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800" r:id="rId3"/>
    <p:sldMasterId id="2147483812" r:id="rId4"/>
  </p:sldMasterIdLst>
  <p:notesMasterIdLst>
    <p:notesMasterId r:id="rId45"/>
  </p:notesMasterIdLst>
  <p:sldIdLst>
    <p:sldId id="4887" r:id="rId5"/>
    <p:sldId id="4889" r:id="rId6"/>
    <p:sldId id="4890" r:id="rId7"/>
    <p:sldId id="4891" r:id="rId8"/>
    <p:sldId id="4893" r:id="rId9"/>
    <p:sldId id="4876" r:id="rId10"/>
    <p:sldId id="4851" r:id="rId11"/>
    <p:sldId id="4874" r:id="rId12"/>
    <p:sldId id="265" r:id="rId13"/>
    <p:sldId id="4837" r:id="rId14"/>
    <p:sldId id="4838" r:id="rId15"/>
    <p:sldId id="4870" r:id="rId16"/>
    <p:sldId id="4898" r:id="rId17"/>
    <p:sldId id="4875" r:id="rId18"/>
    <p:sldId id="4871" r:id="rId19"/>
    <p:sldId id="4847" r:id="rId20"/>
    <p:sldId id="4895" r:id="rId21"/>
    <p:sldId id="4867" r:id="rId22"/>
    <p:sldId id="4843" r:id="rId23"/>
    <p:sldId id="4872" r:id="rId24"/>
    <p:sldId id="4865" r:id="rId25"/>
    <p:sldId id="4866" r:id="rId26"/>
    <p:sldId id="4899" r:id="rId27"/>
    <p:sldId id="4868" r:id="rId28"/>
    <p:sldId id="4869" r:id="rId29"/>
    <p:sldId id="4873" r:id="rId30"/>
    <p:sldId id="4857" r:id="rId31"/>
    <p:sldId id="4878" r:id="rId32"/>
    <p:sldId id="4858" r:id="rId33"/>
    <p:sldId id="4860" r:id="rId34"/>
    <p:sldId id="4879" r:id="rId35"/>
    <p:sldId id="4859" r:id="rId36"/>
    <p:sldId id="4880" r:id="rId37"/>
    <p:sldId id="4881" r:id="rId38"/>
    <p:sldId id="4861" r:id="rId39"/>
    <p:sldId id="4862" r:id="rId40"/>
    <p:sldId id="4888" r:id="rId41"/>
    <p:sldId id="4896" r:id="rId42"/>
    <p:sldId id="4897" r:id="rId43"/>
    <p:sldId id="4863" r:id="rId44"/>
  </p:sldIdLst>
  <p:sldSz cx="9144000" cy="5143500" type="screen16x9"/>
  <p:notesSz cx="6858000" cy="9144000"/>
  <p:embeddedFontLst>
    <p:embeddedFont>
      <p:font typeface="微軟正黑體" panose="020B0604030504040204" pitchFamily="34" charset="-120"/>
      <p:regular r:id="rId46"/>
      <p:bold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BA7BE"/>
    <a:srgbClr val="CCECFF"/>
    <a:srgbClr val="00CC99"/>
    <a:srgbClr val="FFCCFF"/>
    <a:srgbClr val="CCCCFF"/>
    <a:srgbClr val="A50021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2" autoAdjust="0"/>
    <p:restoredTop sz="87097" autoAdjust="0"/>
  </p:normalViewPr>
  <p:slideViewPr>
    <p:cSldViewPr showGuides="1">
      <p:cViewPr varScale="1">
        <p:scale>
          <a:sx n="84" d="100"/>
          <a:sy n="84" d="100"/>
        </p:scale>
        <p:origin x="126" y="78"/>
      </p:cViewPr>
      <p:guideLst>
        <p:guide orient="horz" pos="162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6BCF61B-37B6-4DF8-93A5-1066FD75C3AD}" type="datetimeFigureOut">
              <a:rPr lang="zh-TW" altLang="en-US"/>
              <a:pPr>
                <a:defRPr/>
              </a:pPr>
              <a:t>2020/3/20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4FC4DB-51AD-4258-8136-E51B3F9AF9F4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37059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FC4DB-51AD-4258-8136-E51B3F9AF9F4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257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Google Shape;46;g35f391192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Google Shape;47;g35f391192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26232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Google Shape;1888;g35f391192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Google Shape;1889;g35f391192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284853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Google Shape;1888;g35f391192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Google Shape;1889;g35f391192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32471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Google Shape;1888;g35f391192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Google Shape;1889;g35f391192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461619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6963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FF3AD2DF-B655-4935-8C93-88F74B923506}" type="slidenum">
              <a:rPr lang="zh-TW" altLang="en-US" sz="1200"/>
              <a:pPr/>
              <a:t>24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979250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Google Shape;1888;g35f391192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Google Shape;1889;g35f391192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1457589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Google Shape;46;g35f391192_00:notes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Google Shape;47;g35f391192_00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031321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6C7A0-EFD0-4AF8-852C-7E660205358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739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BDB388-24F5-47D3-A785-1CF9C11152F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41608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F864D-8B76-4334-8820-F6BBB32A145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3875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F8749-E828-4893-AFFE-603DD679717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12856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15525" y="1991825"/>
            <a:ext cx="5585400" cy="1159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883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821550" y="1507150"/>
            <a:ext cx="5500800" cy="11598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821550" y="2535254"/>
            <a:ext cx="5500800" cy="784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" name="Google Shape;14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0F293AC0-4CF7-40D7-AFC7-899818CEDD1D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194865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;p4"/>
          <p:cNvSpPr txBox="1">
            <a:spLocks noChangeArrowheads="1"/>
          </p:cNvSpPr>
          <p:nvPr/>
        </p:nvSpPr>
        <p:spPr bwMode="auto">
          <a:xfrm>
            <a:off x="3594100" y="933450"/>
            <a:ext cx="1955800" cy="6540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itchFamily="34" charset="0"/>
              <a:buNone/>
              <a:defRPr/>
            </a:pPr>
            <a:r>
              <a:rPr kumimoji="0" lang="zh-TW" altLang="zh-TW" sz="9600">
                <a:solidFill>
                  <a:srgbClr val="2A95B7"/>
                </a:solidFill>
                <a:latin typeface="Patrick Hand SC"/>
                <a:ea typeface="Patrick Hand SC"/>
                <a:cs typeface="Patrick Hand SC"/>
                <a:sym typeface="Patrick Hand SC"/>
              </a:rPr>
              <a:t>“</a:t>
            </a:r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441675" y="1628400"/>
            <a:ext cx="6260700" cy="819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93700" algn="ctr" rtl="0">
              <a:spcBef>
                <a:spcPts val="600"/>
              </a:spcBef>
              <a:spcAft>
                <a:spcPts val="0"/>
              </a:spcAft>
              <a:buSzPts val="2600"/>
              <a:buChar char="+"/>
              <a:defRPr sz="2600"/>
            </a:lvl1pPr>
            <a:lvl2pPr marL="914400" lvl="1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2pPr>
            <a:lvl3pPr marL="1371600" lvl="2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3pPr>
            <a:lvl4pPr marL="1828800" lvl="3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4pPr>
            <a:lvl5pPr marL="2286000" lvl="4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5pPr>
            <a:lvl6pPr marL="2743200" lvl="5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6pPr>
            <a:lvl7pPr marL="3200400" lvl="6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7pPr>
            <a:lvl8pPr marL="3657600" lvl="7" indent="-393700" algn="ctr" rtl="0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8pPr>
            <a:lvl9pPr marL="4114800" lvl="8" indent="-393700" algn="ctr">
              <a:spcBef>
                <a:spcPts val="0"/>
              </a:spcBef>
              <a:spcAft>
                <a:spcPts val="0"/>
              </a:spcAft>
              <a:buSzPts val="2600"/>
              <a:buChar char="+"/>
              <a:defRPr sz="2600"/>
            </a:lvl9pPr>
          </a:lstStyle>
          <a:p>
            <a:endParaRPr/>
          </a:p>
        </p:txBody>
      </p:sp>
      <p:sp>
        <p:nvSpPr>
          <p:cNvPr id="4" name="Google Shape;18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5ABAFA21-F071-47CA-8A55-70D4D8FC4FE3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534984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049500" y="1437426"/>
            <a:ext cx="7020900" cy="270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+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+"/>
              <a:defRPr/>
            </a:lvl9pPr>
          </a:lstStyle>
          <a:p>
            <a:endParaRPr/>
          </a:p>
        </p:txBody>
      </p:sp>
      <p:sp>
        <p:nvSpPr>
          <p:cNvPr id="4" name="Google Shape;22;p5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33AFCF52-9CA1-4EB0-86B1-B570D9269586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473878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1049500" y="1459650"/>
            <a:ext cx="3417900" cy="275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+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676725" y="1459650"/>
            <a:ext cx="3393600" cy="275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+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+"/>
              <a:defRPr sz="2000"/>
            </a:lvl9pPr>
          </a:lstStyle>
          <a:p>
            <a:endParaRPr/>
          </a:p>
        </p:txBody>
      </p:sp>
      <p:sp>
        <p:nvSpPr>
          <p:cNvPr id="5" name="Google Shape;27;p6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17EB786F-7AE4-4CC9-92F5-3E87A1F478BC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990115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1081850" y="1435525"/>
            <a:ext cx="2229300" cy="284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+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3425300" y="1435525"/>
            <a:ext cx="2229300" cy="284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+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3"/>
          </p:nvPr>
        </p:nvSpPr>
        <p:spPr>
          <a:xfrm>
            <a:off x="5768751" y="1435525"/>
            <a:ext cx="2229300" cy="2847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+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+"/>
              <a:defRPr sz="1600"/>
            </a:lvl9pPr>
          </a:lstStyle>
          <a:p>
            <a:endParaRPr/>
          </a:p>
        </p:txBody>
      </p:sp>
      <p:sp>
        <p:nvSpPr>
          <p:cNvPr id="6" name="Google Shape;33;p7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9F32BB86-3B75-46F3-A943-DC9DFA30DF1F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312405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1049500" y="796175"/>
            <a:ext cx="7020900" cy="750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" name="Google Shape;36;p8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297A7E38-F780-4690-96F2-D5A4F2A31D81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20142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E35F0A-8184-4039-BADA-49EEDBAA6E7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5866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1604425" y="3720500"/>
            <a:ext cx="5935200" cy="5196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A95B7"/>
                </a:solidFill>
              </a:defRPr>
            </a:lvl1pPr>
          </a:lstStyle>
          <a:p>
            <a:endParaRPr/>
          </a:p>
        </p:txBody>
      </p:sp>
      <p:sp>
        <p:nvSpPr>
          <p:cNvPr id="3" name="Google Shape;39;p9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06DC8034-66B7-43CB-8C3D-6688C68A8ECC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237817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">
  <p:cSld name="Big Image">
    <p:bg>
      <p:bgPr>
        <a:solidFill>
          <a:srgbClr val="2A95B7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3;p11" descr="scene_trans.pn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44;p11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8598530A-1144-455E-8088-4CF0B48FB10F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17434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0;p2"/>
          <p:cNvGrpSpPr>
            <a:grpSpLocks/>
          </p:cNvGrpSpPr>
          <p:nvPr/>
        </p:nvGrpSpPr>
        <p:grpSpPr bwMode="auto">
          <a:xfrm>
            <a:off x="1906588" y="-6350"/>
            <a:ext cx="5330825" cy="1573213"/>
            <a:chOff x="1045264" y="-6007"/>
            <a:chExt cx="7118300" cy="2100014"/>
          </a:xfrm>
        </p:grpSpPr>
        <p:sp>
          <p:nvSpPr>
            <p:cNvPr id="4" name="Google Shape;11;p2"/>
            <p:cNvSpPr>
              <a:spLocks/>
            </p:cNvSpPr>
            <p:nvPr/>
          </p:nvSpPr>
          <p:spPr bwMode="auto">
            <a:xfrm>
              <a:off x="1803411" y="-6007"/>
              <a:ext cx="5944150" cy="724669"/>
            </a:xfrm>
            <a:custGeom>
              <a:avLst/>
              <a:gdLst>
                <a:gd name="T0" fmla="*/ 2147483647 w 89490"/>
                <a:gd name="T1" fmla="*/ 2147483647 h 10910"/>
                <a:gd name="T2" fmla="*/ 2147483647 w 89490"/>
                <a:gd name="T3" fmla="*/ 2147483647 h 10910"/>
                <a:gd name="T4" fmla="*/ 2147483647 w 89490"/>
                <a:gd name="T5" fmla="*/ 2147483647 h 10910"/>
                <a:gd name="T6" fmla="*/ 2147483647 w 89490"/>
                <a:gd name="T7" fmla="*/ 2147483647 h 10910"/>
                <a:gd name="T8" fmla="*/ 2147483647 w 89490"/>
                <a:gd name="T9" fmla="*/ 2147483647 h 10910"/>
                <a:gd name="T10" fmla="*/ 2147483647 w 89490"/>
                <a:gd name="T11" fmla="*/ 2147483647 h 10910"/>
                <a:gd name="T12" fmla="*/ 2147483647 w 89490"/>
                <a:gd name="T13" fmla="*/ 2147483647 h 10910"/>
                <a:gd name="T14" fmla="*/ 2147483647 w 89490"/>
                <a:gd name="T15" fmla="*/ 2147483647 h 10910"/>
                <a:gd name="T16" fmla="*/ 2147483647 w 89490"/>
                <a:gd name="T17" fmla="*/ 2147483647 h 10910"/>
                <a:gd name="T18" fmla="*/ 2147483647 w 89490"/>
                <a:gd name="T19" fmla="*/ 2147483647 h 10910"/>
                <a:gd name="T20" fmla="*/ 2147483647 w 89490"/>
                <a:gd name="T21" fmla="*/ 2147483647 h 10910"/>
                <a:gd name="T22" fmla="*/ 2147483647 w 89490"/>
                <a:gd name="T23" fmla="*/ 2147483647 h 10910"/>
                <a:gd name="T24" fmla="*/ 2147483647 w 89490"/>
                <a:gd name="T25" fmla="*/ 2147483647 h 10910"/>
                <a:gd name="T26" fmla="*/ 2147483647 w 89490"/>
                <a:gd name="T27" fmla="*/ 2147483647 h 10910"/>
                <a:gd name="T28" fmla="*/ 2147483647 w 89490"/>
                <a:gd name="T29" fmla="*/ 2147483647 h 10910"/>
                <a:gd name="T30" fmla="*/ 0 w 89490"/>
                <a:gd name="T31" fmla="*/ 2147483647 h 10910"/>
                <a:gd name="T32" fmla="*/ 0 w 89490"/>
                <a:gd name="T33" fmla="*/ 2147483647 h 10910"/>
                <a:gd name="T34" fmla="*/ 0 w 89490"/>
                <a:gd name="T35" fmla="*/ 2147483647 h 10910"/>
                <a:gd name="T36" fmla="*/ 2147483647 w 89490"/>
                <a:gd name="T37" fmla="*/ 2147483647 h 10910"/>
                <a:gd name="T38" fmla="*/ 2147483647 w 89490"/>
                <a:gd name="T39" fmla="*/ 2147483647 h 10910"/>
                <a:gd name="T40" fmla="*/ 2147483647 w 89490"/>
                <a:gd name="T41" fmla="*/ 2147483647 h 10910"/>
                <a:gd name="T42" fmla="*/ 2147483647 w 89490"/>
                <a:gd name="T43" fmla="*/ 2147483647 h 10910"/>
                <a:gd name="T44" fmla="*/ 2147483647 w 89490"/>
                <a:gd name="T45" fmla="*/ 2147483647 h 10910"/>
                <a:gd name="T46" fmla="*/ 2147483647 w 89490"/>
                <a:gd name="T47" fmla="*/ 2147483647 h 10910"/>
                <a:gd name="T48" fmla="*/ 2147483647 w 89490"/>
                <a:gd name="T49" fmla="*/ 2147483647 h 10910"/>
                <a:gd name="T50" fmla="*/ 2147483647 w 89490"/>
                <a:gd name="T51" fmla="*/ 2147483647 h 10910"/>
                <a:gd name="T52" fmla="*/ 2147483647 w 89490"/>
                <a:gd name="T53" fmla="*/ 2147483647 h 10910"/>
                <a:gd name="T54" fmla="*/ 2147483647 w 89490"/>
                <a:gd name="T55" fmla="*/ 2147483647 h 10910"/>
                <a:gd name="T56" fmla="*/ 2147483647 w 89490"/>
                <a:gd name="T57" fmla="*/ 2147483647 h 10910"/>
                <a:gd name="T58" fmla="*/ 2147483647 w 89490"/>
                <a:gd name="T59" fmla="*/ 2147483647 h 10910"/>
                <a:gd name="T60" fmla="*/ 2147483647 w 89490"/>
                <a:gd name="T61" fmla="*/ 2147483647 h 10910"/>
                <a:gd name="T62" fmla="*/ 2147483647 w 89490"/>
                <a:gd name="T63" fmla="*/ 2147483647 h 10910"/>
                <a:gd name="T64" fmla="*/ 2147483647 w 89490"/>
                <a:gd name="T65" fmla="*/ 2147483647 h 10910"/>
                <a:gd name="T66" fmla="*/ 2147483647 w 89490"/>
                <a:gd name="T67" fmla="*/ 2147483647 h 10910"/>
                <a:gd name="T68" fmla="*/ 2147483647 w 89490"/>
                <a:gd name="T69" fmla="*/ 2147483647 h 10910"/>
                <a:gd name="T70" fmla="*/ 2147483647 w 89490"/>
                <a:gd name="T71" fmla="*/ 2147483647 h 10910"/>
                <a:gd name="T72" fmla="*/ 2147483647 w 89490"/>
                <a:gd name="T73" fmla="*/ 2147483647 h 109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lnTo>
                    <a:pt x="8918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" name="Google Shape;12;p2"/>
            <p:cNvSpPr>
              <a:spLocks/>
            </p:cNvSpPr>
            <p:nvPr/>
          </p:nvSpPr>
          <p:spPr bwMode="auto">
            <a:xfrm>
              <a:off x="1045264" y="-6007"/>
              <a:ext cx="7118300" cy="2100014"/>
            </a:xfrm>
            <a:custGeom>
              <a:avLst/>
              <a:gdLst>
                <a:gd name="T0" fmla="*/ 2147483647 w 107167"/>
                <a:gd name="T1" fmla="*/ 2147483647 h 31616"/>
                <a:gd name="T2" fmla="*/ 2147483647 w 107167"/>
                <a:gd name="T3" fmla="*/ 2147483647 h 31616"/>
                <a:gd name="T4" fmla="*/ 2147483647 w 107167"/>
                <a:gd name="T5" fmla="*/ 2147483647 h 31616"/>
                <a:gd name="T6" fmla="*/ 2147483647 w 107167"/>
                <a:gd name="T7" fmla="*/ 2147483647 h 31616"/>
                <a:gd name="T8" fmla="*/ 2147483647 w 107167"/>
                <a:gd name="T9" fmla="*/ 2147483647 h 31616"/>
                <a:gd name="T10" fmla="*/ 2147483647 w 107167"/>
                <a:gd name="T11" fmla="*/ 2147483647 h 31616"/>
                <a:gd name="T12" fmla="*/ 2147483647 w 107167"/>
                <a:gd name="T13" fmla="*/ 2147483647 h 31616"/>
                <a:gd name="T14" fmla="*/ 2147483647 w 107167"/>
                <a:gd name="T15" fmla="*/ 2147483647 h 31616"/>
                <a:gd name="T16" fmla="*/ 2147483647 w 107167"/>
                <a:gd name="T17" fmla="*/ 2147483647 h 31616"/>
                <a:gd name="T18" fmla="*/ 2147483647 w 107167"/>
                <a:gd name="T19" fmla="*/ 2147483647 h 31616"/>
                <a:gd name="T20" fmla="*/ 2147483647 w 107167"/>
                <a:gd name="T21" fmla="*/ 2147483647 h 31616"/>
                <a:gd name="T22" fmla="*/ 2147483647 w 107167"/>
                <a:gd name="T23" fmla="*/ 2147483647 h 31616"/>
                <a:gd name="T24" fmla="*/ 2147483647 w 107167"/>
                <a:gd name="T25" fmla="*/ 2147483647 h 31616"/>
                <a:gd name="T26" fmla="*/ 2147483647 w 107167"/>
                <a:gd name="T27" fmla="*/ 2147483647 h 31616"/>
                <a:gd name="T28" fmla="*/ 2147483647 w 107167"/>
                <a:gd name="T29" fmla="*/ 2147483647 h 31616"/>
                <a:gd name="T30" fmla="*/ 2147483647 w 107167"/>
                <a:gd name="T31" fmla="*/ 2147483647 h 31616"/>
                <a:gd name="T32" fmla="*/ 2147483647 w 107167"/>
                <a:gd name="T33" fmla="*/ 2147483647 h 31616"/>
                <a:gd name="T34" fmla="*/ 2147483647 w 107167"/>
                <a:gd name="T35" fmla="*/ 2147483647 h 31616"/>
                <a:gd name="T36" fmla="*/ 2147483647 w 107167"/>
                <a:gd name="T37" fmla="*/ 2147483647 h 31616"/>
                <a:gd name="T38" fmla="*/ 2147483647 w 107167"/>
                <a:gd name="T39" fmla="*/ 2147483647 h 31616"/>
                <a:gd name="T40" fmla="*/ 2147483647 w 107167"/>
                <a:gd name="T41" fmla="*/ 2147483647 h 31616"/>
                <a:gd name="T42" fmla="*/ 2147483647 w 107167"/>
                <a:gd name="T43" fmla="*/ 2147483647 h 31616"/>
                <a:gd name="T44" fmla="*/ 2147483647 w 107167"/>
                <a:gd name="T45" fmla="*/ 2147483647 h 31616"/>
                <a:gd name="T46" fmla="*/ 2147483647 w 107167"/>
                <a:gd name="T47" fmla="*/ 2147483647 h 31616"/>
                <a:gd name="T48" fmla="*/ 2147483647 w 107167"/>
                <a:gd name="T49" fmla="*/ 2147483647 h 31616"/>
                <a:gd name="T50" fmla="*/ 2147483647 w 107167"/>
                <a:gd name="T51" fmla="*/ 2147483647 h 31616"/>
                <a:gd name="T52" fmla="*/ 2147483647 w 107167"/>
                <a:gd name="T53" fmla="*/ 2147483647 h 31616"/>
                <a:gd name="T54" fmla="*/ 2147483647 w 107167"/>
                <a:gd name="T55" fmla="*/ 2147483647 h 31616"/>
                <a:gd name="T56" fmla="*/ 2147483647 w 107167"/>
                <a:gd name="T57" fmla="*/ 2147483647 h 31616"/>
                <a:gd name="T58" fmla="*/ 2147483647 w 107167"/>
                <a:gd name="T59" fmla="*/ 2147483647 h 31616"/>
                <a:gd name="T60" fmla="*/ 2147483647 w 107167"/>
                <a:gd name="T61" fmla="*/ 2147483647 h 31616"/>
                <a:gd name="T62" fmla="*/ 2147483647 w 107167"/>
                <a:gd name="T63" fmla="*/ 2147483647 h 31616"/>
                <a:gd name="T64" fmla="*/ 2147483647 w 107167"/>
                <a:gd name="T65" fmla="*/ 2147483647 h 31616"/>
                <a:gd name="T66" fmla="*/ 2147483647 w 107167"/>
                <a:gd name="T67" fmla="*/ 2147483647 h 31616"/>
                <a:gd name="T68" fmla="*/ 2147483647 w 107167"/>
                <a:gd name="T69" fmla="*/ 2147483647 h 31616"/>
                <a:gd name="T70" fmla="*/ 2147483647 w 107167"/>
                <a:gd name="T71" fmla="*/ 2147483647 h 31616"/>
                <a:gd name="T72" fmla="*/ 2147483647 w 107167"/>
                <a:gd name="T73" fmla="*/ 2147483647 h 31616"/>
                <a:gd name="T74" fmla="*/ 2147483647 w 107167"/>
                <a:gd name="T75" fmla="*/ 2147483647 h 31616"/>
                <a:gd name="T76" fmla="*/ 2147483647 w 107167"/>
                <a:gd name="T77" fmla="*/ 2147483647 h 31616"/>
                <a:gd name="T78" fmla="*/ 2147483647 w 107167"/>
                <a:gd name="T79" fmla="*/ 2147483647 h 31616"/>
                <a:gd name="T80" fmla="*/ 2147483647 w 107167"/>
                <a:gd name="T81" fmla="*/ 2147483647 h 31616"/>
                <a:gd name="T82" fmla="*/ 2147483647 w 107167"/>
                <a:gd name="T83" fmla="*/ 2147483647 h 31616"/>
                <a:gd name="T84" fmla="*/ 2147483647 w 107167"/>
                <a:gd name="T85" fmla="*/ 2147483647 h 31616"/>
                <a:gd name="T86" fmla="*/ 2147483647 w 107167"/>
                <a:gd name="T87" fmla="*/ 2147483647 h 31616"/>
                <a:gd name="T88" fmla="*/ 2147483647 w 107167"/>
                <a:gd name="T89" fmla="*/ 2147483647 h 31616"/>
                <a:gd name="T90" fmla="*/ 2147483647 w 107167"/>
                <a:gd name="T91" fmla="*/ 2147483647 h 31616"/>
                <a:gd name="T92" fmla="*/ 2147483647 w 107167"/>
                <a:gd name="T93" fmla="*/ 2147483647 h 31616"/>
                <a:gd name="T94" fmla="*/ 2147483647 w 107167"/>
                <a:gd name="T95" fmla="*/ 2147483647 h 31616"/>
                <a:gd name="T96" fmla="*/ 2147483647 w 107167"/>
                <a:gd name="T97" fmla="*/ 2147483647 h 31616"/>
                <a:gd name="T98" fmla="*/ 2147483647 w 107167"/>
                <a:gd name="T99" fmla="*/ 2147483647 h 31616"/>
                <a:gd name="T100" fmla="*/ 2147483647 w 107167"/>
                <a:gd name="T101" fmla="*/ 2147483647 h 31616"/>
                <a:gd name="T102" fmla="*/ 2147483647 w 107167"/>
                <a:gd name="T103" fmla="*/ 2147483647 h 31616"/>
                <a:gd name="T104" fmla="*/ 2147483647 w 107167"/>
                <a:gd name="T105" fmla="*/ 2147483647 h 31616"/>
                <a:gd name="T106" fmla="*/ 2147483647 w 107167"/>
                <a:gd name="T107" fmla="*/ 2147483647 h 31616"/>
                <a:gd name="T108" fmla="*/ 2147483647 w 107167"/>
                <a:gd name="T109" fmla="*/ 2147483647 h 31616"/>
                <a:gd name="T110" fmla="*/ 2147483647 w 107167"/>
                <a:gd name="T111" fmla="*/ 2147483647 h 31616"/>
                <a:gd name="T112" fmla="*/ 2147483647 w 107167"/>
                <a:gd name="T113" fmla="*/ 2147483647 h 31616"/>
                <a:gd name="T114" fmla="*/ 2147483647 w 107167"/>
                <a:gd name="T115" fmla="*/ 2147483647 h 31616"/>
                <a:gd name="T116" fmla="*/ 2147483647 w 107167"/>
                <a:gd name="T117" fmla="*/ 2147483647 h 31616"/>
                <a:gd name="T118" fmla="*/ 2147483647 w 107167"/>
                <a:gd name="T119" fmla="*/ 2147483647 h 31616"/>
                <a:gd name="T120" fmla="*/ 2147483647 w 107167"/>
                <a:gd name="T121" fmla="*/ 2147483647 h 31616"/>
                <a:gd name="T122" fmla="*/ 2147483647 w 107167"/>
                <a:gd name="T123" fmla="*/ 2147483647 h 31616"/>
                <a:gd name="T124" fmla="*/ 2147483647 w 107167"/>
                <a:gd name="T125" fmla="*/ 2147483647 h 316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lnTo>
                    <a:pt x="6400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lnTo>
                    <a:pt x="92015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lnTo>
                    <a:pt x="90467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lnTo>
                    <a:pt x="99692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" name="Google Shape;13;p2"/>
            <p:cNvSpPr>
              <a:spLocks/>
            </p:cNvSpPr>
            <p:nvPr/>
          </p:nvSpPr>
          <p:spPr bwMode="auto">
            <a:xfrm>
              <a:off x="1324836" y="-6007"/>
              <a:ext cx="487541" cy="711252"/>
            </a:xfrm>
            <a:custGeom>
              <a:avLst/>
              <a:gdLst>
                <a:gd name="T0" fmla="*/ 0 w 7340"/>
                <a:gd name="T1" fmla="*/ 2147483647 h 10708"/>
                <a:gd name="T2" fmla="*/ 2147483647 w 7340"/>
                <a:gd name="T3" fmla="*/ 2147483647 h 10708"/>
                <a:gd name="T4" fmla="*/ 2147483647 w 7340"/>
                <a:gd name="T5" fmla="*/ 2147483647 h 10708"/>
                <a:gd name="T6" fmla="*/ 2147483647 w 7340"/>
                <a:gd name="T7" fmla="*/ 2147483647 h 10708"/>
                <a:gd name="T8" fmla="*/ 2147483647 w 7340"/>
                <a:gd name="T9" fmla="*/ 2147483647 h 10708"/>
                <a:gd name="T10" fmla="*/ 2147483647 w 7340"/>
                <a:gd name="T11" fmla="*/ 2147483647 h 10708"/>
                <a:gd name="T12" fmla="*/ 2147483647 w 7340"/>
                <a:gd name="T13" fmla="*/ 2147483647 h 10708"/>
                <a:gd name="T14" fmla="*/ 2147483647 w 7340"/>
                <a:gd name="T15" fmla="*/ 2147483647 h 10708"/>
                <a:gd name="T16" fmla="*/ 2147483647 w 7340"/>
                <a:gd name="T17" fmla="*/ 2147483647 h 10708"/>
                <a:gd name="T18" fmla="*/ 2147483647 w 7340"/>
                <a:gd name="T19" fmla="*/ 2147483647 h 10708"/>
                <a:gd name="T20" fmla="*/ 2147483647 w 7340"/>
                <a:gd name="T21" fmla="*/ 2147483647 h 10708"/>
                <a:gd name="T22" fmla="*/ 2147483647 w 7340"/>
                <a:gd name="T23" fmla="*/ 2147483647 h 10708"/>
                <a:gd name="T24" fmla="*/ 2147483647 w 7340"/>
                <a:gd name="T25" fmla="*/ 2147483647 h 10708"/>
                <a:gd name="T26" fmla="*/ 2147483647 w 7340"/>
                <a:gd name="T27" fmla="*/ 2147483647 h 10708"/>
                <a:gd name="T28" fmla="*/ 2147483647 w 7340"/>
                <a:gd name="T29" fmla="*/ 2147483647 h 10708"/>
                <a:gd name="T30" fmla="*/ 2147483647 w 7340"/>
                <a:gd name="T31" fmla="*/ 2147483647 h 10708"/>
                <a:gd name="T32" fmla="*/ 2147483647 w 7340"/>
                <a:gd name="T33" fmla="*/ 2147483647 h 10708"/>
                <a:gd name="T34" fmla="*/ 2147483647 w 7340"/>
                <a:gd name="T35" fmla="*/ 2147483647 h 10708"/>
                <a:gd name="T36" fmla="*/ 2147483647 w 7340"/>
                <a:gd name="T37" fmla="*/ 2147483647 h 10708"/>
                <a:gd name="T38" fmla="*/ 2147483647 w 7340"/>
                <a:gd name="T39" fmla="*/ 2147483647 h 10708"/>
                <a:gd name="T40" fmla="*/ 0 w 7340"/>
                <a:gd name="T41" fmla="*/ 2147483647 h 1070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7" name="Google Shape;14;p2"/>
          <p:cNvGrpSpPr>
            <a:grpSpLocks/>
          </p:cNvGrpSpPr>
          <p:nvPr/>
        </p:nvGrpSpPr>
        <p:grpSpPr bwMode="auto">
          <a:xfrm>
            <a:off x="-7938" y="2430463"/>
            <a:ext cx="1643063" cy="1504950"/>
            <a:chOff x="-7997" y="3247832"/>
            <a:chExt cx="2193869" cy="2010543"/>
          </a:xfrm>
        </p:grpSpPr>
        <p:sp>
          <p:nvSpPr>
            <p:cNvPr id="8" name="Google Shape;15;p2"/>
            <p:cNvSpPr>
              <a:spLocks/>
            </p:cNvSpPr>
            <p:nvPr/>
          </p:nvSpPr>
          <p:spPr bwMode="auto">
            <a:xfrm>
              <a:off x="-7997" y="4475586"/>
              <a:ext cx="315374" cy="89538"/>
            </a:xfrm>
            <a:custGeom>
              <a:avLst/>
              <a:gdLst>
                <a:gd name="T0" fmla="*/ 2147483647 w 4748"/>
                <a:gd name="T1" fmla="*/ 2147483647 h 1348"/>
                <a:gd name="T2" fmla="*/ 2147483647 w 4748"/>
                <a:gd name="T3" fmla="*/ 2147483647 h 1348"/>
                <a:gd name="T4" fmla="*/ 2147483647 w 4748"/>
                <a:gd name="T5" fmla="*/ 2147483647 h 1348"/>
                <a:gd name="T6" fmla="*/ 2147483647 w 4748"/>
                <a:gd name="T7" fmla="*/ 2147483647 h 1348"/>
                <a:gd name="T8" fmla="*/ 2147483647 w 4748"/>
                <a:gd name="T9" fmla="*/ 2147483647 h 1348"/>
                <a:gd name="T10" fmla="*/ 0 w 4748"/>
                <a:gd name="T11" fmla="*/ 2147483647 h 1348"/>
                <a:gd name="T12" fmla="*/ 0 w 4748"/>
                <a:gd name="T13" fmla="*/ 2147483647 h 1348"/>
                <a:gd name="T14" fmla="*/ 2147483647 w 4748"/>
                <a:gd name="T15" fmla="*/ 2147483647 h 1348"/>
                <a:gd name="T16" fmla="*/ 2147483647 w 4748"/>
                <a:gd name="T17" fmla="*/ 2147483647 h 1348"/>
                <a:gd name="T18" fmla="*/ 2147483647 w 4748"/>
                <a:gd name="T19" fmla="*/ 2147483647 h 1348"/>
                <a:gd name="T20" fmla="*/ 2147483647 w 4748"/>
                <a:gd name="T21" fmla="*/ 2147483647 h 1348"/>
                <a:gd name="T22" fmla="*/ 2147483647 w 4748"/>
                <a:gd name="T23" fmla="*/ 2147483647 h 1348"/>
                <a:gd name="T24" fmla="*/ 2147483647 w 4748"/>
                <a:gd name="T25" fmla="*/ 2147483647 h 1348"/>
                <a:gd name="T26" fmla="*/ 2147483647 w 4748"/>
                <a:gd name="T27" fmla="*/ 2147483647 h 1348"/>
                <a:gd name="T28" fmla="*/ 2147483647 w 4748"/>
                <a:gd name="T29" fmla="*/ 2147483647 h 134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" name="Google Shape;16;p2"/>
            <p:cNvSpPr>
              <a:spLocks/>
            </p:cNvSpPr>
            <p:nvPr/>
          </p:nvSpPr>
          <p:spPr bwMode="auto">
            <a:xfrm>
              <a:off x="-7997" y="4374956"/>
              <a:ext cx="310857" cy="96246"/>
            </a:xfrm>
            <a:custGeom>
              <a:avLst/>
              <a:gdLst>
                <a:gd name="T0" fmla="*/ 2147483647 w 4680"/>
                <a:gd name="T1" fmla="*/ 0 h 1449"/>
                <a:gd name="T2" fmla="*/ 2147483647 w 4680"/>
                <a:gd name="T3" fmla="*/ 2147483647 h 1449"/>
                <a:gd name="T4" fmla="*/ 2147483647 w 4680"/>
                <a:gd name="T5" fmla="*/ 2147483647 h 1449"/>
                <a:gd name="T6" fmla="*/ 2147483647 w 4680"/>
                <a:gd name="T7" fmla="*/ 2147483647 h 1449"/>
                <a:gd name="T8" fmla="*/ 2147483647 w 4680"/>
                <a:gd name="T9" fmla="*/ 2147483647 h 1449"/>
                <a:gd name="T10" fmla="*/ 0 w 4680"/>
                <a:gd name="T11" fmla="*/ 2147483647 h 1449"/>
                <a:gd name="T12" fmla="*/ 0 w 4680"/>
                <a:gd name="T13" fmla="*/ 2147483647 h 1449"/>
                <a:gd name="T14" fmla="*/ 2147483647 w 4680"/>
                <a:gd name="T15" fmla="*/ 2147483647 h 1449"/>
                <a:gd name="T16" fmla="*/ 2147483647 w 4680"/>
                <a:gd name="T17" fmla="*/ 2147483647 h 1449"/>
                <a:gd name="T18" fmla="*/ 2147483647 w 4680"/>
                <a:gd name="T19" fmla="*/ 2147483647 h 1449"/>
                <a:gd name="T20" fmla="*/ 2147483647 w 4680"/>
                <a:gd name="T21" fmla="*/ 2147483647 h 1449"/>
                <a:gd name="T22" fmla="*/ 2147483647 w 4680"/>
                <a:gd name="T23" fmla="*/ 2147483647 h 1449"/>
                <a:gd name="T24" fmla="*/ 2147483647 w 4680"/>
                <a:gd name="T25" fmla="*/ 0 h 1449"/>
                <a:gd name="T26" fmla="*/ 2147483647 w 4680"/>
                <a:gd name="T27" fmla="*/ 0 h 14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lnTo>
                    <a:pt x="464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" name="Google Shape;17;p2"/>
            <p:cNvSpPr>
              <a:spLocks/>
            </p:cNvSpPr>
            <p:nvPr/>
          </p:nvSpPr>
          <p:spPr bwMode="auto">
            <a:xfrm>
              <a:off x="-7997" y="4187113"/>
              <a:ext cx="257188" cy="62703"/>
            </a:xfrm>
            <a:custGeom>
              <a:avLst/>
              <a:gdLst>
                <a:gd name="T0" fmla="*/ 2147483647 w 3872"/>
                <a:gd name="T1" fmla="*/ 0 h 944"/>
                <a:gd name="T2" fmla="*/ 2147483647 w 3872"/>
                <a:gd name="T3" fmla="*/ 2147483647 h 944"/>
                <a:gd name="T4" fmla="*/ 2147483647 w 3872"/>
                <a:gd name="T5" fmla="*/ 2147483647 h 944"/>
                <a:gd name="T6" fmla="*/ 2147483647 w 3872"/>
                <a:gd name="T7" fmla="*/ 2147483647 h 944"/>
                <a:gd name="T8" fmla="*/ 0 w 3872"/>
                <a:gd name="T9" fmla="*/ 2147483647 h 944"/>
                <a:gd name="T10" fmla="*/ 0 w 3872"/>
                <a:gd name="T11" fmla="*/ 2147483647 h 944"/>
                <a:gd name="T12" fmla="*/ 2147483647 w 3872"/>
                <a:gd name="T13" fmla="*/ 2147483647 h 944"/>
                <a:gd name="T14" fmla="*/ 2147483647 w 3872"/>
                <a:gd name="T15" fmla="*/ 2147483647 h 944"/>
                <a:gd name="T16" fmla="*/ 2147483647 w 3872"/>
                <a:gd name="T17" fmla="*/ 2147483647 h 944"/>
                <a:gd name="T18" fmla="*/ 2147483647 w 3872"/>
                <a:gd name="T19" fmla="*/ 2147483647 h 944"/>
                <a:gd name="T20" fmla="*/ 2147483647 w 3872"/>
                <a:gd name="T21" fmla="*/ 2147483647 h 944"/>
                <a:gd name="T22" fmla="*/ 2147483647 w 3872"/>
                <a:gd name="T23" fmla="*/ 0 h 944"/>
                <a:gd name="T24" fmla="*/ 2147483647 w 3872"/>
                <a:gd name="T25" fmla="*/ 0 h 9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lnTo>
                    <a:pt x="30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" name="Google Shape;18;p2"/>
            <p:cNvSpPr>
              <a:spLocks/>
            </p:cNvSpPr>
            <p:nvPr/>
          </p:nvSpPr>
          <p:spPr bwMode="auto">
            <a:xfrm>
              <a:off x="-7997" y="4238524"/>
              <a:ext cx="261705" cy="85087"/>
            </a:xfrm>
            <a:custGeom>
              <a:avLst/>
              <a:gdLst>
                <a:gd name="T0" fmla="*/ 2147483647 w 3940"/>
                <a:gd name="T1" fmla="*/ 2147483647 h 1281"/>
                <a:gd name="T2" fmla="*/ 2147483647 w 3940"/>
                <a:gd name="T3" fmla="*/ 2147483647 h 1281"/>
                <a:gd name="T4" fmla="*/ 2147483647 w 3940"/>
                <a:gd name="T5" fmla="*/ 2147483647 h 1281"/>
                <a:gd name="T6" fmla="*/ 2147483647 w 3940"/>
                <a:gd name="T7" fmla="*/ 2147483647 h 1281"/>
                <a:gd name="T8" fmla="*/ 2147483647 w 3940"/>
                <a:gd name="T9" fmla="*/ 2147483647 h 1281"/>
                <a:gd name="T10" fmla="*/ 0 w 3940"/>
                <a:gd name="T11" fmla="*/ 2147483647 h 1281"/>
                <a:gd name="T12" fmla="*/ 0 w 3940"/>
                <a:gd name="T13" fmla="*/ 2147483647 h 1281"/>
                <a:gd name="T14" fmla="*/ 2147483647 w 3940"/>
                <a:gd name="T15" fmla="*/ 2147483647 h 1281"/>
                <a:gd name="T16" fmla="*/ 2147483647 w 3940"/>
                <a:gd name="T17" fmla="*/ 2147483647 h 1281"/>
                <a:gd name="T18" fmla="*/ 2147483647 w 3940"/>
                <a:gd name="T19" fmla="*/ 2147483647 h 1281"/>
                <a:gd name="T20" fmla="*/ 2147483647 w 3940"/>
                <a:gd name="T21" fmla="*/ 2147483647 h 1281"/>
                <a:gd name="T22" fmla="*/ 2147483647 w 3940"/>
                <a:gd name="T23" fmla="*/ 2147483647 h 1281"/>
                <a:gd name="T24" fmla="*/ 2147483647 w 3940"/>
                <a:gd name="T25" fmla="*/ 2147483647 h 12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" name="Google Shape;19;p2"/>
            <p:cNvSpPr>
              <a:spLocks/>
            </p:cNvSpPr>
            <p:nvPr/>
          </p:nvSpPr>
          <p:spPr bwMode="auto">
            <a:xfrm>
              <a:off x="-7997" y="4634336"/>
              <a:ext cx="373494" cy="98505"/>
            </a:xfrm>
            <a:custGeom>
              <a:avLst/>
              <a:gdLst>
                <a:gd name="T0" fmla="*/ 2147483647 w 5623"/>
                <a:gd name="T1" fmla="*/ 2147483647 h 1483"/>
                <a:gd name="T2" fmla="*/ 2147483647 w 5623"/>
                <a:gd name="T3" fmla="*/ 2147483647 h 1483"/>
                <a:gd name="T4" fmla="*/ 2147483647 w 5623"/>
                <a:gd name="T5" fmla="*/ 2147483647 h 1483"/>
                <a:gd name="T6" fmla="*/ 2147483647 w 5623"/>
                <a:gd name="T7" fmla="*/ 2147483647 h 1483"/>
                <a:gd name="T8" fmla="*/ 2147483647 w 5623"/>
                <a:gd name="T9" fmla="*/ 2147483647 h 1483"/>
                <a:gd name="T10" fmla="*/ 2147483647 w 5623"/>
                <a:gd name="T11" fmla="*/ 2147483647 h 1483"/>
                <a:gd name="T12" fmla="*/ 0 w 5623"/>
                <a:gd name="T13" fmla="*/ 2147483647 h 1483"/>
                <a:gd name="T14" fmla="*/ 0 w 5623"/>
                <a:gd name="T15" fmla="*/ 2147483647 h 1483"/>
                <a:gd name="T16" fmla="*/ 2147483647 w 5623"/>
                <a:gd name="T17" fmla="*/ 2147483647 h 1483"/>
                <a:gd name="T18" fmla="*/ 2147483647 w 5623"/>
                <a:gd name="T19" fmla="*/ 2147483647 h 1483"/>
                <a:gd name="T20" fmla="*/ 2147483647 w 5623"/>
                <a:gd name="T21" fmla="*/ 2147483647 h 1483"/>
                <a:gd name="T22" fmla="*/ 2147483647 w 5623"/>
                <a:gd name="T23" fmla="*/ 2147483647 h 1483"/>
                <a:gd name="T24" fmla="*/ 2147483647 w 5623"/>
                <a:gd name="T25" fmla="*/ 2147483647 h 1483"/>
                <a:gd name="T26" fmla="*/ 2147483647 w 5623"/>
                <a:gd name="T27" fmla="*/ 2147483647 h 1483"/>
                <a:gd name="T28" fmla="*/ 2147483647 w 5623"/>
                <a:gd name="T29" fmla="*/ 2147483647 h 1483"/>
                <a:gd name="T30" fmla="*/ 2147483647 w 5623"/>
                <a:gd name="T31" fmla="*/ 2147483647 h 1483"/>
                <a:gd name="T32" fmla="*/ 2147483647 w 5623"/>
                <a:gd name="T33" fmla="*/ 2147483647 h 1483"/>
                <a:gd name="T34" fmla="*/ 2147483647 w 5623"/>
                <a:gd name="T35" fmla="*/ 2147483647 h 1483"/>
                <a:gd name="T36" fmla="*/ 2147483647 w 5623"/>
                <a:gd name="T37" fmla="*/ 2147483647 h 14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" name="Google Shape;20;p2"/>
            <p:cNvSpPr>
              <a:spLocks/>
            </p:cNvSpPr>
            <p:nvPr/>
          </p:nvSpPr>
          <p:spPr bwMode="auto">
            <a:xfrm>
              <a:off x="-7997" y="4558348"/>
              <a:ext cx="225903" cy="69345"/>
            </a:xfrm>
            <a:custGeom>
              <a:avLst/>
              <a:gdLst>
                <a:gd name="T0" fmla="*/ 2147483647 w 3401"/>
                <a:gd name="T1" fmla="*/ 0 h 1044"/>
                <a:gd name="T2" fmla="*/ 2147483647 w 3401"/>
                <a:gd name="T3" fmla="*/ 2147483647 h 1044"/>
                <a:gd name="T4" fmla="*/ 2147483647 w 3401"/>
                <a:gd name="T5" fmla="*/ 2147483647 h 1044"/>
                <a:gd name="T6" fmla="*/ 0 w 3401"/>
                <a:gd name="T7" fmla="*/ 2147483647 h 1044"/>
                <a:gd name="T8" fmla="*/ 0 w 3401"/>
                <a:gd name="T9" fmla="*/ 2147483647 h 1044"/>
                <a:gd name="T10" fmla="*/ 2147483647 w 3401"/>
                <a:gd name="T11" fmla="*/ 2147483647 h 1044"/>
                <a:gd name="T12" fmla="*/ 2147483647 w 3401"/>
                <a:gd name="T13" fmla="*/ 2147483647 h 1044"/>
                <a:gd name="T14" fmla="*/ 2147483647 w 3401"/>
                <a:gd name="T15" fmla="*/ 2147483647 h 1044"/>
                <a:gd name="T16" fmla="*/ 2147483647 w 3401"/>
                <a:gd name="T17" fmla="*/ 2147483647 h 1044"/>
                <a:gd name="T18" fmla="*/ 2147483647 w 3401"/>
                <a:gd name="T19" fmla="*/ 2147483647 h 1044"/>
                <a:gd name="T20" fmla="*/ 2147483647 w 3401"/>
                <a:gd name="T21" fmla="*/ 2147483647 h 1044"/>
                <a:gd name="T22" fmla="*/ 2147483647 w 3401"/>
                <a:gd name="T23" fmla="*/ 0 h 1044"/>
                <a:gd name="T24" fmla="*/ 2147483647 w 3401"/>
                <a:gd name="T25" fmla="*/ 0 h 10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lnTo>
                    <a:pt x="336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" name="Google Shape;21;p2"/>
            <p:cNvSpPr>
              <a:spLocks/>
            </p:cNvSpPr>
            <p:nvPr/>
          </p:nvSpPr>
          <p:spPr bwMode="auto">
            <a:xfrm>
              <a:off x="-7997" y="4685813"/>
              <a:ext cx="382461" cy="93988"/>
            </a:xfrm>
            <a:custGeom>
              <a:avLst/>
              <a:gdLst>
                <a:gd name="T0" fmla="*/ 2147483647 w 5758"/>
                <a:gd name="T1" fmla="*/ 0 h 1415"/>
                <a:gd name="T2" fmla="*/ 2147483647 w 5758"/>
                <a:gd name="T3" fmla="*/ 2147483647 h 1415"/>
                <a:gd name="T4" fmla="*/ 2147483647 w 5758"/>
                <a:gd name="T5" fmla="*/ 2147483647 h 1415"/>
                <a:gd name="T6" fmla="*/ 2147483647 w 5758"/>
                <a:gd name="T7" fmla="*/ 2147483647 h 1415"/>
                <a:gd name="T8" fmla="*/ 2147483647 w 5758"/>
                <a:gd name="T9" fmla="*/ 2147483647 h 1415"/>
                <a:gd name="T10" fmla="*/ 0 w 5758"/>
                <a:gd name="T11" fmla="*/ 2147483647 h 1415"/>
                <a:gd name="T12" fmla="*/ 0 w 5758"/>
                <a:gd name="T13" fmla="*/ 2147483647 h 1415"/>
                <a:gd name="T14" fmla="*/ 2147483647 w 5758"/>
                <a:gd name="T15" fmla="*/ 2147483647 h 1415"/>
                <a:gd name="T16" fmla="*/ 2147483647 w 5758"/>
                <a:gd name="T17" fmla="*/ 2147483647 h 1415"/>
                <a:gd name="T18" fmla="*/ 2147483647 w 5758"/>
                <a:gd name="T19" fmla="*/ 2147483647 h 1415"/>
                <a:gd name="T20" fmla="*/ 2147483647 w 5758"/>
                <a:gd name="T21" fmla="*/ 2147483647 h 1415"/>
                <a:gd name="T22" fmla="*/ 2147483647 w 5758"/>
                <a:gd name="T23" fmla="*/ 2147483647 h 1415"/>
                <a:gd name="T24" fmla="*/ 2147483647 w 5758"/>
                <a:gd name="T25" fmla="*/ 0 h 14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" name="Google Shape;22;p2"/>
            <p:cNvSpPr>
              <a:spLocks/>
            </p:cNvSpPr>
            <p:nvPr/>
          </p:nvSpPr>
          <p:spPr bwMode="auto">
            <a:xfrm>
              <a:off x="1658012" y="4408499"/>
              <a:ext cx="382461" cy="335500"/>
            </a:xfrm>
            <a:custGeom>
              <a:avLst/>
              <a:gdLst>
                <a:gd name="T0" fmla="*/ 2147483647 w 5758"/>
                <a:gd name="T1" fmla="*/ 2147483647 h 5051"/>
                <a:gd name="T2" fmla="*/ 2147483647 w 5758"/>
                <a:gd name="T3" fmla="*/ 2147483647 h 5051"/>
                <a:gd name="T4" fmla="*/ 2147483647 w 5758"/>
                <a:gd name="T5" fmla="*/ 2147483647 h 5051"/>
                <a:gd name="T6" fmla="*/ 2147483647 w 5758"/>
                <a:gd name="T7" fmla="*/ 2147483647 h 5051"/>
                <a:gd name="T8" fmla="*/ 2147483647 w 5758"/>
                <a:gd name="T9" fmla="*/ 2147483647 h 5051"/>
                <a:gd name="T10" fmla="*/ 2147483647 w 5758"/>
                <a:gd name="T11" fmla="*/ 2147483647 h 5051"/>
                <a:gd name="T12" fmla="*/ 2147483647 w 5758"/>
                <a:gd name="T13" fmla="*/ 2147483647 h 5051"/>
                <a:gd name="T14" fmla="*/ 2147483647 w 5758"/>
                <a:gd name="T15" fmla="*/ 2147483647 h 5051"/>
                <a:gd name="T16" fmla="*/ 2147483647 w 5758"/>
                <a:gd name="T17" fmla="*/ 2147483647 h 5051"/>
                <a:gd name="T18" fmla="*/ 2147483647 w 5758"/>
                <a:gd name="T19" fmla="*/ 2147483647 h 5051"/>
                <a:gd name="T20" fmla="*/ 2147483647 w 5758"/>
                <a:gd name="T21" fmla="*/ 2147483647 h 5051"/>
                <a:gd name="T22" fmla="*/ 2147483647 w 5758"/>
                <a:gd name="T23" fmla="*/ 2147483647 h 5051"/>
                <a:gd name="T24" fmla="*/ 2147483647 w 5758"/>
                <a:gd name="T25" fmla="*/ 2147483647 h 5051"/>
                <a:gd name="T26" fmla="*/ 2147483647 w 5758"/>
                <a:gd name="T27" fmla="*/ 2147483647 h 5051"/>
                <a:gd name="T28" fmla="*/ 2147483647 w 5758"/>
                <a:gd name="T29" fmla="*/ 2147483647 h 5051"/>
                <a:gd name="T30" fmla="*/ 2147483647 w 5758"/>
                <a:gd name="T31" fmla="*/ 2147483647 h 5051"/>
                <a:gd name="T32" fmla="*/ 2147483647 w 5758"/>
                <a:gd name="T33" fmla="*/ 2147483647 h 5051"/>
                <a:gd name="T34" fmla="*/ 2147483647 w 5758"/>
                <a:gd name="T35" fmla="*/ 2147483647 h 5051"/>
                <a:gd name="T36" fmla="*/ 2147483647 w 5758"/>
                <a:gd name="T37" fmla="*/ 2147483647 h 5051"/>
                <a:gd name="T38" fmla="*/ 2147483647 w 5758"/>
                <a:gd name="T39" fmla="*/ 2147483647 h 5051"/>
                <a:gd name="T40" fmla="*/ 2147483647 w 5758"/>
                <a:gd name="T41" fmla="*/ 2147483647 h 5051"/>
                <a:gd name="T42" fmla="*/ 2147483647 w 5758"/>
                <a:gd name="T43" fmla="*/ 2147483647 h 5051"/>
                <a:gd name="T44" fmla="*/ 2147483647 w 5758"/>
                <a:gd name="T45" fmla="*/ 2147483647 h 5051"/>
                <a:gd name="T46" fmla="*/ 2147483647 w 5758"/>
                <a:gd name="T47" fmla="*/ 2147483647 h 5051"/>
                <a:gd name="T48" fmla="*/ 2147483647 w 5758"/>
                <a:gd name="T49" fmla="*/ 2147483647 h 5051"/>
                <a:gd name="T50" fmla="*/ 2147483647 w 5758"/>
                <a:gd name="T51" fmla="*/ 2147483647 h 5051"/>
                <a:gd name="T52" fmla="*/ 2147483647 w 5758"/>
                <a:gd name="T53" fmla="*/ 2147483647 h 5051"/>
                <a:gd name="T54" fmla="*/ 2147483647 w 5758"/>
                <a:gd name="T55" fmla="*/ 2147483647 h 5051"/>
                <a:gd name="T56" fmla="*/ 2147483647 w 5758"/>
                <a:gd name="T57" fmla="*/ 2147483647 h 5051"/>
                <a:gd name="T58" fmla="*/ 2147483647 w 5758"/>
                <a:gd name="T59" fmla="*/ 2147483647 h 5051"/>
                <a:gd name="T60" fmla="*/ 2147483647 w 5758"/>
                <a:gd name="T61" fmla="*/ 2147483647 h 5051"/>
                <a:gd name="T62" fmla="*/ 2147483647 w 5758"/>
                <a:gd name="T63" fmla="*/ 0 h 5051"/>
                <a:gd name="T64" fmla="*/ 2147483647 w 5758"/>
                <a:gd name="T65" fmla="*/ 2147483647 h 5051"/>
                <a:gd name="T66" fmla="*/ 2147483647 w 5758"/>
                <a:gd name="T67" fmla="*/ 2147483647 h 5051"/>
                <a:gd name="T68" fmla="*/ 2147483647 w 5758"/>
                <a:gd name="T69" fmla="*/ 2147483647 h 5051"/>
                <a:gd name="T70" fmla="*/ 2147483647 w 5758"/>
                <a:gd name="T71" fmla="*/ 2147483647 h 5051"/>
                <a:gd name="T72" fmla="*/ 2147483647 w 5758"/>
                <a:gd name="T73" fmla="*/ 2147483647 h 5051"/>
                <a:gd name="T74" fmla="*/ 2147483647 w 5758"/>
                <a:gd name="T75" fmla="*/ 2147483647 h 5051"/>
                <a:gd name="T76" fmla="*/ 2147483647 w 5758"/>
                <a:gd name="T77" fmla="*/ 2147483647 h 5051"/>
                <a:gd name="T78" fmla="*/ 2147483647 w 5758"/>
                <a:gd name="T79" fmla="*/ 2147483647 h 5051"/>
                <a:gd name="T80" fmla="*/ 2147483647 w 5758"/>
                <a:gd name="T81" fmla="*/ 2147483647 h 5051"/>
                <a:gd name="T82" fmla="*/ 2147483647 w 5758"/>
                <a:gd name="T83" fmla="*/ 2147483647 h 5051"/>
                <a:gd name="T84" fmla="*/ 2147483647 w 5758"/>
                <a:gd name="T85" fmla="*/ 2147483647 h 5051"/>
                <a:gd name="T86" fmla="*/ 2147483647 w 5758"/>
                <a:gd name="T87" fmla="*/ 2147483647 h 5051"/>
                <a:gd name="T88" fmla="*/ 2147483647 w 5758"/>
                <a:gd name="T89" fmla="*/ 2147483647 h 5051"/>
                <a:gd name="T90" fmla="*/ 2147483647 w 5758"/>
                <a:gd name="T91" fmla="*/ 2147483647 h 5051"/>
                <a:gd name="T92" fmla="*/ 2147483647 w 5758"/>
                <a:gd name="T93" fmla="*/ 2147483647 h 5051"/>
                <a:gd name="T94" fmla="*/ 2147483647 w 5758"/>
                <a:gd name="T95" fmla="*/ 2147483647 h 5051"/>
                <a:gd name="T96" fmla="*/ 2147483647 w 5758"/>
                <a:gd name="T97" fmla="*/ 2147483647 h 5051"/>
                <a:gd name="T98" fmla="*/ 2147483647 w 5758"/>
                <a:gd name="T99" fmla="*/ 0 h 50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lnTo>
                    <a:pt x="2627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lnTo>
                    <a:pt x="3772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" name="Google Shape;23;p2"/>
            <p:cNvSpPr>
              <a:spLocks/>
            </p:cNvSpPr>
            <p:nvPr/>
          </p:nvSpPr>
          <p:spPr bwMode="auto">
            <a:xfrm>
              <a:off x="-7997" y="4735032"/>
              <a:ext cx="375752" cy="102888"/>
            </a:xfrm>
            <a:custGeom>
              <a:avLst/>
              <a:gdLst>
                <a:gd name="T0" fmla="*/ 2147483647 w 5657"/>
                <a:gd name="T1" fmla="*/ 0 h 1549"/>
                <a:gd name="T2" fmla="*/ 2147483647 w 5657"/>
                <a:gd name="T3" fmla="*/ 2147483647 h 1549"/>
                <a:gd name="T4" fmla="*/ 2147483647 w 5657"/>
                <a:gd name="T5" fmla="*/ 2147483647 h 1549"/>
                <a:gd name="T6" fmla="*/ 2147483647 w 5657"/>
                <a:gd name="T7" fmla="*/ 2147483647 h 1549"/>
                <a:gd name="T8" fmla="*/ 2147483647 w 5657"/>
                <a:gd name="T9" fmla="*/ 2147483647 h 1549"/>
                <a:gd name="T10" fmla="*/ 2147483647 w 5657"/>
                <a:gd name="T11" fmla="*/ 2147483647 h 1549"/>
                <a:gd name="T12" fmla="*/ 0 w 5657"/>
                <a:gd name="T13" fmla="*/ 2147483647 h 1549"/>
                <a:gd name="T14" fmla="*/ 0 w 5657"/>
                <a:gd name="T15" fmla="*/ 2147483647 h 1549"/>
                <a:gd name="T16" fmla="*/ 2147483647 w 5657"/>
                <a:gd name="T17" fmla="*/ 2147483647 h 1549"/>
                <a:gd name="T18" fmla="*/ 2147483647 w 5657"/>
                <a:gd name="T19" fmla="*/ 2147483647 h 1549"/>
                <a:gd name="T20" fmla="*/ 2147483647 w 5657"/>
                <a:gd name="T21" fmla="*/ 2147483647 h 1549"/>
                <a:gd name="T22" fmla="*/ 2147483647 w 5657"/>
                <a:gd name="T23" fmla="*/ 2147483647 h 1549"/>
                <a:gd name="T24" fmla="*/ 2147483647 w 5657"/>
                <a:gd name="T25" fmla="*/ 2147483647 h 1549"/>
                <a:gd name="T26" fmla="*/ 2147483647 w 5657"/>
                <a:gd name="T27" fmla="*/ 0 h 15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" name="Google Shape;24;p2"/>
            <p:cNvSpPr>
              <a:spLocks/>
            </p:cNvSpPr>
            <p:nvPr/>
          </p:nvSpPr>
          <p:spPr bwMode="auto">
            <a:xfrm>
              <a:off x="-7997" y="3985853"/>
              <a:ext cx="216936" cy="73862"/>
            </a:xfrm>
            <a:custGeom>
              <a:avLst/>
              <a:gdLst>
                <a:gd name="T0" fmla="*/ 2147483647 w 3266"/>
                <a:gd name="T1" fmla="*/ 0 h 1112"/>
                <a:gd name="T2" fmla="*/ 2147483647 w 3266"/>
                <a:gd name="T3" fmla="*/ 2147483647 h 1112"/>
                <a:gd name="T4" fmla="*/ 2147483647 w 3266"/>
                <a:gd name="T5" fmla="*/ 2147483647 h 1112"/>
                <a:gd name="T6" fmla="*/ 2147483647 w 3266"/>
                <a:gd name="T7" fmla="*/ 2147483647 h 1112"/>
                <a:gd name="T8" fmla="*/ 2147483647 w 3266"/>
                <a:gd name="T9" fmla="*/ 2147483647 h 1112"/>
                <a:gd name="T10" fmla="*/ 0 w 3266"/>
                <a:gd name="T11" fmla="*/ 2147483647 h 1112"/>
                <a:gd name="T12" fmla="*/ 0 w 3266"/>
                <a:gd name="T13" fmla="*/ 2147483647 h 1112"/>
                <a:gd name="T14" fmla="*/ 2147483647 w 3266"/>
                <a:gd name="T15" fmla="*/ 2147483647 h 1112"/>
                <a:gd name="T16" fmla="*/ 2147483647 w 3266"/>
                <a:gd name="T17" fmla="*/ 2147483647 h 1112"/>
                <a:gd name="T18" fmla="*/ 2147483647 w 3266"/>
                <a:gd name="T19" fmla="*/ 2147483647 h 1112"/>
                <a:gd name="T20" fmla="*/ 2147483647 w 3266"/>
                <a:gd name="T21" fmla="*/ 2147483647 h 1112"/>
                <a:gd name="T22" fmla="*/ 2147483647 w 3266"/>
                <a:gd name="T23" fmla="*/ 2147483647 h 1112"/>
                <a:gd name="T24" fmla="*/ 2147483647 w 3266"/>
                <a:gd name="T25" fmla="*/ 2147483647 h 1112"/>
                <a:gd name="T26" fmla="*/ 2147483647 w 3266"/>
                <a:gd name="T27" fmla="*/ 2147483647 h 1112"/>
                <a:gd name="T28" fmla="*/ 2147483647 w 3266"/>
                <a:gd name="T29" fmla="*/ 2147483647 h 1112"/>
                <a:gd name="T30" fmla="*/ 2147483647 w 3266"/>
                <a:gd name="T31" fmla="*/ 2147483647 h 1112"/>
                <a:gd name="T32" fmla="*/ 2147483647 w 3266"/>
                <a:gd name="T33" fmla="*/ 2147483647 h 1112"/>
                <a:gd name="T34" fmla="*/ 2147483647 w 3266"/>
                <a:gd name="T35" fmla="*/ 2147483647 h 1112"/>
                <a:gd name="T36" fmla="*/ 2147483647 w 3266"/>
                <a:gd name="T37" fmla="*/ 2147483647 h 1112"/>
                <a:gd name="T38" fmla="*/ 2147483647 w 3266"/>
                <a:gd name="T39" fmla="*/ 2147483647 h 1112"/>
                <a:gd name="T40" fmla="*/ 2147483647 w 3266"/>
                <a:gd name="T41" fmla="*/ 0 h 1112"/>
                <a:gd name="T42" fmla="*/ 2147483647 w 3266"/>
                <a:gd name="T43" fmla="*/ 0 h 111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lnTo>
                    <a:pt x="30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" name="Google Shape;25;p2"/>
            <p:cNvSpPr>
              <a:spLocks/>
            </p:cNvSpPr>
            <p:nvPr/>
          </p:nvSpPr>
          <p:spPr bwMode="auto">
            <a:xfrm>
              <a:off x="-7997" y="4424175"/>
              <a:ext cx="324275" cy="93988"/>
            </a:xfrm>
            <a:custGeom>
              <a:avLst/>
              <a:gdLst>
                <a:gd name="T0" fmla="*/ 2147483647 w 4882"/>
                <a:gd name="T1" fmla="*/ 0 h 1415"/>
                <a:gd name="T2" fmla="*/ 2147483647 w 4882"/>
                <a:gd name="T3" fmla="*/ 2147483647 h 1415"/>
                <a:gd name="T4" fmla="*/ 2147483647 w 4882"/>
                <a:gd name="T5" fmla="*/ 2147483647 h 1415"/>
                <a:gd name="T6" fmla="*/ 2147483647 w 4882"/>
                <a:gd name="T7" fmla="*/ 2147483647 h 1415"/>
                <a:gd name="T8" fmla="*/ 2147483647 w 4882"/>
                <a:gd name="T9" fmla="*/ 2147483647 h 1415"/>
                <a:gd name="T10" fmla="*/ 2147483647 w 4882"/>
                <a:gd name="T11" fmla="*/ 2147483647 h 1415"/>
                <a:gd name="T12" fmla="*/ 0 w 4882"/>
                <a:gd name="T13" fmla="*/ 2147483647 h 1415"/>
                <a:gd name="T14" fmla="*/ 0 w 4882"/>
                <a:gd name="T15" fmla="*/ 2147483647 h 1415"/>
                <a:gd name="T16" fmla="*/ 2147483647 w 4882"/>
                <a:gd name="T17" fmla="*/ 2147483647 h 1415"/>
                <a:gd name="T18" fmla="*/ 2147483647 w 4882"/>
                <a:gd name="T19" fmla="*/ 2147483647 h 1415"/>
                <a:gd name="T20" fmla="*/ 2147483647 w 4882"/>
                <a:gd name="T21" fmla="*/ 2147483647 h 1415"/>
                <a:gd name="T22" fmla="*/ 2147483647 w 4882"/>
                <a:gd name="T23" fmla="*/ 2147483647 h 1415"/>
                <a:gd name="T24" fmla="*/ 2147483647 w 4882"/>
                <a:gd name="T25" fmla="*/ 2147483647 h 1415"/>
                <a:gd name="T26" fmla="*/ 2147483647 w 4882"/>
                <a:gd name="T27" fmla="*/ 2147483647 h 1415"/>
                <a:gd name="T28" fmla="*/ 2147483647 w 4882"/>
                <a:gd name="T29" fmla="*/ 2147483647 h 1415"/>
                <a:gd name="T30" fmla="*/ 2147483647 w 4882"/>
                <a:gd name="T31" fmla="*/ 2147483647 h 1415"/>
                <a:gd name="T32" fmla="*/ 2147483647 w 4882"/>
                <a:gd name="T33" fmla="*/ 2147483647 h 1415"/>
                <a:gd name="T34" fmla="*/ 2147483647 w 4882"/>
                <a:gd name="T35" fmla="*/ 0 h 14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" name="Google Shape;26;p2"/>
            <p:cNvSpPr>
              <a:spLocks/>
            </p:cNvSpPr>
            <p:nvPr/>
          </p:nvSpPr>
          <p:spPr bwMode="auto">
            <a:xfrm>
              <a:off x="-7997" y="4030555"/>
              <a:ext cx="216936" cy="67153"/>
            </a:xfrm>
            <a:custGeom>
              <a:avLst/>
              <a:gdLst>
                <a:gd name="T0" fmla="*/ 2147483647 w 3266"/>
                <a:gd name="T1" fmla="*/ 2147483647 h 1011"/>
                <a:gd name="T2" fmla="*/ 2147483647 w 3266"/>
                <a:gd name="T3" fmla="*/ 2147483647 h 1011"/>
                <a:gd name="T4" fmla="*/ 2147483647 w 3266"/>
                <a:gd name="T5" fmla="*/ 2147483647 h 1011"/>
                <a:gd name="T6" fmla="*/ 2147483647 w 3266"/>
                <a:gd name="T7" fmla="*/ 2147483647 h 1011"/>
                <a:gd name="T8" fmla="*/ 2147483647 w 3266"/>
                <a:gd name="T9" fmla="*/ 2147483647 h 1011"/>
                <a:gd name="T10" fmla="*/ 2147483647 w 3266"/>
                <a:gd name="T11" fmla="*/ 2147483647 h 1011"/>
                <a:gd name="T12" fmla="*/ 2147483647 w 3266"/>
                <a:gd name="T13" fmla="*/ 2147483647 h 1011"/>
                <a:gd name="T14" fmla="*/ 0 w 3266"/>
                <a:gd name="T15" fmla="*/ 2147483647 h 1011"/>
                <a:gd name="T16" fmla="*/ 0 w 3266"/>
                <a:gd name="T17" fmla="*/ 2147483647 h 1011"/>
                <a:gd name="T18" fmla="*/ 2147483647 w 3266"/>
                <a:gd name="T19" fmla="*/ 2147483647 h 1011"/>
                <a:gd name="T20" fmla="*/ 2147483647 w 3266"/>
                <a:gd name="T21" fmla="*/ 2147483647 h 1011"/>
                <a:gd name="T22" fmla="*/ 2147483647 w 3266"/>
                <a:gd name="T23" fmla="*/ 2147483647 h 1011"/>
                <a:gd name="T24" fmla="*/ 2147483647 w 3266"/>
                <a:gd name="T25" fmla="*/ 2147483647 h 1011"/>
                <a:gd name="T26" fmla="*/ 2147483647 w 3266"/>
                <a:gd name="T27" fmla="*/ 2147483647 h 1011"/>
                <a:gd name="T28" fmla="*/ 2147483647 w 3266"/>
                <a:gd name="T29" fmla="*/ 2147483647 h 1011"/>
                <a:gd name="T30" fmla="*/ 2147483647 w 3266"/>
                <a:gd name="T31" fmla="*/ 2147483647 h 1011"/>
                <a:gd name="T32" fmla="*/ 2147483647 w 3266"/>
                <a:gd name="T33" fmla="*/ 2147483647 h 10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" name="Google Shape;27;p2"/>
            <p:cNvSpPr>
              <a:spLocks/>
            </p:cNvSpPr>
            <p:nvPr/>
          </p:nvSpPr>
          <p:spPr bwMode="auto">
            <a:xfrm>
              <a:off x="-7997" y="4126735"/>
              <a:ext cx="239320" cy="73862"/>
            </a:xfrm>
            <a:custGeom>
              <a:avLst/>
              <a:gdLst>
                <a:gd name="T0" fmla="*/ 2147483647 w 3603"/>
                <a:gd name="T1" fmla="*/ 0 h 1112"/>
                <a:gd name="T2" fmla="*/ 2147483647 w 3603"/>
                <a:gd name="T3" fmla="*/ 2147483647 h 1112"/>
                <a:gd name="T4" fmla="*/ 2147483647 w 3603"/>
                <a:gd name="T5" fmla="*/ 2147483647 h 1112"/>
                <a:gd name="T6" fmla="*/ 2147483647 w 3603"/>
                <a:gd name="T7" fmla="*/ 2147483647 h 1112"/>
                <a:gd name="T8" fmla="*/ 0 w 3603"/>
                <a:gd name="T9" fmla="*/ 2147483647 h 1112"/>
                <a:gd name="T10" fmla="*/ 0 w 3603"/>
                <a:gd name="T11" fmla="*/ 2147483647 h 1112"/>
                <a:gd name="T12" fmla="*/ 2147483647 w 3603"/>
                <a:gd name="T13" fmla="*/ 2147483647 h 1112"/>
                <a:gd name="T14" fmla="*/ 2147483647 w 3603"/>
                <a:gd name="T15" fmla="*/ 2147483647 h 1112"/>
                <a:gd name="T16" fmla="*/ 2147483647 w 3603"/>
                <a:gd name="T17" fmla="*/ 2147483647 h 1112"/>
                <a:gd name="T18" fmla="*/ 2147483647 w 3603"/>
                <a:gd name="T19" fmla="*/ 2147483647 h 1112"/>
                <a:gd name="T20" fmla="*/ 2147483647 w 3603"/>
                <a:gd name="T21" fmla="*/ 2147483647 h 1112"/>
                <a:gd name="T22" fmla="*/ 2147483647 w 3603"/>
                <a:gd name="T23" fmla="*/ 0 h 1112"/>
                <a:gd name="T24" fmla="*/ 2147483647 w 3603"/>
                <a:gd name="T25" fmla="*/ 0 h 1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lnTo>
                    <a:pt x="35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" name="Google Shape;28;p2"/>
            <p:cNvSpPr>
              <a:spLocks/>
            </p:cNvSpPr>
            <p:nvPr/>
          </p:nvSpPr>
          <p:spPr bwMode="auto">
            <a:xfrm>
              <a:off x="-7997" y="4310127"/>
              <a:ext cx="143140" cy="53736"/>
            </a:xfrm>
            <a:custGeom>
              <a:avLst/>
              <a:gdLst>
                <a:gd name="T0" fmla="*/ 2147483647 w 2155"/>
                <a:gd name="T1" fmla="*/ 0 h 809"/>
                <a:gd name="T2" fmla="*/ 2147483647 w 2155"/>
                <a:gd name="T3" fmla="*/ 2147483647 h 809"/>
                <a:gd name="T4" fmla="*/ 2147483647 w 2155"/>
                <a:gd name="T5" fmla="*/ 2147483647 h 809"/>
                <a:gd name="T6" fmla="*/ 2147483647 w 2155"/>
                <a:gd name="T7" fmla="*/ 2147483647 h 809"/>
                <a:gd name="T8" fmla="*/ 0 w 2155"/>
                <a:gd name="T9" fmla="*/ 2147483647 h 809"/>
                <a:gd name="T10" fmla="*/ 0 w 2155"/>
                <a:gd name="T11" fmla="*/ 2147483647 h 809"/>
                <a:gd name="T12" fmla="*/ 2147483647 w 2155"/>
                <a:gd name="T13" fmla="*/ 2147483647 h 809"/>
                <a:gd name="T14" fmla="*/ 2147483647 w 2155"/>
                <a:gd name="T15" fmla="*/ 2147483647 h 809"/>
                <a:gd name="T16" fmla="*/ 2147483647 w 2155"/>
                <a:gd name="T17" fmla="*/ 2147483647 h 809"/>
                <a:gd name="T18" fmla="*/ 2147483647 w 2155"/>
                <a:gd name="T19" fmla="*/ 2147483647 h 809"/>
                <a:gd name="T20" fmla="*/ 2147483647 w 2155"/>
                <a:gd name="T21" fmla="*/ 2147483647 h 809"/>
                <a:gd name="T22" fmla="*/ 2147483647 w 2155"/>
                <a:gd name="T23" fmla="*/ 2147483647 h 809"/>
                <a:gd name="T24" fmla="*/ 2147483647 w 2155"/>
                <a:gd name="T25" fmla="*/ 2147483647 h 809"/>
                <a:gd name="T26" fmla="*/ 2147483647 w 2155"/>
                <a:gd name="T27" fmla="*/ 0 h 80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" name="Google Shape;29;p2"/>
            <p:cNvSpPr>
              <a:spLocks/>
            </p:cNvSpPr>
            <p:nvPr/>
          </p:nvSpPr>
          <p:spPr bwMode="auto">
            <a:xfrm>
              <a:off x="-7997" y="4075257"/>
              <a:ext cx="248287" cy="91796"/>
            </a:xfrm>
            <a:custGeom>
              <a:avLst/>
              <a:gdLst>
                <a:gd name="T0" fmla="*/ 2147483647 w 3738"/>
                <a:gd name="T1" fmla="*/ 2147483647 h 1382"/>
                <a:gd name="T2" fmla="*/ 0 w 3738"/>
                <a:gd name="T3" fmla="*/ 2147483647 h 1382"/>
                <a:gd name="T4" fmla="*/ 0 w 3738"/>
                <a:gd name="T5" fmla="*/ 2147483647 h 1382"/>
                <a:gd name="T6" fmla="*/ 2147483647 w 3738"/>
                <a:gd name="T7" fmla="*/ 2147483647 h 1382"/>
                <a:gd name="T8" fmla="*/ 2147483647 w 3738"/>
                <a:gd name="T9" fmla="*/ 2147483647 h 1382"/>
                <a:gd name="T10" fmla="*/ 2147483647 w 3738"/>
                <a:gd name="T11" fmla="*/ 2147483647 h 1382"/>
                <a:gd name="T12" fmla="*/ 2147483647 w 3738"/>
                <a:gd name="T13" fmla="*/ 2147483647 h 1382"/>
                <a:gd name="T14" fmla="*/ 2147483647 w 3738"/>
                <a:gd name="T15" fmla="*/ 2147483647 h 1382"/>
                <a:gd name="T16" fmla="*/ 2147483647 w 3738"/>
                <a:gd name="T17" fmla="*/ 2147483647 h 1382"/>
                <a:gd name="T18" fmla="*/ 2147483647 w 3738"/>
                <a:gd name="T19" fmla="*/ 2147483647 h 1382"/>
                <a:gd name="T20" fmla="*/ 2147483647 w 3738"/>
                <a:gd name="T21" fmla="*/ 2147483647 h 1382"/>
                <a:gd name="T22" fmla="*/ 2147483647 w 3738"/>
                <a:gd name="T23" fmla="*/ 2147483647 h 13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lnTo>
                    <a:pt x="36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" name="Google Shape;30;p2"/>
            <p:cNvSpPr>
              <a:spLocks/>
            </p:cNvSpPr>
            <p:nvPr/>
          </p:nvSpPr>
          <p:spPr bwMode="auto">
            <a:xfrm>
              <a:off x="381106" y="3464768"/>
              <a:ext cx="715702" cy="201327"/>
            </a:xfrm>
            <a:custGeom>
              <a:avLst/>
              <a:gdLst>
                <a:gd name="T0" fmla="*/ 2147483647 w 10775"/>
                <a:gd name="T1" fmla="*/ 2147483647 h 3031"/>
                <a:gd name="T2" fmla="*/ 2147483647 w 10775"/>
                <a:gd name="T3" fmla="*/ 2147483647 h 3031"/>
                <a:gd name="T4" fmla="*/ 2147483647 w 10775"/>
                <a:gd name="T5" fmla="*/ 2147483647 h 3031"/>
                <a:gd name="T6" fmla="*/ 2147483647 w 10775"/>
                <a:gd name="T7" fmla="*/ 2147483647 h 3031"/>
                <a:gd name="T8" fmla="*/ 2147483647 w 10775"/>
                <a:gd name="T9" fmla="*/ 2147483647 h 3031"/>
                <a:gd name="T10" fmla="*/ 2147483647 w 10775"/>
                <a:gd name="T11" fmla="*/ 2147483647 h 3031"/>
                <a:gd name="T12" fmla="*/ 0 w 10775"/>
                <a:gd name="T13" fmla="*/ 2147483647 h 3031"/>
                <a:gd name="T14" fmla="*/ 0 w 10775"/>
                <a:gd name="T15" fmla="*/ 2147483647 h 3031"/>
                <a:gd name="T16" fmla="*/ 2147483647 w 10775"/>
                <a:gd name="T17" fmla="*/ 2147483647 h 3031"/>
                <a:gd name="T18" fmla="*/ 2147483647 w 10775"/>
                <a:gd name="T19" fmla="*/ 2147483647 h 3031"/>
                <a:gd name="T20" fmla="*/ 2147483647 w 10775"/>
                <a:gd name="T21" fmla="*/ 2147483647 h 3031"/>
                <a:gd name="T22" fmla="*/ 2147483647 w 10775"/>
                <a:gd name="T23" fmla="*/ 2147483647 h 3031"/>
                <a:gd name="T24" fmla="*/ 2147483647 w 10775"/>
                <a:gd name="T25" fmla="*/ 2147483647 h 3031"/>
                <a:gd name="T26" fmla="*/ 2147483647 w 10775"/>
                <a:gd name="T27" fmla="*/ 2147483647 h 3031"/>
                <a:gd name="T28" fmla="*/ 2147483647 w 10775"/>
                <a:gd name="T29" fmla="*/ 2147483647 h 3031"/>
                <a:gd name="T30" fmla="*/ 2147483647 w 10775"/>
                <a:gd name="T31" fmla="*/ 2147483647 h 3031"/>
                <a:gd name="T32" fmla="*/ 2147483647 w 10775"/>
                <a:gd name="T33" fmla="*/ 2147483647 h 30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lnTo>
                    <a:pt x="1067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" name="Google Shape;31;p2"/>
            <p:cNvSpPr>
              <a:spLocks/>
            </p:cNvSpPr>
            <p:nvPr/>
          </p:nvSpPr>
          <p:spPr bwMode="auto">
            <a:xfrm>
              <a:off x="1067649" y="4327995"/>
              <a:ext cx="51477" cy="26901"/>
            </a:xfrm>
            <a:custGeom>
              <a:avLst/>
              <a:gdLst>
                <a:gd name="T0" fmla="*/ 2147483647 w 775"/>
                <a:gd name="T1" fmla="*/ 0 h 405"/>
                <a:gd name="T2" fmla="*/ 2147483647 w 775"/>
                <a:gd name="T3" fmla="*/ 2147483647 h 405"/>
                <a:gd name="T4" fmla="*/ 0 w 775"/>
                <a:gd name="T5" fmla="*/ 2147483647 h 405"/>
                <a:gd name="T6" fmla="*/ 0 w 775"/>
                <a:gd name="T7" fmla="*/ 2147483647 h 405"/>
                <a:gd name="T8" fmla="*/ 2147483647 w 775"/>
                <a:gd name="T9" fmla="*/ 2147483647 h 405"/>
                <a:gd name="T10" fmla="*/ 2147483647 w 775"/>
                <a:gd name="T11" fmla="*/ 2147483647 h 405"/>
                <a:gd name="T12" fmla="*/ 2147483647 w 775"/>
                <a:gd name="T13" fmla="*/ 2147483647 h 405"/>
                <a:gd name="T14" fmla="*/ 2147483647 w 775"/>
                <a:gd name="T15" fmla="*/ 2147483647 h 405"/>
                <a:gd name="T16" fmla="*/ 2147483647 w 775"/>
                <a:gd name="T17" fmla="*/ 2147483647 h 405"/>
                <a:gd name="T18" fmla="*/ 2147483647 w 775"/>
                <a:gd name="T19" fmla="*/ 2147483647 h 405"/>
                <a:gd name="T20" fmla="*/ 2147483647 w 775"/>
                <a:gd name="T21" fmla="*/ 2147483647 h 405"/>
                <a:gd name="T22" fmla="*/ 2147483647 w 775"/>
                <a:gd name="T23" fmla="*/ 2147483647 h 405"/>
                <a:gd name="T24" fmla="*/ 2147483647 w 775"/>
                <a:gd name="T25" fmla="*/ 2147483647 h 405"/>
                <a:gd name="T26" fmla="*/ 2147483647 w 775"/>
                <a:gd name="T27" fmla="*/ 2147483647 h 405"/>
                <a:gd name="T28" fmla="*/ 2147483647 w 775"/>
                <a:gd name="T29" fmla="*/ 2147483647 h 405"/>
                <a:gd name="T30" fmla="*/ 2147483647 w 775"/>
                <a:gd name="T31" fmla="*/ 2147483647 h 405"/>
                <a:gd name="T32" fmla="*/ 2147483647 w 775"/>
                <a:gd name="T33" fmla="*/ 2147483647 h 405"/>
                <a:gd name="T34" fmla="*/ 2147483647 w 775"/>
                <a:gd name="T35" fmla="*/ 2147483647 h 405"/>
                <a:gd name="T36" fmla="*/ 2147483647 w 775"/>
                <a:gd name="T37" fmla="*/ 0 h 405"/>
                <a:gd name="T38" fmla="*/ 2147483647 w 775"/>
                <a:gd name="T39" fmla="*/ 0 h 40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" name="Google Shape;32;p2"/>
            <p:cNvSpPr>
              <a:spLocks/>
            </p:cNvSpPr>
            <p:nvPr/>
          </p:nvSpPr>
          <p:spPr bwMode="auto">
            <a:xfrm>
              <a:off x="2042664" y="4482294"/>
              <a:ext cx="64895" cy="24643"/>
            </a:xfrm>
            <a:custGeom>
              <a:avLst/>
              <a:gdLst>
                <a:gd name="T0" fmla="*/ 2147483647 w 977"/>
                <a:gd name="T1" fmla="*/ 2147483647 h 371"/>
                <a:gd name="T2" fmla="*/ 2147483647 w 977"/>
                <a:gd name="T3" fmla="*/ 2147483647 h 371"/>
                <a:gd name="T4" fmla="*/ 2147483647 w 977"/>
                <a:gd name="T5" fmla="*/ 2147483647 h 371"/>
                <a:gd name="T6" fmla="*/ 2147483647 w 977"/>
                <a:gd name="T7" fmla="*/ 2147483647 h 371"/>
                <a:gd name="T8" fmla="*/ 2147483647 w 977"/>
                <a:gd name="T9" fmla="*/ 2147483647 h 371"/>
                <a:gd name="T10" fmla="*/ 2147483647 w 977"/>
                <a:gd name="T11" fmla="*/ 2147483647 h 371"/>
                <a:gd name="T12" fmla="*/ 2147483647 w 977"/>
                <a:gd name="T13" fmla="*/ 2147483647 h 371"/>
                <a:gd name="T14" fmla="*/ 2147483647 w 977"/>
                <a:gd name="T15" fmla="*/ 2147483647 h 371"/>
                <a:gd name="T16" fmla="*/ 2147483647 w 977"/>
                <a:gd name="T17" fmla="*/ 2147483647 h 371"/>
                <a:gd name="T18" fmla="*/ 2147483647 w 977"/>
                <a:gd name="T19" fmla="*/ 2147483647 h 371"/>
                <a:gd name="T20" fmla="*/ 2147483647 w 977"/>
                <a:gd name="T21" fmla="*/ 2147483647 h 371"/>
                <a:gd name="T22" fmla="*/ 2147483647 w 977"/>
                <a:gd name="T23" fmla="*/ 2147483647 h 371"/>
                <a:gd name="T24" fmla="*/ 2147483647 w 977"/>
                <a:gd name="T25" fmla="*/ 2147483647 h 371"/>
                <a:gd name="T26" fmla="*/ 2147483647 w 977"/>
                <a:gd name="T27" fmla="*/ 2147483647 h 371"/>
                <a:gd name="T28" fmla="*/ 2147483647 w 977"/>
                <a:gd name="T29" fmla="*/ 2147483647 h 371"/>
                <a:gd name="T30" fmla="*/ 2147483647 w 977"/>
                <a:gd name="T31" fmla="*/ 2147483647 h 371"/>
                <a:gd name="T32" fmla="*/ 2147483647 w 977"/>
                <a:gd name="T33" fmla="*/ 2147483647 h 371"/>
                <a:gd name="T34" fmla="*/ 2147483647 w 977"/>
                <a:gd name="T35" fmla="*/ 2147483647 h 3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" name="Google Shape;33;p2"/>
            <p:cNvSpPr>
              <a:spLocks/>
            </p:cNvSpPr>
            <p:nvPr/>
          </p:nvSpPr>
          <p:spPr bwMode="auto">
            <a:xfrm>
              <a:off x="-7997" y="3247832"/>
              <a:ext cx="2193869" cy="2010543"/>
            </a:xfrm>
            <a:custGeom>
              <a:avLst/>
              <a:gdLst>
                <a:gd name="T0" fmla="*/ 2147483647 w 33029"/>
                <a:gd name="T1" fmla="*/ 2147483647 h 30269"/>
                <a:gd name="T2" fmla="*/ 2147483647 w 33029"/>
                <a:gd name="T3" fmla="*/ 2147483647 h 30269"/>
                <a:gd name="T4" fmla="*/ 2147483647 w 33029"/>
                <a:gd name="T5" fmla="*/ 2147483647 h 30269"/>
                <a:gd name="T6" fmla="*/ 2147483647 w 33029"/>
                <a:gd name="T7" fmla="*/ 2147483647 h 30269"/>
                <a:gd name="T8" fmla="*/ 2147483647 w 33029"/>
                <a:gd name="T9" fmla="*/ 2147483647 h 30269"/>
                <a:gd name="T10" fmla="*/ 2147483647 w 33029"/>
                <a:gd name="T11" fmla="*/ 2147483647 h 30269"/>
                <a:gd name="T12" fmla="*/ 2147483647 w 33029"/>
                <a:gd name="T13" fmla="*/ 2147483647 h 30269"/>
                <a:gd name="T14" fmla="*/ 2147483647 w 33029"/>
                <a:gd name="T15" fmla="*/ 2147483647 h 30269"/>
                <a:gd name="T16" fmla="*/ 2147483647 w 33029"/>
                <a:gd name="T17" fmla="*/ 2147483647 h 30269"/>
                <a:gd name="T18" fmla="*/ 2147483647 w 33029"/>
                <a:gd name="T19" fmla="*/ 2147483647 h 30269"/>
                <a:gd name="T20" fmla="*/ 2147483647 w 33029"/>
                <a:gd name="T21" fmla="*/ 2147483647 h 30269"/>
                <a:gd name="T22" fmla="*/ 2147483647 w 33029"/>
                <a:gd name="T23" fmla="*/ 2147483647 h 30269"/>
                <a:gd name="T24" fmla="*/ 2147483647 w 33029"/>
                <a:gd name="T25" fmla="*/ 2147483647 h 30269"/>
                <a:gd name="T26" fmla="*/ 2147483647 w 33029"/>
                <a:gd name="T27" fmla="*/ 2147483647 h 30269"/>
                <a:gd name="T28" fmla="*/ 2147483647 w 33029"/>
                <a:gd name="T29" fmla="*/ 2147483647 h 30269"/>
                <a:gd name="T30" fmla="*/ 2147483647 w 33029"/>
                <a:gd name="T31" fmla="*/ 2147483647 h 30269"/>
                <a:gd name="T32" fmla="*/ 2147483647 w 33029"/>
                <a:gd name="T33" fmla="*/ 2147483647 h 30269"/>
                <a:gd name="T34" fmla="*/ 2147483647 w 33029"/>
                <a:gd name="T35" fmla="*/ 2147483647 h 30269"/>
                <a:gd name="T36" fmla="*/ 2147483647 w 33029"/>
                <a:gd name="T37" fmla="*/ 2147483647 h 30269"/>
                <a:gd name="T38" fmla="*/ 2147483647 w 33029"/>
                <a:gd name="T39" fmla="*/ 2147483647 h 30269"/>
                <a:gd name="T40" fmla="*/ 2147483647 w 33029"/>
                <a:gd name="T41" fmla="*/ 2147483647 h 30269"/>
                <a:gd name="T42" fmla="*/ 2147483647 w 33029"/>
                <a:gd name="T43" fmla="*/ 2147483647 h 30269"/>
                <a:gd name="T44" fmla="*/ 2147483647 w 33029"/>
                <a:gd name="T45" fmla="*/ 2147483647 h 30269"/>
                <a:gd name="T46" fmla="*/ 2147483647 w 33029"/>
                <a:gd name="T47" fmla="*/ 2147483647 h 30269"/>
                <a:gd name="T48" fmla="*/ 2147483647 w 33029"/>
                <a:gd name="T49" fmla="*/ 2147483647 h 30269"/>
                <a:gd name="T50" fmla="*/ 2147483647 w 33029"/>
                <a:gd name="T51" fmla="*/ 2147483647 h 30269"/>
                <a:gd name="T52" fmla="*/ 2147483647 w 33029"/>
                <a:gd name="T53" fmla="*/ 2147483647 h 30269"/>
                <a:gd name="T54" fmla="*/ 2147483647 w 33029"/>
                <a:gd name="T55" fmla="*/ 2147483647 h 30269"/>
                <a:gd name="T56" fmla="*/ 2147483647 w 33029"/>
                <a:gd name="T57" fmla="*/ 2147483647 h 30269"/>
                <a:gd name="T58" fmla="*/ 2147483647 w 33029"/>
                <a:gd name="T59" fmla="*/ 2147483647 h 30269"/>
                <a:gd name="T60" fmla="*/ 2147483647 w 33029"/>
                <a:gd name="T61" fmla="*/ 2147483647 h 30269"/>
                <a:gd name="T62" fmla="*/ 2147483647 w 33029"/>
                <a:gd name="T63" fmla="*/ 2147483647 h 30269"/>
                <a:gd name="T64" fmla="*/ 2147483647 w 33029"/>
                <a:gd name="T65" fmla="*/ 2147483647 h 30269"/>
                <a:gd name="T66" fmla="*/ 2147483647 w 33029"/>
                <a:gd name="T67" fmla="*/ 2147483647 h 30269"/>
                <a:gd name="T68" fmla="*/ 2147483647 w 33029"/>
                <a:gd name="T69" fmla="*/ 2147483647 h 30269"/>
                <a:gd name="T70" fmla="*/ 2147483647 w 33029"/>
                <a:gd name="T71" fmla="*/ 2147483647 h 30269"/>
                <a:gd name="T72" fmla="*/ 2147483647 w 33029"/>
                <a:gd name="T73" fmla="*/ 2147483647 h 30269"/>
                <a:gd name="T74" fmla="*/ 2147483647 w 33029"/>
                <a:gd name="T75" fmla="*/ 2147483647 h 30269"/>
                <a:gd name="T76" fmla="*/ 2147483647 w 33029"/>
                <a:gd name="T77" fmla="*/ 2147483647 h 30269"/>
                <a:gd name="T78" fmla="*/ 2147483647 w 33029"/>
                <a:gd name="T79" fmla="*/ 2147483647 h 30269"/>
                <a:gd name="T80" fmla="*/ 2147483647 w 33029"/>
                <a:gd name="T81" fmla="*/ 2147483647 h 30269"/>
                <a:gd name="T82" fmla="*/ 2147483647 w 33029"/>
                <a:gd name="T83" fmla="*/ 2147483647 h 30269"/>
                <a:gd name="T84" fmla="*/ 2147483647 w 33029"/>
                <a:gd name="T85" fmla="*/ 2147483647 h 30269"/>
                <a:gd name="T86" fmla="*/ 2147483647 w 33029"/>
                <a:gd name="T87" fmla="*/ 2147483647 h 30269"/>
                <a:gd name="T88" fmla="*/ 2147483647 w 33029"/>
                <a:gd name="T89" fmla="*/ 2147483647 h 30269"/>
                <a:gd name="T90" fmla="*/ 2147483647 w 33029"/>
                <a:gd name="T91" fmla="*/ 2147483647 h 30269"/>
                <a:gd name="T92" fmla="*/ 2147483647 w 33029"/>
                <a:gd name="T93" fmla="*/ 2147483647 h 30269"/>
                <a:gd name="T94" fmla="*/ 2147483647 w 33029"/>
                <a:gd name="T95" fmla="*/ 2147483647 h 30269"/>
                <a:gd name="T96" fmla="*/ 2147483647 w 33029"/>
                <a:gd name="T97" fmla="*/ 2147483647 h 30269"/>
                <a:gd name="T98" fmla="*/ 2147483647 w 33029"/>
                <a:gd name="T99" fmla="*/ 2147483647 h 30269"/>
                <a:gd name="T100" fmla="*/ 0 w 33029"/>
                <a:gd name="T101" fmla="*/ 2147483647 h 30269"/>
                <a:gd name="T102" fmla="*/ 0 w 33029"/>
                <a:gd name="T103" fmla="*/ 2147483647 h 30269"/>
                <a:gd name="T104" fmla="*/ 2147483647 w 33029"/>
                <a:gd name="T105" fmla="*/ 2147483647 h 30269"/>
                <a:gd name="T106" fmla="*/ 2147483647 w 33029"/>
                <a:gd name="T107" fmla="*/ 2147483647 h 30269"/>
                <a:gd name="T108" fmla="*/ 2147483647 w 33029"/>
                <a:gd name="T109" fmla="*/ 2147483647 h 30269"/>
                <a:gd name="T110" fmla="*/ 2147483647 w 33029"/>
                <a:gd name="T111" fmla="*/ 2147483647 h 30269"/>
                <a:gd name="T112" fmla="*/ 2147483647 w 33029"/>
                <a:gd name="T113" fmla="*/ 2147483647 h 30269"/>
                <a:gd name="T114" fmla="*/ 2147483647 w 33029"/>
                <a:gd name="T115" fmla="*/ 2147483647 h 30269"/>
                <a:gd name="T116" fmla="*/ 2147483647 w 33029"/>
                <a:gd name="T117" fmla="*/ 2147483647 h 30269"/>
                <a:gd name="T118" fmla="*/ 2147483647 w 33029"/>
                <a:gd name="T119" fmla="*/ 2147483647 h 30269"/>
                <a:gd name="T120" fmla="*/ 2147483647 w 33029"/>
                <a:gd name="T121" fmla="*/ 2147483647 h 3026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lnTo>
                    <a:pt x="19393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lnTo>
                    <a:pt x="1740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7" name="Google Shape;34;p2"/>
            <p:cNvSpPr>
              <a:spLocks/>
            </p:cNvSpPr>
            <p:nvPr/>
          </p:nvSpPr>
          <p:spPr bwMode="auto">
            <a:xfrm>
              <a:off x="-7997" y="4793152"/>
              <a:ext cx="360076" cy="109664"/>
            </a:xfrm>
            <a:custGeom>
              <a:avLst/>
              <a:gdLst>
                <a:gd name="T0" fmla="*/ 2147483647 w 5421"/>
                <a:gd name="T1" fmla="*/ 0 h 1651"/>
                <a:gd name="T2" fmla="*/ 2147483647 w 5421"/>
                <a:gd name="T3" fmla="*/ 2147483647 h 1651"/>
                <a:gd name="T4" fmla="*/ 2147483647 w 5421"/>
                <a:gd name="T5" fmla="*/ 2147483647 h 1651"/>
                <a:gd name="T6" fmla="*/ 2147483647 w 5421"/>
                <a:gd name="T7" fmla="*/ 2147483647 h 1651"/>
                <a:gd name="T8" fmla="*/ 2147483647 w 5421"/>
                <a:gd name="T9" fmla="*/ 2147483647 h 1651"/>
                <a:gd name="T10" fmla="*/ 2147483647 w 5421"/>
                <a:gd name="T11" fmla="*/ 2147483647 h 1651"/>
                <a:gd name="T12" fmla="*/ 2147483647 w 5421"/>
                <a:gd name="T13" fmla="*/ 2147483647 h 1651"/>
                <a:gd name="T14" fmla="*/ 0 w 5421"/>
                <a:gd name="T15" fmla="*/ 2147483647 h 1651"/>
                <a:gd name="T16" fmla="*/ 0 w 5421"/>
                <a:gd name="T17" fmla="*/ 2147483647 h 1651"/>
                <a:gd name="T18" fmla="*/ 2147483647 w 5421"/>
                <a:gd name="T19" fmla="*/ 2147483647 h 1651"/>
                <a:gd name="T20" fmla="*/ 2147483647 w 5421"/>
                <a:gd name="T21" fmla="*/ 2147483647 h 1651"/>
                <a:gd name="T22" fmla="*/ 2147483647 w 5421"/>
                <a:gd name="T23" fmla="*/ 2147483647 h 1651"/>
                <a:gd name="T24" fmla="*/ 2147483647 w 5421"/>
                <a:gd name="T25" fmla="*/ 0 h 1651"/>
                <a:gd name="T26" fmla="*/ 2147483647 w 5421"/>
                <a:gd name="T27" fmla="*/ 0 h 16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lnTo>
                    <a:pt x="53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28" name="Google Shape;35;p2"/>
          <p:cNvGrpSpPr>
            <a:grpSpLocks/>
          </p:cNvGrpSpPr>
          <p:nvPr/>
        </p:nvGrpSpPr>
        <p:grpSpPr bwMode="auto">
          <a:xfrm>
            <a:off x="8421688" y="2154238"/>
            <a:ext cx="514350" cy="911225"/>
            <a:chOff x="8443004" y="2878855"/>
            <a:chExt cx="688868" cy="1216595"/>
          </a:xfrm>
        </p:grpSpPr>
        <p:sp>
          <p:nvSpPr>
            <p:cNvPr id="29" name="Google Shape;36;p2"/>
            <p:cNvSpPr>
              <a:spLocks/>
            </p:cNvSpPr>
            <p:nvPr/>
          </p:nvSpPr>
          <p:spPr bwMode="auto">
            <a:xfrm>
              <a:off x="8758311" y="2981744"/>
              <a:ext cx="26901" cy="33610"/>
            </a:xfrm>
            <a:custGeom>
              <a:avLst/>
              <a:gdLst>
                <a:gd name="T0" fmla="*/ 2147483647 w 405"/>
                <a:gd name="T1" fmla="*/ 0 h 506"/>
                <a:gd name="T2" fmla="*/ 2147483647 w 405"/>
                <a:gd name="T3" fmla="*/ 2147483647 h 506"/>
                <a:gd name="T4" fmla="*/ 2147483647 w 405"/>
                <a:gd name="T5" fmla="*/ 2147483647 h 506"/>
                <a:gd name="T6" fmla="*/ 2147483647 w 405"/>
                <a:gd name="T7" fmla="*/ 2147483647 h 506"/>
                <a:gd name="T8" fmla="*/ 2147483647 w 405"/>
                <a:gd name="T9" fmla="*/ 2147483647 h 506"/>
                <a:gd name="T10" fmla="*/ 2147483647 w 405"/>
                <a:gd name="T11" fmla="*/ 2147483647 h 506"/>
                <a:gd name="T12" fmla="*/ 2147483647 w 405"/>
                <a:gd name="T13" fmla="*/ 2147483647 h 506"/>
                <a:gd name="T14" fmla="*/ 2147483647 w 405"/>
                <a:gd name="T15" fmla="*/ 2147483647 h 506"/>
                <a:gd name="T16" fmla="*/ 2147483647 w 405"/>
                <a:gd name="T17" fmla="*/ 2147483647 h 506"/>
                <a:gd name="T18" fmla="*/ 2147483647 w 405"/>
                <a:gd name="T19" fmla="*/ 2147483647 h 506"/>
                <a:gd name="T20" fmla="*/ 2147483647 w 405"/>
                <a:gd name="T21" fmla="*/ 2147483647 h 506"/>
                <a:gd name="T22" fmla="*/ 2147483647 w 405"/>
                <a:gd name="T23" fmla="*/ 2147483647 h 506"/>
                <a:gd name="T24" fmla="*/ 2147483647 w 405"/>
                <a:gd name="T25" fmla="*/ 2147483647 h 506"/>
                <a:gd name="T26" fmla="*/ 2147483647 w 405"/>
                <a:gd name="T27" fmla="*/ 2147483647 h 506"/>
                <a:gd name="T28" fmla="*/ 2147483647 w 405"/>
                <a:gd name="T29" fmla="*/ 2147483647 h 506"/>
                <a:gd name="T30" fmla="*/ 2147483647 w 405"/>
                <a:gd name="T31" fmla="*/ 2147483647 h 506"/>
                <a:gd name="T32" fmla="*/ 2147483647 w 405"/>
                <a:gd name="T33" fmla="*/ 2147483647 h 506"/>
                <a:gd name="T34" fmla="*/ 2147483647 w 405"/>
                <a:gd name="T35" fmla="*/ 2147483647 h 506"/>
                <a:gd name="T36" fmla="*/ 2147483647 w 405"/>
                <a:gd name="T37" fmla="*/ 2147483647 h 506"/>
                <a:gd name="T38" fmla="*/ 2147483647 w 405"/>
                <a:gd name="T39" fmla="*/ 2147483647 h 506"/>
                <a:gd name="T40" fmla="*/ 2147483647 w 405"/>
                <a:gd name="T41" fmla="*/ 0 h 506"/>
                <a:gd name="T42" fmla="*/ 2147483647 w 405"/>
                <a:gd name="T43" fmla="*/ 0 h 50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0" name="Google Shape;37;p2"/>
            <p:cNvSpPr>
              <a:spLocks/>
            </p:cNvSpPr>
            <p:nvPr/>
          </p:nvSpPr>
          <p:spPr bwMode="auto">
            <a:xfrm>
              <a:off x="8682257" y="3929925"/>
              <a:ext cx="102955" cy="118564"/>
            </a:xfrm>
            <a:custGeom>
              <a:avLst/>
              <a:gdLst>
                <a:gd name="T0" fmla="*/ 2147483647 w 1550"/>
                <a:gd name="T1" fmla="*/ 2147483647 h 1785"/>
                <a:gd name="T2" fmla="*/ 2147483647 w 1550"/>
                <a:gd name="T3" fmla="*/ 2147483647 h 1785"/>
                <a:gd name="T4" fmla="*/ 2147483647 w 1550"/>
                <a:gd name="T5" fmla="*/ 2147483647 h 1785"/>
                <a:gd name="T6" fmla="*/ 2147483647 w 1550"/>
                <a:gd name="T7" fmla="*/ 2147483647 h 1785"/>
                <a:gd name="T8" fmla="*/ 2147483647 w 1550"/>
                <a:gd name="T9" fmla="*/ 2147483647 h 1785"/>
                <a:gd name="T10" fmla="*/ 2147483647 w 1550"/>
                <a:gd name="T11" fmla="*/ 2147483647 h 1785"/>
                <a:gd name="T12" fmla="*/ 2147483647 w 1550"/>
                <a:gd name="T13" fmla="*/ 2147483647 h 1785"/>
                <a:gd name="T14" fmla="*/ 2147483647 w 1550"/>
                <a:gd name="T15" fmla="*/ 2147483647 h 1785"/>
                <a:gd name="T16" fmla="*/ 2147483647 w 1550"/>
                <a:gd name="T17" fmla="*/ 2147483647 h 1785"/>
                <a:gd name="T18" fmla="*/ 2147483647 w 1550"/>
                <a:gd name="T19" fmla="*/ 2147483647 h 1785"/>
                <a:gd name="T20" fmla="*/ 2147483647 w 1550"/>
                <a:gd name="T21" fmla="*/ 2147483647 h 1785"/>
                <a:gd name="T22" fmla="*/ 2147483647 w 1550"/>
                <a:gd name="T23" fmla="*/ 2147483647 h 1785"/>
                <a:gd name="T24" fmla="*/ 2147483647 w 1550"/>
                <a:gd name="T25" fmla="*/ 2147483647 h 1785"/>
                <a:gd name="T26" fmla="*/ 2147483647 w 1550"/>
                <a:gd name="T27" fmla="*/ 2147483647 h 1785"/>
                <a:gd name="T28" fmla="*/ 2147483647 w 1550"/>
                <a:gd name="T29" fmla="*/ 2147483647 h 1785"/>
                <a:gd name="T30" fmla="*/ 2147483647 w 1550"/>
                <a:gd name="T31" fmla="*/ 2147483647 h 1785"/>
                <a:gd name="T32" fmla="*/ 2147483647 w 1550"/>
                <a:gd name="T33" fmla="*/ 2147483647 h 1785"/>
                <a:gd name="T34" fmla="*/ 2147483647 w 1550"/>
                <a:gd name="T35" fmla="*/ 2147483647 h 1785"/>
                <a:gd name="T36" fmla="*/ 2147483647 w 1550"/>
                <a:gd name="T37" fmla="*/ 2147483647 h 1785"/>
                <a:gd name="T38" fmla="*/ 2147483647 w 1550"/>
                <a:gd name="T39" fmla="*/ 2147483647 h 1785"/>
                <a:gd name="T40" fmla="*/ 2147483647 w 1550"/>
                <a:gd name="T41" fmla="*/ 2147483647 h 1785"/>
                <a:gd name="T42" fmla="*/ 2147483647 w 1550"/>
                <a:gd name="T43" fmla="*/ 2147483647 h 1785"/>
                <a:gd name="T44" fmla="*/ 2147483647 w 1550"/>
                <a:gd name="T45" fmla="*/ 2147483647 h 1785"/>
                <a:gd name="T46" fmla="*/ 2147483647 w 1550"/>
                <a:gd name="T47" fmla="*/ 2147483647 h 1785"/>
                <a:gd name="T48" fmla="*/ 2147483647 w 1550"/>
                <a:gd name="T49" fmla="*/ 2147483647 h 1785"/>
                <a:gd name="T50" fmla="*/ 2147483647 w 1550"/>
                <a:gd name="T51" fmla="*/ 2147483647 h 1785"/>
                <a:gd name="T52" fmla="*/ 2147483647 w 1550"/>
                <a:gd name="T53" fmla="*/ 2147483647 h 1785"/>
                <a:gd name="T54" fmla="*/ 2147483647 w 1550"/>
                <a:gd name="T55" fmla="*/ 2147483647 h 1785"/>
                <a:gd name="T56" fmla="*/ 2147483647 w 1550"/>
                <a:gd name="T57" fmla="*/ 2147483647 h 1785"/>
                <a:gd name="T58" fmla="*/ 2147483647 w 1550"/>
                <a:gd name="T59" fmla="*/ 2147483647 h 1785"/>
                <a:gd name="T60" fmla="*/ 2147483647 w 1550"/>
                <a:gd name="T61" fmla="*/ 2147483647 h 1785"/>
                <a:gd name="T62" fmla="*/ 2147483647 w 1550"/>
                <a:gd name="T63" fmla="*/ 2147483647 h 1785"/>
                <a:gd name="T64" fmla="*/ 2147483647 w 1550"/>
                <a:gd name="T65" fmla="*/ 2147483647 h 1785"/>
                <a:gd name="T66" fmla="*/ 2147483647 w 1550"/>
                <a:gd name="T67" fmla="*/ 2147483647 h 1785"/>
                <a:gd name="T68" fmla="*/ 2147483647 w 1550"/>
                <a:gd name="T69" fmla="*/ 2147483647 h 17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1" name="Google Shape;38;p2"/>
            <p:cNvSpPr>
              <a:spLocks/>
            </p:cNvSpPr>
            <p:nvPr/>
          </p:nvSpPr>
          <p:spPr bwMode="auto">
            <a:xfrm>
              <a:off x="8805272" y="2999611"/>
              <a:ext cx="107405" cy="26901"/>
            </a:xfrm>
            <a:custGeom>
              <a:avLst/>
              <a:gdLst>
                <a:gd name="T0" fmla="*/ 2147483647 w 1617"/>
                <a:gd name="T1" fmla="*/ 2147483647 h 405"/>
                <a:gd name="T2" fmla="*/ 2147483647 w 1617"/>
                <a:gd name="T3" fmla="*/ 2147483647 h 405"/>
                <a:gd name="T4" fmla="*/ 2147483647 w 1617"/>
                <a:gd name="T5" fmla="*/ 2147483647 h 405"/>
                <a:gd name="T6" fmla="*/ 2147483647 w 1617"/>
                <a:gd name="T7" fmla="*/ 2147483647 h 405"/>
                <a:gd name="T8" fmla="*/ 2147483647 w 1617"/>
                <a:gd name="T9" fmla="*/ 2147483647 h 405"/>
                <a:gd name="T10" fmla="*/ 2147483647 w 1617"/>
                <a:gd name="T11" fmla="*/ 2147483647 h 405"/>
                <a:gd name="T12" fmla="*/ 2147483647 w 1617"/>
                <a:gd name="T13" fmla="*/ 2147483647 h 405"/>
                <a:gd name="T14" fmla="*/ 2147483647 w 1617"/>
                <a:gd name="T15" fmla="*/ 2147483647 h 405"/>
                <a:gd name="T16" fmla="*/ 2147483647 w 1617"/>
                <a:gd name="T17" fmla="*/ 2147483647 h 405"/>
                <a:gd name="T18" fmla="*/ 2147483647 w 1617"/>
                <a:gd name="T19" fmla="*/ 2147483647 h 405"/>
                <a:gd name="T20" fmla="*/ 2147483647 w 1617"/>
                <a:gd name="T21" fmla="*/ 2147483647 h 405"/>
                <a:gd name="T22" fmla="*/ 2147483647 w 1617"/>
                <a:gd name="T23" fmla="*/ 2147483647 h 405"/>
                <a:gd name="T24" fmla="*/ 2147483647 w 1617"/>
                <a:gd name="T25" fmla="*/ 2147483647 h 405"/>
                <a:gd name="T26" fmla="*/ 2147483647 w 1617"/>
                <a:gd name="T27" fmla="*/ 2147483647 h 405"/>
                <a:gd name="T28" fmla="*/ 2147483647 w 1617"/>
                <a:gd name="T29" fmla="*/ 2147483647 h 405"/>
                <a:gd name="T30" fmla="*/ 2147483647 w 1617"/>
                <a:gd name="T31" fmla="*/ 2147483647 h 405"/>
                <a:gd name="T32" fmla="*/ 2147483647 w 1617"/>
                <a:gd name="T33" fmla="*/ 2147483647 h 405"/>
                <a:gd name="T34" fmla="*/ 2147483647 w 1617"/>
                <a:gd name="T35" fmla="*/ 2147483647 h 405"/>
                <a:gd name="T36" fmla="*/ 2147483647 w 1617"/>
                <a:gd name="T37" fmla="*/ 2147483647 h 405"/>
                <a:gd name="T38" fmla="*/ 2147483647 w 1617"/>
                <a:gd name="T39" fmla="*/ 2147483647 h 40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2" name="Google Shape;39;p2"/>
            <p:cNvSpPr>
              <a:spLocks/>
            </p:cNvSpPr>
            <p:nvPr/>
          </p:nvSpPr>
          <p:spPr bwMode="auto">
            <a:xfrm>
              <a:off x="8443004" y="2878855"/>
              <a:ext cx="688868" cy="1216595"/>
            </a:xfrm>
            <a:custGeom>
              <a:avLst/>
              <a:gdLst>
                <a:gd name="T0" fmla="*/ 2147483647 w 10371"/>
                <a:gd name="T1" fmla="*/ 2147483647 h 18316"/>
                <a:gd name="T2" fmla="*/ 2147483647 w 10371"/>
                <a:gd name="T3" fmla="*/ 2147483647 h 18316"/>
                <a:gd name="T4" fmla="*/ 2147483647 w 10371"/>
                <a:gd name="T5" fmla="*/ 2147483647 h 18316"/>
                <a:gd name="T6" fmla="*/ 2147483647 w 10371"/>
                <a:gd name="T7" fmla="*/ 2147483647 h 18316"/>
                <a:gd name="T8" fmla="*/ 2147483647 w 10371"/>
                <a:gd name="T9" fmla="*/ 2147483647 h 18316"/>
                <a:gd name="T10" fmla="*/ 2147483647 w 10371"/>
                <a:gd name="T11" fmla="*/ 2147483647 h 18316"/>
                <a:gd name="T12" fmla="*/ 2147483647 w 10371"/>
                <a:gd name="T13" fmla="*/ 2147483647 h 18316"/>
                <a:gd name="T14" fmla="*/ 2147483647 w 10371"/>
                <a:gd name="T15" fmla="*/ 2147483647 h 18316"/>
                <a:gd name="T16" fmla="*/ 2147483647 w 10371"/>
                <a:gd name="T17" fmla="*/ 2147483647 h 18316"/>
                <a:gd name="T18" fmla="*/ 2147483647 w 10371"/>
                <a:gd name="T19" fmla="*/ 2147483647 h 18316"/>
                <a:gd name="T20" fmla="*/ 2147483647 w 10371"/>
                <a:gd name="T21" fmla="*/ 2147483647 h 18316"/>
                <a:gd name="T22" fmla="*/ 2147483647 w 10371"/>
                <a:gd name="T23" fmla="*/ 2147483647 h 18316"/>
                <a:gd name="T24" fmla="*/ 2147483647 w 10371"/>
                <a:gd name="T25" fmla="*/ 2147483647 h 18316"/>
                <a:gd name="T26" fmla="*/ 2147483647 w 10371"/>
                <a:gd name="T27" fmla="*/ 2147483647 h 18316"/>
                <a:gd name="T28" fmla="*/ 2147483647 w 10371"/>
                <a:gd name="T29" fmla="*/ 2147483647 h 18316"/>
                <a:gd name="T30" fmla="*/ 2147483647 w 10371"/>
                <a:gd name="T31" fmla="*/ 2147483647 h 18316"/>
                <a:gd name="T32" fmla="*/ 2147483647 w 10371"/>
                <a:gd name="T33" fmla="*/ 2147483647 h 18316"/>
                <a:gd name="T34" fmla="*/ 2147483647 w 10371"/>
                <a:gd name="T35" fmla="*/ 2147483647 h 18316"/>
                <a:gd name="T36" fmla="*/ 2147483647 w 10371"/>
                <a:gd name="T37" fmla="*/ 2147483647 h 18316"/>
                <a:gd name="T38" fmla="*/ 2147483647 w 10371"/>
                <a:gd name="T39" fmla="*/ 2147483647 h 18316"/>
                <a:gd name="T40" fmla="*/ 2147483647 w 10371"/>
                <a:gd name="T41" fmla="*/ 2147483647 h 18316"/>
                <a:gd name="T42" fmla="*/ 2147483647 w 10371"/>
                <a:gd name="T43" fmla="*/ 2147483647 h 18316"/>
                <a:gd name="T44" fmla="*/ 2147483647 w 10371"/>
                <a:gd name="T45" fmla="*/ 2147483647 h 18316"/>
                <a:gd name="T46" fmla="*/ 2147483647 w 10371"/>
                <a:gd name="T47" fmla="*/ 2147483647 h 18316"/>
                <a:gd name="T48" fmla="*/ 2147483647 w 10371"/>
                <a:gd name="T49" fmla="*/ 2147483647 h 18316"/>
                <a:gd name="T50" fmla="*/ 2147483647 w 10371"/>
                <a:gd name="T51" fmla="*/ 2147483647 h 18316"/>
                <a:gd name="T52" fmla="*/ 2147483647 w 10371"/>
                <a:gd name="T53" fmla="*/ 2147483647 h 18316"/>
                <a:gd name="T54" fmla="*/ 2147483647 w 10371"/>
                <a:gd name="T55" fmla="*/ 2147483647 h 18316"/>
                <a:gd name="T56" fmla="*/ 2147483647 w 10371"/>
                <a:gd name="T57" fmla="*/ 2147483647 h 18316"/>
                <a:gd name="T58" fmla="*/ 2147483647 w 10371"/>
                <a:gd name="T59" fmla="*/ 2147483647 h 18316"/>
                <a:gd name="T60" fmla="*/ 2147483647 w 10371"/>
                <a:gd name="T61" fmla="*/ 2147483647 h 18316"/>
                <a:gd name="T62" fmla="*/ 2147483647 w 10371"/>
                <a:gd name="T63" fmla="*/ 2147483647 h 18316"/>
                <a:gd name="T64" fmla="*/ 2147483647 w 10371"/>
                <a:gd name="T65" fmla="*/ 2147483647 h 18316"/>
                <a:gd name="T66" fmla="*/ 2147483647 w 10371"/>
                <a:gd name="T67" fmla="*/ 2147483647 h 18316"/>
                <a:gd name="T68" fmla="*/ 2147483647 w 10371"/>
                <a:gd name="T69" fmla="*/ 2147483647 h 18316"/>
                <a:gd name="T70" fmla="*/ 2147483647 w 10371"/>
                <a:gd name="T71" fmla="*/ 2147483647 h 18316"/>
                <a:gd name="T72" fmla="*/ 2147483647 w 10371"/>
                <a:gd name="T73" fmla="*/ 2147483647 h 18316"/>
                <a:gd name="T74" fmla="*/ 2147483647 w 10371"/>
                <a:gd name="T75" fmla="*/ 2147483647 h 18316"/>
                <a:gd name="T76" fmla="*/ 2147483647 w 10371"/>
                <a:gd name="T77" fmla="*/ 2147483647 h 18316"/>
                <a:gd name="T78" fmla="*/ 2147483647 w 10371"/>
                <a:gd name="T79" fmla="*/ 2147483647 h 18316"/>
                <a:gd name="T80" fmla="*/ 2147483647 w 10371"/>
                <a:gd name="T81" fmla="*/ 2147483647 h 18316"/>
                <a:gd name="T82" fmla="*/ 2147483647 w 10371"/>
                <a:gd name="T83" fmla="*/ 2147483647 h 18316"/>
                <a:gd name="T84" fmla="*/ 2147483647 w 10371"/>
                <a:gd name="T85" fmla="*/ 2147483647 h 18316"/>
                <a:gd name="T86" fmla="*/ 2147483647 w 10371"/>
                <a:gd name="T87" fmla="*/ 2147483647 h 18316"/>
                <a:gd name="T88" fmla="*/ 2147483647 w 10371"/>
                <a:gd name="T89" fmla="*/ 2147483647 h 18316"/>
                <a:gd name="T90" fmla="*/ 2147483647 w 10371"/>
                <a:gd name="T91" fmla="*/ 2147483647 h 18316"/>
                <a:gd name="T92" fmla="*/ 2147483647 w 10371"/>
                <a:gd name="T93" fmla="*/ 2147483647 h 18316"/>
                <a:gd name="T94" fmla="*/ 2147483647 w 10371"/>
                <a:gd name="T95" fmla="*/ 2147483647 h 18316"/>
                <a:gd name="T96" fmla="*/ 2147483647 w 10371"/>
                <a:gd name="T97" fmla="*/ 2147483647 h 18316"/>
                <a:gd name="T98" fmla="*/ 2147483647 w 10371"/>
                <a:gd name="T99" fmla="*/ 2147483647 h 18316"/>
                <a:gd name="T100" fmla="*/ 2147483647 w 10371"/>
                <a:gd name="T101" fmla="*/ 2147483647 h 1831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lnTo>
                    <a:pt x="3401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3" name="Google Shape;40;p2"/>
            <p:cNvSpPr>
              <a:spLocks/>
            </p:cNvSpPr>
            <p:nvPr/>
          </p:nvSpPr>
          <p:spPr bwMode="auto">
            <a:xfrm>
              <a:off x="8498931" y="3035413"/>
              <a:ext cx="583721" cy="914704"/>
            </a:xfrm>
            <a:custGeom>
              <a:avLst/>
              <a:gdLst>
                <a:gd name="T0" fmla="*/ 2147483647 w 8788"/>
                <a:gd name="T1" fmla="*/ 2147483647 h 13771"/>
                <a:gd name="T2" fmla="*/ 2147483647 w 8788"/>
                <a:gd name="T3" fmla="*/ 2147483647 h 13771"/>
                <a:gd name="T4" fmla="*/ 2147483647 w 8788"/>
                <a:gd name="T5" fmla="*/ 2147483647 h 13771"/>
                <a:gd name="T6" fmla="*/ 2147483647 w 8788"/>
                <a:gd name="T7" fmla="*/ 2147483647 h 13771"/>
                <a:gd name="T8" fmla="*/ 2147483647 w 8788"/>
                <a:gd name="T9" fmla="*/ 2147483647 h 13771"/>
                <a:gd name="T10" fmla="*/ 2147483647 w 8788"/>
                <a:gd name="T11" fmla="*/ 2147483647 h 13771"/>
                <a:gd name="T12" fmla="*/ 2147483647 w 8788"/>
                <a:gd name="T13" fmla="*/ 2147483647 h 13771"/>
                <a:gd name="T14" fmla="*/ 2147483647 w 8788"/>
                <a:gd name="T15" fmla="*/ 2147483647 h 13771"/>
                <a:gd name="T16" fmla="*/ 2147483647 w 8788"/>
                <a:gd name="T17" fmla="*/ 2147483647 h 13771"/>
                <a:gd name="T18" fmla="*/ 2147483647 w 8788"/>
                <a:gd name="T19" fmla="*/ 2147483647 h 13771"/>
                <a:gd name="T20" fmla="*/ 2147483647 w 8788"/>
                <a:gd name="T21" fmla="*/ 2147483647 h 13771"/>
                <a:gd name="T22" fmla="*/ 2147483647 w 8788"/>
                <a:gd name="T23" fmla="*/ 2147483647 h 13771"/>
                <a:gd name="T24" fmla="*/ 2147483647 w 8788"/>
                <a:gd name="T25" fmla="*/ 2147483647 h 13771"/>
                <a:gd name="T26" fmla="*/ 2147483647 w 8788"/>
                <a:gd name="T27" fmla="*/ 2147483647 h 13771"/>
                <a:gd name="T28" fmla="*/ 2147483647 w 8788"/>
                <a:gd name="T29" fmla="*/ 0 h 13771"/>
                <a:gd name="T30" fmla="*/ 2147483647 w 8788"/>
                <a:gd name="T31" fmla="*/ 2147483647 h 13771"/>
                <a:gd name="T32" fmla="*/ 2147483647 w 8788"/>
                <a:gd name="T33" fmla="*/ 2147483647 h 13771"/>
                <a:gd name="T34" fmla="*/ 2147483647 w 8788"/>
                <a:gd name="T35" fmla="*/ 2147483647 h 13771"/>
                <a:gd name="T36" fmla="*/ 2147483647 w 8788"/>
                <a:gd name="T37" fmla="*/ 2147483647 h 13771"/>
                <a:gd name="T38" fmla="*/ 2147483647 w 8788"/>
                <a:gd name="T39" fmla="*/ 2147483647 h 13771"/>
                <a:gd name="T40" fmla="*/ 0 w 8788"/>
                <a:gd name="T41" fmla="*/ 2147483647 h 13771"/>
                <a:gd name="T42" fmla="*/ 2147483647 w 8788"/>
                <a:gd name="T43" fmla="*/ 2147483647 h 13771"/>
                <a:gd name="T44" fmla="*/ 2147483647 w 8788"/>
                <a:gd name="T45" fmla="*/ 2147483647 h 13771"/>
                <a:gd name="T46" fmla="*/ 2147483647 w 8788"/>
                <a:gd name="T47" fmla="*/ 2147483647 h 13771"/>
                <a:gd name="T48" fmla="*/ 2147483647 w 8788"/>
                <a:gd name="T49" fmla="*/ 2147483647 h 13771"/>
                <a:gd name="T50" fmla="*/ 2147483647 w 8788"/>
                <a:gd name="T51" fmla="*/ 2147483647 h 13771"/>
                <a:gd name="T52" fmla="*/ 2147483647 w 8788"/>
                <a:gd name="T53" fmla="*/ 2147483647 h 13771"/>
                <a:gd name="T54" fmla="*/ 2147483647 w 8788"/>
                <a:gd name="T55" fmla="*/ 2147483647 h 13771"/>
                <a:gd name="T56" fmla="*/ 2147483647 w 8788"/>
                <a:gd name="T57" fmla="*/ 2147483647 h 13771"/>
                <a:gd name="T58" fmla="*/ 2147483647 w 8788"/>
                <a:gd name="T59" fmla="*/ 2147483647 h 13771"/>
                <a:gd name="T60" fmla="*/ 2147483647 w 8788"/>
                <a:gd name="T61" fmla="*/ 2147483647 h 13771"/>
                <a:gd name="T62" fmla="*/ 2147483647 w 8788"/>
                <a:gd name="T63" fmla="*/ 2147483647 h 13771"/>
                <a:gd name="T64" fmla="*/ 2147483647 w 8788"/>
                <a:gd name="T65" fmla="*/ 2147483647 h 13771"/>
                <a:gd name="T66" fmla="*/ 2147483647 w 8788"/>
                <a:gd name="T67" fmla="*/ 2147483647 h 13771"/>
                <a:gd name="T68" fmla="*/ 2147483647 w 8788"/>
                <a:gd name="T69" fmla="*/ 2147483647 h 13771"/>
                <a:gd name="T70" fmla="*/ 2147483647 w 8788"/>
                <a:gd name="T71" fmla="*/ 2147483647 h 13771"/>
                <a:gd name="T72" fmla="*/ 2147483647 w 8788"/>
                <a:gd name="T73" fmla="*/ 2147483647 h 13771"/>
                <a:gd name="T74" fmla="*/ 2147483647 w 8788"/>
                <a:gd name="T75" fmla="*/ 2147483647 h 13771"/>
                <a:gd name="T76" fmla="*/ 2147483647 w 8788"/>
                <a:gd name="T77" fmla="*/ 2147483647 h 13771"/>
                <a:gd name="T78" fmla="*/ 2147483647 w 8788"/>
                <a:gd name="T79" fmla="*/ 2147483647 h 13771"/>
                <a:gd name="T80" fmla="*/ 2147483647 w 8788"/>
                <a:gd name="T81" fmla="*/ 2147483647 h 1377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4" name="Google Shape;41;p2"/>
            <p:cNvSpPr>
              <a:spLocks/>
            </p:cNvSpPr>
            <p:nvPr/>
          </p:nvSpPr>
          <p:spPr bwMode="auto">
            <a:xfrm>
              <a:off x="8845524" y="2961618"/>
              <a:ext cx="20192" cy="20192"/>
            </a:xfrm>
            <a:custGeom>
              <a:avLst/>
              <a:gdLst>
                <a:gd name="T0" fmla="*/ 2147483647 w 304"/>
                <a:gd name="T1" fmla="*/ 0 h 304"/>
                <a:gd name="T2" fmla="*/ 2147483647 w 304"/>
                <a:gd name="T3" fmla="*/ 2147483647 h 304"/>
                <a:gd name="T4" fmla="*/ 2147483647 w 304"/>
                <a:gd name="T5" fmla="*/ 2147483647 h 304"/>
                <a:gd name="T6" fmla="*/ 2147483647 w 304"/>
                <a:gd name="T7" fmla="*/ 2147483647 h 304"/>
                <a:gd name="T8" fmla="*/ 2147483647 w 304"/>
                <a:gd name="T9" fmla="*/ 2147483647 h 304"/>
                <a:gd name="T10" fmla="*/ 2147483647 w 304"/>
                <a:gd name="T11" fmla="*/ 2147483647 h 304"/>
                <a:gd name="T12" fmla="*/ 2147483647 w 304"/>
                <a:gd name="T13" fmla="*/ 2147483647 h 304"/>
                <a:gd name="T14" fmla="*/ 2147483647 w 304"/>
                <a:gd name="T15" fmla="*/ 2147483647 h 304"/>
                <a:gd name="T16" fmla="*/ 2147483647 w 304"/>
                <a:gd name="T17" fmla="*/ 2147483647 h 304"/>
                <a:gd name="T18" fmla="*/ 2147483647 w 304"/>
                <a:gd name="T19" fmla="*/ 2147483647 h 304"/>
                <a:gd name="T20" fmla="*/ 2147483647 w 304"/>
                <a:gd name="T21" fmla="*/ 0 h 304"/>
                <a:gd name="T22" fmla="*/ 2147483647 w 304"/>
                <a:gd name="T23" fmla="*/ 0 h 3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35" name="Google Shape;42;p2"/>
          <p:cNvGrpSpPr>
            <a:grpSpLocks/>
          </p:cNvGrpSpPr>
          <p:nvPr/>
        </p:nvGrpSpPr>
        <p:grpSpPr bwMode="auto">
          <a:xfrm>
            <a:off x="7118350" y="3590925"/>
            <a:ext cx="2025650" cy="1546225"/>
            <a:chOff x="6445945" y="4797602"/>
            <a:chExt cx="2706053" cy="2066404"/>
          </a:xfrm>
        </p:grpSpPr>
        <p:sp>
          <p:nvSpPr>
            <p:cNvPr id="36" name="Google Shape;43;p2"/>
            <p:cNvSpPr>
              <a:spLocks/>
            </p:cNvSpPr>
            <p:nvPr/>
          </p:nvSpPr>
          <p:spPr bwMode="auto">
            <a:xfrm>
              <a:off x="6700941" y="5054790"/>
              <a:ext cx="111855" cy="1511843"/>
            </a:xfrm>
            <a:custGeom>
              <a:avLst/>
              <a:gdLst>
                <a:gd name="T0" fmla="*/ 2147483647 w 1684"/>
                <a:gd name="T1" fmla="*/ 2147483647 h 22761"/>
                <a:gd name="T2" fmla="*/ 2147483647 w 1684"/>
                <a:gd name="T3" fmla="*/ 2147483647 h 22761"/>
                <a:gd name="T4" fmla="*/ 2147483647 w 1684"/>
                <a:gd name="T5" fmla="*/ 2147483647 h 22761"/>
                <a:gd name="T6" fmla="*/ 2147483647 w 1684"/>
                <a:gd name="T7" fmla="*/ 2147483647 h 22761"/>
                <a:gd name="T8" fmla="*/ 2147483647 w 1684"/>
                <a:gd name="T9" fmla="*/ 2147483647 h 22761"/>
                <a:gd name="T10" fmla="*/ 2147483647 w 1684"/>
                <a:gd name="T11" fmla="*/ 2147483647 h 22761"/>
                <a:gd name="T12" fmla="*/ 0 w 1684"/>
                <a:gd name="T13" fmla="*/ 2147483647 h 22761"/>
                <a:gd name="T14" fmla="*/ 2147483647 w 1684"/>
                <a:gd name="T15" fmla="*/ 2147483647 h 22761"/>
                <a:gd name="T16" fmla="*/ 2147483647 w 1684"/>
                <a:gd name="T17" fmla="*/ 2147483647 h 22761"/>
                <a:gd name="T18" fmla="*/ 2147483647 w 1684"/>
                <a:gd name="T19" fmla="*/ 2147483647 h 22761"/>
                <a:gd name="T20" fmla="*/ 2147483647 w 1684"/>
                <a:gd name="T21" fmla="*/ 2147483647 h 22761"/>
                <a:gd name="T22" fmla="*/ 2147483647 w 1684"/>
                <a:gd name="T23" fmla="*/ 2147483647 h 22761"/>
                <a:gd name="T24" fmla="*/ 2147483647 w 1684"/>
                <a:gd name="T25" fmla="*/ 2147483647 h 22761"/>
                <a:gd name="T26" fmla="*/ 2147483647 w 1684"/>
                <a:gd name="T27" fmla="*/ 2147483647 h 22761"/>
                <a:gd name="T28" fmla="*/ 2147483647 w 1684"/>
                <a:gd name="T29" fmla="*/ 2147483647 h 22761"/>
                <a:gd name="T30" fmla="*/ 2147483647 w 1684"/>
                <a:gd name="T31" fmla="*/ 2147483647 h 22761"/>
                <a:gd name="T32" fmla="*/ 2147483647 w 1684"/>
                <a:gd name="T33" fmla="*/ 2147483647 h 22761"/>
                <a:gd name="T34" fmla="*/ 2147483647 w 1684"/>
                <a:gd name="T35" fmla="*/ 2147483647 h 22761"/>
                <a:gd name="T36" fmla="*/ 2147483647 w 1684"/>
                <a:gd name="T37" fmla="*/ 2147483647 h 22761"/>
                <a:gd name="T38" fmla="*/ 2147483647 w 1684"/>
                <a:gd name="T39" fmla="*/ 2147483647 h 22761"/>
                <a:gd name="T40" fmla="*/ 2147483647 w 1684"/>
                <a:gd name="T41" fmla="*/ 2147483647 h 227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7" name="Google Shape;44;p2"/>
            <p:cNvSpPr>
              <a:spLocks/>
            </p:cNvSpPr>
            <p:nvPr/>
          </p:nvSpPr>
          <p:spPr bwMode="auto">
            <a:xfrm>
              <a:off x="6457170" y="4802119"/>
              <a:ext cx="333242" cy="1894170"/>
            </a:xfrm>
            <a:custGeom>
              <a:avLst/>
              <a:gdLst>
                <a:gd name="T0" fmla="*/ 2147483647 w 5017"/>
                <a:gd name="T1" fmla="*/ 0 h 28517"/>
                <a:gd name="T2" fmla="*/ 2147483647 w 5017"/>
                <a:gd name="T3" fmla="*/ 2147483647 h 28517"/>
                <a:gd name="T4" fmla="*/ 2147483647 w 5017"/>
                <a:gd name="T5" fmla="*/ 2147483647 h 28517"/>
                <a:gd name="T6" fmla="*/ 2147483647 w 5017"/>
                <a:gd name="T7" fmla="*/ 2147483647 h 28517"/>
                <a:gd name="T8" fmla="*/ 2147483647 w 5017"/>
                <a:gd name="T9" fmla="*/ 2147483647 h 28517"/>
                <a:gd name="T10" fmla="*/ 2147483647 w 5017"/>
                <a:gd name="T11" fmla="*/ 2147483647 h 28517"/>
                <a:gd name="T12" fmla="*/ 2147483647 w 5017"/>
                <a:gd name="T13" fmla="*/ 2147483647 h 28517"/>
                <a:gd name="T14" fmla="*/ 2147483647 w 5017"/>
                <a:gd name="T15" fmla="*/ 2147483647 h 28517"/>
                <a:gd name="T16" fmla="*/ 2147483647 w 5017"/>
                <a:gd name="T17" fmla="*/ 2147483647 h 28517"/>
                <a:gd name="T18" fmla="*/ 2147483647 w 5017"/>
                <a:gd name="T19" fmla="*/ 2147483647 h 28517"/>
                <a:gd name="T20" fmla="*/ 2147483647 w 5017"/>
                <a:gd name="T21" fmla="*/ 2147483647 h 28517"/>
                <a:gd name="T22" fmla="*/ 2147483647 w 5017"/>
                <a:gd name="T23" fmla="*/ 2147483647 h 28517"/>
                <a:gd name="T24" fmla="*/ 2147483647 w 5017"/>
                <a:gd name="T25" fmla="*/ 2147483647 h 28517"/>
                <a:gd name="T26" fmla="*/ 2147483647 w 5017"/>
                <a:gd name="T27" fmla="*/ 2147483647 h 28517"/>
                <a:gd name="T28" fmla="*/ 2147483647 w 5017"/>
                <a:gd name="T29" fmla="*/ 2147483647 h 28517"/>
                <a:gd name="T30" fmla="*/ 2147483647 w 5017"/>
                <a:gd name="T31" fmla="*/ 2147483647 h 28517"/>
                <a:gd name="T32" fmla="*/ 2147483647 w 5017"/>
                <a:gd name="T33" fmla="*/ 2147483647 h 28517"/>
                <a:gd name="T34" fmla="*/ 2147483647 w 5017"/>
                <a:gd name="T35" fmla="*/ 2147483647 h 28517"/>
                <a:gd name="T36" fmla="*/ 0 w 5017"/>
                <a:gd name="T37" fmla="*/ 2147483647 h 28517"/>
                <a:gd name="T38" fmla="*/ 0 w 5017"/>
                <a:gd name="T39" fmla="*/ 2147483647 h 28517"/>
                <a:gd name="T40" fmla="*/ 2147483647 w 5017"/>
                <a:gd name="T41" fmla="*/ 2147483647 h 28517"/>
                <a:gd name="T42" fmla="*/ 2147483647 w 5017"/>
                <a:gd name="T43" fmla="*/ 2147483647 h 28517"/>
                <a:gd name="T44" fmla="*/ 2147483647 w 5017"/>
                <a:gd name="T45" fmla="*/ 2147483647 h 28517"/>
                <a:gd name="T46" fmla="*/ 2147483647 w 5017"/>
                <a:gd name="T47" fmla="*/ 2147483647 h 28517"/>
                <a:gd name="T48" fmla="*/ 2147483647 w 5017"/>
                <a:gd name="T49" fmla="*/ 2147483647 h 28517"/>
                <a:gd name="T50" fmla="*/ 2147483647 w 5017"/>
                <a:gd name="T51" fmla="*/ 2147483647 h 28517"/>
                <a:gd name="T52" fmla="*/ 2147483647 w 5017"/>
                <a:gd name="T53" fmla="*/ 2147483647 h 28517"/>
                <a:gd name="T54" fmla="*/ 2147483647 w 5017"/>
                <a:gd name="T55" fmla="*/ 2147483647 h 28517"/>
                <a:gd name="T56" fmla="*/ 2147483647 w 5017"/>
                <a:gd name="T57" fmla="*/ 2147483647 h 28517"/>
                <a:gd name="T58" fmla="*/ 2147483647 w 5017"/>
                <a:gd name="T59" fmla="*/ 2147483647 h 28517"/>
                <a:gd name="T60" fmla="*/ 2147483647 w 5017"/>
                <a:gd name="T61" fmla="*/ 2147483647 h 28517"/>
                <a:gd name="T62" fmla="*/ 2147483647 w 5017"/>
                <a:gd name="T63" fmla="*/ 2147483647 h 28517"/>
                <a:gd name="T64" fmla="*/ 2147483647 w 5017"/>
                <a:gd name="T65" fmla="*/ 2147483647 h 28517"/>
                <a:gd name="T66" fmla="*/ 2147483647 w 5017"/>
                <a:gd name="T67" fmla="*/ 2147483647 h 28517"/>
                <a:gd name="T68" fmla="*/ 2147483647 w 5017"/>
                <a:gd name="T69" fmla="*/ 2147483647 h 28517"/>
                <a:gd name="T70" fmla="*/ 2147483647 w 5017"/>
                <a:gd name="T71" fmla="*/ 2147483647 h 28517"/>
                <a:gd name="T72" fmla="*/ 2147483647 w 5017"/>
                <a:gd name="T73" fmla="*/ 2147483647 h 28517"/>
                <a:gd name="T74" fmla="*/ 2147483647 w 5017"/>
                <a:gd name="T75" fmla="*/ 2147483647 h 28517"/>
                <a:gd name="T76" fmla="*/ 2147483647 w 5017"/>
                <a:gd name="T77" fmla="*/ 2147483647 h 28517"/>
                <a:gd name="T78" fmla="*/ 2147483647 w 5017"/>
                <a:gd name="T79" fmla="*/ 2147483647 h 28517"/>
                <a:gd name="T80" fmla="*/ 2147483647 w 5017"/>
                <a:gd name="T81" fmla="*/ 2147483647 h 28517"/>
                <a:gd name="T82" fmla="*/ 2147483647 w 5017"/>
                <a:gd name="T83" fmla="*/ 2147483647 h 28517"/>
                <a:gd name="T84" fmla="*/ 2147483647 w 5017"/>
                <a:gd name="T85" fmla="*/ 2147483647 h 28517"/>
                <a:gd name="T86" fmla="*/ 2147483647 w 5017"/>
                <a:gd name="T87" fmla="*/ 2147483647 h 28517"/>
                <a:gd name="T88" fmla="*/ 2147483647 w 5017"/>
                <a:gd name="T89" fmla="*/ 2147483647 h 28517"/>
                <a:gd name="T90" fmla="*/ 2147483647 w 5017"/>
                <a:gd name="T91" fmla="*/ 2147483647 h 28517"/>
                <a:gd name="T92" fmla="*/ 2147483647 w 5017"/>
                <a:gd name="T93" fmla="*/ 2147483647 h 28517"/>
                <a:gd name="T94" fmla="*/ 2147483647 w 5017"/>
                <a:gd name="T95" fmla="*/ 2147483647 h 28517"/>
                <a:gd name="T96" fmla="*/ 2147483647 w 5017"/>
                <a:gd name="T97" fmla="*/ 2147483647 h 28517"/>
                <a:gd name="T98" fmla="*/ 2147483647 w 5017"/>
                <a:gd name="T99" fmla="*/ 2147483647 h 28517"/>
                <a:gd name="T100" fmla="*/ 2147483647 w 5017"/>
                <a:gd name="T101" fmla="*/ 2147483647 h 28517"/>
                <a:gd name="T102" fmla="*/ 2147483647 w 5017"/>
                <a:gd name="T103" fmla="*/ 2147483647 h 28517"/>
                <a:gd name="T104" fmla="*/ 2147483647 w 5017"/>
                <a:gd name="T105" fmla="*/ 2147483647 h 28517"/>
                <a:gd name="T106" fmla="*/ 2147483647 w 5017"/>
                <a:gd name="T107" fmla="*/ 0 h 285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8" name="Google Shape;45;p2"/>
            <p:cNvSpPr>
              <a:spLocks/>
            </p:cNvSpPr>
            <p:nvPr/>
          </p:nvSpPr>
          <p:spPr bwMode="auto">
            <a:xfrm>
              <a:off x="8109762" y="4967577"/>
              <a:ext cx="60511" cy="60444"/>
            </a:xfrm>
            <a:custGeom>
              <a:avLst/>
              <a:gdLst>
                <a:gd name="T0" fmla="*/ 2147483647 w 911"/>
                <a:gd name="T1" fmla="*/ 0 h 910"/>
                <a:gd name="T2" fmla="*/ 2147483647 w 911"/>
                <a:gd name="T3" fmla="*/ 2147483647 h 910"/>
                <a:gd name="T4" fmla="*/ 2147483647 w 911"/>
                <a:gd name="T5" fmla="*/ 2147483647 h 910"/>
                <a:gd name="T6" fmla="*/ 2147483647 w 911"/>
                <a:gd name="T7" fmla="*/ 2147483647 h 910"/>
                <a:gd name="T8" fmla="*/ 2147483647 w 911"/>
                <a:gd name="T9" fmla="*/ 2147483647 h 910"/>
                <a:gd name="T10" fmla="*/ 2147483647 w 911"/>
                <a:gd name="T11" fmla="*/ 2147483647 h 910"/>
                <a:gd name="T12" fmla="*/ 2147483647 w 911"/>
                <a:gd name="T13" fmla="*/ 2147483647 h 910"/>
                <a:gd name="T14" fmla="*/ 2147483647 w 911"/>
                <a:gd name="T15" fmla="*/ 2147483647 h 910"/>
                <a:gd name="T16" fmla="*/ 2147483647 w 911"/>
                <a:gd name="T17" fmla="*/ 2147483647 h 910"/>
                <a:gd name="T18" fmla="*/ 2147483647 w 911"/>
                <a:gd name="T19" fmla="*/ 2147483647 h 910"/>
                <a:gd name="T20" fmla="*/ 2147483647 w 911"/>
                <a:gd name="T21" fmla="*/ 2147483647 h 910"/>
                <a:gd name="T22" fmla="*/ 2147483647 w 911"/>
                <a:gd name="T23" fmla="*/ 2147483647 h 910"/>
                <a:gd name="T24" fmla="*/ 2147483647 w 911"/>
                <a:gd name="T25" fmla="*/ 2147483647 h 910"/>
                <a:gd name="T26" fmla="*/ 2147483647 w 911"/>
                <a:gd name="T27" fmla="*/ 2147483647 h 910"/>
                <a:gd name="T28" fmla="*/ 2147483647 w 911"/>
                <a:gd name="T29" fmla="*/ 2147483647 h 910"/>
                <a:gd name="T30" fmla="*/ 2147483647 w 911"/>
                <a:gd name="T31" fmla="*/ 2147483647 h 910"/>
                <a:gd name="T32" fmla="*/ 2147483647 w 911"/>
                <a:gd name="T33" fmla="*/ 2147483647 h 910"/>
                <a:gd name="T34" fmla="*/ 2147483647 w 911"/>
                <a:gd name="T35" fmla="*/ 2147483647 h 910"/>
                <a:gd name="T36" fmla="*/ 2147483647 w 911"/>
                <a:gd name="T37" fmla="*/ 2147483647 h 910"/>
                <a:gd name="T38" fmla="*/ 2147483647 w 911"/>
                <a:gd name="T39" fmla="*/ 2147483647 h 910"/>
                <a:gd name="T40" fmla="*/ 2147483647 w 911"/>
                <a:gd name="T41" fmla="*/ 2147483647 h 910"/>
                <a:gd name="T42" fmla="*/ 2147483647 w 911"/>
                <a:gd name="T43" fmla="*/ 2147483647 h 910"/>
                <a:gd name="T44" fmla="*/ 2147483647 w 911"/>
                <a:gd name="T45" fmla="*/ 2147483647 h 910"/>
                <a:gd name="T46" fmla="*/ 2147483647 w 911"/>
                <a:gd name="T47" fmla="*/ 2147483647 h 910"/>
                <a:gd name="T48" fmla="*/ 2147483647 w 911"/>
                <a:gd name="T49" fmla="*/ 0 h 910"/>
                <a:gd name="T50" fmla="*/ 2147483647 w 911"/>
                <a:gd name="T51" fmla="*/ 0 h 91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9" name="Google Shape;46;p2"/>
            <p:cNvSpPr>
              <a:spLocks/>
            </p:cNvSpPr>
            <p:nvPr/>
          </p:nvSpPr>
          <p:spPr bwMode="auto">
            <a:xfrm>
              <a:off x="6797054" y="5021247"/>
              <a:ext cx="2354943" cy="156624"/>
            </a:xfrm>
            <a:custGeom>
              <a:avLst/>
              <a:gdLst>
                <a:gd name="T0" fmla="*/ 2147483647 w 35454"/>
                <a:gd name="T1" fmla="*/ 2147483647 h 2358"/>
                <a:gd name="T2" fmla="*/ 2147483647 w 35454"/>
                <a:gd name="T3" fmla="*/ 2147483647 h 2358"/>
                <a:gd name="T4" fmla="*/ 2147483647 w 35454"/>
                <a:gd name="T5" fmla="*/ 2147483647 h 2358"/>
                <a:gd name="T6" fmla="*/ 2147483647 w 35454"/>
                <a:gd name="T7" fmla="*/ 2147483647 h 2358"/>
                <a:gd name="T8" fmla="*/ 2147483647 w 35454"/>
                <a:gd name="T9" fmla="*/ 2147483647 h 2358"/>
                <a:gd name="T10" fmla="*/ 2147483647 w 35454"/>
                <a:gd name="T11" fmla="*/ 2147483647 h 2358"/>
                <a:gd name="T12" fmla="*/ 2147483647 w 35454"/>
                <a:gd name="T13" fmla="*/ 2147483647 h 2358"/>
                <a:gd name="T14" fmla="*/ 2147483647 w 35454"/>
                <a:gd name="T15" fmla="*/ 2147483647 h 2358"/>
                <a:gd name="T16" fmla="*/ 2147483647 w 35454"/>
                <a:gd name="T17" fmla="*/ 2147483647 h 2358"/>
                <a:gd name="T18" fmla="*/ 2147483647 w 35454"/>
                <a:gd name="T19" fmla="*/ 2147483647 h 2358"/>
                <a:gd name="T20" fmla="*/ 2147483647 w 35454"/>
                <a:gd name="T21" fmla="*/ 2147483647 h 2358"/>
                <a:gd name="T22" fmla="*/ 2147483647 w 35454"/>
                <a:gd name="T23" fmla="*/ 2147483647 h 2358"/>
                <a:gd name="T24" fmla="*/ 2147483647 w 35454"/>
                <a:gd name="T25" fmla="*/ 2147483647 h 2358"/>
                <a:gd name="T26" fmla="*/ 2147483647 w 35454"/>
                <a:gd name="T27" fmla="*/ 2147483647 h 2358"/>
                <a:gd name="T28" fmla="*/ 2147483647 w 35454"/>
                <a:gd name="T29" fmla="*/ 2147483647 h 2358"/>
                <a:gd name="T30" fmla="*/ 2147483647 w 35454"/>
                <a:gd name="T31" fmla="*/ 2147483647 h 2358"/>
                <a:gd name="T32" fmla="*/ 2147483647 w 35454"/>
                <a:gd name="T33" fmla="*/ 2147483647 h 2358"/>
                <a:gd name="T34" fmla="*/ 2147483647 w 35454"/>
                <a:gd name="T35" fmla="*/ 2147483647 h 2358"/>
                <a:gd name="T36" fmla="*/ 2147483647 w 35454"/>
                <a:gd name="T37" fmla="*/ 2147483647 h 2358"/>
                <a:gd name="T38" fmla="*/ 2147483647 w 35454"/>
                <a:gd name="T39" fmla="*/ 2147483647 h 2358"/>
                <a:gd name="T40" fmla="*/ 2147483647 w 35454"/>
                <a:gd name="T41" fmla="*/ 2147483647 h 2358"/>
                <a:gd name="T42" fmla="*/ 2147483647 w 35454"/>
                <a:gd name="T43" fmla="*/ 2147483647 h 2358"/>
                <a:gd name="T44" fmla="*/ 2147483647 w 35454"/>
                <a:gd name="T45" fmla="*/ 2147483647 h 2358"/>
                <a:gd name="T46" fmla="*/ 2147483647 w 35454"/>
                <a:gd name="T47" fmla="*/ 2147483647 h 2358"/>
                <a:gd name="T48" fmla="*/ 2147483647 w 35454"/>
                <a:gd name="T49" fmla="*/ 2147483647 h 2358"/>
                <a:gd name="T50" fmla="*/ 2147483647 w 35454"/>
                <a:gd name="T51" fmla="*/ 2147483647 h 2358"/>
                <a:gd name="T52" fmla="*/ 2147483647 w 35454"/>
                <a:gd name="T53" fmla="*/ 2147483647 h 235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0" name="Google Shape;47;p2"/>
            <p:cNvSpPr>
              <a:spLocks/>
            </p:cNvSpPr>
            <p:nvPr/>
          </p:nvSpPr>
          <p:spPr bwMode="auto">
            <a:xfrm>
              <a:off x="6785895" y="4797602"/>
              <a:ext cx="2366102" cy="170042"/>
            </a:xfrm>
            <a:custGeom>
              <a:avLst/>
              <a:gdLst>
                <a:gd name="T0" fmla="*/ 2147483647 w 35622"/>
                <a:gd name="T1" fmla="*/ 2147483647 h 2560"/>
                <a:gd name="T2" fmla="*/ 2147483647 w 35622"/>
                <a:gd name="T3" fmla="*/ 2147483647 h 2560"/>
                <a:gd name="T4" fmla="*/ 2147483647 w 35622"/>
                <a:gd name="T5" fmla="*/ 2147483647 h 2560"/>
                <a:gd name="T6" fmla="*/ 2147483647 w 35622"/>
                <a:gd name="T7" fmla="*/ 2147483647 h 2560"/>
                <a:gd name="T8" fmla="*/ 2147483647 w 35622"/>
                <a:gd name="T9" fmla="*/ 2147483647 h 2560"/>
                <a:gd name="T10" fmla="*/ 2147483647 w 35622"/>
                <a:gd name="T11" fmla="*/ 2147483647 h 2560"/>
                <a:gd name="T12" fmla="*/ 2147483647 w 35622"/>
                <a:gd name="T13" fmla="*/ 2147483647 h 2560"/>
                <a:gd name="T14" fmla="*/ 2147483647 w 35622"/>
                <a:gd name="T15" fmla="*/ 2147483647 h 2560"/>
                <a:gd name="T16" fmla="*/ 2147483647 w 35622"/>
                <a:gd name="T17" fmla="*/ 2147483647 h 2560"/>
                <a:gd name="T18" fmla="*/ 2147483647 w 35622"/>
                <a:gd name="T19" fmla="*/ 2147483647 h 2560"/>
                <a:gd name="T20" fmla="*/ 2147483647 w 35622"/>
                <a:gd name="T21" fmla="*/ 2147483647 h 2560"/>
                <a:gd name="T22" fmla="*/ 2147483647 w 35622"/>
                <a:gd name="T23" fmla="*/ 2147483647 h 2560"/>
                <a:gd name="T24" fmla="*/ 2147483647 w 35622"/>
                <a:gd name="T25" fmla="*/ 2147483647 h 2560"/>
                <a:gd name="T26" fmla="*/ 2147483647 w 35622"/>
                <a:gd name="T27" fmla="*/ 2147483647 h 2560"/>
                <a:gd name="T28" fmla="*/ 2147483647 w 35622"/>
                <a:gd name="T29" fmla="*/ 2147483647 h 2560"/>
                <a:gd name="T30" fmla="*/ 2147483647 w 35622"/>
                <a:gd name="T31" fmla="*/ 2147483647 h 2560"/>
                <a:gd name="T32" fmla="*/ 2147483647 w 35622"/>
                <a:gd name="T33" fmla="*/ 2147483647 h 2560"/>
                <a:gd name="T34" fmla="*/ 2147483647 w 35622"/>
                <a:gd name="T35" fmla="*/ 2147483647 h 2560"/>
                <a:gd name="T36" fmla="*/ 0 w 35622"/>
                <a:gd name="T37" fmla="*/ 2147483647 h 2560"/>
                <a:gd name="T38" fmla="*/ 2147483647 w 35622"/>
                <a:gd name="T39" fmla="*/ 2147483647 h 2560"/>
                <a:gd name="T40" fmla="*/ 2147483647 w 35622"/>
                <a:gd name="T41" fmla="*/ 2147483647 h 2560"/>
                <a:gd name="T42" fmla="*/ 2147483647 w 35622"/>
                <a:gd name="T43" fmla="*/ 2147483647 h 2560"/>
                <a:gd name="T44" fmla="*/ 2147483647 w 35622"/>
                <a:gd name="T45" fmla="*/ 2147483647 h 2560"/>
                <a:gd name="T46" fmla="*/ 2147483647 w 35622"/>
                <a:gd name="T47" fmla="*/ 2147483647 h 2560"/>
                <a:gd name="T48" fmla="*/ 2147483647 w 35622"/>
                <a:gd name="T49" fmla="*/ 2147483647 h 2560"/>
                <a:gd name="T50" fmla="*/ 2147483647 w 35622"/>
                <a:gd name="T51" fmla="*/ 2147483647 h 2560"/>
                <a:gd name="T52" fmla="*/ 2147483647 w 35622"/>
                <a:gd name="T53" fmla="*/ 2147483647 h 2560"/>
                <a:gd name="T54" fmla="*/ 2147483647 w 35622"/>
                <a:gd name="T55" fmla="*/ 2147483647 h 2560"/>
                <a:gd name="T56" fmla="*/ 2147483647 w 35622"/>
                <a:gd name="T57" fmla="*/ 2147483647 h 2560"/>
                <a:gd name="T58" fmla="*/ 2147483647 w 35622"/>
                <a:gd name="T59" fmla="*/ 2147483647 h 2560"/>
                <a:gd name="T60" fmla="*/ 2147483647 w 35622"/>
                <a:gd name="T61" fmla="*/ 2147483647 h 2560"/>
                <a:gd name="T62" fmla="*/ 2147483647 w 35622"/>
                <a:gd name="T63" fmla="*/ 2147483647 h 2560"/>
                <a:gd name="T64" fmla="*/ 2147483647 w 35622"/>
                <a:gd name="T65" fmla="*/ 2147483647 h 2560"/>
                <a:gd name="T66" fmla="*/ 2147483647 w 35622"/>
                <a:gd name="T67" fmla="*/ 2147483647 h 2560"/>
                <a:gd name="T68" fmla="*/ 2147483647 w 35622"/>
                <a:gd name="T69" fmla="*/ 2147483647 h 2560"/>
                <a:gd name="T70" fmla="*/ 2147483647 w 35622"/>
                <a:gd name="T71" fmla="*/ 2147483647 h 25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lnTo>
                    <a:pt x="7677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1" name="Google Shape;48;p2"/>
            <p:cNvSpPr>
              <a:spLocks/>
            </p:cNvSpPr>
            <p:nvPr/>
          </p:nvSpPr>
          <p:spPr bwMode="auto">
            <a:xfrm>
              <a:off x="8024808" y="4983253"/>
              <a:ext cx="31351" cy="31351"/>
            </a:xfrm>
            <a:custGeom>
              <a:avLst/>
              <a:gdLst>
                <a:gd name="T0" fmla="*/ 2147483647 w 472"/>
                <a:gd name="T1" fmla="*/ 0 h 472"/>
                <a:gd name="T2" fmla="*/ 2147483647 w 472"/>
                <a:gd name="T3" fmla="*/ 2147483647 h 472"/>
                <a:gd name="T4" fmla="*/ 2147483647 w 472"/>
                <a:gd name="T5" fmla="*/ 2147483647 h 472"/>
                <a:gd name="T6" fmla="*/ 2147483647 w 472"/>
                <a:gd name="T7" fmla="*/ 2147483647 h 472"/>
                <a:gd name="T8" fmla="*/ 2147483647 w 472"/>
                <a:gd name="T9" fmla="*/ 2147483647 h 472"/>
                <a:gd name="T10" fmla="*/ 2147483647 w 472"/>
                <a:gd name="T11" fmla="*/ 2147483647 h 472"/>
                <a:gd name="T12" fmla="*/ 2147483647 w 472"/>
                <a:gd name="T13" fmla="*/ 2147483647 h 472"/>
                <a:gd name="T14" fmla="*/ 2147483647 w 472"/>
                <a:gd name="T15" fmla="*/ 2147483647 h 472"/>
                <a:gd name="T16" fmla="*/ 2147483647 w 472"/>
                <a:gd name="T17" fmla="*/ 2147483647 h 472"/>
                <a:gd name="T18" fmla="*/ 2147483647 w 472"/>
                <a:gd name="T19" fmla="*/ 2147483647 h 472"/>
                <a:gd name="T20" fmla="*/ 2147483647 w 472"/>
                <a:gd name="T21" fmla="*/ 2147483647 h 472"/>
                <a:gd name="T22" fmla="*/ 2147483647 w 472"/>
                <a:gd name="T23" fmla="*/ 2147483647 h 472"/>
                <a:gd name="T24" fmla="*/ 2147483647 w 472"/>
                <a:gd name="T25" fmla="*/ 2147483647 h 472"/>
                <a:gd name="T26" fmla="*/ 2147483647 w 472"/>
                <a:gd name="T27" fmla="*/ 2147483647 h 472"/>
                <a:gd name="T28" fmla="*/ 2147483647 w 472"/>
                <a:gd name="T29" fmla="*/ 2147483647 h 472"/>
                <a:gd name="T30" fmla="*/ 2147483647 w 472"/>
                <a:gd name="T31" fmla="*/ 2147483647 h 472"/>
                <a:gd name="T32" fmla="*/ 2147483647 w 472"/>
                <a:gd name="T33" fmla="*/ 2147483647 h 472"/>
                <a:gd name="T34" fmla="*/ 2147483647 w 472"/>
                <a:gd name="T35" fmla="*/ 2147483647 h 472"/>
                <a:gd name="T36" fmla="*/ 2147483647 w 472"/>
                <a:gd name="T37" fmla="*/ 0 h 472"/>
                <a:gd name="T38" fmla="*/ 2147483647 w 472"/>
                <a:gd name="T39" fmla="*/ 0 h 4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2" name="Google Shape;49;p2"/>
            <p:cNvSpPr>
              <a:spLocks/>
            </p:cNvSpPr>
            <p:nvPr/>
          </p:nvSpPr>
          <p:spPr bwMode="auto">
            <a:xfrm>
              <a:off x="8239485" y="6776727"/>
              <a:ext cx="93988" cy="67153"/>
            </a:xfrm>
            <a:custGeom>
              <a:avLst/>
              <a:gdLst>
                <a:gd name="T0" fmla="*/ 2147483647 w 1415"/>
                <a:gd name="T1" fmla="*/ 2147483647 h 1011"/>
                <a:gd name="T2" fmla="*/ 2147483647 w 1415"/>
                <a:gd name="T3" fmla="*/ 2147483647 h 1011"/>
                <a:gd name="T4" fmla="*/ 2147483647 w 1415"/>
                <a:gd name="T5" fmla="*/ 2147483647 h 1011"/>
                <a:gd name="T6" fmla="*/ 2147483647 w 1415"/>
                <a:gd name="T7" fmla="*/ 2147483647 h 1011"/>
                <a:gd name="T8" fmla="*/ 2147483647 w 1415"/>
                <a:gd name="T9" fmla="*/ 2147483647 h 1011"/>
                <a:gd name="T10" fmla="*/ 2147483647 w 1415"/>
                <a:gd name="T11" fmla="*/ 2147483647 h 1011"/>
                <a:gd name="T12" fmla="*/ 2147483647 w 1415"/>
                <a:gd name="T13" fmla="*/ 2147483647 h 1011"/>
                <a:gd name="T14" fmla="*/ 2147483647 w 1415"/>
                <a:gd name="T15" fmla="*/ 2147483647 h 1011"/>
                <a:gd name="T16" fmla="*/ 2147483647 w 1415"/>
                <a:gd name="T17" fmla="*/ 2147483647 h 1011"/>
                <a:gd name="T18" fmla="*/ 2147483647 w 1415"/>
                <a:gd name="T19" fmla="*/ 2147483647 h 1011"/>
                <a:gd name="T20" fmla="*/ 2147483647 w 1415"/>
                <a:gd name="T21" fmla="*/ 2147483647 h 1011"/>
                <a:gd name="T22" fmla="*/ 2147483647 w 1415"/>
                <a:gd name="T23" fmla="*/ 2147483647 h 1011"/>
                <a:gd name="T24" fmla="*/ 2147483647 w 1415"/>
                <a:gd name="T25" fmla="*/ 2147483647 h 1011"/>
                <a:gd name="T26" fmla="*/ 2147483647 w 1415"/>
                <a:gd name="T27" fmla="*/ 2147483647 h 1011"/>
                <a:gd name="T28" fmla="*/ 2147483647 w 1415"/>
                <a:gd name="T29" fmla="*/ 2147483647 h 1011"/>
                <a:gd name="T30" fmla="*/ 2147483647 w 1415"/>
                <a:gd name="T31" fmla="*/ 2147483647 h 1011"/>
                <a:gd name="T32" fmla="*/ 2147483647 w 1415"/>
                <a:gd name="T33" fmla="*/ 2147483647 h 1011"/>
                <a:gd name="T34" fmla="*/ 2147483647 w 1415"/>
                <a:gd name="T35" fmla="*/ 2147483647 h 1011"/>
                <a:gd name="T36" fmla="*/ 2147483647 w 1415"/>
                <a:gd name="T37" fmla="*/ 2147483647 h 1011"/>
                <a:gd name="T38" fmla="*/ 2147483647 w 1415"/>
                <a:gd name="T39" fmla="*/ 2147483647 h 1011"/>
                <a:gd name="T40" fmla="*/ 2147483647 w 1415"/>
                <a:gd name="T41" fmla="*/ 2147483647 h 1011"/>
                <a:gd name="T42" fmla="*/ 2147483647 w 1415"/>
                <a:gd name="T43" fmla="*/ 2147483647 h 1011"/>
                <a:gd name="T44" fmla="*/ 2147483647 w 1415"/>
                <a:gd name="T45" fmla="*/ 2147483647 h 1011"/>
                <a:gd name="T46" fmla="*/ 2147483647 w 1415"/>
                <a:gd name="T47" fmla="*/ 2147483647 h 1011"/>
                <a:gd name="T48" fmla="*/ 2147483647 w 1415"/>
                <a:gd name="T49" fmla="*/ 2147483647 h 1011"/>
                <a:gd name="T50" fmla="*/ 2147483647 w 1415"/>
                <a:gd name="T51" fmla="*/ 2147483647 h 1011"/>
                <a:gd name="T52" fmla="*/ 2147483647 w 1415"/>
                <a:gd name="T53" fmla="*/ 2147483647 h 1011"/>
                <a:gd name="T54" fmla="*/ 2147483647 w 1415"/>
                <a:gd name="T55" fmla="*/ 2147483647 h 1011"/>
                <a:gd name="T56" fmla="*/ 2147483647 w 1415"/>
                <a:gd name="T57" fmla="*/ 2147483647 h 1011"/>
                <a:gd name="T58" fmla="*/ 2147483647 w 1415"/>
                <a:gd name="T59" fmla="*/ 2147483647 h 1011"/>
                <a:gd name="T60" fmla="*/ 2147483647 w 1415"/>
                <a:gd name="T61" fmla="*/ 2147483647 h 1011"/>
                <a:gd name="T62" fmla="*/ 2147483647 w 1415"/>
                <a:gd name="T63" fmla="*/ 2147483647 h 1011"/>
                <a:gd name="T64" fmla="*/ 2147483647 w 1415"/>
                <a:gd name="T65" fmla="*/ 2147483647 h 1011"/>
                <a:gd name="T66" fmla="*/ 2147483647 w 1415"/>
                <a:gd name="T67" fmla="*/ 2147483647 h 101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3" name="Google Shape;50;p2"/>
            <p:cNvSpPr>
              <a:spLocks/>
            </p:cNvSpPr>
            <p:nvPr/>
          </p:nvSpPr>
          <p:spPr bwMode="auto">
            <a:xfrm>
              <a:off x="7863799" y="6727574"/>
              <a:ext cx="290798" cy="96180"/>
            </a:xfrm>
            <a:custGeom>
              <a:avLst/>
              <a:gdLst>
                <a:gd name="T0" fmla="*/ 2147483647 w 4378"/>
                <a:gd name="T1" fmla="*/ 2147483647 h 1448"/>
                <a:gd name="T2" fmla="*/ 2147483647 w 4378"/>
                <a:gd name="T3" fmla="*/ 2147483647 h 1448"/>
                <a:gd name="T4" fmla="*/ 2147483647 w 4378"/>
                <a:gd name="T5" fmla="*/ 2147483647 h 1448"/>
                <a:gd name="T6" fmla="*/ 2147483647 w 4378"/>
                <a:gd name="T7" fmla="*/ 2147483647 h 1448"/>
                <a:gd name="T8" fmla="*/ 2147483647 w 4378"/>
                <a:gd name="T9" fmla="*/ 2147483647 h 1448"/>
                <a:gd name="T10" fmla="*/ 2147483647 w 4378"/>
                <a:gd name="T11" fmla="*/ 2147483647 h 1448"/>
                <a:gd name="T12" fmla="*/ 2147483647 w 4378"/>
                <a:gd name="T13" fmla="*/ 2147483647 h 1448"/>
                <a:gd name="T14" fmla="*/ 2147483647 w 4378"/>
                <a:gd name="T15" fmla="*/ 2147483647 h 1448"/>
                <a:gd name="T16" fmla="*/ 2147483647 w 4378"/>
                <a:gd name="T17" fmla="*/ 2147483647 h 1448"/>
                <a:gd name="T18" fmla="*/ 2147483647 w 4378"/>
                <a:gd name="T19" fmla="*/ 2147483647 h 1448"/>
                <a:gd name="T20" fmla="*/ 2147483647 w 4378"/>
                <a:gd name="T21" fmla="*/ 2147483647 h 1448"/>
                <a:gd name="T22" fmla="*/ 2147483647 w 4378"/>
                <a:gd name="T23" fmla="*/ 2147483647 h 1448"/>
                <a:gd name="T24" fmla="*/ 2147483647 w 4378"/>
                <a:gd name="T25" fmla="*/ 2147483647 h 1448"/>
                <a:gd name="T26" fmla="*/ 2147483647 w 4378"/>
                <a:gd name="T27" fmla="*/ 2147483647 h 1448"/>
                <a:gd name="T28" fmla="*/ 2147483647 w 4378"/>
                <a:gd name="T29" fmla="*/ 2147483647 h 1448"/>
                <a:gd name="T30" fmla="*/ 2147483647 w 4378"/>
                <a:gd name="T31" fmla="*/ 2147483647 h 1448"/>
                <a:gd name="T32" fmla="*/ 2147483647 w 4378"/>
                <a:gd name="T33" fmla="*/ 2147483647 h 1448"/>
                <a:gd name="T34" fmla="*/ 2147483647 w 4378"/>
                <a:gd name="T35" fmla="*/ 2147483647 h 1448"/>
                <a:gd name="T36" fmla="*/ 2147483647 w 4378"/>
                <a:gd name="T37" fmla="*/ 0 h 1448"/>
                <a:gd name="T38" fmla="*/ 2147483647 w 4378"/>
                <a:gd name="T39" fmla="*/ 2147483647 h 1448"/>
                <a:gd name="T40" fmla="*/ 2147483647 w 4378"/>
                <a:gd name="T41" fmla="*/ 2147483647 h 1448"/>
                <a:gd name="T42" fmla="*/ 2147483647 w 4378"/>
                <a:gd name="T43" fmla="*/ 2147483647 h 1448"/>
                <a:gd name="T44" fmla="*/ 2147483647 w 4378"/>
                <a:gd name="T45" fmla="*/ 2147483647 h 1448"/>
                <a:gd name="T46" fmla="*/ 2147483647 w 4378"/>
                <a:gd name="T47" fmla="*/ 2147483647 h 1448"/>
                <a:gd name="T48" fmla="*/ 2147483647 w 4378"/>
                <a:gd name="T49" fmla="*/ 2147483647 h 1448"/>
                <a:gd name="T50" fmla="*/ 0 w 4378"/>
                <a:gd name="T51" fmla="*/ 2147483647 h 1448"/>
                <a:gd name="T52" fmla="*/ 2147483647 w 4378"/>
                <a:gd name="T53" fmla="*/ 2147483647 h 1448"/>
                <a:gd name="T54" fmla="*/ 2147483647 w 4378"/>
                <a:gd name="T55" fmla="*/ 2147483647 h 1448"/>
                <a:gd name="T56" fmla="*/ 2147483647 w 4378"/>
                <a:gd name="T57" fmla="*/ 2147483647 h 1448"/>
                <a:gd name="T58" fmla="*/ 2147483647 w 4378"/>
                <a:gd name="T59" fmla="*/ 2147483647 h 1448"/>
                <a:gd name="T60" fmla="*/ 2147483647 w 4378"/>
                <a:gd name="T61" fmla="*/ 2147483647 h 1448"/>
                <a:gd name="T62" fmla="*/ 2147483647 w 4378"/>
                <a:gd name="T63" fmla="*/ 2147483647 h 1448"/>
                <a:gd name="T64" fmla="*/ 2147483647 w 4378"/>
                <a:gd name="T65" fmla="*/ 2147483647 h 1448"/>
                <a:gd name="T66" fmla="*/ 2147483647 w 4378"/>
                <a:gd name="T67" fmla="*/ 2147483647 h 1448"/>
                <a:gd name="T68" fmla="*/ 2147483647 w 4378"/>
                <a:gd name="T69" fmla="*/ 2147483647 h 1448"/>
                <a:gd name="T70" fmla="*/ 2147483647 w 4378"/>
                <a:gd name="T71" fmla="*/ 2147483647 h 1448"/>
                <a:gd name="T72" fmla="*/ 2147483647 w 4378"/>
                <a:gd name="T73" fmla="*/ 2147483647 h 1448"/>
                <a:gd name="T74" fmla="*/ 2147483647 w 4378"/>
                <a:gd name="T75" fmla="*/ 2147483647 h 1448"/>
                <a:gd name="T76" fmla="*/ 2147483647 w 4378"/>
                <a:gd name="T77" fmla="*/ 2147483647 h 1448"/>
                <a:gd name="T78" fmla="*/ 2147483647 w 4378"/>
                <a:gd name="T79" fmla="*/ 2147483647 h 1448"/>
                <a:gd name="T80" fmla="*/ 2147483647 w 4378"/>
                <a:gd name="T81" fmla="*/ 2147483647 h 1448"/>
                <a:gd name="T82" fmla="*/ 2147483647 w 4378"/>
                <a:gd name="T83" fmla="*/ 2147483647 h 1448"/>
                <a:gd name="T84" fmla="*/ 2147483647 w 4378"/>
                <a:gd name="T85" fmla="*/ 2147483647 h 1448"/>
                <a:gd name="T86" fmla="*/ 2147483647 w 4378"/>
                <a:gd name="T87" fmla="*/ 2147483647 h 1448"/>
                <a:gd name="T88" fmla="*/ 2147483647 w 4378"/>
                <a:gd name="T89" fmla="*/ 2147483647 h 1448"/>
                <a:gd name="T90" fmla="*/ 2147483647 w 4378"/>
                <a:gd name="T91" fmla="*/ 2147483647 h 1448"/>
                <a:gd name="T92" fmla="*/ 2147483647 w 4378"/>
                <a:gd name="T93" fmla="*/ 2147483647 h 1448"/>
                <a:gd name="T94" fmla="*/ 2147483647 w 4378"/>
                <a:gd name="T95" fmla="*/ 0 h 14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4" name="Google Shape;51;p2"/>
            <p:cNvSpPr>
              <a:spLocks/>
            </p:cNvSpPr>
            <p:nvPr/>
          </p:nvSpPr>
          <p:spPr bwMode="auto">
            <a:xfrm>
              <a:off x="6705391" y="6564308"/>
              <a:ext cx="2446606" cy="190168"/>
            </a:xfrm>
            <a:custGeom>
              <a:avLst/>
              <a:gdLst>
                <a:gd name="T0" fmla="*/ 2147483647 w 36834"/>
                <a:gd name="T1" fmla="*/ 0 h 2863"/>
                <a:gd name="T2" fmla="*/ 2147483647 w 36834"/>
                <a:gd name="T3" fmla="*/ 2147483647 h 2863"/>
                <a:gd name="T4" fmla="*/ 0 w 36834"/>
                <a:gd name="T5" fmla="*/ 2147483647 h 2863"/>
                <a:gd name="T6" fmla="*/ 2147483647 w 36834"/>
                <a:gd name="T7" fmla="*/ 2147483647 h 2863"/>
                <a:gd name="T8" fmla="*/ 2147483647 w 36834"/>
                <a:gd name="T9" fmla="*/ 2147483647 h 2863"/>
                <a:gd name="T10" fmla="*/ 2147483647 w 36834"/>
                <a:gd name="T11" fmla="*/ 2147483647 h 2863"/>
                <a:gd name="T12" fmla="*/ 2147483647 w 36834"/>
                <a:gd name="T13" fmla="*/ 2147483647 h 2863"/>
                <a:gd name="T14" fmla="*/ 2147483647 w 36834"/>
                <a:gd name="T15" fmla="*/ 2147483647 h 2863"/>
                <a:gd name="T16" fmla="*/ 2147483647 w 36834"/>
                <a:gd name="T17" fmla="*/ 2147483647 h 2863"/>
                <a:gd name="T18" fmla="*/ 2147483647 w 36834"/>
                <a:gd name="T19" fmla="*/ 2147483647 h 2863"/>
                <a:gd name="T20" fmla="*/ 2147483647 w 36834"/>
                <a:gd name="T21" fmla="*/ 2147483647 h 2863"/>
                <a:gd name="T22" fmla="*/ 2147483647 w 36834"/>
                <a:gd name="T23" fmla="*/ 2147483647 h 2863"/>
                <a:gd name="T24" fmla="*/ 2147483647 w 36834"/>
                <a:gd name="T25" fmla="*/ 2147483647 h 2863"/>
                <a:gd name="T26" fmla="*/ 2147483647 w 36834"/>
                <a:gd name="T27" fmla="*/ 2147483647 h 2863"/>
                <a:gd name="T28" fmla="*/ 2147483647 w 36834"/>
                <a:gd name="T29" fmla="*/ 2147483647 h 2863"/>
                <a:gd name="T30" fmla="*/ 2147483647 w 36834"/>
                <a:gd name="T31" fmla="*/ 2147483647 h 2863"/>
                <a:gd name="T32" fmla="*/ 2147483647 w 36834"/>
                <a:gd name="T33" fmla="*/ 2147483647 h 2863"/>
                <a:gd name="T34" fmla="*/ 2147483647 w 36834"/>
                <a:gd name="T35" fmla="*/ 2147483647 h 2863"/>
                <a:gd name="T36" fmla="*/ 2147483647 w 36834"/>
                <a:gd name="T37" fmla="*/ 2147483647 h 2863"/>
                <a:gd name="T38" fmla="*/ 2147483647 w 36834"/>
                <a:gd name="T39" fmla="*/ 2147483647 h 2863"/>
                <a:gd name="T40" fmla="*/ 2147483647 w 36834"/>
                <a:gd name="T41" fmla="*/ 2147483647 h 2863"/>
                <a:gd name="T42" fmla="*/ 2147483647 w 36834"/>
                <a:gd name="T43" fmla="*/ 2147483647 h 2863"/>
                <a:gd name="T44" fmla="*/ 2147483647 w 36834"/>
                <a:gd name="T45" fmla="*/ 2147483647 h 2863"/>
                <a:gd name="T46" fmla="*/ 2147483647 w 36834"/>
                <a:gd name="T47" fmla="*/ 0 h 2863"/>
                <a:gd name="T48" fmla="*/ 2147483647 w 36834"/>
                <a:gd name="T49" fmla="*/ 0 h 28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5" name="Google Shape;52;p2"/>
            <p:cNvSpPr>
              <a:spLocks/>
            </p:cNvSpPr>
            <p:nvPr/>
          </p:nvSpPr>
          <p:spPr bwMode="auto">
            <a:xfrm>
              <a:off x="7671506" y="6765568"/>
              <a:ext cx="85021" cy="22451"/>
            </a:xfrm>
            <a:custGeom>
              <a:avLst/>
              <a:gdLst>
                <a:gd name="T0" fmla="*/ 2147483647 w 1280"/>
                <a:gd name="T1" fmla="*/ 2147483647 h 338"/>
                <a:gd name="T2" fmla="*/ 0 w 1280"/>
                <a:gd name="T3" fmla="*/ 2147483647 h 338"/>
                <a:gd name="T4" fmla="*/ 0 w 1280"/>
                <a:gd name="T5" fmla="*/ 2147483647 h 338"/>
                <a:gd name="T6" fmla="*/ 0 w 1280"/>
                <a:gd name="T7" fmla="*/ 2147483647 h 338"/>
                <a:gd name="T8" fmla="*/ 2147483647 w 1280"/>
                <a:gd name="T9" fmla="*/ 2147483647 h 338"/>
                <a:gd name="T10" fmla="*/ 2147483647 w 1280"/>
                <a:gd name="T11" fmla="*/ 2147483647 h 338"/>
                <a:gd name="T12" fmla="*/ 2147483647 w 1280"/>
                <a:gd name="T13" fmla="*/ 2147483647 h 338"/>
                <a:gd name="T14" fmla="*/ 2147483647 w 1280"/>
                <a:gd name="T15" fmla="*/ 2147483647 h 338"/>
                <a:gd name="T16" fmla="*/ 2147483647 w 1280"/>
                <a:gd name="T17" fmla="*/ 2147483647 h 338"/>
                <a:gd name="T18" fmla="*/ 2147483647 w 1280"/>
                <a:gd name="T19" fmla="*/ 2147483647 h 338"/>
                <a:gd name="T20" fmla="*/ 2147483647 w 1280"/>
                <a:gd name="T21" fmla="*/ 2147483647 h 338"/>
                <a:gd name="T22" fmla="*/ 2147483647 w 1280"/>
                <a:gd name="T23" fmla="*/ 2147483647 h 338"/>
                <a:gd name="T24" fmla="*/ 2147483647 w 1280"/>
                <a:gd name="T25" fmla="*/ 2147483647 h 338"/>
                <a:gd name="T26" fmla="*/ 2147483647 w 1280"/>
                <a:gd name="T27" fmla="*/ 2147483647 h 338"/>
                <a:gd name="T28" fmla="*/ 2147483647 w 1280"/>
                <a:gd name="T29" fmla="*/ 2147483647 h 338"/>
                <a:gd name="T30" fmla="*/ 2147483647 w 1280"/>
                <a:gd name="T31" fmla="*/ 2147483647 h 338"/>
                <a:gd name="T32" fmla="*/ 2147483647 w 1280"/>
                <a:gd name="T33" fmla="*/ 2147483647 h 338"/>
                <a:gd name="T34" fmla="*/ 2147483647 w 1280"/>
                <a:gd name="T35" fmla="*/ 2147483647 h 3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6" name="Google Shape;53;p2"/>
            <p:cNvSpPr>
              <a:spLocks/>
            </p:cNvSpPr>
            <p:nvPr/>
          </p:nvSpPr>
          <p:spPr bwMode="auto">
            <a:xfrm>
              <a:off x="7678215" y="6696223"/>
              <a:ext cx="87279" cy="20192"/>
            </a:xfrm>
            <a:custGeom>
              <a:avLst/>
              <a:gdLst>
                <a:gd name="T0" fmla="*/ 2147483647 w 1314"/>
                <a:gd name="T1" fmla="*/ 2147483647 h 304"/>
                <a:gd name="T2" fmla="*/ 2147483647 w 1314"/>
                <a:gd name="T3" fmla="*/ 2147483647 h 304"/>
                <a:gd name="T4" fmla="*/ 2147483647 w 1314"/>
                <a:gd name="T5" fmla="*/ 2147483647 h 304"/>
                <a:gd name="T6" fmla="*/ 0 w 1314"/>
                <a:gd name="T7" fmla="*/ 2147483647 h 304"/>
                <a:gd name="T8" fmla="*/ 2147483647 w 1314"/>
                <a:gd name="T9" fmla="*/ 2147483647 h 304"/>
                <a:gd name="T10" fmla="*/ 2147483647 w 1314"/>
                <a:gd name="T11" fmla="*/ 2147483647 h 304"/>
                <a:gd name="T12" fmla="*/ 2147483647 w 1314"/>
                <a:gd name="T13" fmla="*/ 2147483647 h 304"/>
                <a:gd name="T14" fmla="*/ 2147483647 w 1314"/>
                <a:gd name="T15" fmla="*/ 2147483647 h 304"/>
                <a:gd name="T16" fmla="*/ 2147483647 w 1314"/>
                <a:gd name="T17" fmla="*/ 2147483647 h 304"/>
                <a:gd name="T18" fmla="*/ 2147483647 w 1314"/>
                <a:gd name="T19" fmla="*/ 2147483647 h 304"/>
                <a:gd name="T20" fmla="*/ 2147483647 w 1314"/>
                <a:gd name="T21" fmla="*/ 2147483647 h 304"/>
                <a:gd name="T22" fmla="*/ 2147483647 w 1314"/>
                <a:gd name="T23" fmla="*/ 2147483647 h 304"/>
                <a:gd name="T24" fmla="*/ 2147483647 w 1314"/>
                <a:gd name="T25" fmla="*/ 2147483647 h 304"/>
                <a:gd name="T26" fmla="*/ 2147483647 w 1314"/>
                <a:gd name="T27" fmla="*/ 2147483647 h 304"/>
                <a:gd name="T28" fmla="*/ 2147483647 w 1314"/>
                <a:gd name="T29" fmla="*/ 2147483647 h 304"/>
                <a:gd name="T30" fmla="*/ 2147483647 w 1314"/>
                <a:gd name="T31" fmla="*/ 2147483647 h 304"/>
                <a:gd name="T32" fmla="*/ 2147483647 w 1314"/>
                <a:gd name="T33" fmla="*/ 2147483647 h 304"/>
                <a:gd name="T34" fmla="*/ 2147483647 w 1314"/>
                <a:gd name="T35" fmla="*/ 2147483647 h 3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7" name="Google Shape;54;p2"/>
            <p:cNvSpPr>
              <a:spLocks/>
            </p:cNvSpPr>
            <p:nvPr/>
          </p:nvSpPr>
          <p:spPr bwMode="auto">
            <a:xfrm>
              <a:off x="7687116" y="6729766"/>
              <a:ext cx="91796" cy="29159"/>
            </a:xfrm>
            <a:custGeom>
              <a:avLst/>
              <a:gdLst>
                <a:gd name="T0" fmla="*/ 2147483647 w 1382"/>
                <a:gd name="T1" fmla="*/ 2147483647 h 439"/>
                <a:gd name="T2" fmla="*/ 2147483647 w 1382"/>
                <a:gd name="T3" fmla="*/ 2147483647 h 439"/>
                <a:gd name="T4" fmla="*/ 2147483647 w 1382"/>
                <a:gd name="T5" fmla="*/ 2147483647 h 439"/>
                <a:gd name="T6" fmla="*/ 2147483647 w 1382"/>
                <a:gd name="T7" fmla="*/ 2147483647 h 439"/>
                <a:gd name="T8" fmla="*/ 2147483647 w 1382"/>
                <a:gd name="T9" fmla="*/ 2147483647 h 439"/>
                <a:gd name="T10" fmla="*/ 2147483647 w 1382"/>
                <a:gd name="T11" fmla="*/ 2147483647 h 439"/>
                <a:gd name="T12" fmla="*/ 2147483647 w 1382"/>
                <a:gd name="T13" fmla="*/ 2147483647 h 439"/>
                <a:gd name="T14" fmla="*/ 2147483647 w 1382"/>
                <a:gd name="T15" fmla="*/ 2147483647 h 439"/>
                <a:gd name="T16" fmla="*/ 2147483647 w 1382"/>
                <a:gd name="T17" fmla="*/ 2147483647 h 439"/>
                <a:gd name="T18" fmla="*/ 2147483647 w 1382"/>
                <a:gd name="T19" fmla="*/ 2147483647 h 439"/>
                <a:gd name="T20" fmla="*/ 2147483647 w 1382"/>
                <a:gd name="T21" fmla="*/ 2147483647 h 439"/>
                <a:gd name="T22" fmla="*/ 2147483647 w 1382"/>
                <a:gd name="T23" fmla="*/ 2147483647 h 439"/>
                <a:gd name="T24" fmla="*/ 2147483647 w 1382"/>
                <a:gd name="T25" fmla="*/ 2147483647 h 439"/>
                <a:gd name="T26" fmla="*/ 2147483647 w 1382"/>
                <a:gd name="T27" fmla="*/ 2147483647 h 439"/>
                <a:gd name="T28" fmla="*/ 2147483647 w 1382"/>
                <a:gd name="T29" fmla="*/ 2147483647 h 439"/>
                <a:gd name="T30" fmla="*/ 2147483647 w 1382"/>
                <a:gd name="T31" fmla="*/ 2147483647 h 4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8" name="Google Shape;55;p2"/>
            <p:cNvSpPr>
              <a:spLocks/>
            </p:cNvSpPr>
            <p:nvPr/>
          </p:nvSpPr>
          <p:spPr bwMode="auto">
            <a:xfrm>
              <a:off x="6445945" y="6685064"/>
              <a:ext cx="1552095" cy="178942"/>
            </a:xfrm>
            <a:custGeom>
              <a:avLst/>
              <a:gdLst>
                <a:gd name="T0" fmla="*/ 2147483647 w 23367"/>
                <a:gd name="T1" fmla="*/ 2147483647 h 2694"/>
                <a:gd name="T2" fmla="*/ 2147483647 w 23367"/>
                <a:gd name="T3" fmla="*/ 2147483647 h 2694"/>
                <a:gd name="T4" fmla="*/ 2147483647 w 23367"/>
                <a:gd name="T5" fmla="*/ 2147483647 h 2694"/>
                <a:gd name="T6" fmla="*/ 2147483647 w 23367"/>
                <a:gd name="T7" fmla="*/ 2147483647 h 2694"/>
                <a:gd name="T8" fmla="*/ 2147483647 w 23367"/>
                <a:gd name="T9" fmla="*/ 2147483647 h 2694"/>
                <a:gd name="T10" fmla="*/ 2147483647 w 23367"/>
                <a:gd name="T11" fmla="*/ 2147483647 h 2694"/>
                <a:gd name="T12" fmla="*/ 2147483647 w 23367"/>
                <a:gd name="T13" fmla="*/ 2147483647 h 2694"/>
                <a:gd name="T14" fmla="*/ 2147483647 w 23367"/>
                <a:gd name="T15" fmla="*/ 2147483647 h 2694"/>
                <a:gd name="T16" fmla="*/ 2147483647 w 23367"/>
                <a:gd name="T17" fmla="*/ 2147483647 h 2694"/>
                <a:gd name="T18" fmla="*/ 2147483647 w 23367"/>
                <a:gd name="T19" fmla="*/ 2147483647 h 2694"/>
                <a:gd name="T20" fmla="*/ 2147483647 w 23367"/>
                <a:gd name="T21" fmla="*/ 2147483647 h 2694"/>
                <a:gd name="T22" fmla="*/ 2147483647 w 23367"/>
                <a:gd name="T23" fmla="*/ 2147483647 h 2694"/>
                <a:gd name="T24" fmla="*/ 2147483647 w 23367"/>
                <a:gd name="T25" fmla="*/ 2147483647 h 2694"/>
                <a:gd name="T26" fmla="*/ 2147483647 w 23367"/>
                <a:gd name="T27" fmla="*/ 2147483647 h 2694"/>
                <a:gd name="T28" fmla="*/ 2147483647 w 23367"/>
                <a:gd name="T29" fmla="*/ 2147483647 h 2694"/>
                <a:gd name="T30" fmla="*/ 2147483647 w 23367"/>
                <a:gd name="T31" fmla="*/ 2147483647 h 2694"/>
                <a:gd name="T32" fmla="*/ 2147483647 w 23367"/>
                <a:gd name="T33" fmla="*/ 2147483647 h 2694"/>
                <a:gd name="T34" fmla="*/ 2147483647 w 23367"/>
                <a:gd name="T35" fmla="*/ 2147483647 h 2694"/>
                <a:gd name="T36" fmla="*/ 2147483647 w 23367"/>
                <a:gd name="T37" fmla="*/ 2147483647 h 2694"/>
                <a:gd name="T38" fmla="*/ 2147483647 w 23367"/>
                <a:gd name="T39" fmla="*/ 2147483647 h 2694"/>
                <a:gd name="T40" fmla="*/ 2147483647 w 23367"/>
                <a:gd name="T41" fmla="*/ 2147483647 h 2694"/>
                <a:gd name="T42" fmla="*/ 2147483647 w 23367"/>
                <a:gd name="T43" fmla="*/ 2147483647 h 2694"/>
                <a:gd name="T44" fmla="*/ 2147483647 w 23367"/>
                <a:gd name="T45" fmla="*/ 2147483647 h 2694"/>
                <a:gd name="T46" fmla="*/ 2147483647 w 23367"/>
                <a:gd name="T47" fmla="*/ 2147483647 h 2694"/>
                <a:gd name="T48" fmla="*/ 2147483647 w 23367"/>
                <a:gd name="T49" fmla="*/ 2147483647 h 2694"/>
                <a:gd name="T50" fmla="*/ 2147483647 w 23367"/>
                <a:gd name="T51" fmla="*/ 2147483647 h 2694"/>
                <a:gd name="T52" fmla="*/ 2147483647 w 23367"/>
                <a:gd name="T53" fmla="*/ 2147483647 h 2694"/>
                <a:gd name="T54" fmla="*/ 2147483647 w 23367"/>
                <a:gd name="T55" fmla="*/ 2147483647 h 2694"/>
                <a:gd name="T56" fmla="*/ 2147483647 w 23367"/>
                <a:gd name="T57" fmla="*/ 2147483647 h 2694"/>
                <a:gd name="T58" fmla="*/ 2147483647 w 23367"/>
                <a:gd name="T59" fmla="*/ 2147483647 h 2694"/>
                <a:gd name="T60" fmla="*/ 2147483647 w 23367"/>
                <a:gd name="T61" fmla="*/ 2147483647 h 2694"/>
                <a:gd name="T62" fmla="*/ 2147483647 w 23367"/>
                <a:gd name="T63" fmla="*/ 2147483647 h 2694"/>
                <a:gd name="T64" fmla="*/ 2147483647 w 23367"/>
                <a:gd name="T65" fmla="*/ 2147483647 h 2694"/>
                <a:gd name="T66" fmla="*/ 2147483647 w 23367"/>
                <a:gd name="T67" fmla="*/ 2147483647 h 2694"/>
                <a:gd name="T68" fmla="*/ 2147483647 w 23367"/>
                <a:gd name="T69" fmla="*/ 2147483647 h 269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49" name="Google Shape;56;p2"/>
          <p:cNvGrpSpPr>
            <a:grpSpLocks/>
          </p:cNvGrpSpPr>
          <p:nvPr/>
        </p:nvGrpSpPr>
        <p:grpSpPr bwMode="auto">
          <a:xfrm>
            <a:off x="227013" y="790575"/>
            <a:ext cx="1165225" cy="815975"/>
            <a:chOff x="305052" y="1261999"/>
            <a:chExt cx="1556545" cy="1089130"/>
          </a:xfrm>
        </p:grpSpPr>
        <p:sp>
          <p:nvSpPr>
            <p:cNvPr id="50" name="Google Shape;57;p2"/>
            <p:cNvSpPr>
              <a:spLocks/>
            </p:cNvSpPr>
            <p:nvPr/>
          </p:nvSpPr>
          <p:spPr bwMode="auto">
            <a:xfrm>
              <a:off x="1342704" y="2046980"/>
              <a:ext cx="118564" cy="107405"/>
            </a:xfrm>
            <a:custGeom>
              <a:avLst/>
              <a:gdLst>
                <a:gd name="T0" fmla="*/ 2147483647 w 1785"/>
                <a:gd name="T1" fmla="*/ 0 h 1617"/>
                <a:gd name="T2" fmla="*/ 2147483647 w 1785"/>
                <a:gd name="T3" fmla="*/ 2147483647 h 1617"/>
                <a:gd name="T4" fmla="*/ 2147483647 w 1785"/>
                <a:gd name="T5" fmla="*/ 2147483647 h 1617"/>
                <a:gd name="T6" fmla="*/ 2147483647 w 1785"/>
                <a:gd name="T7" fmla="*/ 2147483647 h 1617"/>
                <a:gd name="T8" fmla="*/ 2147483647 w 1785"/>
                <a:gd name="T9" fmla="*/ 2147483647 h 1617"/>
                <a:gd name="T10" fmla="*/ 2147483647 w 1785"/>
                <a:gd name="T11" fmla="*/ 2147483647 h 1617"/>
                <a:gd name="T12" fmla="*/ 2147483647 w 1785"/>
                <a:gd name="T13" fmla="*/ 2147483647 h 1617"/>
                <a:gd name="T14" fmla="*/ 2147483647 w 1785"/>
                <a:gd name="T15" fmla="*/ 2147483647 h 1617"/>
                <a:gd name="T16" fmla="*/ 0 w 1785"/>
                <a:gd name="T17" fmla="*/ 2147483647 h 1617"/>
                <a:gd name="T18" fmla="*/ 0 w 1785"/>
                <a:gd name="T19" fmla="*/ 2147483647 h 1617"/>
                <a:gd name="T20" fmla="*/ 2147483647 w 1785"/>
                <a:gd name="T21" fmla="*/ 2147483647 h 1617"/>
                <a:gd name="T22" fmla="*/ 2147483647 w 1785"/>
                <a:gd name="T23" fmla="*/ 2147483647 h 1617"/>
                <a:gd name="T24" fmla="*/ 2147483647 w 1785"/>
                <a:gd name="T25" fmla="*/ 2147483647 h 1617"/>
                <a:gd name="T26" fmla="*/ 2147483647 w 1785"/>
                <a:gd name="T27" fmla="*/ 2147483647 h 1617"/>
                <a:gd name="T28" fmla="*/ 2147483647 w 1785"/>
                <a:gd name="T29" fmla="*/ 2147483647 h 1617"/>
                <a:gd name="T30" fmla="*/ 2147483647 w 1785"/>
                <a:gd name="T31" fmla="*/ 2147483647 h 1617"/>
                <a:gd name="T32" fmla="*/ 2147483647 w 1785"/>
                <a:gd name="T33" fmla="*/ 2147483647 h 1617"/>
                <a:gd name="T34" fmla="*/ 2147483647 w 1785"/>
                <a:gd name="T35" fmla="*/ 2147483647 h 1617"/>
                <a:gd name="T36" fmla="*/ 2147483647 w 1785"/>
                <a:gd name="T37" fmla="*/ 2147483647 h 1617"/>
                <a:gd name="T38" fmla="*/ 2147483647 w 1785"/>
                <a:gd name="T39" fmla="*/ 2147483647 h 1617"/>
                <a:gd name="T40" fmla="*/ 2147483647 w 1785"/>
                <a:gd name="T41" fmla="*/ 2147483647 h 1617"/>
                <a:gd name="T42" fmla="*/ 2147483647 w 1785"/>
                <a:gd name="T43" fmla="*/ 2147483647 h 1617"/>
                <a:gd name="T44" fmla="*/ 2147483647 w 1785"/>
                <a:gd name="T45" fmla="*/ 2147483647 h 1617"/>
                <a:gd name="T46" fmla="*/ 2147483647 w 1785"/>
                <a:gd name="T47" fmla="*/ 2147483647 h 1617"/>
                <a:gd name="T48" fmla="*/ 2147483647 w 1785"/>
                <a:gd name="T49" fmla="*/ 2147483647 h 1617"/>
                <a:gd name="T50" fmla="*/ 2147483647 w 1785"/>
                <a:gd name="T51" fmla="*/ 2147483647 h 1617"/>
                <a:gd name="T52" fmla="*/ 2147483647 w 1785"/>
                <a:gd name="T53" fmla="*/ 2147483647 h 1617"/>
                <a:gd name="T54" fmla="*/ 2147483647 w 1785"/>
                <a:gd name="T55" fmla="*/ 2147483647 h 1617"/>
                <a:gd name="T56" fmla="*/ 2147483647 w 1785"/>
                <a:gd name="T57" fmla="*/ 2147483647 h 1617"/>
                <a:gd name="T58" fmla="*/ 2147483647 w 1785"/>
                <a:gd name="T59" fmla="*/ 2147483647 h 1617"/>
                <a:gd name="T60" fmla="*/ 2147483647 w 1785"/>
                <a:gd name="T61" fmla="*/ 0 h 1617"/>
                <a:gd name="T62" fmla="*/ 2147483647 w 1785"/>
                <a:gd name="T63" fmla="*/ 0 h 161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1" name="Google Shape;58;p2"/>
            <p:cNvSpPr>
              <a:spLocks/>
            </p:cNvSpPr>
            <p:nvPr/>
          </p:nvSpPr>
          <p:spPr bwMode="auto">
            <a:xfrm>
              <a:off x="1409791" y="2120775"/>
              <a:ext cx="35868" cy="35802"/>
            </a:xfrm>
            <a:custGeom>
              <a:avLst/>
              <a:gdLst>
                <a:gd name="T0" fmla="*/ 2147483647 w 540"/>
                <a:gd name="T1" fmla="*/ 0 h 539"/>
                <a:gd name="T2" fmla="*/ 2147483647 w 540"/>
                <a:gd name="T3" fmla="*/ 2147483647 h 539"/>
                <a:gd name="T4" fmla="*/ 2147483647 w 540"/>
                <a:gd name="T5" fmla="*/ 2147483647 h 539"/>
                <a:gd name="T6" fmla="*/ 2147483647 w 540"/>
                <a:gd name="T7" fmla="*/ 2147483647 h 539"/>
                <a:gd name="T8" fmla="*/ 2147483647 w 540"/>
                <a:gd name="T9" fmla="*/ 2147483647 h 539"/>
                <a:gd name="T10" fmla="*/ 2147483647 w 540"/>
                <a:gd name="T11" fmla="*/ 2147483647 h 539"/>
                <a:gd name="T12" fmla="*/ 2147483647 w 540"/>
                <a:gd name="T13" fmla="*/ 2147483647 h 539"/>
                <a:gd name="T14" fmla="*/ 2147483647 w 540"/>
                <a:gd name="T15" fmla="*/ 2147483647 h 539"/>
                <a:gd name="T16" fmla="*/ 2147483647 w 540"/>
                <a:gd name="T17" fmla="*/ 2147483647 h 539"/>
                <a:gd name="T18" fmla="*/ 2147483647 w 540"/>
                <a:gd name="T19" fmla="*/ 2147483647 h 539"/>
                <a:gd name="T20" fmla="*/ 2147483647 w 540"/>
                <a:gd name="T21" fmla="*/ 2147483647 h 539"/>
                <a:gd name="T22" fmla="*/ 2147483647 w 540"/>
                <a:gd name="T23" fmla="*/ 2147483647 h 539"/>
                <a:gd name="T24" fmla="*/ 2147483647 w 540"/>
                <a:gd name="T25" fmla="*/ 2147483647 h 539"/>
                <a:gd name="T26" fmla="*/ 2147483647 w 540"/>
                <a:gd name="T27" fmla="*/ 2147483647 h 539"/>
                <a:gd name="T28" fmla="*/ 2147483647 w 540"/>
                <a:gd name="T29" fmla="*/ 2147483647 h 539"/>
                <a:gd name="T30" fmla="*/ 2147483647 w 540"/>
                <a:gd name="T31" fmla="*/ 2147483647 h 539"/>
                <a:gd name="T32" fmla="*/ 2147483647 w 540"/>
                <a:gd name="T33" fmla="*/ 2147483647 h 539"/>
                <a:gd name="T34" fmla="*/ 2147483647 w 540"/>
                <a:gd name="T35" fmla="*/ 0 h 5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2" name="Google Shape;59;p2"/>
            <p:cNvSpPr>
              <a:spLocks/>
            </p:cNvSpPr>
            <p:nvPr/>
          </p:nvSpPr>
          <p:spPr bwMode="auto">
            <a:xfrm>
              <a:off x="792593" y="1261999"/>
              <a:ext cx="619523" cy="565853"/>
            </a:xfrm>
            <a:custGeom>
              <a:avLst/>
              <a:gdLst>
                <a:gd name="T0" fmla="*/ 2147483647 w 9327"/>
                <a:gd name="T1" fmla="*/ 2147483647 h 8519"/>
                <a:gd name="T2" fmla="*/ 2147483647 w 9327"/>
                <a:gd name="T3" fmla="*/ 2147483647 h 8519"/>
                <a:gd name="T4" fmla="*/ 2147483647 w 9327"/>
                <a:gd name="T5" fmla="*/ 2147483647 h 8519"/>
                <a:gd name="T6" fmla="*/ 2147483647 w 9327"/>
                <a:gd name="T7" fmla="*/ 2147483647 h 8519"/>
                <a:gd name="T8" fmla="*/ 2147483647 w 9327"/>
                <a:gd name="T9" fmla="*/ 2147483647 h 8519"/>
                <a:gd name="T10" fmla="*/ 2147483647 w 9327"/>
                <a:gd name="T11" fmla="*/ 2147483647 h 8519"/>
                <a:gd name="T12" fmla="*/ 2147483647 w 9327"/>
                <a:gd name="T13" fmla="*/ 2147483647 h 8519"/>
                <a:gd name="T14" fmla="*/ 2147483647 w 9327"/>
                <a:gd name="T15" fmla="*/ 2147483647 h 8519"/>
                <a:gd name="T16" fmla="*/ 2147483647 w 9327"/>
                <a:gd name="T17" fmla="*/ 2147483647 h 8519"/>
                <a:gd name="T18" fmla="*/ 2147483647 w 9327"/>
                <a:gd name="T19" fmla="*/ 2147483647 h 8519"/>
                <a:gd name="T20" fmla="*/ 2147483647 w 9327"/>
                <a:gd name="T21" fmla="*/ 2147483647 h 8519"/>
                <a:gd name="T22" fmla="*/ 2147483647 w 9327"/>
                <a:gd name="T23" fmla="*/ 2147483647 h 8519"/>
                <a:gd name="T24" fmla="*/ 2147483647 w 9327"/>
                <a:gd name="T25" fmla="*/ 2147483647 h 8519"/>
                <a:gd name="T26" fmla="*/ 2147483647 w 9327"/>
                <a:gd name="T27" fmla="*/ 2147483647 h 8519"/>
                <a:gd name="T28" fmla="*/ 2147483647 w 9327"/>
                <a:gd name="T29" fmla="*/ 2147483647 h 8519"/>
                <a:gd name="T30" fmla="*/ 2147483647 w 9327"/>
                <a:gd name="T31" fmla="*/ 2147483647 h 8519"/>
                <a:gd name="T32" fmla="*/ 2147483647 w 9327"/>
                <a:gd name="T33" fmla="*/ 2147483647 h 8519"/>
                <a:gd name="T34" fmla="*/ 2147483647 w 9327"/>
                <a:gd name="T35" fmla="*/ 2147483647 h 8519"/>
                <a:gd name="T36" fmla="*/ 2147483647 w 9327"/>
                <a:gd name="T37" fmla="*/ 2147483647 h 8519"/>
                <a:gd name="T38" fmla="*/ 2147483647 w 9327"/>
                <a:gd name="T39" fmla="*/ 2147483647 h 8519"/>
                <a:gd name="T40" fmla="*/ 2147483647 w 9327"/>
                <a:gd name="T41" fmla="*/ 2147483647 h 8519"/>
                <a:gd name="T42" fmla="*/ 2147483647 w 9327"/>
                <a:gd name="T43" fmla="*/ 2147483647 h 8519"/>
                <a:gd name="T44" fmla="*/ 2147483647 w 9327"/>
                <a:gd name="T45" fmla="*/ 2147483647 h 8519"/>
                <a:gd name="T46" fmla="*/ 2147483647 w 9327"/>
                <a:gd name="T47" fmla="*/ 2147483647 h 8519"/>
                <a:gd name="T48" fmla="*/ 2147483647 w 9327"/>
                <a:gd name="T49" fmla="*/ 2147483647 h 8519"/>
                <a:gd name="T50" fmla="*/ 2147483647 w 9327"/>
                <a:gd name="T51" fmla="*/ 2147483647 h 8519"/>
                <a:gd name="T52" fmla="*/ 2147483647 w 9327"/>
                <a:gd name="T53" fmla="*/ 2147483647 h 8519"/>
                <a:gd name="T54" fmla="*/ 2147483647 w 9327"/>
                <a:gd name="T55" fmla="*/ 2147483647 h 8519"/>
                <a:gd name="T56" fmla="*/ 2147483647 w 9327"/>
                <a:gd name="T57" fmla="*/ 2147483647 h 8519"/>
                <a:gd name="T58" fmla="*/ 2147483647 w 9327"/>
                <a:gd name="T59" fmla="*/ 2147483647 h 8519"/>
                <a:gd name="T60" fmla="*/ 2147483647 w 9327"/>
                <a:gd name="T61" fmla="*/ 2147483647 h 8519"/>
                <a:gd name="T62" fmla="*/ 2147483647 w 9327"/>
                <a:gd name="T63" fmla="*/ 2147483647 h 8519"/>
                <a:gd name="T64" fmla="*/ 2147483647 w 9327"/>
                <a:gd name="T65" fmla="*/ 2147483647 h 8519"/>
                <a:gd name="T66" fmla="*/ 2147483647 w 9327"/>
                <a:gd name="T67" fmla="*/ 2147483647 h 8519"/>
                <a:gd name="T68" fmla="*/ 2147483647 w 9327"/>
                <a:gd name="T69" fmla="*/ 2147483647 h 8519"/>
                <a:gd name="T70" fmla="*/ 2147483647 w 9327"/>
                <a:gd name="T71" fmla="*/ 2147483647 h 8519"/>
                <a:gd name="T72" fmla="*/ 2147483647 w 9327"/>
                <a:gd name="T73" fmla="*/ 2147483647 h 8519"/>
                <a:gd name="T74" fmla="*/ 2147483647 w 9327"/>
                <a:gd name="T75" fmla="*/ 2147483647 h 8519"/>
                <a:gd name="T76" fmla="*/ 2147483647 w 9327"/>
                <a:gd name="T77" fmla="*/ 2147483647 h 8519"/>
                <a:gd name="T78" fmla="*/ 2147483647 w 9327"/>
                <a:gd name="T79" fmla="*/ 2147483647 h 8519"/>
                <a:gd name="T80" fmla="*/ 2147483647 w 9327"/>
                <a:gd name="T81" fmla="*/ 2147483647 h 8519"/>
                <a:gd name="T82" fmla="*/ 2147483647 w 9327"/>
                <a:gd name="T83" fmla="*/ 2147483647 h 8519"/>
                <a:gd name="T84" fmla="*/ 2147483647 w 9327"/>
                <a:gd name="T85" fmla="*/ 2147483647 h 8519"/>
                <a:gd name="T86" fmla="*/ 2147483647 w 9327"/>
                <a:gd name="T87" fmla="*/ 2147483647 h 8519"/>
                <a:gd name="T88" fmla="*/ 2147483647 w 9327"/>
                <a:gd name="T89" fmla="*/ 2147483647 h 8519"/>
                <a:gd name="T90" fmla="*/ 2147483647 w 9327"/>
                <a:gd name="T91" fmla="*/ 2147483647 h 8519"/>
                <a:gd name="T92" fmla="*/ 2147483647 w 9327"/>
                <a:gd name="T93" fmla="*/ 2147483647 h 8519"/>
                <a:gd name="T94" fmla="*/ 2147483647 w 9327"/>
                <a:gd name="T95" fmla="*/ 2147483647 h 8519"/>
                <a:gd name="T96" fmla="*/ 2147483647 w 9327"/>
                <a:gd name="T97" fmla="*/ 2147483647 h 8519"/>
                <a:gd name="T98" fmla="*/ 2147483647 w 9327"/>
                <a:gd name="T99" fmla="*/ 2147483647 h 8519"/>
                <a:gd name="T100" fmla="*/ 2147483647 w 9327"/>
                <a:gd name="T101" fmla="*/ 2147483647 h 8519"/>
                <a:gd name="T102" fmla="*/ 2147483647 w 9327"/>
                <a:gd name="T103" fmla="*/ 2147483647 h 851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3" name="Google Shape;60;p2"/>
            <p:cNvSpPr>
              <a:spLocks/>
            </p:cNvSpPr>
            <p:nvPr/>
          </p:nvSpPr>
          <p:spPr bwMode="auto">
            <a:xfrm>
              <a:off x="969210" y="1727156"/>
              <a:ext cx="210294" cy="53736"/>
            </a:xfrm>
            <a:custGeom>
              <a:avLst/>
              <a:gdLst>
                <a:gd name="T0" fmla="*/ 2147483647 w 3166"/>
                <a:gd name="T1" fmla="*/ 0 h 809"/>
                <a:gd name="T2" fmla="*/ 2147483647 w 3166"/>
                <a:gd name="T3" fmla="*/ 2147483647 h 809"/>
                <a:gd name="T4" fmla="*/ 2147483647 w 3166"/>
                <a:gd name="T5" fmla="*/ 2147483647 h 809"/>
                <a:gd name="T6" fmla="*/ 2147483647 w 3166"/>
                <a:gd name="T7" fmla="*/ 2147483647 h 809"/>
                <a:gd name="T8" fmla="*/ 2147483647 w 3166"/>
                <a:gd name="T9" fmla="*/ 2147483647 h 809"/>
                <a:gd name="T10" fmla="*/ 2147483647 w 3166"/>
                <a:gd name="T11" fmla="*/ 2147483647 h 809"/>
                <a:gd name="T12" fmla="*/ 2147483647 w 3166"/>
                <a:gd name="T13" fmla="*/ 2147483647 h 809"/>
                <a:gd name="T14" fmla="*/ 2147483647 w 3166"/>
                <a:gd name="T15" fmla="*/ 2147483647 h 809"/>
                <a:gd name="T16" fmla="*/ 2147483647 w 3166"/>
                <a:gd name="T17" fmla="*/ 2147483647 h 809"/>
                <a:gd name="T18" fmla="*/ 2147483647 w 3166"/>
                <a:gd name="T19" fmla="*/ 2147483647 h 809"/>
                <a:gd name="T20" fmla="*/ 2147483647 w 3166"/>
                <a:gd name="T21" fmla="*/ 2147483647 h 809"/>
                <a:gd name="T22" fmla="*/ 2147483647 w 3166"/>
                <a:gd name="T23" fmla="*/ 2147483647 h 809"/>
                <a:gd name="T24" fmla="*/ 2147483647 w 3166"/>
                <a:gd name="T25" fmla="*/ 2147483647 h 809"/>
                <a:gd name="T26" fmla="*/ 2147483647 w 3166"/>
                <a:gd name="T27" fmla="*/ 2147483647 h 809"/>
                <a:gd name="T28" fmla="*/ 2147483647 w 3166"/>
                <a:gd name="T29" fmla="*/ 2147483647 h 809"/>
                <a:gd name="T30" fmla="*/ 2147483647 w 3166"/>
                <a:gd name="T31" fmla="*/ 2147483647 h 809"/>
                <a:gd name="T32" fmla="*/ 2147483647 w 3166"/>
                <a:gd name="T33" fmla="*/ 2147483647 h 809"/>
                <a:gd name="T34" fmla="*/ 2147483647 w 3166"/>
                <a:gd name="T35" fmla="*/ 2147483647 h 809"/>
                <a:gd name="T36" fmla="*/ 2147483647 w 3166"/>
                <a:gd name="T37" fmla="*/ 2147483647 h 809"/>
                <a:gd name="T38" fmla="*/ 2147483647 w 3166"/>
                <a:gd name="T39" fmla="*/ 2147483647 h 809"/>
                <a:gd name="T40" fmla="*/ 2147483647 w 3166"/>
                <a:gd name="T41" fmla="*/ 2147483647 h 809"/>
                <a:gd name="T42" fmla="*/ 2147483647 w 3166"/>
                <a:gd name="T43" fmla="*/ 2147483647 h 809"/>
                <a:gd name="T44" fmla="*/ 2147483647 w 3166"/>
                <a:gd name="T45" fmla="*/ 2147483647 h 809"/>
                <a:gd name="T46" fmla="*/ 2147483647 w 3166"/>
                <a:gd name="T47" fmla="*/ 2147483647 h 809"/>
                <a:gd name="T48" fmla="*/ 2147483647 w 3166"/>
                <a:gd name="T49" fmla="*/ 2147483647 h 809"/>
                <a:gd name="T50" fmla="*/ 2147483647 w 3166"/>
                <a:gd name="T51" fmla="*/ 2147483647 h 809"/>
                <a:gd name="T52" fmla="*/ 2147483647 w 3166"/>
                <a:gd name="T53" fmla="*/ 2147483647 h 809"/>
                <a:gd name="T54" fmla="*/ 2147483647 w 3166"/>
                <a:gd name="T55" fmla="*/ 0 h 809"/>
                <a:gd name="T56" fmla="*/ 2147483647 w 3166"/>
                <a:gd name="T57" fmla="*/ 0 h 8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4" name="Google Shape;61;p2"/>
            <p:cNvSpPr>
              <a:spLocks/>
            </p:cNvSpPr>
            <p:nvPr/>
          </p:nvSpPr>
          <p:spPr bwMode="auto">
            <a:xfrm>
              <a:off x="1798894" y="1999953"/>
              <a:ext cx="62703" cy="134306"/>
            </a:xfrm>
            <a:custGeom>
              <a:avLst/>
              <a:gdLst>
                <a:gd name="T0" fmla="*/ 2147483647 w 944"/>
                <a:gd name="T1" fmla="*/ 2147483647 h 2022"/>
                <a:gd name="T2" fmla="*/ 2147483647 w 944"/>
                <a:gd name="T3" fmla="*/ 2147483647 h 2022"/>
                <a:gd name="T4" fmla="*/ 2147483647 w 944"/>
                <a:gd name="T5" fmla="*/ 2147483647 h 2022"/>
                <a:gd name="T6" fmla="*/ 2147483647 w 944"/>
                <a:gd name="T7" fmla="*/ 2147483647 h 2022"/>
                <a:gd name="T8" fmla="*/ 2147483647 w 944"/>
                <a:gd name="T9" fmla="*/ 2147483647 h 2022"/>
                <a:gd name="T10" fmla="*/ 2147483647 w 944"/>
                <a:gd name="T11" fmla="*/ 2147483647 h 2022"/>
                <a:gd name="T12" fmla="*/ 2147483647 w 944"/>
                <a:gd name="T13" fmla="*/ 2147483647 h 2022"/>
                <a:gd name="T14" fmla="*/ 2147483647 w 944"/>
                <a:gd name="T15" fmla="*/ 2147483647 h 2022"/>
                <a:gd name="T16" fmla="*/ 2147483647 w 944"/>
                <a:gd name="T17" fmla="*/ 2147483647 h 2022"/>
                <a:gd name="T18" fmla="*/ 2147483647 w 944"/>
                <a:gd name="T19" fmla="*/ 2147483647 h 2022"/>
                <a:gd name="T20" fmla="*/ 2147483647 w 944"/>
                <a:gd name="T21" fmla="*/ 2147483647 h 2022"/>
                <a:gd name="T22" fmla="*/ 2147483647 w 944"/>
                <a:gd name="T23" fmla="*/ 2147483647 h 2022"/>
                <a:gd name="T24" fmla="*/ 2147483647 w 944"/>
                <a:gd name="T25" fmla="*/ 2147483647 h 2022"/>
                <a:gd name="T26" fmla="*/ 2147483647 w 944"/>
                <a:gd name="T27" fmla="*/ 2147483647 h 2022"/>
                <a:gd name="T28" fmla="*/ 2147483647 w 944"/>
                <a:gd name="T29" fmla="*/ 2147483647 h 2022"/>
                <a:gd name="T30" fmla="*/ 2147483647 w 944"/>
                <a:gd name="T31" fmla="*/ 2147483647 h 2022"/>
                <a:gd name="T32" fmla="*/ 2147483647 w 944"/>
                <a:gd name="T33" fmla="*/ 2147483647 h 2022"/>
                <a:gd name="T34" fmla="*/ 2147483647 w 944"/>
                <a:gd name="T35" fmla="*/ 2147483647 h 2022"/>
                <a:gd name="T36" fmla="*/ 2147483647 w 944"/>
                <a:gd name="T37" fmla="*/ 2147483647 h 2022"/>
                <a:gd name="T38" fmla="*/ 2147483647 w 944"/>
                <a:gd name="T39" fmla="*/ 2147483647 h 2022"/>
                <a:gd name="T40" fmla="*/ 2147483647 w 944"/>
                <a:gd name="T41" fmla="*/ 2147483647 h 2022"/>
                <a:gd name="T42" fmla="*/ 2147483647 w 944"/>
                <a:gd name="T43" fmla="*/ 2147483647 h 2022"/>
                <a:gd name="T44" fmla="*/ 2147483647 w 944"/>
                <a:gd name="T45" fmla="*/ 2147483647 h 2022"/>
                <a:gd name="T46" fmla="*/ 2147483647 w 944"/>
                <a:gd name="T47" fmla="*/ 2147483647 h 2022"/>
                <a:gd name="T48" fmla="*/ 2147483647 w 944"/>
                <a:gd name="T49" fmla="*/ 2147483647 h 2022"/>
                <a:gd name="T50" fmla="*/ 2147483647 w 944"/>
                <a:gd name="T51" fmla="*/ 2147483647 h 2022"/>
                <a:gd name="T52" fmla="*/ 2147483647 w 944"/>
                <a:gd name="T53" fmla="*/ 2147483647 h 2022"/>
                <a:gd name="T54" fmla="*/ 2147483647 w 944"/>
                <a:gd name="T55" fmla="*/ 2147483647 h 2022"/>
                <a:gd name="T56" fmla="*/ 2147483647 w 944"/>
                <a:gd name="T57" fmla="*/ 2147483647 h 2022"/>
                <a:gd name="T58" fmla="*/ 2147483647 w 944"/>
                <a:gd name="T59" fmla="*/ 2147483647 h 2022"/>
                <a:gd name="T60" fmla="*/ 2147483647 w 944"/>
                <a:gd name="T61" fmla="*/ 2147483647 h 20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5" name="Google Shape;62;p2"/>
            <p:cNvSpPr>
              <a:spLocks/>
            </p:cNvSpPr>
            <p:nvPr/>
          </p:nvSpPr>
          <p:spPr bwMode="auto">
            <a:xfrm>
              <a:off x="1197372" y="1776375"/>
              <a:ext cx="73862" cy="31351"/>
            </a:xfrm>
            <a:custGeom>
              <a:avLst/>
              <a:gdLst>
                <a:gd name="T0" fmla="*/ 2147483647 w 1112"/>
                <a:gd name="T1" fmla="*/ 0 h 472"/>
                <a:gd name="T2" fmla="*/ 0 w 1112"/>
                <a:gd name="T3" fmla="*/ 2147483647 h 472"/>
                <a:gd name="T4" fmla="*/ 0 w 1112"/>
                <a:gd name="T5" fmla="*/ 2147483647 h 472"/>
                <a:gd name="T6" fmla="*/ 2147483647 w 1112"/>
                <a:gd name="T7" fmla="*/ 2147483647 h 472"/>
                <a:gd name="T8" fmla="*/ 2147483647 w 1112"/>
                <a:gd name="T9" fmla="*/ 2147483647 h 472"/>
                <a:gd name="T10" fmla="*/ 2147483647 w 1112"/>
                <a:gd name="T11" fmla="*/ 2147483647 h 472"/>
                <a:gd name="T12" fmla="*/ 2147483647 w 1112"/>
                <a:gd name="T13" fmla="*/ 2147483647 h 472"/>
                <a:gd name="T14" fmla="*/ 2147483647 w 1112"/>
                <a:gd name="T15" fmla="*/ 2147483647 h 472"/>
                <a:gd name="T16" fmla="*/ 2147483647 w 1112"/>
                <a:gd name="T17" fmla="*/ 2147483647 h 472"/>
                <a:gd name="T18" fmla="*/ 2147483647 w 1112"/>
                <a:gd name="T19" fmla="*/ 2147483647 h 472"/>
                <a:gd name="T20" fmla="*/ 2147483647 w 1112"/>
                <a:gd name="T21" fmla="*/ 2147483647 h 472"/>
                <a:gd name="T22" fmla="*/ 2147483647 w 1112"/>
                <a:gd name="T23" fmla="*/ 2147483647 h 472"/>
                <a:gd name="T24" fmla="*/ 2147483647 w 1112"/>
                <a:gd name="T25" fmla="*/ 2147483647 h 472"/>
                <a:gd name="T26" fmla="*/ 2147483647 w 1112"/>
                <a:gd name="T27" fmla="*/ 0 h 472"/>
                <a:gd name="T28" fmla="*/ 2147483647 w 1112"/>
                <a:gd name="T29" fmla="*/ 0 h 4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6" name="Google Shape;63;p2"/>
            <p:cNvSpPr>
              <a:spLocks/>
            </p:cNvSpPr>
            <p:nvPr/>
          </p:nvSpPr>
          <p:spPr bwMode="auto">
            <a:xfrm>
              <a:off x="799302" y="1767408"/>
              <a:ext cx="64895" cy="33610"/>
            </a:xfrm>
            <a:custGeom>
              <a:avLst/>
              <a:gdLst>
                <a:gd name="T0" fmla="*/ 2147483647 w 977"/>
                <a:gd name="T1" fmla="*/ 2147483647 h 506"/>
                <a:gd name="T2" fmla="*/ 2147483647 w 977"/>
                <a:gd name="T3" fmla="*/ 2147483647 h 506"/>
                <a:gd name="T4" fmla="*/ 2147483647 w 977"/>
                <a:gd name="T5" fmla="*/ 2147483647 h 506"/>
                <a:gd name="T6" fmla="*/ 2147483647 w 977"/>
                <a:gd name="T7" fmla="*/ 2147483647 h 506"/>
                <a:gd name="T8" fmla="*/ 0 w 977"/>
                <a:gd name="T9" fmla="*/ 2147483647 h 506"/>
                <a:gd name="T10" fmla="*/ 0 w 977"/>
                <a:gd name="T11" fmla="*/ 2147483647 h 506"/>
                <a:gd name="T12" fmla="*/ 2147483647 w 977"/>
                <a:gd name="T13" fmla="*/ 2147483647 h 506"/>
                <a:gd name="T14" fmla="*/ 2147483647 w 977"/>
                <a:gd name="T15" fmla="*/ 2147483647 h 506"/>
                <a:gd name="T16" fmla="*/ 2147483647 w 977"/>
                <a:gd name="T17" fmla="*/ 2147483647 h 506"/>
                <a:gd name="T18" fmla="*/ 2147483647 w 977"/>
                <a:gd name="T19" fmla="*/ 2147483647 h 506"/>
                <a:gd name="T20" fmla="*/ 2147483647 w 977"/>
                <a:gd name="T21" fmla="*/ 2147483647 h 506"/>
                <a:gd name="T22" fmla="*/ 2147483647 w 977"/>
                <a:gd name="T23" fmla="*/ 2147483647 h 506"/>
                <a:gd name="T24" fmla="*/ 2147483647 w 977"/>
                <a:gd name="T25" fmla="*/ 2147483647 h 506"/>
                <a:gd name="T26" fmla="*/ 2147483647 w 977"/>
                <a:gd name="T27" fmla="*/ 2147483647 h 506"/>
                <a:gd name="T28" fmla="*/ 2147483647 w 977"/>
                <a:gd name="T29" fmla="*/ 2147483647 h 506"/>
                <a:gd name="T30" fmla="*/ 2147483647 w 977"/>
                <a:gd name="T31" fmla="*/ 2147483647 h 506"/>
                <a:gd name="T32" fmla="*/ 2147483647 w 977"/>
                <a:gd name="T33" fmla="*/ 2147483647 h 5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7" name="Google Shape;64;p2"/>
            <p:cNvSpPr>
              <a:spLocks/>
            </p:cNvSpPr>
            <p:nvPr/>
          </p:nvSpPr>
          <p:spPr bwMode="auto">
            <a:xfrm>
              <a:off x="1322578" y="1836753"/>
              <a:ext cx="143207" cy="51477"/>
            </a:xfrm>
            <a:custGeom>
              <a:avLst/>
              <a:gdLst>
                <a:gd name="T0" fmla="*/ 2147483647 w 2156"/>
                <a:gd name="T1" fmla="*/ 0 h 775"/>
                <a:gd name="T2" fmla="*/ 2147483647 w 2156"/>
                <a:gd name="T3" fmla="*/ 2147483647 h 775"/>
                <a:gd name="T4" fmla="*/ 0 w 2156"/>
                <a:gd name="T5" fmla="*/ 2147483647 h 775"/>
                <a:gd name="T6" fmla="*/ 0 w 2156"/>
                <a:gd name="T7" fmla="*/ 2147483647 h 775"/>
                <a:gd name="T8" fmla="*/ 2147483647 w 2156"/>
                <a:gd name="T9" fmla="*/ 2147483647 h 775"/>
                <a:gd name="T10" fmla="*/ 2147483647 w 2156"/>
                <a:gd name="T11" fmla="*/ 2147483647 h 775"/>
                <a:gd name="T12" fmla="*/ 2147483647 w 2156"/>
                <a:gd name="T13" fmla="*/ 2147483647 h 775"/>
                <a:gd name="T14" fmla="*/ 2147483647 w 2156"/>
                <a:gd name="T15" fmla="*/ 2147483647 h 775"/>
                <a:gd name="T16" fmla="*/ 2147483647 w 2156"/>
                <a:gd name="T17" fmla="*/ 2147483647 h 775"/>
                <a:gd name="T18" fmla="*/ 2147483647 w 2156"/>
                <a:gd name="T19" fmla="*/ 2147483647 h 775"/>
                <a:gd name="T20" fmla="*/ 2147483647 w 2156"/>
                <a:gd name="T21" fmla="*/ 2147483647 h 775"/>
                <a:gd name="T22" fmla="*/ 2147483647 w 2156"/>
                <a:gd name="T23" fmla="*/ 2147483647 h 775"/>
                <a:gd name="T24" fmla="*/ 2147483647 w 2156"/>
                <a:gd name="T25" fmla="*/ 2147483647 h 775"/>
                <a:gd name="T26" fmla="*/ 2147483647 w 2156"/>
                <a:gd name="T27" fmla="*/ 2147483647 h 775"/>
                <a:gd name="T28" fmla="*/ 2147483647 w 2156"/>
                <a:gd name="T29" fmla="*/ 2147483647 h 775"/>
                <a:gd name="T30" fmla="*/ 2147483647 w 2156"/>
                <a:gd name="T31" fmla="*/ 2147483647 h 775"/>
                <a:gd name="T32" fmla="*/ 2147483647 w 2156"/>
                <a:gd name="T33" fmla="*/ 2147483647 h 775"/>
                <a:gd name="T34" fmla="*/ 2147483647 w 2156"/>
                <a:gd name="T35" fmla="*/ 2147483647 h 775"/>
                <a:gd name="T36" fmla="*/ 2147483647 w 2156"/>
                <a:gd name="T37" fmla="*/ 2147483647 h 775"/>
                <a:gd name="T38" fmla="*/ 2147483647 w 2156"/>
                <a:gd name="T39" fmla="*/ 2147483647 h 775"/>
                <a:gd name="T40" fmla="*/ 2147483647 w 2156"/>
                <a:gd name="T41" fmla="*/ 2147483647 h 775"/>
                <a:gd name="T42" fmla="*/ 2147483647 w 2156"/>
                <a:gd name="T43" fmla="*/ 2147483647 h 775"/>
                <a:gd name="T44" fmla="*/ 2147483647 w 2156"/>
                <a:gd name="T45" fmla="*/ 2147483647 h 775"/>
                <a:gd name="T46" fmla="*/ 2147483647 w 2156"/>
                <a:gd name="T47" fmla="*/ 0 h 775"/>
                <a:gd name="T48" fmla="*/ 2147483647 w 2156"/>
                <a:gd name="T49" fmla="*/ 0 h 7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8" name="Google Shape;65;p2"/>
            <p:cNvSpPr>
              <a:spLocks/>
            </p:cNvSpPr>
            <p:nvPr/>
          </p:nvSpPr>
          <p:spPr bwMode="auto">
            <a:xfrm>
              <a:off x="1684846" y="2181153"/>
              <a:ext cx="66" cy="66"/>
            </a:xfrm>
            <a:custGeom>
              <a:avLst/>
              <a:gdLst>
                <a:gd name="T0" fmla="*/ 2147483647 w 1"/>
                <a:gd name="T1" fmla="*/ 0 h 1"/>
                <a:gd name="T2" fmla="*/ 2147483647 w 1"/>
                <a:gd name="T3" fmla="*/ 0 h 1"/>
                <a:gd name="T4" fmla="*/ 2147483647 w 1"/>
                <a:gd name="T5" fmla="*/ 0 h 1"/>
                <a:gd name="T6" fmla="*/ 2147483647 w 1"/>
                <a:gd name="T7" fmla="*/ 0 h 1"/>
                <a:gd name="T8" fmla="*/ 2147483647 w 1"/>
                <a:gd name="T9" fmla="*/ 0 h 1"/>
                <a:gd name="T10" fmla="*/ 2147483647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9" name="Google Shape;66;p2"/>
            <p:cNvSpPr>
              <a:spLocks/>
            </p:cNvSpPr>
            <p:nvPr/>
          </p:nvSpPr>
          <p:spPr bwMode="auto">
            <a:xfrm>
              <a:off x="1660270" y="2158769"/>
              <a:ext cx="26901" cy="26901"/>
            </a:xfrm>
            <a:custGeom>
              <a:avLst/>
              <a:gdLst>
                <a:gd name="T0" fmla="*/ 2147483647 w 405"/>
                <a:gd name="T1" fmla="*/ 0 h 405"/>
                <a:gd name="T2" fmla="*/ 2147483647 w 405"/>
                <a:gd name="T3" fmla="*/ 2147483647 h 405"/>
                <a:gd name="T4" fmla="*/ 2147483647 w 405"/>
                <a:gd name="T5" fmla="*/ 2147483647 h 405"/>
                <a:gd name="T6" fmla="*/ 2147483647 w 405"/>
                <a:gd name="T7" fmla="*/ 2147483647 h 405"/>
                <a:gd name="T8" fmla="*/ 0 w 405"/>
                <a:gd name="T9" fmla="*/ 2147483647 h 405"/>
                <a:gd name="T10" fmla="*/ 0 w 405"/>
                <a:gd name="T11" fmla="*/ 2147483647 h 405"/>
                <a:gd name="T12" fmla="*/ 2147483647 w 405"/>
                <a:gd name="T13" fmla="*/ 2147483647 h 405"/>
                <a:gd name="T14" fmla="*/ 2147483647 w 405"/>
                <a:gd name="T15" fmla="*/ 2147483647 h 405"/>
                <a:gd name="T16" fmla="*/ 2147483647 w 405"/>
                <a:gd name="T17" fmla="*/ 2147483647 h 405"/>
                <a:gd name="T18" fmla="*/ 2147483647 w 405"/>
                <a:gd name="T19" fmla="*/ 2147483647 h 405"/>
                <a:gd name="T20" fmla="*/ 2147483647 w 405"/>
                <a:gd name="T21" fmla="*/ 2147483647 h 405"/>
                <a:gd name="T22" fmla="*/ 2147483647 w 405"/>
                <a:gd name="T23" fmla="*/ 2147483647 h 405"/>
                <a:gd name="T24" fmla="*/ 2147483647 w 405"/>
                <a:gd name="T25" fmla="*/ 2147483647 h 405"/>
                <a:gd name="T26" fmla="*/ 2147483647 w 405"/>
                <a:gd name="T27" fmla="*/ 2147483647 h 405"/>
                <a:gd name="T28" fmla="*/ 2147483647 w 405"/>
                <a:gd name="T29" fmla="*/ 2147483647 h 405"/>
                <a:gd name="T30" fmla="*/ 2147483647 w 405"/>
                <a:gd name="T31" fmla="*/ 2147483647 h 405"/>
                <a:gd name="T32" fmla="*/ 2147483647 w 405"/>
                <a:gd name="T33" fmla="*/ 0 h 405"/>
                <a:gd name="T34" fmla="*/ 2147483647 w 405"/>
                <a:gd name="T35" fmla="*/ 0 h 4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0" name="Google Shape;67;p2"/>
            <p:cNvSpPr>
              <a:spLocks/>
            </p:cNvSpPr>
            <p:nvPr/>
          </p:nvSpPr>
          <p:spPr bwMode="auto">
            <a:xfrm>
              <a:off x="750083" y="1865779"/>
              <a:ext cx="304215" cy="250546"/>
            </a:xfrm>
            <a:custGeom>
              <a:avLst/>
              <a:gdLst>
                <a:gd name="T0" fmla="*/ 2147483647 w 4580"/>
                <a:gd name="T1" fmla="*/ 2147483647 h 3772"/>
                <a:gd name="T2" fmla="*/ 2147483647 w 4580"/>
                <a:gd name="T3" fmla="*/ 2147483647 h 3772"/>
                <a:gd name="T4" fmla="*/ 2147483647 w 4580"/>
                <a:gd name="T5" fmla="*/ 2147483647 h 3772"/>
                <a:gd name="T6" fmla="*/ 2147483647 w 4580"/>
                <a:gd name="T7" fmla="*/ 2147483647 h 3772"/>
                <a:gd name="T8" fmla="*/ 2147483647 w 4580"/>
                <a:gd name="T9" fmla="*/ 2147483647 h 3772"/>
                <a:gd name="T10" fmla="*/ 2147483647 w 4580"/>
                <a:gd name="T11" fmla="*/ 2147483647 h 3772"/>
                <a:gd name="T12" fmla="*/ 2147483647 w 4580"/>
                <a:gd name="T13" fmla="*/ 2147483647 h 3772"/>
                <a:gd name="T14" fmla="*/ 2147483647 w 4580"/>
                <a:gd name="T15" fmla="*/ 2147483647 h 3772"/>
                <a:gd name="T16" fmla="*/ 2147483647 w 4580"/>
                <a:gd name="T17" fmla="*/ 2147483647 h 3772"/>
                <a:gd name="T18" fmla="*/ 2147483647 w 4580"/>
                <a:gd name="T19" fmla="*/ 2147483647 h 3772"/>
                <a:gd name="T20" fmla="*/ 2147483647 w 4580"/>
                <a:gd name="T21" fmla="*/ 2147483647 h 3772"/>
                <a:gd name="T22" fmla="*/ 2147483647 w 4580"/>
                <a:gd name="T23" fmla="*/ 2147483647 h 3772"/>
                <a:gd name="T24" fmla="*/ 2147483647 w 4580"/>
                <a:gd name="T25" fmla="*/ 2147483647 h 3772"/>
                <a:gd name="T26" fmla="*/ 2147483647 w 4580"/>
                <a:gd name="T27" fmla="*/ 2147483647 h 3772"/>
                <a:gd name="T28" fmla="*/ 2147483647 w 4580"/>
                <a:gd name="T29" fmla="*/ 2147483647 h 3772"/>
                <a:gd name="T30" fmla="*/ 2147483647 w 4580"/>
                <a:gd name="T31" fmla="*/ 2147483647 h 3772"/>
                <a:gd name="T32" fmla="*/ 2147483647 w 4580"/>
                <a:gd name="T33" fmla="*/ 2147483647 h 3772"/>
                <a:gd name="T34" fmla="*/ 2147483647 w 4580"/>
                <a:gd name="T35" fmla="*/ 2147483647 h 3772"/>
                <a:gd name="T36" fmla="*/ 2147483647 w 4580"/>
                <a:gd name="T37" fmla="*/ 2147483647 h 3772"/>
                <a:gd name="T38" fmla="*/ 2147483647 w 4580"/>
                <a:gd name="T39" fmla="*/ 2147483647 h 3772"/>
                <a:gd name="T40" fmla="*/ 2147483647 w 4580"/>
                <a:gd name="T41" fmla="*/ 2147483647 h 3772"/>
                <a:gd name="T42" fmla="*/ 2147483647 w 4580"/>
                <a:gd name="T43" fmla="*/ 2147483647 h 3772"/>
                <a:gd name="T44" fmla="*/ 2147483647 w 4580"/>
                <a:gd name="T45" fmla="*/ 2147483647 h 3772"/>
                <a:gd name="T46" fmla="*/ 2147483647 w 4580"/>
                <a:gd name="T47" fmla="*/ 2147483647 h 3772"/>
                <a:gd name="T48" fmla="*/ 2147483647 w 4580"/>
                <a:gd name="T49" fmla="*/ 2147483647 h 3772"/>
                <a:gd name="T50" fmla="*/ 2147483647 w 4580"/>
                <a:gd name="T51" fmla="*/ 2147483647 h 3772"/>
                <a:gd name="T52" fmla="*/ 2147483647 w 4580"/>
                <a:gd name="T53" fmla="*/ 2147483647 h 3772"/>
                <a:gd name="T54" fmla="*/ 2147483647 w 4580"/>
                <a:gd name="T55" fmla="*/ 2147483647 h 3772"/>
                <a:gd name="T56" fmla="*/ 2147483647 w 4580"/>
                <a:gd name="T57" fmla="*/ 2147483647 h 3772"/>
                <a:gd name="T58" fmla="*/ 2147483647 w 4580"/>
                <a:gd name="T59" fmla="*/ 2147483647 h 3772"/>
                <a:gd name="T60" fmla="*/ 2147483647 w 4580"/>
                <a:gd name="T61" fmla="*/ 2147483647 h 3772"/>
                <a:gd name="T62" fmla="*/ 2147483647 w 4580"/>
                <a:gd name="T63" fmla="*/ 2147483647 h 3772"/>
                <a:gd name="T64" fmla="*/ 2147483647 w 4580"/>
                <a:gd name="T65" fmla="*/ 2147483647 h 3772"/>
                <a:gd name="T66" fmla="*/ 2147483647 w 4580"/>
                <a:gd name="T67" fmla="*/ 2147483647 h 3772"/>
                <a:gd name="T68" fmla="*/ 2147483647 w 4580"/>
                <a:gd name="T69" fmla="*/ 2147483647 h 3772"/>
                <a:gd name="T70" fmla="*/ 2147483647 w 4580"/>
                <a:gd name="T71" fmla="*/ 2147483647 h 3772"/>
                <a:gd name="T72" fmla="*/ 2147483647 w 4580"/>
                <a:gd name="T73" fmla="*/ 2147483647 h 3772"/>
                <a:gd name="T74" fmla="*/ 2147483647 w 4580"/>
                <a:gd name="T75" fmla="*/ 2147483647 h 3772"/>
                <a:gd name="T76" fmla="*/ 2147483647 w 4580"/>
                <a:gd name="T77" fmla="*/ 2147483647 h 3772"/>
                <a:gd name="T78" fmla="*/ 2147483647 w 4580"/>
                <a:gd name="T79" fmla="*/ 2147483647 h 3772"/>
                <a:gd name="T80" fmla="*/ 2147483647 w 4580"/>
                <a:gd name="T81" fmla="*/ 2147483647 h 3772"/>
                <a:gd name="T82" fmla="*/ 2147483647 w 4580"/>
                <a:gd name="T83" fmla="*/ 2147483647 h 3772"/>
                <a:gd name="T84" fmla="*/ 2147483647 w 4580"/>
                <a:gd name="T85" fmla="*/ 2147483647 h 3772"/>
                <a:gd name="T86" fmla="*/ 0 w 4580"/>
                <a:gd name="T87" fmla="*/ 2147483647 h 3772"/>
                <a:gd name="T88" fmla="*/ 2147483647 w 4580"/>
                <a:gd name="T89" fmla="*/ 2147483647 h 3772"/>
                <a:gd name="T90" fmla="*/ 2147483647 w 4580"/>
                <a:gd name="T91" fmla="*/ 2147483647 h 3772"/>
                <a:gd name="T92" fmla="*/ 2147483647 w 4580"/>
                <a:gd name="T93" fmla="*/ 2147483647 h 3772"/>
                <a:gd name="T94" fmla="*/ 2147483647 w 4580"/>
                <a:gd name="T95" fmla="*/ 2147483647 h 3772"/>
                <a:gd name="T96" fmla="*/ 2147483647 w 4580"/>
                <a:gd name="T97" fmla="*/ 2147483647 h 3772"/>
                <a:gd name="T98" fmla="*/ 2147483647 w 4580"/>
                <a:gd name="T99" fmla="*/ 2147483647 h 3772"/>
                <a:gd name="T100" fmla="*/ 2147483647 w 4580"/>
                <a:gd name="T101" fmla="*/ 2147483647 h 3772"/>
                <a:gd name="T102" fmla="*/ 2147483647 w 4580"/>
                <a:gd name="T103" fmla="*/ 2147483647 h 3772"/>
                <a:gd name="T104" fmla="*/ 2147483647 w 4580"/>
                <a:gd name="T105" fmla="*/ 2147483647 h 3772"/>
                <a:gd name="T106" fmla="*/ 2147483647 w 4580"/>
                <a:gd name="T107" fmla="*/ 2147483647 h 3772"/>
                <a:gd name="T108" fmla="*/ 2147483647 w 4580"/>
                <a:gd name="T109" fmla="*/ 2147483647 h 3772"/>
                <a:gd name="T110" fmla="*/ 2147483647 w 4580"/>
                <a:gd name="T111" fmla="*/ 2147483647 h 3772"/>
                <a:gd name="T112" fmla="*/ 2147483647 w 4580"/>
                <a:gd name="T113" fmla="*/ 2147483647 h 3772"/>
                <a:gd name="T114" fmla="*/ 2147483647 w 4580"/>
                <a:gd name="T115" fmla="*/ 2147483647 h 3772"/>
                <a:gd name="T116" fmla="*/ 2147483647 w 4580"/>
                <a:gd name="T117" fmla="*/ 2147483647 h 3772"/>
                <a:gd name="T118" fmla="*/ 2147483647 w 4580"/>
                <a:gd name="T119" fmla="*/ 2147483647 h 37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lnTo>
                    <a:pt x="2391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1" name="Google Shape;68;p2"/>
            <p:cNvSpPr>
              <a:spLocks/>
            </p:cNvSpPr>
            <p:nvPr/>
          </p:nvSpPr>
          <p:spPr bwMode="auto">
            <a:xfrm>
              <a:off x="1635694" y="2129676"/>
              <a:ext cx="89471" cy="100697"/>
            </a:xfrm>
            <a:custGeom>
              <a:avLst/>
              <a:gdLst>
                <a:gd name="T0" fmla="*/ 2147483647 w 1347"/>
                <a:gd name="T1" fmla="*/ 2147483647 h 1516"/>
                <a:gd name="T2" fmla="*/ 2147483647 w 1347"/>
                <a:gd name="T3" fmla="*/ 2147483647 h 1516"/>
                <a:gd name="T4" fmla="*/ 2147483647 w 1347"/>
                <a:gd name="T5" fmla="*/ 2147483647 h 1516"/>
                <a:gd name="T6" fmla="*/ 2147483647 w 1347"/>
                <a:gd name="T7" fmla="*/ 2147483647 h 1516"/>
                <a:gd name="T8" fmla="*/ 2147483647 w 1347"/>
                <a:gd name="T9" fmla="*/ 2147483647 h 1516"/>
                <a:gd name="T10" fmla="*/ 2147483647 w 1347"/>
                <a:gd name="T11" fmla="*/ 2147483647 h 1516"/>
                <a:gd name="T12" fmla="*/ 2147483647 w 1347"/>
                <a:gd name="T13" fmla="*/ 2147483647 h 1516"/>
                <a:gd name="T14" fmla="*/ 2147483647 w 1347"/>
                <a:gd name="T15" fmla="*/ 2147483647 h 1516"/>
                <a:gd name="T16" fmla="*/ 2147483647 w 1347"/>
                <a:gd name="T17" fmla="*/ 2147483647 h 1516"/>
                <a:gd name="T18" fmla="*/ 2147483647 w 1347"/>
                <a:gd name="T19" fmla="*/ 2147483647 h 1516"/>
                <a:gd name="T20" fmla="*/ 2147483647 w 1347"/>
                <a:gd name="T21" fmla="*/ 2147483647 h 1516"/>
                <a:gd name="T22" fmla="*/ 2147483647 w 1347"/>
                <a:gd name="T23" fmla="*/ 2147483647 h 1516"/>
                <a:gd name="T24" fmla="*/ 2147483647 w 1347"/>
                <a:gd name="T25" fmla="*/ 2147483647 h 1516"/>
                <a:gd name="T26" fmla="*/ 2147483647 w 1347"/>
                <a:gd name="T27" fmla="*/ 2147483647 h 1516"/>
                <a:gd name="T28" fmla="*/ 2147483647 w 1347"/>
                <a:gd name="T29" fmla="*/ 2147483647 h 1516"/>
                <a:gd name="T30" fmla="*/ 2147483647 w 1347"/>
                <a:gd name="T31" fmla="*/ 2147483647 h 1516"/>
                <a:gd name="T32" fmla="*/ 2147483647 w 1347"/>
                <a:gd name="T33" fmla="*/ 2147483647 h 1516"/>
                <a:gd name="T34" fmla="*/ 2147483647 w 1347"/>
                <a:gd name="T35" fmla="*/ 2147483647 h 1516"/>
                <a:gd name="T36" fmla="*/ 2147483647 w 1347"/>
                <a:gd name="T37" fmla="*/ 2147483647 h 1516"/>
                <a:gd name="T38" fmla="*/ 2147483647 w 1347"/>
                <a:gd name="T39" fmla="*/ 2147483647 h 1516"/>
                <a:gd name="T40" fmla="*/ 2147483647 w 1347"/>
                <a:gd name="T41" fmla="*/ 2147483647 h 1516"/>
                <a:gd name="T42" fmla="*/ 2147483647 w 1347"/>
                <a:gd name="T43" fmla="*/ 2147483647 h 1516"/>
                <a:gd name="T44" fmla="*/ 2147483647 w 1347"/>
                <a:gd name="T45" fmla="*/ 2147483647 h 1516"/>
                <a:gd name="T46" fmla="*/ 2147483647 w 1347"/>
                <a:gd name="T47" fmla="*/ 2147483647 h 1516"/>
                <a:gd name="T48" fmla="*/ 2147483647 w 1347"/>
                <a:gd name="T49" fmla="*/ 2147483647 h 1516"/>
                <a:gd name="T50" fmla="*/ 2147483647 w 1347"/>
                <a:gd name="T51" fmla="*/ 2147483647 h 1516"/>
                <a:gd name="T52" fmla="*/ 2147483647 w 1347"/>
                <a:gd name="T53" fmla="*/ 2147483647 h 1516"/>
                <a:gd name="T54" fmla="*/ 2147483647 w 1347"/>
                <a:gd name="T55" fmla="*/ 2147483647 h 1516"/>
                <a:gd name="T56" fmla="*/ 2147483647 w 1347"/>
                <a:gd name="T57" fmla="*/ 2147483647 h 1516"/>
                <a:gd name="T58" fmla="*/ 2147483647 w 1347"/>
                <a:gd name="T59" fmla="*/ 2147483647 h 1516"/>
                <a:gd name="T60" fmla="*/ 2147483647 w 1347"/>
                <a:gd name="T61" fmla="*/ 2147483647 h 1516"/>
                <a:gd name="T62" fmla="*/ 2147483647 w 1347"/>
                <a:gd name="T63" fmla="*/ 2147483647 h 1516"/>
                <a:gd name="T64" fmla="*/ 0 w 1347"/>
                <a:gd name="T65" fmla="*/ 2147483647 h 1516"/>
                <a:gd name="T66" fmla="*/ 0 w 1347"/>
                <a:gd name="T67" fmla="*/ 2147483647 h 1516"/>
                <a:gd name="T68" fmla="*/ 2147483647 w 1347"/>
                <a:gd name="T69" fmla="*/ 2147483647 h 1516"/>
                <a:gd name="T70" fmla="*/ 2147483647 w 1347"/>
                <a:gd name="T71" fmla="*/ 2147483647 h 1516"/>
                <a:gd name="T72" fmla="*/ 2147483647 w 1347"/>
                <a:gd name="T73" fmla="*/ 2147483647 h 1516"/>
                <a:gd name="T74" fmla="*/ 2147483647 w 1347"/>
                <a:gd name="T75" fmla="*/ 2147483647 h 1516"/>
                <a:gd name="T76" fmla="*/ 2147483647 w 1347"/>
                <a:gd name="T77" fmla="*/ 2147483647 h 1516"/>
                <a:gd name="T78" fmla="*/ 2147483647 w 1347"/>
                <a:gd name="T79" fmla="*/ 2147483647 h 1516"/>
                <a:gd name="T80" fmla="*/ 2147483647 w 1347"/>
                <a:gd name="T81" fmla="*/ 2147483647 h 1516"/>
                <a:gd name="T82" fmla="*/ 2147483647 w 1347"/>
                <a:gd name="T83" fmla="*/ 2147483647 h 1516"/>
                <a:gd name="T84" fmla="*/ 2147483647 w 1347"/>
                <a:gd name="T85" fmla="*/ 2147483647 h 1516"/>
                <a:gd name="T86" fmla="*/ 2147483647 w 1347"/>
                <a:gd name="T87" fmla="*/ 2147483647 h 1516"/>
                <a:gd name="T88" fmla="*/ 2147483647 w 1347"/>
                <a:gd name="T89" fmla="*/ 2147483647 h 1516"/>
                <a:gd name="T90" fmla="*/ 2147483647 w 1347"/>
                <a:gd name="T91" fmla="*/ 2147483647 h 1516"/>
                <a:gd name="T92" fmla="*/ 2147483647 w 1347"/>
                <a:gd name="T93" fmla="*/ 2147483647 h 1516"/>
                <a:gd name="T94" fmla="*/ 2147483647 w 1347"/>
                <a:gd name="T95" fmla="*/ 2147483647 h 1516"/>
                <a:gd name="T96" fmla="*/ 2147483647 w 1347"/>
                <a:gd name="T97" fmla="*/ 2147483647 h 1516"/>
                <a:gd name="T98" fmla="*/ 2147483647 w 1347"/>
                <a:gd name="T99" fmla="*/ 2147483647 h 1516"/>
                <a:gd name="T100" fmla="*/ 2147483647 w 1347"/>
                <a:gd name="T101" fmla="*/ 2147483647 h 1516"/>
                <a:gd name="T102" fmla="*/ 2147483647 w 1347"/>
                <a:gd name="T103" fmla="*/ 2147483647 h 1516"/>
                <a:gd name="T104" fmla="*/ 2147483647 w 1347"/>
                <a:gd name="T105" fmla="*/ 2147483647 h 1516"/>
                <a:gd name="T106" fmla="*/ 2147483647 w 1347"/>
                <a:gd name="T107" fmla="*/ 2147483647 h 151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lnTo>
                    <a:pt x="842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2" name="Google Shape;69;p2"/>
            <p:cNvSpPr>
              <a:spLocks/>
            </p:cNvSpPr>
            <p:nvPr/>
          </p:nvSpPr>
          <p:spPr bwMode="auto">
            <a:xfrm>
              <a:off x="870839" y="1984344"/>
              <a:ext cx="38060" cy="35802"/>
            </a:xfrm>
            <a:custGeom>
              <a:avLst/>
              <a:gdLst>
                <a:gd name="T0" fmla="*/ 2147483647 w 573"/>
                <a:gd name="T1" fmla="*/ 0 h 539"/>
                <a:gd name="T2" fmla="*/ 2147483647 w 573"/>
                <a:gd name="T3" fmla="*/ 2147483647 h 539"/>
                <a:gd name="T4" fmla="*/ 2147483647 w 573"/>
                <a:gd name="T5" fmla="*/ 2147483647 h 539"/>
                <a:gd name="T6" fmla="*/ 2147483647 w 573"/>
                <a:gd name="T7" fmla="*/ 2147483647 h 539"/>
                <a:gd name="T8" fmla="*/ 2147483647 w 573"/>
                <a:gd name="T9" fmla="*/ 2147483647 h 539"/>
                <a:gd name="T10" fmla="*/ 2147483647 w 573"/>
                <a:gd name="T11" fmla="*/ 2147483647 h 539"/>
                <a:gd name="T12" fmla="*/ 2147483647 w 573"/>
                <a:gd name="T13" fmla="*/ 2147483647 h 539"/>
                <a:gd name="T14" fmla="*/ 2147483647 w 573"/>
                <a:gd name="T15" fmla="*/ 2147483647 h 539"/>
                <a:gd name="T16" fmla="*/ 2147483647 w 573"/>
                <a:gd name="T17" fmla="*/ 2147483647 h 539"/>
                <a:gd name="T18" fmla="*/ 2147483647 w 573"/>
                <a:gd name="T19" fmla="*/ 2147483647 h 539"/>
                <a:gd name="T20" fmla="*/ 2147483647 w 573"/>
                <a:gd name="T21" fmla="*/ 2147483647 h 539"/>
                <a:gd name="T22" fmla="*/ 2147483647 w 573"/>
                <a:gd name="T23" fmla="*/ 2147483647 h 539"/>
                <a:gd name="T24" fmla="*/ 2147483647 w 573"/>
                <a:gd name="T25" fmla="*/ 2147483647 h 539"/>
                <a:gd name="T26" fmla="*/ 2147483647 w 573"/>
                <a:gd name="T27" fmla="*/ 2147483647 h 539"/>
                <a:gd name="T28" fmla="*/ 2147483647 w 573"/>
                <a:gd name="T29" fmla="*/ 2147483647 h 539"/>
                <a:gd name="T30" fmla="*/ 2147483647 w 573"/>
                <a:gd name="T31" fmla="*/ 2147483647 h 539"/>
                <a:gd name="T32" fmla="*/ 2147483647 w 573"/>
                <a:gd name="T33" fmla="*/ 2147483647 h 539"/>
                <a:gd name="T34" fmla="*/ 2147483647 w 573"/>
                <a:gd name="T35" fmla="*/ 2147483647 h 539"/>
                <a:gd name="T36" fmla="*/ 2147483647 w 573"/>
                <a:gd name="T37" fmla="*/ 0 h 539"/>
                <a:gd name="T38" fmla="*/ 2147483647 w 573"/>
                <a:gd name="T39" fmla="*/ 0 h 5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3" name="Google Shape;70;p2"/>
            <p:cNvSpPr>
              <a:spLocks/>
            </p:cNvSpPr>
            <p:nvPr/>
          </p:nvSpPr>
          <p:spPr bwMode="auto">
            <a:xfrm>
              <a:off x="369880" y="1765149"/>
              <a:ext cx="266221" cy="257254"/>
            </a:xfrm>
            <a:custGeom>
              <a:avLst/>
              <a:gdLst>
                <a:gd name="T0" fmla="*/ 2147483647 w 4008"/>
                <a:gd name="T1" fmla="*/ 2147483647 h 3873"/>
                <a:gd name="T2" fmla="*/ 2147483647 w 4008"/>
                <a:gd name="T3" fmla="*/ 2147483647 h 3873"/>
                <a:gd name="T4" fmla="*/ 2147483647 w 4008"/>
                <a:gd name="T5" fmla="*/ 2147483647 h 3873"/>
                <a:gd name="T6" fmla="*/ 2147483647 w 4008"/>
                <a:gd name="T7" fmla="*/ 2147483647 h 3873"/>
                <a:gd name="T8" fmla="*/ 2147483647 w 4008"/>
                <a:gd name="T9" fmla="*/ 2147483647 h 3873"/>
                <a:gd name="T10" fmla="*/ 2147483647 w 4008"/>
                <a:gd name="T11" fmla="*/ 2147483647 h 3873"/>
                <a:gd name="T12" fmla="*/ 2147483647 w 4008"/>
                <a:gd name="T13" fmla="*/ 2147483647 h 3873"/>
                <a:gd name="T14" fmla="*/ 2147483647 w 4008"/>
                <a:gd name="T15" fmla="*/ 2147483647 h 3873"/>
                <a:gd name="T16" fmla="*/ 2147483647 w 4008"/>
                <a:gd name="T17" fmla="*/ 2147483647 h 3873"/>
                <a:gd name="T18" fmla="*/ 2147483647 w 4008"/>
                <a:gd name="T19" fmla="*/ 2147483647 h 3873"/>
                <a:gd name="T20" fmla="*/ 2147483647 w 4008"/>
                <a:gd name="T21" fmla="*/ 2147483647 h 3873"/>
                <a:gd name="T22" fmla="*/ 2147483647 w 4008"/>
                <a:gd name="T23" fmla="*/ 2147483647 h 3873"/>
                <a:gd name="T24" fmla="*/ 2147483647 w 4008"/>
                <a:gd name="T25" fmla="*/ 2147483647 h 3873"/>
                <a:gd name="T26" fmla="*/ 2147483647 w 4008"/>
                <a:gd name="T27" fmla="*/ 2147483647 h 3873"/>
                <a:gd name="T28" fmla="*/ 2147483647 w 4008"/>
                <a:gd name="T29" fmla="*/ 2147483647 h 3873"/>
                <a:gd name="T30" fmla="*/ 2147483647 w 4008"/>
                <a:gd name="T31" fmla="*/ 2147483647 h 3873"/>
                <a:gd name="T32" fmla="*/ 2147483647 w 4008"/>
                <a:gd name="T33" fmla="*/ 2147483647 h 3873"/>
                <a:gd name="T34" fmla="*/ 2147483647 w 4008"/>
                <a:gd name="T35" fmla="*/ 2147483647 h 3873"/>
                <a:gd name="T36" fmla="*/ 2147483647 w 4008"/>
                <a:gd name="T37" fmla="*/ 2147483647 h 3873"/>
                <a:gd name="T38" fmla="*/ 2147483647 w 4008"/>
                <a:gd name="T39" fmla="*/ 2147483647 h 3873"/>
                <a:gd name="T40" fmla="*/ 2147483647 w 4008"/>
                <a:gd name="T41" fmla="*/ 2147483647 h 3873"/>
                <a:gd name="T42" fmla="*/ 2147483647 w 4008"/>
                <a:gd name="T43" fmla="*/ 2147483647 h 3873"/>
                <a:gd name="T44" fmla="*/ 2147483647 w 4008"/>
                <a:gd name="T45" fmla="*/ 2147483647 h 3873"/>
                <a:gd name="T46" fmla="*/ 2147483647 w 4008"/>
                <a:gd name="T47" fmla="*/ 2147483647 h 3873"/>
                <a:gd name="T48" fmla="*/ 2147483647 w 4008"/>
                <a:gd name="T49" fmla="*/ 2147483647 h 3873"/>
                <a:gd name="T50" fmla="*/ 2147483647 w 4008"/>
                <a:gd name="T51" fmla="*/ 2147483647 h 3873"/>
                <a:gd name="T52" fmla="*/ 2147483647 w 4008"/>
                <a:gd name="T53" fmla="*/ 2147483647 h 3873"/>
                <a:gd name="T54" fmla="*/ 2147483647 w 4008"/>
                <a:gd name="T55" fmla="*/ 2147483647 h 3873"/>
                <a:gd name="T56" fmla="*/ 2147483647 w 4008"/>
                <a:gd name="T57" fmla="*/ 2147483647 h 3873"/>
                <a:gd name="T58" fmla="*/ 2147483647 w 4008"/>
                <a:gd name="T59" fmla="*/ 2147483647 h 3873"/>
                <a:gd name="T60" fmla="*/ 2147483647 w 4008"/>
                <a:gd name="T61" fmla="*/ 2147483647 h 3873"/>
                <a:gd name="T62" fmla="*/ 2147483647 w 4008"/>
                <a:gd name="T63" fmla="*/ 2147483647 h 3873"/>
                <a:gd name="T64" fmla="*/ 2147483647 w 4008"/>
                <a:gd name="T65" fmla="*/ 2147483647 h 3873"/>
                <a:gd name="T66" fmla="*/ 2147483647 w 4008"/>
                <a:gd name="T67" fmla="*/ 2147483647 h 3873"/>
                <a:gd name="T68" fmla="*/ 2147483647 w 4008"/>
                <a:gd name="T69" fmla="*/ 2147483647 h 3873"/>
                <a:gd name="T70" fmla="*/ 2147483647 w 4008"/>
                <a:gd name="T71" fmla="*/ 2147483647 h 3873"/>
                <a:gd name="T72" fmla="*/ 2147483647 w 4008"/>
                <a:gd name="T73" fmla="*/ 2147483647 h 3873"/>
                <a:gd name="T74" fmla="*/ 2147483647 w 4008"/>
                <a:gd name="T75" fmla="*/ 2147483647 h 3873"/>
                <a:gd name="T76" fmla="*/ 2147483647 w 4008"/>
                <a:gd name="T77" fmla="*/ 2147483647 h 3873"/>
                <a:gd name="T78" fmla="*/ 2147483647 w 4008"/>
                <a:gd name="T79" fmla="*/ 2147483647 h 3873"/>
                <a:gd name="T80" fmla="*/ 2147483647 w 4008"/>
                <a:gd name="T81" fmla="*/ 2147483647 h 3873"/>
                <a:gd name="T82" fmla="*/ 2147483647 w 4008"/>
                <a:gd name="T83" fmla="*/ 2147483647 h 3873"/>
                <a:gd name="T84" fmla="*/ 2147483647 w 4008"/>
                <a:gd name="T85" fmla="*/ 2147483647 h 3873"/>
                <a:gd name="T86" fmla="*/ 2147483647 w 4008"/>
                <a:gd name="T87" fmla="*/ 2147483647 h 3873"/>
                <a:gd name="T88" fmla="*/ 2147483647 w 4008"/>
                <a:gd name="T89" fmla="*/ 2147483647 h 38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4" name="Google Shape;71;p2"/>
            <p:cNvSpPr>
              <a:spLocks/>
            </p:cNvSpPr>
            <p:nvPr/>
          </p:nvSpPr>
          <p:spPr bwMode="auto">
            <a:xfrm>
              <a:off x="305052" y="1677937"/>
              <a:ext cx="1538677" cy="673192"/>
            </a:xfrm>
            <a:custGeom>
              <a:avLst/>
              <a:gdLst>
                <a:gd name="T0" fmla="*/ 2147483647 w 23165"/>
                <a:gd name="T1" fmla="*/ 2147483647 h 10135"/>
                <a:gd name="T2" fmla="*/ 2147483647 w 23165"/>
                <a:gd name="T3" fmla="*/ 2147483647 h 10135"/>
                <a:gd name="T4" fmla="*/ 2147483647 w 23165"/>
                <a:gd name="T5" fmla="*/ 2147483647 h 10135"/>
                <a:gd name="T6" fmla="*/ 2147483647 w 23165"/>
                <a:gd name="T7" fmla="*/ 2147483647 h 10135"/>
                <a:gd name="T8" fmla="*/ 2147483647 w 23165"/>
                <a:gd name="T9" fmla="*/ 2147483647 h 10135"/>
                <a:gd name="T10" fmla="*/ 2147483647 w 23165"/>
                <a:gd name="T11" fmla="*/ 2147483647 h 10135"/>
                <a:gd name="T12" fmla="*/ 2147483647 w 23165"/>
                <a:gd name="T13" fmla="*/ 2147483647 h 10135"/>
                <a:gd name="T14" fmla="*/ 2147483647 w 23165"/>
                <a:gd name="T15" fmla="*/ 2147483647 h 10135"/>
                <a:gd name="T16" fmla="*/ 2147483647 w 23165"/>
                <a:gd name="T17" fmla="*/ 2147483647 h 10135"/>
                <a:gd name="T18" fmla="*/ 2147483647 w 23165"/>
                <a:gd name="T19" fmla="*/ 2147483647 h 10135"/>
                <a:gd name="T20" fmla="*/ 2147483647 w 23165"/>
                <a:gd name="T21" fmla="*/ 2147483647 h 10135"/>
                <a:gd name="T22" fmla="*/ 2147483647 w 23165"/>
                <a:gd name="T23" fmla="*/ 2147483647 h 10135"/>
                <a:gd name="T24" fmla="*/ 2147483647 w 23165"/>
                <a:gd name="T25" fmla="*/ 2147483647 h 10135"/>
                <a:gd name="T26" fmla="*/ 2147483647 w 23165"/>
                <a:gd name="T27" fmla="*/ 2147483647 h 10135"/>
                <a:gd name="T28" fmla="*/ 2147483647 w 23165"/>
                <a:gd name="T29" fmla="*/ 2147483647 h 10135"/>
                <a:gd name="T30" fmla="*/ 2147483647 w 23165"/>
                <a:gd name="T31" fmla="*/ 2147483647 h 10135"/>
                <a:gd name="T32" fmla="*/ 2147483647 w 23165"/>
                <a:gd name="T33" fmla="*/ 2147483647 h 10135"/>
                <a:gd name="T34" fmla="*/ 2147483647 w 23165"/>
                <a:gd name="T35" fmla="*/ 2147483647 h 10135"/>
                <a:gd name="T36" fmla="*/ 2147483647 w 23165"/>
                <a:gd name="T37" fmla="*/ 2147483647 h 10135"/>
                <a:gd name="T38" fmla="*/ 2147483647 w 23165"/>
                <a:gd name="T39" fmla="*/ 2147483647 h 10135"/>
                <a:gd name="T40" fmla="*/ 2147483647 w 23165"/>
                <a:gd name="T41" fmla="*/ 2147483647 h 10135"/>
                <a:gd name="T42" fmla="*/ 2147483647 w 23165"/>
                <a:gd name="T43" fmla="*/ 2147483647 h 10135"/>
                <a:gd name="T44" fmla="*/ 2147483647 w 23165"/>
                <a:gd name="T45" fmla="*/ 2147483647 h 10135"/>
                <a:gd name="T46" fmla="*/ 2147483647 w 23165"/>
                <a:gd name="T47" fmla="*/ 2147483647 h 10135"/>
                <a:gd name="T48" fmla="*/ 2147483647 w 23165"/>
                <a:gd name="T49" fmla="*/ 2147483647 h 10135"/>
                <a:gd name="T50" fmla="*/ 2147483647 w 23165"/>
                <a:gd name="T51" fmla="*/ 2147483647 h 10135"/>
                <a:gd name="T52" fmla="*/ 2147483647 w 23165"/>
                <a:gd name="T53" fmla="*/ 2147483647 h 10135"/>
                <a:gd name="T54" fmla="*/ 2147483647 w 23165"/>
                <a:gd name="T55" fmla="*/ 2147483647 h 10135"/>
                <a:gd name="T56" fmla="*/ 2147483647 w 23165"/>
                <a:gd name="T57" fmla="*/ 2147483647 h 10135"/>
                <a:gd name="T58" fmla="*/ 2147483647 w 23165"/>
                <a:gd name="T59" fmla="*/ 2147483647 h 10135"/>
                <a:gd name="T60" fmla="*/ 2147483647 w 23165"/>
                <a:gd name="T61" fmla="*/ 2147483647 h 10135"/>
                <a:gd name="T62" fmla="*/ 2147483647 w 23165"/>
                <a:gd name="T63" fmla="*/ 2147483647 h 10135"/>
                <a:gd name="T64" fmla="*/ 2147483647 w 23165"/>
                <a:gd name="T65" fmla="*/ 2147483647 h 10135"/>
                <a:gd name="T66" fmla="*/ 2147483647 w 23165"/>
                <a:gd name="T67" fmla="*/ 2147483647 h 10135"/>
                <a:gd name="T68" fmla="*/ 2147483647 w 23165"/>
                <a:gd name="T69" fmla="*/ 2147483647 h 10135"/>
                <a:gd name="T70" fmla="*/ 2147483647 w 23165"/>
                <a:gd name="T71" fmla="*/ 2147483647 h 10135"/>
                <a:gd name="T72" fmla="*/ 2147483647 w 23165"/>
                <a:gd name="T73" fmla="*/ 2147483647 h 10135"/>
                <a:gd name="T74" fmla="*/ 2147483647 w 23165"/>
                <a:gd name="T75" fmla="*/ 2147483647 h 10135"/>
                <a:gd name="T76" fmla="*/ 2147483647 w 23165"/>
                <a:gd name="T77" fmla="*/ 2147483647 h 10135"/>
                <a:gd name="T78" fmla="*/ 2147483647 w 23165"/>
                <a:gd name="T79" fmla="*/ 2147483647 h 10135"/>
                <a:gd name="T80" fmla="*/ 2147483647 w 23165"/>
                <a:gd name="T81" fmla="*/ 2147483647 h 10135"/>
                <a:gd name="T82" fmla="*/ 2147483647 w 23165"/>
                <a:gd name="T83" fmla="*/ 2147483647 h 10135"/>
                <a:gd name="T84" fmla="*/ 2147483647 w 23165"/>
                <a:gd name="T85" fmla="*/ 2147483647 h 10135"/>
                <a:gd name="T86" fmla="*/ 2147483647 w 23165"/>
                <a:gd name="T87" fmla="*/ 2147483647 h 10135"/>
                <a:gd name="T88" fmla="*/ 2147483647 w 23165"/>
                <a:gd name="T89" fmla="*/ 2147483647 h 10135"/>
                <a:gd name="T90" fmla="*/ 2147483647 w 23165"/>
                <a:gd name="T91" fmla="*/ 2147483647 h 10135"/>
                <a:gd name="T92" fmla="*/ 2147483647 w 23165"/>
                <a:gd name="T93" fmla="*/ 2147483647 h 10135"/>
                <a:gd name="T94" fmla="*/ 2147483647 w 23165"/>
                <a:gd name="T95" fmla="*/ 2147483647 h 10135"/>
                <a:gd name="T96" fmla="*/ 2147483647 w 23165"/>
                <a:gd name="T97" fmla="*/ 2147483647 h 10135"/>
                <a:gd name="T98" fmla="*/ 2147483647 w 23165"/>
                <a:gd name="T99" fmla="*/ 2147483647 h 10135"/>
                <a:gd name="T100" fmla="*/ 2147483647 w 23165"/>
                <a:gd name="T101" fmla="*/ 2147483647 h 10135"/>
                <a:gd name="T102" fmla="*/ 2147483647 w 23165"/>
                <a:gd name="T103" fmla="*/ 2147483647 h 10135"/>
                <a:gd name="T104" fmla="*/ 2147483647 w 23165"/>
                <a:gd name="T105" fmla="*/ 2147483647 h 10135"/>
                <a:gd name="T106" fmla="*/ 2147483647 w 23165"/>
                <a:gd name="T107" fmla="*/ 2147483647 h 10135"/>
                <a:gd name="T108" fmla="*/ 2147483647 w 23165"/>
                <a:gd name="T109" fmla="*/ 2147483647 h 10135"/>
                <a:gd name="T110" fmla="*/ 2147483647 w 23165"/>
                <a:gd name="T111" fmla="*/ 2147483647 h 10135"/>
                <a:gd name="T112" fmla="*/ 2147483647 w 23165"/>
                <a:gd name="T113" fmla="*/ 2147483647 h 10135"/>
                <a:gd name="T114" fmla="*/ 2147483647 w 23165"/>
                <a:gd name="T115" fmla="*/ 2147483647 h 10135"/>
                <a:gd name="T116" fmla="*/ 2147483647 w 23165"/>
                <a:gd name="T117" fmla="*/ 2147483647 h 10135"/>
                <a:gd name="T118" fmla="*/ 2147483647 w 23165"/>
                <a:gd name="T119" fmla="*/ 2147483647 h 10135"/>
                <a:gd name="T120" fmla="*/ 2147483647 w 23165"/>
                <a:gd name="T121" fmla="*/ 2147483647 h 10135"/>
                <a:gd name="T122" fmla="*/ 2147483647 w 23165"/>
                <a:gd name="T123" fmla="*/ 2147483647 h 101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lnTo>
                    <a:pt x="3603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5" name="Google Shape;72;p2"/>
            <p:cNvSpPr>
              <a:spLocks/>
            </p:cNvSpPr>
            <p:nvPr/>
          </p:nvSpPr>
          <p:spPr bwMode="auto">
            <a:xfrm>
              <a:off x="428066" y="1821077"/>
              <a:ext cx="143207" cy="156624"/>
            </a:xfrm>
            <a:custGeom>
              <a:avLst/>
              <a:gdLst>
                <a:gd name="T0" fmla="*/ 2147483647 w 2156"/>
                <a:gd name="T1" fmla="*/ 2147483647 h 2358"/>
                <a:gd name="T2" fmla="*/ 2147483647 w 2156"/>
                <a:gd name="T3" fmla="*/ 2147483647 h 2358"/>
                <a:gd name="T4" fmla="*/ 2147483647 w 2156"/>
                <a:gd name="T5" fmla="*/ 2147483647 h 2358"/>
                <a:gd name="T6" fmla="*/ 2147483647 w 2156"/>
                <a:gd name="T7" fmla="*/ 2147483647 h 2358"/>
                <a:gd name="T8" fmla="*/ 2147483647 w 2156"/>
                <a:gd name="T9" fmla="*/ 2147483647 h 2358"/>
                <a:gd name="T10" fmla="*/ 2147483647 w 2156"/>
                <a:gd name="T11" fmla="*/ 2147483647 h 2358"/>
                <a:gd name="T12" fmla="*/ 2147483647 w 2156"/>
                <a:gd name="T13" fmla="*/ 2147483647 h 2358"/>
                <a:gd name="T14" fmla="*/ 2147483647 w 2156"/>
                <a:gd name="T15" fmla="*/ 2147483647 h 2358"/>
                <a:gd name="T16" fmla="*/ 2147483647 w 2156"/>
                <a:gd name="T17" fmla="*/ 2147483647 h 2358"/>
                <a:gd name="T18" fmla="*/ 2147483647 w 2156"/>
                <a:gd name="T19" fmla="*/ 2147483647 h 2358"/>
                <a:gd name="T20" fmla="*/ 2147483647 w 2156"/>
                <a:gd name="T21" fmla="*/ 2147483647 h 2358"/>
                <a:gd name="T22" fmla="*/ 2147483647 w 2156"/>
                <a:gd name="T23" fmla="*/ 2147483647 h 2358"/>
                <a:gd name="T24" fmla="*/ 2147483647 w 2156"/>
                <a:gd name="T25" fmla="*/ 2147483647 h 2358"/>
                <a:gd name="T26" fmla="*/ 2147483647 w 2156"/>
                <a:gd name="T27" fmla="*/ 2147483647 h 2358"/>
                <a:gd name="T28" fmla="*/ 2147483647 w 2156"/>
                <a:gd name="T29" fmla="*/ 2147483647 h 2358"/>
                <a:gd name="T30" fmla="*/ 2147483647 w 2156"/>
                <a:gd name="T31" fmla="*/ 2147483647 h 2358"/>
                <a:gd name="T32" fmla="*/ 2147483647 w 2156"/>
                <a:gd name="T33" fmla="*/ 2147483647 h 2358"/>
                <a:gd name="T34" fmla="*/ 2147483647 w 2156"/>
                <a:gd name="T35" fmla="*/ 2147483647 h 2358"/>
                <a:gd name="T36" fmla="*/ 2147483647 w 2156"/>
                <a:gd name="T37" fmla="*/ 2147483647 h 2358"/>
                <a:gd name="T38" fmla="*/ 2147483647 w 2156"/>
                <a:gd name="T39" fmla="*/ 2147483647 h 2358"/>
                <a:gd name="T40" fmla="*/ 2147483647 w 2156"/>
                <a:gd name="T41" fmla="*/ 2147483647 h 2358"/>
                <a:gd name="T42" fmla="*/ 2147483647 w 2156"/>
                <a:gd name="T43" fmla="*/ 2147483647 h 2358"/>
                <a:gd name="T44" fmla="*/ 2147483647 w 2156"/>
                <a:gd name="T45" fmla="*/ 2147483647 h 2358"/>
                <a:gd name="T46" fmla="*/ 2147483647 w 2156"/>
                <a:gd name="T47" fmla="*/ 2147483647 h 2358"/>
                <a:gd name="T48" fmla="*/ 2147483647 w 2156"/>
                <a:gd name="T49" fmla="*/ 2147483647 h 2358"/>
                <a:gd name="T50" fmla="*/ 2147483647 w 2156"/>
                <a:gd name="T51" fmla="*/ 2147483647 h 2358"/>
                <a:gd name="T52" fmla="*/ 2147483647 w 2156"/>
                <a:gd name="T53" fmla="*/ 2147483647 h 2358"/>
                <a:gd name="T54" fmla="*/ 2147483647 w 2156"/>
                <a:gd name="T55" fmla="*/ 2147483647 h 2358"/>
                <a:gd name="T56" fmla="*/ 2147483647 w 2156"/>
                <a:gd name="T57" fmla="*/ 2147483647 h 2358"/>
                <a:gd name="T58" fmla="*/ 2147483647 w 2156"/>
                <a:gd name="T59" fmla="*/ 2147483647 h 2358"/>
                <a:gd name="T60" fmla="*/ 2147483647 w 2156"/>
                <a:gd name="T61" fmla="*/ 2147483647 h 2358"/>
                <a:gd name="T62" fmla="*/ 2147483647 w 2156"/>
                <a:gd name="T63" fmla="*/ 2147483647 h 2358"/>
                <a:gd name="T64" fmla="*/ 2147483647 w 2156"/>
                <a:gd name="T65" fmla="*/ 2147483647 h 2358"/>
                <a:gd name="T66" fmla="*/ 2147483647 w 2156"/>
                <a:gd name="T67" fmla="*/ 2147483647 h 2358"/>
                <a:gd name="T68" fmla="*/ 2147483647 w 2156"/>
                <a:gd name="T69" fmla="*/ 2147483647 h 2358"/>
                <a:gd name="T70" fmla="*/ 2147483647 w 2156"/>
                <a:gd name="T71" fmla="*/ 2147483647 h 2358"/>
                <a:gd name="T72" fmla="*/ 2147483647 w 2156"/>
                <a:gd name="T73" fmla="*/ 2147483647 h 2358"/>
                <a:gd name="T74" fmla="*/ 2147483647 w 2156"/>
                <a:gd name="T75" fmla="*/ 2147483647 h 2358"/>
                <a:gd name="T76" fmla="*/ 2147483647 w 2156"/>
                <a:gd name="T77" fmla="*/ 2147483647 h 2358"/>
                <a:gd name="T78" fmla="*/ 2147483647 w 2156"/>
                <a:gd name="T79" fmla="*/ 2147483647 h 2358"/>
                <a:gd name="T80" fmla="*/ 0 w 2156"/>
                <a:gd name="T81" fmla="*/ 2147483647 h 2358"/>
                <a:gd name="T82" fmla="*/ 2147483647 w 2156"/>
                <a:gd name="T83" fmla="*/ 2147483647 h 2358"/>
                <a:gd name="T84" fmla="*/ 2147483647 w 2156"/>
                <a:gd name="T85" fmla="*/ 2147483647 h 2358"/>
                <a:gd name="T86" fmla="*/ 2147483647 w 2156"/>
                <a:gd name="T87" fmla="*/ 2147483647 h 2358"/>
                <a:gd name="T88" fmla="*/ 2147483647 w 2156"/>
                <a:gd name="T89" fmla="*/ 2147483647 h 2358"/>
                <a:gd name="T90" fmla="*/ 2147483647 w 2156"/>
                <a:gd name="T91" fmla="*/ 2147483647 h 2358"/>
                <a:gd name="T92" fmla="*/ 2147483647 w 2156"/>
                <a:gd name="T93" fmla="*/ 2147483647 h 2358"/>
                <a:gd name="T94" fmla="*/ 2147483647 w 2156"/>
                <a:gd name="T95" fmla="*/ 2147483647 h 2358"/>
                <a:gd name="T96" fmla="*/ 2147483647 w 2156"/>
                <a:gd name="T97" fmla="*/ 2147483647 h 2358"/>
                <a:gd name="T98" fmla="*/ 2147483647 w 2156"/>
                <a:gd name="T99" fmla="*/ 2147483647 h 2358"/>
                <a:gd name="T100" fmla="*/ 2147483647 w 2156"/>
                <a:gd name="T101" fmla="*/ 2147483647 h 2358"/>
                <a:gd name="T102" fmla="*/ 2147483647 w 2156"/>
                <a:gd name="T103" fmla="*/ 2147483647 h 2358"/>
                <a:gd name="T104" fmla="*/ 2147483647 w 2156"/>
                <a:gd name="T105" fmla="*/ 2147483647 h 2358"/>
                <a:gd name="T106" fmla="*/ 2147483647 w 2156"/>
                <a:gd name="T107" fmla="*/ 2147483647 h 23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6" name="Google Shape;73;p2"/>
            <p:cNvSpPr>
              <a:spLocks/>
            </p:cNvSpPr>
            <p:nvPr/>
          </p:nvSpPr>
          <p:spPr bwMode="auto">
            <a:xfrm>
              <a:off x="1586475" y="2076007"/>
              <a:ext cx="190168" cy="201327"/>
            </a:xfrm>
            <a:custGeom>
              <a:avLst/>
              <a:gdLst>
                <a:gd name="T0" fmla="*/ 2147483647 w 2863"/>
                <a:gd name="T1" fmla="*/ 2147483647 h 3031"/>
                <a:gd name="T2" fmla="*/ 2147483647 w 2863"/>
                <a:gd name="T3" fmla="*/ 2147483647 h 3031"/>
                <a:gd name="T4" fmla="*/ 2147483647 w 2863"/>
                <a:gd name="T5" fmla="*/ 2147483647 h 3031"/>
                <a:gd name="T6" fmla="*/ 2147483647 w 2863"/>
                <a:gd name="T7" fmla="*/ 2147483647 h 3031"/>
                <a:gd name="T8" fmla="*/ 2147483647 w 2863"/>
                <a:gd name="T9" fmla="*/ 2147483647 h 3031"/>
                <a:gd name="T10" fmla="*/ 2147483647 w 2863"/>
                <a:gd name="T11" fmla="*/ 2147483647 h 3031"/>
                <a:gd name="T12" fmla="*/ 2147483647 w 2863"/>
                <a:gd name="T13" fmla="*/ 2147483647 h 3031"/>
                <a:gd name="T14" fmla="*/ 2147483647 w 2863"/>
                <a:gd name="T15" fmla="*/ 2147483647 h 3031"/>
                <a:gd name="T16" fmla="*/ 2147483647 w 2863"/>
                <a:gd name="T17" fmla="*/ 2147483647 h 3031"/>
                <a:gd name="T18" fmla="*/ 2147483647 w 2863"/>
                <a:gd name="T19" fmla="*/ 2147483647 h 3031"/>
                <a:gd name="T20" fmla="*/ 2147483647 w 2863"/>
                <a:gd name="T21" fmla="*/ 2147483647 h 3031"/>
                <a:gd name="T22" fmla="*/ 2147483647 w 2863"/>
                <a:gd name="T23" fmla="*/ 2147483647 h 3031"/>
                <a:gd name="T24" fmla="*/ 2147483647 w 2863"/>
                <a:gd name="T25" fmla="*/ 2147483647 h 3031"/>
                <a:gd name="T26" fmla="*/ 2147483647 w 2863"/>
                <a:gd name="T27" fmla="*/ 2147483647 h 3031"/>
                <a:gd name="T28" fmla="*/ 2147483647 w 2863"/>
                <a:gd name="T29" fmla="*/ 2147483647 h 3031"/>
                <a:gd name="T30" fmla="*/ 2147483647 w 2863"/>
                <a:gd name="T31" fmla="*/ 2147483647 h 3031"/>
                <a:gd name="T32" fmla="*/ 2147483647 w 2863"/>
                <a:gd name="T33" fmla="*/ 2147483647 h 3031"/>
                <a:gd name="T34" fmla="*/ 2147483647 w 2863"/>
                <a:gd name="T35" fmla="*/ 2147483647 h 3031"/>
                <a:gd name="T36" fmla="*/ 2147483647 w 2863"/>
                <a:gd name="T37" fmla="*/ 2147483647 h 3031"/>
                <a:gd name="T38" fmla="*/ 2147483647 w 2863"/>
                <a:gd name="T39" fmla="*/ 2147483647 h 3031"/>
                <a:gd name="T40" fmla="*/ 2147483647 w 2863"/>
                <a:gd name="T41" fmla="*/ 2147483647 h 3031"/>
                <a:gd name="T42" fmla="*/ 2147483647 w 2863"/>
                <a:gd name="T43" fmla="*/ 2147483647 h 3031"/>
                <a:gd name="T44" fmla="*/ 2147483647 w 2863"/>
                <a:gd name="T45" fmla="*/ 2147483647 h 3031"/>
                <a:gd name="T46" fmla="*/ 2147483647 w 2863"/>
                <a:gd name="T47" fmla="*/ 2147483647 h 3031"/>
                <a:gd name="T48" fmla="*/ 0 w 2863"/>
                <a:gd name="T49" fmla="*/ 2147483647 h 3031"/>
                <a:gd name="T50" fmla="*/ 2147483647 w 2863"/>
                <a:gd name="T51" fmla="*/ 2147483647 h 3031"/>
                <a:gd name="T52" fmla="*/ 2147483647 w 2863"/>
                <a:gd name="T53" fmla="*/ 2147483647 h 3031"/>
                <a:gd name="T54" fmla="*/ 2147483647 w 2863"/>
                <a:gd name="T55" fmla="*/ 2147483647 h 3031"/>
                <a:gd name="T56" fmla="*/ 2147483647 w 2863"/>
                <a:gd name="T57" fmla="*/ 2147483647 h 3031"/>
                <a:gd name="T58" fmla="*/ 2147483647 w 2863"/>
                <a:gd name="T59" fmla="*/ 2147483647 h 3031"/>
                <a:gd name="T60" fmla="*/ 2147483647 w 2863"/>
                <a:gd name="T61" fmla="*/ 2147483647 h 3031"/>
                <a:gd name="T62" fmla="*/ 2147483647 w 2863"/>
                <a:gd name="T63" fmla="*/ 2147483647 h 3031"/>
                <a:gd name="T64" fmla="*/ 2147483647 w 2863"/>
                <a:gd name="T65" fmla="*/ 2147483647 h 3031"/>
                <a:gd name="T66" fmla="*/ 2147483647 w 2863"/>
                <a:gd name="T67" fmla="*/ 2147483647 h 3031"/>
                <a:gd name="T68" fmla="*/ 2147483647 w 2863"/>
                <a:gd name="T69" fmla="*/ 2147483647 h 3031"/>
                <a:gd name="T70" fmla="*/ 2147483647 w 2863"/>
                <a:gd name="T71" fmla="*/ 2147483647 h 3031"/>
                <a:gd name="T72" fmla="*/ 2147483647 w 2863"/>
                <a:gd name="T73" fmla="*/ 2147483647 h 3031"/>
                <a:gd name="T74" fmla="*/ 2147483647 w 2863"/>
                <a:gd name="T75" fmla="*/ 2147483647 h 303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67" name="Google Shape;74;p2"/>
          <p:cNvGrpSpPr>
            <a:grpSpLocks/>
          </p:cNvGrpSpPr>
          <p:nvPr/>
        </p:nvGrpSpPr>
        <p:grpSpPr bwMode="auto">
          <a:xfrm>
            <a:off x="2444750" y="3871913"/>
            <a:ext cx="2459038" cy="1079500"/>
            <a:chOff x="1573057" y="5173288"/>
            <a:chExt cx="3285190" cy="1442497"/>
          </a:xfrm>
        </p:grpSpPr>
        <p:sp>
          <p:nvSpPr>
            <p:cNvPr id="68" name="Google Shape;75;p2"/>
            <p:cNvSpPr>
              <a:spLocks/>
            </p:cNvSpPr>
            <p:nvPr/>
          </p:nvSpPr>
          <p:spPr bwMode="auto">
            <a:xfrm>
              <a:off x="3688614" y="5616127"/>
              <a:ext cx="154366" cy="147657"/>
            </a:xfrm>
            <a:custGeom>
              <a:avLst/>
              <a:gdLst>
                <a:gd name="T0" fmla="*/ 2147483647 w 2324"/>
                <a:gd name="T1" fmla="*/ 2147483647 h 2223"/>
                <a:gd name="T2" fmla="*/ 2147483647 w 2324"/>
                <a:gd name="T3" fmla="*/ 2147483647 h 2223"/>
                <a:gd name="T4" fmla="*/ 2147483647 w 2324"/>
                <a:gd name="T5" fmla="*/ 2147483647 h 2223"/>
                <a:gd name="T6" fmla="*/ 2147483647 w 2324"/>
                <a:gd name="T7" fmla="*/ 2147483647 h 2223"/>
                <a:gd name="T8" fmla="*/ 2147483647 w 2324"/>
                <a:gd name="T9" fmla="*/ 2147483647 h 2223"/>
                <a:gd name="T10" fmla="*/ 2147483647 w 2324"/>
                <a:gd name="T11" fmla="*/ 2147483647 h 2223"/>
                <a:gd name="T12" fmla="*/ 2147483647 w 2324"/>
                <a:gd name="T13" fmla="*/ 2147483647 h 2223"/>
                <a:gd name="T14" fmla="*/ 2147483647 w 2324"/>
                <a:gd name="T15" fmla="*/ 2147483647 h 2223"/>
                <a:gd name="T16" fmla="*/ 2147483647 w 2324"/>
                <a:gd name="T17" fmla="*/ 2147483647 h 2223"/>
                <a:gd name="T18" fmla="*/ 2147483647 w 2324"/>
                <a:gd name="T19" fmla="*/ 2147483647 h 2223"/>
                <a:gd name="T20" fmla="*/ 2147483647 w 2324"/>
                <a:gd name="T21" fmla="*/ 2147483647 h 2223"/>
                <a:gd name="T22" fmla="*/ 2147483647 w 2324"/>
                <a:gd name="T23" fmla="*/ 2147483647 h 2223"/>
                <a:gd name="T24" fmla="*/ 2147483647 w 2324"/>
                <a:gd name="T25" fmla="*/ 2147483647 h 2223"/>
                <a:gd name="T26" fmla="*/ 2147483647 w 2324"/>
                <a:gd name="T27" fmla="*/ 2147483647 h 2223"/>
                <a:gd name="T28" fmla="*/ 2147483647 w 2324"/>
                <a:gd name="T29" fmla="*/ 2147483647 h 2223"/>
                <a:gd name="T30" fmla="*/ 2147483647 w 2324"/>
                <a:gd name="T31" fmla="*/ 2147483647 h 2223"/>
                <a:gd name="T32" fmla="*/ 2147483647 w 2324"/>
                <a:gd name="T33" fmla="*/ 2147483647 h 2223"/>
                <a:gd name="T34" fmla="*/ 2147483647 w 2324"/>
                <a:gd name="T35" fmla="*/ 0 h 2223"/>
                <a:gd name="T36" fmla="*/ 2147483647 w 2324"/>
                <a:gd name="T37" fmla="*/ 2147483647 h 2223"/>
                <a:gd name="T38" fmla="*/ 2147483647 w 2324"/>
                <a:gd name="T39" fmla="*/ 2147483647 h 2223"/>
                <a:gd name="T40" fmla="*/ 2147483647 w 2324"/>
                <a:gd name="T41" fmla="*/ 2147483647 h 2223"/>
                <a:gd name="T42" fmla="*/ 0 w 2324"/>
                <a:gd name="T43" fmla="*/ 2147483647 h 2223"/>
                <a:gd name="T44" fmla="*/ 0 w 2324"/>
                <a:gd name="T45" fmla="*/ 2147483647 h 2223"/>
                <a:gd name="T46" fmla="*/ 2147483647 w 2324"/>
                <a:gd name="T47" fmla="*/ 2147483647 h 2223"/>
                <a:gd name="T48" fmla="*/ 2147483647 w 2324"/>
                <a:gd name="T49" fmla="*/ 2147483647 h 2223"/>
                <a:gd name="T50" fmla="*/ 2147483647 w 2324"/>
                <a:gd name="T51" fmla="*/ 2147483647 h 2223"/>
                <a:gd name="T52" fmla="*/ 2147483647 w 2324"/>
                <a:gd name="T53" fmla="*/ 2147483647 h 2223"/>
                <a:gd name="T54" fmla="*/ 2147483647 w 2324"/>
                <a:gd name="T55" fmla="*/ 2147483647 h 2223"/>
                <a:gd name="T56" fmla="*/ 2147483647 w 2324"/>
                <a:gd name="T57" fmla="*/ 2147483647 h 2223"/>
                <a:gd name="T58" fmla="*/ 2147483647 w 2324"/>
                <a:gd name="T59" fmla="*/ 2147483647 h 2223"/>
                <a:gd name="T60" fmla="*/ 2147483647 w 2324"/>
                <a:gd name="T61" fmla="*/ 2147483647 h 2223"/>
                <a:gd name="T62" fmla="*/ 2147483647 w 2324"/>
                <a:gd name="T63" fmla="*/ 2147483647 h 2223"/>
                <a:gd name="T64" fmla="*/ 2147483647 w 2324"/>
                <a:gd name="T65" fmla="*/ 2147483647 h 2223"/>
                <a:gd name="T66" fmla="*/ 2147483647 w 2324"/>
                <a:gd name="T67" fmla="*/ 2147483647 h 2223"/>
                <a:gd name="T68" fmla="*/ 2147483647 w 2324"/>
                <a:gd name="T69" fmla="*/ 2147483647 h 2223"/>
                <a:gd name="T70" fmla="*/ 2147483647 w 2324"/>
                <a:gd name="T71" fmla="*/ 2147483647 h 2223"/>
                <a:gd name="T72" fmla="*/ 2147483647 w 2324"/>
                <a:gd name="T73" fmla="*/ 2147483647 h 2223"/>
                <a:gd name="T74" fmla="*/ 2147483647 w 2324"/>
                <a:gd name="T75" fmla="*/ 2147483647 h 2223"/>
                <a:gd name="T76" fmla="*/ 2147483647 w 2324"/>
                <a:gd name="T77" fmla="*/ 2147483647 h 2223"/>
                <a:gd name="T78" fmla="*/ 2147483647 w 2324"/>
                <a:gd name="T79" fmla="*/ 2147483647 h 2223"/>
                <a:gd name="T80" fmla="*/ 2147483647 w 2324"/>
                <a:gd name="T81" fmla="*/ 2147483647 h 2223"/>
                <a:gd name="T82" fmla="*/ 2147483647 w 2324"/>
                <a:gd name="T83" fmla="*/ 2147483647 h 2223"/>
                <a:gd name="T84" fmla="*/ 2147483647 w 2324"/>
                <a:gd name="T85" fmla="*/ 2147483647 h 2223"/>
                <a:gd name="T86" fmla="*/ 2147483647 w 2324"/>
                <a:gd name="T87" fmla="*/ 2147483647 h 2223"/>
                <a:gd name="T88" fmla="*/ 2147483647 w 2324"/>
                <a:gd name="T89" fmla="*/ 0 h 222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9" name="Google Shape;76;p2"/>
            <p:cNvSpPr>
              <a:spLocks/>
            </p:cNvSpPr>
            <p:nvPr/>
          </p:nvSpPr>
          <p:spPr bwMode="auto">
            <a:xfrm>
              <a:off x="3581275" y="5472986"/>
              <a:ext cx="154366" cy="152108"/>
            </a:xfrm>
            <a:custGeom>
              <a:avLst/>
              <a:gdLst>
                <a:gd name="T0" fmla="*/ 2147483647 w 2324"/>
                <a:gd name="T1" fmla="*/ 0 h 2290"/>
                <a:gd name="T2" fmla="*/ 2147483647 w 2324"/>
                <a:gd name="T3" fmla="*/ 2147483647 h 2290"/>
                <a:gd name="T4" fmla="*/ 2147483647 w 2324"/>
                <a:gd name="T5" fmla="*/ 2147483647 h 2290"/>
                <a:gd name="T6" fmla="*/ 2147483647 w 2324"/>
                <a:gd name="T7" fmla="*/ 2147483647 h 2290"/>
                <a:gd name="T8" fmla="*/ 2147483647 w 2324"/>
                <a:gd name="T9" fmla="*/ 2147483647 h 2290"/>
                <a:gd name="T10" fmla="*/ 2147483647 w 2324"/>
                <a:gd name="T11" fmla="*/ 2147483647 h 2290"/>
                <a:gd name="T12" fmla="*/ 2147483647 w 2324"/>
                <a:gd name="T13" fmla="*/ 2147483647 h 2290"/>
                <a:gd name="T14" fmla="*/ 2147483647 w 2324"/>
                <a:gd name="T15" fmla="*/ 2147483647 h 2290"/>
                <a:gd name="T16" fmla="*/ 2147483647 w 2324"/>
                <a:gd name="T17" fmla="*/ 2147483647 h 2290"/>
                <a:gd name="T18" fmla="*/ 2147483647 w 2324"/>
                <a:gd name="T19" fmla="*/ 2147483647 h 2290"/>
                <a:gd name="T20" fmla="*/ 2147483647 w 2324"/>
                <a:gd name="T21" fmla="*/ 2147483647 h 2290"/>
                <a:gd name="T22" fmla="*/ 2147483647 w 2324"/>
                <a:gd name="T23" fmla="*/ 2147483647 h 2290"/>
                <a:gd name="T24" fmla="*/ 2147483647 w 2324"/>
                <a:gd name="T25" fmla="*/ 2147483647 h 2290"/>
                <a:gd name="T26" fmla="*/ 2147483647 w 2324"/>
                <a:gd name="T27" fmla="*/ 2147483647 h 2290"/>
                <a:gd name="T28" fmla="*/ 2147483647 w 2324"/>
                <a:gd name="T29" fmla="*/ 2147483647 h 2290"/>
                <a:gd name="T30" fmla="*/ 2147483647 w 2324"/>
                <a:gd name="T31" fmla="*/ 2147483647 h 2290"/>
                <a:gd name="T32" fmla="*/ 2147483647 w 2324"/>
                <a:gd name="T33" fmla="*/ 2147483647 h 2290"/>
                <a:gd name="T34" fmla="*/ 2147483647 w 2324"/>
                <a:gd name="T35" fmla="*/ 2147483647 h 2290"/>
                <a:gd name="T36" fmla="*/ 2147483647 w 2324"/>
                <a:gd name="T37" fmla="*/ 2147483647 h 2290"/>
                <a:gd name="T38" fmla="*/ 2147483647 w 2324"/>
                <a:gd name="T39" fmla="*/ 2147483647 h 2290"/>
                <a:gd name="T40" fmla="*/ 2147483647 w 2324"/>
                <a:gd name="T41" fmla="*/ 2147483647 h 2290"/>
                <a:gd name="T42" fmla="*/ 2147483647 w 2324"/>
                <a:gd name="T43" fmla="*/ 2147483647 h 2290"/>
                <a:gd name="T44" fmla="*/ 2147483647 w 2324"/>
                <a:gd name="T45" fmla="*/ 2147483647 h 2290"/>
                <a:gd name="T46" fmla="*/ 2147483647 w 2324"/>
                <a:gd name="T47" fmla="*/ 2147483647 h 2290"/>
                <a:gd name="T48" fmla="*/ 2147483647 w 2324"/>
                <a:gd name="T49" fmla="*/ 2147483647 h 2290"/>
                <a:gd name="T50" fmla="*/ 2147483647 w 2324"/>
                <a:gd name="T51" fmla="*/ 2147483647 h 2290"/>
                <a:gd name="T52" fmla="*/ 2147483647 w 2324"/>
                <a:gd name="T53" fmla="*/ 2147483647 h 2290"/>
                <a:gd name="T54" fmla="*/ 2147483647 w 2324"/>
                <a:gd name="T55" fmla="*/ 2147483647 h 2290"/>
                <a:gd name="T56" fmla="*/ 2147483647 w 2324"/>
                <a:gd name="T57" fmla="*/ 2147483647 h 2290"/>
                <a:gd name="T58" fmla="*/ 2147483647 w 2324"/>
                <a:gd name="T59" fmla="*/ 2147483647 h 2290"/>
                <a:gd name="T60" fmla="*/ 0 w 2324"/>
                <a:gd name="T61" fmla="*/ 2147483647 h 2290"/>
                <a:gd name="T62" fmla="*/ 0 w 2324"/>
                <a:gd name="T63" fmla="*/ 2147483647 h 2290"/>
                <a:gd name="T64" fmla="*/ 2147483647 w 2324"/>
                <a:gd name="T65" fmla="*/ 2147483647 h 2290"/>
                <a:gd name="T66" fmla="*/ 2147483647 w 2324"/>
                <a:gd name="T67" fmla="*/ 2147483647 h 2290"/>
                <a:gd name="T68" fmla="*/ 2147483647 w 2324"/>
                <a:gd name="T69" fmla="*/ 2147483647 h 2290"/>
                <a:gd name="T70" fmla="*/ 2147483647 w 2324"/>
                <a:gd name="T71" fmla="*/ 2147483647 h 2290"/>
                <a:gd name="T72" fmla="*/ 2147483647 w 2324"/>
                <a:gd name="T73" fmla="*/ 2147483647 h 2290"/>
                <a:gd name="T74" fmla="*/ 2147483647 w 2324"/>
                <a:gd name="T75" fmla="*/ 2147483647 h 2290"/>
                <a:gd name="T76" fmla="*/ 2147483647 w 2324"/>
                <a:gd name="T77" fmla="*/ 2147483647 h 2290"/>
                <a:gd name="T78" fmla="*/ 2147483647 w 2324"/>
                <a:gd name="T79" fmla="*/ 2147483647 h 2290"/>
                <a:gd name="T80" fmla="*/ 2147483647 w 2324"/>
                <a:gd name="T81" fmla="*/ 2147483647 h 2290"/>
                <a:gd name="T82" fmla="*/ 2147483647 w 2324"/>
                <a:gd name="T83" fmla="*/ 2147483647 h 2290"/>
                <a:gd name="T84" fmla="*/ 2147483647 w 2324"/>
                <a:gd name="T85" fmla="*/ 2147483647 h 2290"/>
                <a:gd name="T86" fmla="*/ 2147483647 w 2324"/>
                <a:gd name="T87" fmla="*/ 2147483647 h 2290"/>
                <a:gd name="T88" fmla="*/ 2147483647 w 2324"/>
                <a:gd name="T89" fmla="*/ 2147483647 h 2290"/>
                <a:gd name="T90" fmla="*/ 2147483647 w 2324"/>
                <a:gd name="T91" fmla="*/ 2147483647 h 2290"/>
                <a:gd name="T92" fmla="*/ 2147483647 w 2324"/>
                <a:gd name="T93" fmla="*/ 2147483647 h 2290"/>
                <a:gd name="T94" fmla="*/ 2147483647 w 2324"/>
                <a:gd name="T95" fmla="*/ 2147483647 h 2290"/>
                <a:gd name="T96" fmla="*/ 2147483647 w 2324"/>
                <a:gd name="T97" fmla="*/ 2147483647 h 2290"/>
                <a:gd name="T98" fmla="*/ 2147483647 w 2324"/>
                <a:gd name="T99" fmla="*/ 2147483647 h 2290"/>
                <a:gd name="T100" fmla="*/ 2147483647 w 2324"/>
                <a:gd name="T101" fmla="*/ 2147483647 h 2290"/>
                <a:gd name="T102" fmla="*/ 2147483647 w 2324"/>
                <a:gd name="T103" fmla="*/ 2147483647 h 2290"/>
                <a:gd name="T104" fmla="*/ 2147483647 w 2324"/>
                <a:gd name="T105" fmla="*/ 2147483647 h 2290"/>
                <a:gd name="T106" fmla="*/ 2147483647 w 2324"/>
                <a:gd name="T107" fmla="*/ 0 h 2290"/>
                <a:gd name="T108" fmla="*/ 2147483647 w 2324"/>
                <a:gd name="T109" fmla="*/ 0 h 229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0" name="Google Shape;77;p2"/>
            <p:cNvSpPr>
              <a:spLocks/>
            </p:cNvSpPr>
            <p:nvPr/>
          </p:nvSpPr>
          <p:spPr bwMode="auto">
            <a:xfrm>
              <a:off x="3418009" y="6016389"/>
              <a:ext cx="40318" cy="38127"/>
            </a:xfrm>
            <a:custGeom>
              <a:avLst/>
              <a:gdLst>
                <a:gd name="T0" fmla="*/ 2147483647 w 607"/>
                <a:gd name="T1" fmla="*/ 2147483647 h 574"/>
                <a:gd name="T2" fmla="*/ 0 w 607"/>
                <a:gd name="T3" fmla="*/ 2147483647 h 574"/>
                <a:gd name="T4" fmla="*/ 2147483647 w 607"/>
                <a:gd name="T5" fmla="*/ 2147483647 h 574"/>
                <a:gd name="T6" fmla="*/ 2147483647 w 607"/>
                <a:gd name="T7" fmla="*/ 2147483647 h 574"/>
                <a:gd name="T8" fmla="*/ 2147483647 w 607"/>
                <a:gd name="T9" fmla="*/ 2147483647 h 574"/>
                <a:gd name="T10" fmla="*/ 2147483647 w 607"/>
                <a:gd name="T11" fmla="*/ 2147483647 h 574"/>
                <a:gd name="T12" fmla="*/ 2147483647 w 607"/>
                <a:gd name="T13" fmla="*/ 2147483647 h 574"/>
                <a:gd name="T14" fmla="*/ 2147483647 w 607"/>
                <a:gd name="T15" fmla="*/ 2147483647 h 574"/>
                <a:gd name="T16" fmla="*/ 2147483647 w 607"/>
                <a:gd name="T17" fmla="*/ 2147483647 h 574"/>
                <a:gd name="T18" fmla="*/ 2147483647 w 607"/>
                <a:gd name="T19" fmla="*/ 2147483647 h 574"/>
                <a:gd name="T20" fmla="*/ 2147483647 w 607"/>
                <a:gd name="T21" fmla="*/ 2147483647 h 574"/>
                <a:gd name="T22" fmla="*/ 2147483647 w 607"/>
                <a:gd name="T23" fmla="*/ 2147483647 h 574"/>
                <a:gd name="T24" fmla="*/ 2147483647 w 607"/>
                <a:gd name="T25" fmla="*/ 2147483647 h 574"/>
                <a:gd name="T26" fmla="*/ 2147483647 w 607"/>
                <a:gd name="T27" fmla="*/ 2147483647 h 574"/>
                <a:gd name="T28" fmla="*/ 2147483647 w 607"/>
                <a:gd name="T29" fmla="*/ 2147483647 h 574"/>
                <a:gd name="T30" fmla="*/ 2147483647 w 607"/>
                <a:gd name="T31" fmla="*/ 2147483647 h 574"/>
                <a:gd name="T32" fmla="*/ 2147483647 w 607"/>
                <a:gd name="T33" fmla="*/ 2147483647 h 574"/>
                <a:gd name="T34" fmla="*/ 2147483647 w 607"/>
                <a:gd name="T35" fmla="*/ 2147483647 h 574"/>
                <a:gd name="T36" fmla="*/ 2147483647 w 607"/>
                <a:gd name="T37" fmla="*/ 2147483647 h 5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1" name="Google Shape;78;p2"/>
            <p:cNvSpPr>
              <a:spLocks/>
            </p:cNvSpPr>
            <p:nvPr/>
          </p:nvSpPr>
          <p:spPr bwMode="auto">
            <a:xfrm>
              <a:off x="3744475" y="5765909"/>
              <a:ext cx="147724" cy="152174"/>
            </a:xfrm>
            <a:custGeom>
              <a:avLst/>
              <a:gdLst>
                <a:gd name="T0" fmla="*/ 2147483647 w 2224"/>
                <a:gd name="T1" fmla="*/ 2147483647 h 2291"/>
                <a:gd name="T2" fmla="*/ 2147483647 w 2224"/>
                <a:gd name="T3" fmla="*/ 2147483647 h 2291"/>
                <a:gd name="T4" fmla="*/ 2147483647 w 2224"/>
                <a:gd name="T5" fmla="*/ 2147483647 h 2291"/>
                <a:gd name="T6" fmla="*/ 2147483647 w 2224"/>
                <a:gd name="T7" fmla="*/ 2147483647 h 2291"/>
                <a:gd name="T8" fmla="*/ 2147483647 w 2224"/>
                <a:gd name="T9" fmla="*/ 2147483647 h 2291"/>
                <a:gd name="T10" fmla="*/ 2147483647 w 2224"/>
                <a:gd name="T11" fmla="*/ 2147483647 h 2291"/>
                <a:gd name="T12" fmla="*/ 2147483647 w 2224"/>
                <a:gd name="T13" fmla="*/ 2147483647 h 2291"/>
                <a:gd name="T14" fmla="*/ 2147483647 w 2224"/>
                <a:gd name="T15" fmla="*/ 2147483647 h 2291"/>
                <a:gd name="T16" fmla="*/ 2147483647 w 2224"/>
                <a:gd name="T17" fmla="*/ 2147483647 h 2291"/>
                <a:gd name="T18" fmla="*/ 2147483647 w 2224"/>
                <a:gd name="T19" fmla="*/ 2147483647 h 2291"/>
                <a:gd name="T20" fmla="*/ 2147483647 w 2224"/>
                <a:gd name="T21" fmla="*/ 2147483647 h 2291"/>
                <a:gd name="T22" fmla="*/ 2147483647 w 2224"/>
                <a:gd name="T23" fmla="*/ 2147483647 h 2291"/>
                <a:gd name="T24" fmla="*/ 2147483647 w 2224"/>
                <a:gd name="T25" fmla="*/ 2147483647 h 2291"/>
                <a:gd name="T26" fmla="*/ 2147483647 w 2224"/>
                <a:gd name="T27" fmla="*/ 2147483647 h 2291"/>
                <a:gd name="T28" fmla="*/ 2147483647 w 2224"/>
                <a:gd name="T29" fmla="*/ 2147483647 h 2291"/>
                <a:gd name="T30" fmla="*/ 2147483647 w 2224"/>
                <a:gd name="T31" fmla="*/ 2147483647 h 2291"/>
                <a:gd name="T32" fmla="*/ 2147483647 w 2224"/>
                <a:gd name="T33" fmla="*/ 2147483647 h 2291"/>
                <a:gd name="T34" fmla="*/ 2147483647 w 2224"/>
                <a:gd name="T35" fmla="*/ 2147483647 h 2291"/>
                <a:gd name="T36" fmla="*/ 2147483647 w 2224"/>
                <a:gd name="T37" fmla="*/ 2147483647 h 2291"/>
                <a:gd name="T38" fmla="*/ 2147483647 w 2224"/>
                <a:gd name="T39" fmla="*/ 2147483647 h 2291"/>
                <a:gd name="T40" fmla="*/ 2147483647 w 2224"/>
                <a:gd name="T41" fmla="*/ 2147483647 h 2291"/>
                <a:gd name="T42" fmla="*/ 2147483647 w 2224"/>
                <a:gd name="T43" fmla="*/ 2147483647 h 2291"/>
                <a:gd name="T44" fmla="*/ 2147483647 w 2224"/>
                <a:gd name="T45" fmla="*/ 2147483647 h 2291"/>
                <a:gd name="T46" fmla="*/ 2147483647 w 2224"/>
                <a:gd name="T47" fmla="*/ 2147483647 h 2291"/>
                <a:gd name="T48" fmla="*/ 2147483647 w 2224"/>
                <a:gd name="T49" fmla="*/ 2147483647 h 2291"/>
                <a:gd name="T50" fmla="*/ 2147483647 w 2224"/>
                <a:gd name="T51" fmla="*/ 2147483647 h 2291"/>
                <a:gd name="T52" fmla="*/ 2147483647 w 2224"/>
                <a:gd name="T53" fmla="*/ 2147483647 h 2291"/>
                <a:gd name="T54" fmla="*/ 2147483647 w 2224"/>
                <a:gd name="T55" fmla="*/ 2147483647 h 2291"/>
                <a:gd name="T56" fmla="*/ 2147483647 w 2224"/>
                <a:gd name="T57" fmla="*/ 2147483647 h 2291"/>
                <a:gd name="T58" fmla="*/ 2147483647 w 2224"/>
                <a:gd name="T59" fmla="*/ 2147483647 h 2291"/>
                <a:gd name="T60" fmla="*/ 2147483647 w 2224"/>
                <a:gd name="T61" fmla="*/ 2147483647 h 2291"/>
                <a:gd name="T62" fmla="*/ 2147483647 w 2224"/>
                <a:gd name="T63" fmla="*/ 2147483647 h 2291"/>
                <a:gd name="T64" fmla="*/ 2147483647 w 2224"/>
                <a:gd name="T65" fmla="*/ 2147483647 h 2291"/>
                <a:gd name="T66" fmla="*/ 2147483647 w 2224"/>
                <a:gd name="T67" fmla="*/ 2147483647 h 2291"/>
                <a:gd name="T68" fmla="*/ 2147483647 w 2224"/>
                <a:gd name="T69" fmla="*/ 2147483647 h 2291"/>
                <a:gd name="T70" fmla="*/ 2147483647 w 2224"/>
                <a:gd name="T71" fmla="*/ 2147483647 h 2291"/>
                <a:gd name="T72" fmla="*/ 2147483647 w 2224"/>
                <a:gd name="T73" fmla="*/ 2147483647 h 2291"/>
                <a:gd name="T74" fmla="*/ 2147483647 w 2224"/>
                <a:gd name="T75" fmla="*/ 2147483647 h 2291"/>
                <a:gd name="T76" fmla="*/ 2147483647 w 2224"/>
                <a:gd name="T77" fmla="*/ 2147483647 h 2291"/>
                <a:gd name="T78" fmla="*/ 2147483647 w 2224"/>
                <a:gd name="T79" fmla="*/ 2147483647 h 2291"/>
                <a:gd name="T80" fmla="*/ 2147483647 w 2224"/>
                <a:gd name="T81" fmla="*/ 2147483647 h 2291"/>
                <a:gd name="T82" fmla="*/ 2147483647 w 2224"/>
                <a:gd name="T83" fmla="*/ 2147483647 h 2291"/>
                <a:gd name="T84" fmla="*/ 2147483647 w 2224"/>
                <a:gd name="T85" fmla="*/ 2147483647 h 2291"/>
                <a:gd name="T86" fmla="*/ 2147483647 w 2224"/>
                <a:gd name="T87" fmla="*/ 2147483647 h 2291"/>
                <a:gd name="T88" fmla="*/ 2147483647 w 2224"/>
                <a:gd name="T89" fmla="*/ 2147483647 h 2291"/>
                <a:gd name="T90" fmla="*/ 2147483647 w 2224"/>
                <a:gd name="T91" fmla="*/ 2147483647 h 2291"/>
                <a:gd name="T92" fmla="*/ 2147483647 w 2224"/>
                <a:gd name="T93" fmla="*/ 2147483647 h 2291"/>
                <a:gd name="T94" fmla="*/ 2147483647 w 2224"/>
                <a:gd name="T95" fmla="*/ 2147483647 h 22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2" name="Google Shape;79;p2"/>
            <p:cNvSpPr>
              <a:spLocks/>
            </p:cNvSpPr>
            <p:nvPr/>
          </p:nvSpPr>
          <p:spPr bwMode="auto">
            <a:xfrm>
              <a:off x="3579017" y="5790552"/>
              <a:ext cx="158816" cy="149916"/>
            </a:xfrm>
            <a:custGeom>
              <a:avLst/>
              <a:gdLst>
                <a:gd name="T0" fmla="*/ 2147483647 w 2391"/>
                <a:gd name="T1" fmla="*/ 0 h 2257"/>
                <a:gd name="T2" fmla="*/ 2147483647 w 2391"/>
                <a:gd name="T3" fmla="*/ 2147483647 h 2257"/>
                <a:gd name="T4" fmla="*/ 2147483647 w 2391"/>
                <a:gd name="T5" fmla="*/ 2147483647 h 2257"/>
                <a:gd name="T6" fmla="*/ 2147483647 w 2391"/>
                <a:gd name="T7" fmla="*/ 2147483647 h 2257"/>
                <a:gd name="T8" fmla="*/ 2147483647 w 2391"/>
                <a:gd name="T9" fmla="*/ 2147483647 h 2257"/>
                <a:gd name="T10" fmla="*/ 2147483647 w 2391"/>
                <a:gd name="T11" fmla="*/ 2147483647 h 2257"/>
                <a:gd name="T12" fmla="*/ 2147483647 w 2391"/>
                <a:gd name="T13" fmla="*/ 2147483647 h 2257"/>
                <a:gd name="T14" fmla="*/ 2147483647 w 2391"/>
                <a:gd name="T15" fmla="*/ 2147483647 h 2257"/>
                <a:gd name="T16" fmla="*/ 2147483647 w 2391"/>
                <a:gd name="T17" fmla="*/ 2147483647 h 2257"/>
                <a:gd name="T18" fmla="*/ 2147483647 w 2391"/>
                <a:gd name="T19" fmla="*/ 2147483647 h 2257"/>
                <a:gd name="T20" fmla="*/ 2147483647 w 2391"/>
                <a:gd name="T21" fmla="*/ 2147483647 h 2257"/>
                <a:gd name="T22" fmla="*/ 2147483647 w 2391"/>
                <a:gd name="T23" fmla="*/ 2147483647 h 2257"/>
                <a:gd name="T24" fmla="*/ 2147483647 w 2391"/>
                <a:gd name="T25" fmla="*/ 2147483647 h 2257"/>
                <a:gd name="T26" fmla="*/ 2147483647 w 2391"/>
                <a:gd name="T27" fmla="*/ 2147483647 h 2257"/>
                <a:gd name="T28" fmla="*/ 2147483647 w 2391"/>
                <a:gd name="T29" fmla="*/ 2147483647 h 2257"/>
                <a:gd name="T30" fmla="*/ 2147483647 w 2391"/>
                <a:gd name="T31" fmla="*/ 2147483647 h 2257"/>
                <a:gd name="T32" fmla="*/ 2147483647 w 2391"/>
                <a:gd name="T33" fmla="*/ 2147483647 h 2257"/>
                <a:gd name="T34" fmla="*/ 2147483647 w 2391"/>
                <a:gd name="T35" fmla="*/ 2147483647 h 2257"/>
                <a:gd name="T36" fmla="*/ 2147483647 w 2391"/>
                <a:gd name="T37" fmla="*/ 2147483647 h 2257"/>
                <a:gd name="T38" fmla="*/ 2147483647 w 2391"/>
                <a:gd name="T39" fmla="*/ 2147483647 h 2257"/>
                <a:gd name="T40" fmla="*/ 2147483647 w 2391"/>
                <a:gd name="T41" fmla="*/ 2147483647 h 2257"/>
                <a:gd name="T42" fmla="*/ 2147483647 w 2391"/>
                <a:gd name="T43" fmla="*/ 2147483647 h 2257"/>
                <a:gd name="T44" fmla="*/ 2147483647 w 2391"/>
                <a:gd name="T45" fmla="*/ 2147483647 h 2257"/>
                <a:gd name="T46" fmla="*/ 2147483647 w 2391"/>
                <a:gd name="T47" fmla="*/ 2147483647 h 2257"/>
                <a:gd name="T48" fmla="*/ 2147483647 w 2391"/>
                <a:gd name="T49" fmla="*/ 2147483647 h 2257"/>
                <a:gd name="T50" fmla="*/ 2147483647 w 2391"/>
                <a:gd name="T51" fmla="*/ 2147483647 h 2257"/>
                <a:gd name="T52" fmla="*/ 2147483647 w 2391"/>
                <a:gd name="T53" fmla="*/ 2147483647 h 2257"/>
                <a:gd name="T54" fmla="*/ 2147483647 w 2391"/>
                <a:gd name="T55" fmla="*/ 2147483647 h 2257"/>
                <a:gd name="T56" fmla="*/ 2147483647 w 2391"/>
                <a:gd name="T57" fmla="*/ 2147483647 h 2257"/>
                <a:gd name="T58" fmla="*/ 2147483647 w 2391"/>
                <a:gd name="T59" fmla="*/ 2147483647 h 2257"/>
                <a:gd name="T60" fmla="*/ 2147483647 w 2391"/>
                <a:gd name="T61" fmla="*/ 2147483647 h 2257"/>
                <a:gd name="T62" fmla="*/ 2147483647 w 2391"/>
                <a:gd name="T63" fmla="*/ 2147483647 h 2257"/>
                <a:gd name="T64" fmla="*/ 2147483647 w 2391"/>
                <a:gd name="T65" fmla="*/ 2147483647 h 2257"/>
                <a:gd name="T66" fmla="*/ 2147483647 w 2391"/>
                <a:gd name="T67" fmla="*/ 2147483647 h 2257"/>
                <a:gd name="T68" fmla="*/ 2147483647 w 2391"/>
                <a:gd name="T69" fmla="*/ 2147483647 h 2257"/>
                <a:gd name="T70" fmla="*/ 2147483647 w 2391"/>
                <a:gd name="T71" fmla="*/ 2147483647 h 2257"/>
                <a:gd name="T72" fmla="*/ 2147483647 w 2391"/>
                <a:gd name="T73" fmla="*/ 2147483647 h 2257"/>
                <a:gd name="T74" fmla="*/ 2147483647 w 2391"/>
                <a:gd name="T75" fmla="*/ 2147483647 h 2257"/>
                <a:gd name="T76" fmla="*/ 2147483647 w 2391"/>
                <a:gd name="T77" fmla="*/ 2147483647 h 2257"/>
                <a:gd name="T78" fmla="*/ 2147483647 w 2391"/>
                <a:gd name="T79" fmla="*/ 2147483647 h 2257"/>
                <a:gd name="T80" fmla="*/ 2147483647 w 2391"/>
                <a:gd name="T81" fmla="*/ 2147483647 h 2257"/>
                <a:gd name="T82" fmla="*/ 2147483647 w 2391"/>
                <a:gd name="T83" fmla="*/ 2147483647 h 2257"/>
                <a:gd name="T84" fmla="*/ 2147483647 w 2391"/>
                <a:gd name="T85" fmla="*/ 2147483647 h 2257"/>
                <a:gd name="T86" fmla="*/ 2147483647 w 2391"/>
                <a:gd name="T87" fmla="*/ 2147483647 h 2257"/>
                <a:gd name="T88" fmla="*/ 2147483647 w 2391"/>
                <a:gd name="T89" fmla="*/ 2147483647 h 2257"/>
                <a:gd name="T90" fmla="*/ 2147483647 w 2391"/>
                <a:gd name="T91" fmla="*/ 2147483647 h 2257"/>
                <a:gd name="T92" fmla="*/ 2147483647 w 2391"/>
                <a:gd name="T93" fmla="*/ 2147483647 h 2257"/>
                <a:gd name="T94" fmla="*/ 2147483647 w 2391"/>
                <a:gd name="T95" fmla="*/ 2147483647 h 2257"/>
                <a:gd name="T96" fmla="*/ 2147483647 w 2391"/>
                <a:gd name="T97" fmla="*/ 2147483647 h 2257"/>
                <a:gd name="T98" fmla="*/ 2147483647 w 2391"/>
                <a:gd name="T99" fmla="*/ 2147483647 h 2257"/>
                <a:gd name="T100" fmla="*/ 2147483647 w 2391"/>
                <a:gd name="T101" fmla="*/ 2147483647 h 2257"/>
                <a:gd name="T102" fmla="*/ 2147483647 w 2391"/>
                <a:gd name="T103" fmla="*/ 2147483647 h 2257"/>
                <a:gd name="T104" fmla="*/ 2147483647 w 2391"/>
                <a:gd name="T105" fmla="*/ 0 h 22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3" name="Google Shape;80;p2"/>
            <p:cNvSpPr>
              <a:spLocks/>
            </p:cNvSpPr>
            <p:nvPr/>
          </p:nvSpPr>
          <p:spPr bwMode="auto">
            <a:xfrm>
              <a:off x="3527606" y="5636253"/>
              <a:ext cx="154366" cy="167783"/>
            </a:xfrm>
            <a:custGeom>
              <a:avLst/>
              <a:gdLst>
                <a:gd name="T0" fmla="*/ 2147483647 w 2324"/>
                <a:gd name="T1" fmla="*/ 2147483647 h 2526"/>
                <a:gd name="T2" fmla="*/ 2147483647 w 2324"/>
                <a:gd name="T3" fmla="*/ 2147483647 h 2526"/>
                <a:gd name="T4" fmla="*/ 2147483647 w 2324"/>
                <a:gd name="T5" fmla="*/ 2147483647 h 2526"/>
                <a:gd name="T6" fmla="*/ 2147483647 w 2324"/>
                <a:gd name="T7" fmla="*/ 2147483647 h 2526"/>
                <a:gd name="T8" fmla="*/ 2147483647 w 2324"/>
                <a:gd name="T9" fmla="*/ 2147483647 h 2526"/>
                <a:gd name="T10" fmla="*/ 2147483647 w 2324"/>
                <a:gd name="T11" fmla="*/ 2147483647 h 2526"/>
                <a:gd name="T12" fmla="*/ 2147483647 w 2324"/>
                <a:gd name="T13" fmla="*/ 2147483647 h 2526"/>
                <a:gd name="T14" fmla="*/ 2147483647 w 2324"/>
                <a:gd name="T15" fmla="*/ 2147483647 h 2526"/>
                <a:gd name="T16" fmla="*/ 2147483647 w 2324"/>
                <a:gd name="T17" fmla="*/ 2147483647 h 2526"/>
                <a:gd name="T18" fmla="*/ 2147483647 w 2324"/>
                <a:gd name="T19" fmla="*/ 2147483647 h 2526"/>
                <a:gd name="T20" fmla="*/ 2147483647 w 2324"/>
                <a:gd name="T21" fmla="*/ 2147483647 h 2526"/>
                <a:gd name="T22" fmla="*/ 2147483647 w 2324"/>
                <a:gd name="T23" fmla="*/ 2147483647 h 2526"/>
                <a:gd name="T24" fmla="*/ 2147483647 w 2324"/>
                <a:gd name="T25" fmla="*/ 2147483647 h 2526"/>
                <a:gd name="T26" fmla="*/ 2147483647 w 2324"/>
                <a:gd name="T27" fmla="*/ 2147483647 h 2526"/>
                <a:gd name="T28" fmla="*/ 2147483647 w 2324"/>
                <a:gd name="T29" fmla="*/ 0 h 2526"/>
                <a:gd name="T30" fmla="*/ 2147483647 w 2324"/>
                <a:gd name="T31" fmla="*/ 2147483647 h 2526"/>
                <a:gd name="T32" fmla="*/ 2147483647 w 2324"/>
                <a:gd name="T33" fmla="*/ 2147483647 h 2526"/>
                <a:gd name="T34" fmla="*/ 2147483647 w 2324"/>
                <a:gd name="T35" fmla="*/ 2147483647 h 2526"/>
                <a:gd name="T36" fmla="*/ 2147483647 w 2324"/>
                <a:gd name="T37" fmla="*/ 2147483647 h 2526"/>
                <a:gd name="T38" fmla="*/ 2147483647 w 2324"/>
                <a:gd name="T39" fmla="*/ 2147483647 h 2526"/>
                <a:gd name="T40" fmla="*/ 2147483647 w 2324"/>
                <a:gd name="T41" fmla="*/ 2147483647 h 2526"/>
                <a:gd name="T42" fmla="*/ 0 w 2324"/>
                <a:gd name="T43" fmla="*/ 2147483647 h 2526"/>
                <a:gd name="T44" fmla="*/ 2147483647 w 2324"/>
                <a:gd name="T45" fmla="*/ 2147483647 h 2526"/>
                <a:gd name="T46" fmla="*/ 2147483647 w 2324"/>
                <a:gd name="T47" fmla="*/ 2147483647 h 2526"/>
                <a:gd name="T48" fmla="*/ 2147483647 w 2324"/>
                <a:gd name="T49" fmla="*/ 2147483647 h 2526"/>
                <a:gd name="T50" fmla="*/ 2147483647 w 2324"/>
                <a:gd name="T51" fmla="*/ 2147483647 h 2526"/>
                <a:gd name="T52" fmla="*/ 2147483647 w 2324"/>
                <a:gd name="T53" fmla="*/ 2147483647 h 2526"/>
                <a:gd name="T54" fmla="*/ 2147483647 w 2324"/>
                <a:gd name="T55" fmla="*/ 2147483647 h 2526"/>
                <a:gd name="T56" fmla="*/ 2147483647 w 2324"/>
                <a:gd name="T57" fmla="*/ 2147483647 h 2526"/>
                <a:gd name="T58" fmla="*/ 2147483647 w 2324"/>
                <a:gd name="T59" fmla="*/ 2147483647 h 2526"/>
                <a:gd name="T60" fmla="*/ 2147483647 w 2324"/>
                <a:gd name="T61" fmla="*/ 2147483647 h 2526"/>
                <a:gd name="T62" fmla="*/ 2147483647 w 2324"/>
                <a:gd name="T63" fmla="*/ 2147483647 h 2526"/>
                <a:gd name="T64" fmla="*/ 2147483647 w 2324"/>
                <a:gd name="T65" fmla="*/ 2147483647 h 2526"/>
                <a:gd name="T66" fmla="*/ 2147483647 w 2324"/>
                <a:gd name="T67" fmla="*/ 2147483647 h 2526"/>
                <a:gd name="T68" fmla="*/ 2147483647 w 2324"/>
                <a:gd name="T69" fmla="*/ 2147483647 h 2526"/>
                <a:gd name="T70" fmla="*/ 2147483647 w 2324"/>
                <a:gd name="T71" fmla="*/ 2147483647 h 2526"/>
                <a:gd name="T72" fmla="*/ 2147483647 w 2324"/>
                <a:gd name="T73" fmla="*/ 2147483647 h 2526"/>
                <a:gd name="T74" fmla="*/ 2147483647 w 2324"/>
                <a:gd name="T75" fmla="*/ 2147483647 h 2526"/>
                <a:gd name="T76" fmla="*/ 2147483647 w 2324"/>
                <a:gd name="T77" fmla="*/ 2147483647 h 2526"/>
                <a:gd name="T78" fmla="*/ 2147483647 w 2324"/>
                <a:gd name="T79" fmla="*/ 2147483647 h 2526"/>
                <a:gd name="T80" fmla="*/ 2147483647 w 2324"/>
                <a:gd name="T81" fmla="*/ 2147483647 h 2526"/>
                <a:gd name="T82" fmla="*/ 2147483647 w 2324"/>
                <a:gd name="T83" fmla="*/ 2147483647 h 2526"/>
                <a:gd name="T84" fmla="*/ 2147483647 w 2324"/>
                <a:gd name="T85" fmla="*/ 2147483647 h 2526"/>
                <a:gd name="T86" fmla="*/ 2147483647 w 2324"/>
                <a:gd name="T87" fmla="*/ 2147483647 h 2526"/>
                <a:gd name="T88" fmla="*/ 2147483647 w 2324"/>
                <a:gd name="T89" fmla="*/ 2147483647 h 2526"/>
                <a:gd name="T90" fmla="*/ 2147483647 w 2324"/>
                <a:gd name="T91" fmla="*/ 2147483647 h 2526"/>
                <a:gd name="T92" fmla="*/ 2147483647 w 2324"/>
                <a:gd name="T93" fmla="*/ 0 h 2526"/>
                <a:gd name="T94" fmla="*/ 2147483647 w 2324"/>
                <a:gd name="T95" fmla="*/ 0 h 25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4" name="Google Shape;81;p2"/>
            <p:cNvSpPr>
              <a:spLocks/>
            </p:cNvSpPr>
            <p:nvPr/>
          </p:nvSpPr>
          <p:spPr bwMode="auto">
            <a:xfrm>
              <a:off x="3326346" y="5604901"/>
              <a:ext cx="33610" cy="44835"/>
            </a:xfrm>
            <a:custGeom>
              <a:avLst/>
              <a:gdLst>
                <a:gd name="T0" fmla="*/ 2147483647 w 506"/>
                <a:gd name="T1" fmla="*/ 2147483647 h 675"/>
                <a:gd name="T2" fmla="*/ 2147483647 w 506"/>
                <a:gd name="T3" fmla="*/ 2147483647 h 675"/>
                <a:gd name="T4" fmla="*/ 2147483647 w 506"/>
                <a:gd name="T5" fmla="*/ 2147483647 h 675"/>
                <a:gd name="T6" fmla="*/ 2147483647 w 506"/>
                <a:gd name="T7" fmla="*/ 2147483647 h 675"/>
                <a:gd name="T8" fmla="*/ 2147483647 w 506"/>
                <a:gd name="T9" fmla="*/ 2147483647 h 675"/>
                <a:gd name="T10" fmla="*/ 2147483647 w 506"/>
                <a:gd name="T11" fmla="*/ 2147483647 h 675"/>
                <a:gd name="T12" fmla="*/ 2147483647 w 506"/>
                <a:gd name="T13" fmla="*/ 2147483647 h 675"/>
                <a:gd name="T14" fmla="*/ 2147483647 w 506"/>
                <a:gd name="T15" fmla="*/ 2147483647 h 675"/>
                <a:gd name="T16" fmla="*/ 2147483647 w 506"/>
                <a:gd name="T17" fmla="*/ 2147483647 h 675"/>
                <a:gd name="T18" fmla="*/ 2147483647 w 506"/>
                <a:gd name="T19" fmla="*/ 2147483647 h 675"/>
                <a:gd name="T20" fmla="*/ 2147483647 w 506"/>
                <a:gd name="T21" fmla="*/ 2147483647 h 675"/>
                <a:gd name="T22" fmla="*/ 2147483647 w 506"/>
                <a:gd name="T23" fmla="*/ 2147483647 h 675"/>
                <a:gd name="T24" fmla="*/ 2147483647 w 506"/>
                <a:gd name="T25" fmla="*/ 2147483647 h 675"/>
                <a:gd name="T26" fmla="*/ 2147483647 w 506"/>
                <a:gd name="T27" fmla="*/ 2147483647 h 675"/>
                <a:gd name="T28" fmla="*/ 2147483647 w 506"/>
                <a:gd name="T29" fmla="*/ 2147483647 h 675"/>
                <a:gd name="T30" fmla="*/ 2147483647 w 506"/>
                <a:gd name="T31" fmla="*/ 2147483647 h 675"/>
                <a:gd name="T32" fmla="*/ 0 w 506"/>
                <a:gd name="T33" fmla="*/ 2147483647 h 675"/>
                <a:gd name="T34" fmla="*/ 0 w 506"/>
                <a:gd name="T35" fmla="*/ 2147483647 h 675"/>
                <a:gd name="T36" fmla="*/ 2147483647 w 506"/>
                <a:gd name="T37" fmla="*/ 2147483647 h 675"/>
                <a:gd name="T38" fmla="*/ 2147483647 w 506"/>
                <a:gd name="T39" fmla="*/ 2147483647 h 675"/>
                <a:gd name="T40" fmla="*/ 2147483647 w 506"/>
                <a:gd name="T41" fmla="*/ 2147483647 h 675"/>
                <a:gd name="T42" fmla="*/ 2147483647 w 506"/>
                <a:gd name="T43" fmla="*/ 2147483647 h 675"/>
                <a:gd name="T44" fmla="*/ 2147483647 w 506"/>
                <a:gd name="T45" fmla="*/ 2147483647 h 675"/>
                <a:gd name="T46" fmla="*/ 2147483647 w 506"/>
                <a:gd name="T47" fmla="*/ 2147483647 h 675"/>
                <a:gd name="T48" fmla="*/ 2147483647 w 506"/>
                <a:gd name="T49" fmla="*/ 2147483647 h 675"/>
                <a:gd name="T50" fmla="*/ 2147483647 w 506"/>
                <a:gd name="T51" fmla="*/ 2147483647 h 675"/>
                <a:gd name="T52" fmla="*/ 2147483647 w 506"/>
                <a:gd name="T53" fmla="*/ 2147483647 h 675"/>
                <a:gd name="T54" fmla="*/ 2147483647 w 506"/>
                <a:gd name="T55" fmla="*/ 2147483647 h 675"/>
                <a:gd name="T56" fmla="*/ 2147483647 w 506"/>
                <a:gd name="T57" fmla="*/ 2147483647 h 6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lnTo>
                    <a:pt x="303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5" name="Google Shape;82;p2"/>
            <p:cNvSpPr>
              <a:spLocks/>
            </p:cNvSpPr>
            <p:nvPr/>
          </p:nvSpPr>
          <p:spPr bwMode="auto">
            <a:xfrm>
              <a:off x="3259259" y="5517688"/>
              <a:ext cx="152108" cy="167783"/>
            </a:xfrm>
            <a:custGeom>
              <a:avLst/>
              <a:gdLst>
                <a:gd name="T0" fmla="*/ 2147483647 w 2290"/>
                <a:gd name="T1" fmla="*/ 2147483647 h 2526"/>
                <a:gd name="T2" fmla="*/ 2147483647 w 2290"/>
                <a:gd name="T3" fmla="*/ 2147483647 h 2526"/>
                <a:gd name="T4" fmla="*/ 2147483647 w 2290"/>
                <a:gd name="T5" fmla="*/ 2147483647 h 2526"/>
                <a:gd name="T6" fmla="*/ 2147483647 w 2290"/>
                <a:gd name="T7" fmla="*/ 2147483647 h 2526"/>
                <a:gd name="T8" fmla="*/ 2147483647 w 2290"/>
                <a:gd name="T9" fmla="*/ 2147483647 h 2526"/>
                <a:gd name="T10" fmla="*/ 2147483647 w 2290"/>
                <a:gd name="T11" fmla="*/ 2147483647 h 2526"/>
                <a:gd name="T12" fmla="*/ 2147483647 w 2290"/>
                <a:gd name="T13" fmla="*/ 2147483647 h 2526"/>
                <a:gd name="T14" fmla="*/ 2147483647 w 2290"/>
                <a:gd name="T15" fmla="*/ 2147483647 h 2526"/>
                <a:gd name="T16" fmla="*/ 2147483647 w 2290"/>
                <a:gd name="T17" fmla="*/ 2147483647 h 2526"/>
                <a:gd name="T18" fmla="*/ 2147483647 w 2290"/>
                <a:gd name="T19" fmla="*/ 2147483647 h 2526"/>
                <a:gd name="T20" fmla="*/ 2147483647 w 2290"/>
                <a:gd name="T21" fmla="*/ 2147483647 h 2526"/>
                <a:gd name="T22" fmla="*/ 2147483647 w 2290"/>
                <a:gd name="T23" fmla="*/ 2147483647 h 2526"/>
                <a:gd name="T24" fmla="*/ 2147483647 w 2290"/>
                <a:gd name="T25" fmla="*/ 2147483647 h 2526"/>
                <a:gd name="T26" fmla="*/ 2147483647 w 2290"/>
                <a:gd name="T27" fmla="*/ 2147483647 h 2526"/>
                <a:gd name="T28" fmla="*/ 2147483647 w 2290"/>
                <a:gd name="T29" fmla="*/ 2147483647 h 2526"/>
                <a:gd name="T30" fmla="*/ 2147483647 w 2290"/>
                <a:gd name="T31" fmla="*/ 2147483647 h 2526"/>
                <a:gd name="T32" fmla="*/ 2147483647 w 2290"/>
                <a:gd name="T33" fmla="*/ 2147483647 h 2526"/>
                <a:gd name="T34" fmla="*/ 2147483647 w 2290"/>
                <a:gd name="T35" fmla="*/ 2147483647 h 2526"/>
                <a:gd name="T36" fmla="*/ 2147483647 w 2290"/>
                <a:gd name="T37" fmla="*/ 2147483647 h 2526"/>
                <a:gd name="T38" fmla="*/ 2147483647 w 2290"/>
                <a:gd name="T39" fmla="*/ 2147483647 h 2526"/>
                <a:gd name="T40" fmla="*/ 2147483647 w 2290"/>
                <a:gd name="T41" fmla="*/ 2147483647 h 2526"/>
                <a:gd name="T42" fmla="*/ 2147483647 w 2290"/>
                <a:gd name="T43" fmla="*/ 2147483647 h 2526"/>
                <a:gd name="T44" fmla="*/ 0 w 2290"/>
                <a:gd name="T45" fmla="*/ 2147483647 h 2526"/>
                <a:gd name="T46" fmla="*/ 0 w 2290"/>
                <a:gd name="T47" fmla="*/ 2147483647 h 2526"/>
                <a:gd name="T48" fmla="*/ 2147483647 w 2290"/>
                <a:gd name="T49" fmla="*/ 2147483647 h 2526"/>
                <a:gd name="T50" fmla="*/ 2147483647 w 2290"/>
                <a:gd name="T51" fmla="*/ 2147483647 h 2526"/>
                <a:gd name="T52" fmla="*/ 2147483647 w 2290"/>
                <a:gd name="T53" fmla="*/ 2147483647 h 2526"/>
                <a:gd name="T54" fmla="*/ 2147483647 w 2290"/>
                <a:gd name="T55" fmla="*/ 2147483647 h 2526"/>
                <a:gd name="T56" fmla="*/ 2147483647 w 2290"/>
                <a:gd name="T57" fmla="*/ 2147483647 h 2526"/>
                <a:gd name="T58" fmla="*/ 2147483647 w 2290"/>
                <a:gd name="T59" fmla="*/ 2147483647 h 2526"/>
                <a:gd name="T60" fmla="*/ 2147483647 w 2290"/>
                <a:gd name="T61" fmla="*/ 2147483647 h 2526"/>
                <a:gd name="T62" fmla="*/ 2147483647 w 2290"/>
                <a:gd name="T63" fmla="*/ 2147483647 h 2526"/>
                <a:gd name="T64" fmla="*/ 2147483647 w 2290"/>
                <a:gd name="T65" fmla="*/ 2147483647 h 2526"/>
                <a:gd name="T66" fmla="*/ 2147483647 w 2290"/>
                <a:gd name="T67" fmla="*/ 2147483647 h 2526"/>
                <a:gd name="T68" fmla="*/ 2147483647 w 2290"/>
                <a:gd name="T69" fmla="*/ 2147483647 h 2526"/>
                <a:gd name="T70" fmla="*/ 2147483647 w 2290"/>
                <a:gd name="T71" fmla="*/ 2147483647 h 2526"/>
                <a:gd name="T72" fmla="*/ 2147483647 w 2290"/>
                <a:gd name="T73" fmla="*/ 2147483647 h 2526"/>
                <a:gd name="T74" fmla="*/ 2147483647 w 2290"/>
                <a:gd name="T75" fmla="*/ 2147483647 h 2526"/>
                <a:gd name="T76" fmla="*/ 2147483647 w 2290"/>
                <a:gd name="T77" fmla="*/ 2147483647 h 2526"/>
                <a:gd name="T78" fmla="*/ 2147483647 w 2290"/>
                <a:gd name="T79" fmla="*/ 2147483647 h 2526"/>
                <a:gd name="T80" fmla="*/ 2147483647 w 2290"/>
                <a:gd name="T81" fmla="*/ 2147483647 h 2526"/>
                <a:gd name="T82" fmla="*/ 2147483647 w 2290"/>
                <a:gd name="T83" fmla="*/ 2147483647 h 2526"/>
                <a:gd name="T84" fmla="*/ 2147483647 w 2290"/>
                <a:gd name="T85" fmla="*/ 2147483647 h 2526"/>
                <a:gd name="T86" fmla="*/ 2147483647 w 2290"/>
                <a:gd name="T87" fmla="*/ 2147483647 h 2526"/>
                <a:gd name="T88" fmla="*/ 2147483647 w 2290"/>
                <a:gd name="T89" fmla="*/ 2147483647 h 2526"/>
                <a:gd name="T90" fmla="*/ 2147483647 w 2290"/>
                <a:gd name="T91" fmla="*/ 2147483647 h 2526"/>
                <a:gd name="T92" fmla="*/ 2147483647 w 2290"/>
                <a:gd name="T93" fmla="*/ 2147483647 h 2526"/>
                <a:gd name="T94" fmla="*/ 2147483647 w 2290"/>
                <a:gd name="T95" fmla="*/ 2147483647 h 2526"/>
                <a:gd name="T96" fmla="*/ 2147483647 w 2290"/>
                <a:gd name="T97" fmla="*/ 2147483647 h 2526"/>
                <a:gd name="T98" fmla="*/ 2147483647 w 2290"/>
                <a:gd name="T99" fmla="*/ 2147483647 h 25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lnTo>
                    <a:pt x="191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6" name="Google Shape;83;p2"/>
            <p:cNvSpPr>
              <a:spLocks/>
            </p:cNvSpPr>
            <p:nvPr/>
          </p:nvSpPr>
          <p:spPr bwMode="auto">
            <a:xfrm>
              <a:off x="2621869" y="5935884"/>
              <a:ext cx="138757" cy="152174"/>
            </a:xfrm>
            <a:custGeom>
              <a:avLst/>
              <a:gdLst>
                <a:gd name="T0" fmla="*/ 2147483647 w 2089"/>
                <a:gd name="T1" fmla="*/ 2147483647 h 2291"/>
                <a:gd name="T2" fmla="*/ 2147483647 w 2089"/>
                <a:gd name="T3" fmla="*/ 2147483647 h 2291"/>
                <a:gd name="T4" fmla="*/ 2147483647 w 2089"/>
                <a:gd name="T5" fmla="*/ 2147483647 h 2291"/>
                <a:gd name="T6" fmla="*/ 2147483647 w 2089"/>
                <a:gd name="T7" fmla="*/ 2147483647 h 2291"/>
                <a:gd name="T8" fmla="*/ 2147483647 w 2089"/>
                <a:gd name="T9" fmla="*/ 2147483647 h 2291"/>
                <a:gd name="T10" fmla="*/ 2147483647 w 2089"/>
                <a:gd name="T11" fmla="*/ 2147483647 h 2291"/>
                <a:gd name="T12" fmla="*/ 2147483647 w 2089"/>
                <a:gd name="T13" fmla="*/ 2147483647 h 2291"/>
                <a:gd name="T14" fmla="*/ 2147483647 w 2089"/>
                <a:gd name="T15" fmla="*/ 2147483647 h 2291"/>
                <a:gd name="T16" fmla="*/ 2147483647 w 2089"/>
                <a:gd name="T17" fmla="*/ 2147483647 h 2291"/>
                <a:gd name="T18" fmla="*/ 2147483647 w 2089"/>
                <a:gd name="T19" fmla="*/ 2147483647 h 2291"/>
                <a:gd name="T20" fmla="*/ 2147483647 w 2089"/>
                <a:gd name="T21" fmla="*/ 2147483647 h 2291"/>
                <a:gd name="T22" fmla="*/ 2147483647 w 2089"/>
                <a:gd name="T23" fmla="*/ 2147483647 h 2291"/>
                <a:gd name="T24" fmla="*/ 2147483647 w 2089"/>
                <a:gd name="T25" fmla="*/ 2147483647 h 2291"/>
                <a:gd name="T26" fmla="*/ 2147483647 w 2089"/>
                <a:gd name="T27" fmla="*/ 2147483647 h 2291"/>
                <a:gd name="T28" fmla="*/ 2147483647 w 2089"/>
                <a:gd name="T29" fmla="*/ 2147483647 h 2291"/>
                <a:gd name="T30" fmla="*/ 2147483647 w 2089"/>
                <a:gd name="T31" fmla="*/ 2147483647 h 2291"/>
                <a:gd name="T32" fmla="*/ 2147483647 w 2089"/>
                <a:gd name="T33" fmla="*/ 2147483647 h 2291"/>
                <a:gd name="T34" fmla="*/ 2147483647 w 2089"/>
                <a:gd name="T35" fmla="*/ 2147483647 h 2291"/>
                <a:gd name="T36" fmla="*/ 2147483647 w 2089"/>
                <a:gd name="T37" fmla="*/ 2147483647 h 2291"/>
                <a:gd name="T38" fmla="*/ 2147483647 w 2089"/>
                <a:gd name="T39" fmla="*/ 2147483647 h 2291"/>
                <a:gd name="T40" fmla="*/ 2147483647 w 2089"/>
                <a:gd name="T41" fmla="*/ 2147483647 h 2291"/>
                <a:gd name="T42" fmla="*/ 2147483647 w 2089"/>
                <a:gd name="T43" fmla="*/ 2147483647 h 2291"/>
                <a:gd name="T44" fmla="*/ 2147483647 w 2089"/>
                <a:gd name="T45" fmla="*/ 2147483647 h 2291"/>
                <a:gd name="T46" fmla="*/ 2147483647 w 2089"/>
                <a:gd name="T47" fmla="*/ 2147483647 h 2291"/>
                <a:gd name="T48" fmla="*/ 2147483647 w 2089"/>
                <a:gd name="T49" fmla="*/ 2147483647 h 2291"/>
                <a:gd name="T50" fmla="*/ 2147483647 w 2089"/>
                <a:gd name="T51" fmla="*/ 2147483647 h 2291"/>
                <a:gd name="T52" fmla="*/ 2147483647 w 2089"/>
                <a:gd name="T53" fmla="*/ 2147483647 h 2291"/>
                <a:gd name="T54" fmla="*/ 2147483647 w 2089"/>
                <a:gd name="T55" fmla="*/ 2147483647 h 2291"/>
                <a:gd name="T56" fmla="*/ 2147483647 w 2089"/>
                <a:gd name="T57" fmla="*/ 2147483647 h 2291"/>
                <a:gd name="T58" fmla="*/ 2147483647 w 2089"/>
                <a:gd name="T59" fmla="*/ 2147483647 h 2291"/>
                <a:gd name="T60" fmla="*/ 2147483647 w 2089"/>
                <a:gd name="T61" fmla="*/ 2147483647 h 2291"/>
                <a:gd name="T62" fmla="*/ 2147483647 w 2089"/>
                <a:gd name="T63" fmla="*/ 2147483647 h 2291"/>
                <a:gd name="T64" fmla="*/ 2147483647 w 2089"/>
                <a:gd name="T65" fmla="*/ 2147483647 h 2291"/>
                <a:gd name="T66" fmla="*/ 2147483647 w 2089"/>
                <a:gd name="T67" fmla="*/ 2147483647 h 2291"/>
                <a:gd name="T68" fmla="*/ 2147483647 w 2089"/>
                <a:gd name="T69" fmla="*/ 2147483647 h 2291"/>
                <a:gd name="T70" fmla="*/ 2147483647 w 2089"/>
                <a:gd name="T71" fmla="*/ 2147483647 h 2291"/>
                <a:gd name="T72" fmla="*/ 2147483647 w 2089"/>
                <a:gd name="T73" fmla="*/ 2147483647 h 2291"/>
                <a:gd name="T74" fmla="*/ 2147483647 w 2089"/>
                <a:gd name="T75" fmla="*/ 2147483647 h 2291"/>
                <a:gd name="T76" fmla="*/ 2147483647 w 2089"/>
                <a:gd name="T77" fmla="*/ 2147483647 h 229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7" name="Google Shape;84;p2"/>
            <p:cNvSpPr>
              <a:spLocks/>
            </p:cNvSpPr>
            <p:nvPr/>
          </p:nvSpPr>
          <p:spPr bwMode="auto">
            <a:xfrm>
              <a:off x="2626319" y="6152820"/>
              <a:ext cx="44835" cy="35868"/>
            </a:xfrm>
            <a:custGeom>
              <a:avLst/>
              <a:gdLst>
                <a:gd name="T0" fmla="*/ 2147483647 w 675"/>
                <a:gd name="T1" fmla="*/ 2147483647 h 540"/>
                <a:gd name="T2" fmla="*/ 2147483647 w 675"/>
                <a:gd name="T3" fmla="*/ 2147483647 h 540"/>
                <a:gd name="T4" fmla="*/ 2147483647 w 675"/>
                <a:gd name="T5" fmla="*/ 2147483647 h 540"/>
                <a:gd name="T6" fmla="*/ 2147483647 w 675"/>
                <a:gd name="T7" fmla="*/ 2147483647 h 540"/>
                <a:gd name="T8" fmla="*/ 2147483647 w 675"/>
                <a:gd name="T9" fmla="*/ 2147483647 h 540"/>
                <a:gd name="T10" fmla="*/ 2147483647 w 675"/>
                <a:gd name="T11" fmla="*/ 2147483647 h 540"/>
                <a:gd name="T12" fmla="*/ 2147483647 w 675"/>
                <a:gd name="T13" fmla="*/ 2147483647 h 540"/>
                <a:gd name="T14" fmla="*/ 2147483647 w 675"/>
                <a:gd name="T15" fmla="*/ 2147483647 h 540"/>
                <a:gd name="T16" fmla="*/ 2147483647 w 675"/>
                <a:gd name="T17" fmla="*/ 2147483647 h 540"/>
                <a:gd name="T18" fmla="*/ 2147483647 w 675"/>
                <a:gd name="T19" fmla="*/ 2147483647 h 540"/>
                <a:gd name="T20" fmla="*/ 2147483647 w 675"/>
                <a:gd name="T21" fmla="*/ 2147483647 h 540"/>
                <a:gd name="T22" fmla="*/ 2147483647 w 675"/>
                <a:gd name="T23" fmla="*/ 2147483647 h 540"/>
                <a:gd name="T24" fmla="*/ 2147483647 w 675"/>
                <a:gd name="T25" fmla="*/ 2147483647 h 540"/>
                <a:gd name="T26" fmla="*/ 2147483647 w 675"/>
                <a:gd name="T27" fmla="*/ 2147483647 h 540"/>
                <a:gd name="T28" fmla="*/ 2147483647 w 675"/>
                <a:gd name="T29" fmla="*/ 2147483647 h 540"/>
                <a:gd name="T30" fmla="*/ 2147483647 w 675"/>
                <a:gd name="T31" fmla="*/ 2147483647 h 540"/>
                <a:gd name="T32" fmla="*/ 2147483647 w 675"/>
                <a:gd name="T33" fmla="*/ 2147483647 h 540"/>
                <a:gd name="T34" fmla="*/ 2147483647 w 675"/>
                <a:gd name="T35" fmla="*/ 2147483647 h 540"/>
                <a:gd name="T36" fmla="*/ 2147483647 w 675"/>
                <a:gd name="T37" fmla="*/ 2147483647 h 540"/>
                <a:gd name="T38" fmla="*/ 2147483647 w 675"/>
                <a:gd name="T39" fmla="*/ 2147483647 h 540"/>
                <a:gd name="T40" fmla="*/ 2147483647 w 675"/>
                <a:gd name="T41" fmla="*/ 2147483647 h 540"/>
                <a:gd name="T42" fmla="*/ 2147483647 w 675"/>
                <a:gd name="T43" fmla="*/ 2147483647 h 540"/>
                <a:gd name="T44" fmla="*/ 2147483647 w 675"/>
                <a:gd name="T45" fmla="*/ 2147483647 h 540"/>
                <a:gd name="T46" fmla="*/ 2147483647 w 675"/>
                <a:gd name="T47" fmla="*/ 2147483647 h 54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8" name="Google Shape;85;p2"/>
            <p:cNvSpPr>
              <a:spLocks/>
            </p:cNvSpPr>
            <p:nvPr/>
          </p:nvSpPr>
          <p:spPr bwMode="auto">
            <a:xfrm>
              <a:off x="2469827" y="6177397"/>
              <a:ext cx="35802" cy="35868"/>
            </a:xfrm>
            <a:custGeom>
              <a:avLst/>
              <a:gdLst>
                <a:gd name="T0" fmla="*/ 2147483647 w 539"/>
                <a:gd name="T1" fmla="*/ 2147483647 h 540"/>
                <a:gd name="T2" fmla="*/ 2147483647 w 539"/>
                <a:gd name="T3" fmla="*/ 2147483647 h 540"/>
                <a:gd name="T4" fmla="*/ 2147483647 w 539"/>
                <a:gd name="T5" fmla="*/ 2147483647 h 540"/>
                <a:gd name="T6" fmla="*/ 2147483647 w 539"/>
                <a:gd name="T7" fmla="*/ 2147483647 h 540"/>
                <a:gd name="T8" fmla="*/ 2147483647 w 539"/>
                <a:gd name="T9" fmla="*/ 2147483647 h 540"/>
                <a:gd name="T10" fmla="*/ 0 w 539"/>
                <a:gd name="T11" fmla="*/ 2147483647 h 540"/>
                <a:gd name="T12" fmla="*/ 0 w 539"/>
                <a:gd name="T13" fmla="*/ 2147483647 h 540"/>
                <a:gd name="T14" fmla="*/ 2147483647 w 539"/>
                <a:gd name="T15" fmla="*/ 2147483647 h 540"/>
                <a:gd name="T16" fmla="*/ 2147483647 w 539"/>
                <a:gd name="T17" fmla="*/ 2147483647 h 540"/>
                <a:gd name="T18" fmla="*/ 2147483647 w 539"/>
                <a:gd name="T19" fmla="*/ 2147483647 h 540"/>
                <a:gd name="T20" fmla="*/ 2147483647 w 539"/>
                <a:gd name="T21" fmla="*/ 2147483647 h 540"/>
                <a:gd name="T22" fmla="*/ 2147483647 w 539"/>
                <a:gd name="T23" fmla="*/ 2147483647 h 540"/>
                <a:gd name="T24" fmla="*/ 2147483647 w 539"/>
                <a:gd name="T25" fmla="*/ 2147483647 h 540"/>
                <a:gd name="T26" fmla="*/ 2147483647 w 539"/>
                <a:gd name="T27" fmla="*/ 2147483647 h 540"/>
                <a:gd name="T28" fmla="*/ 2147483647 w 539"/>
                <a:gd name="T29" fmla="*/ 2147483647 h 540"/>
                <a:gd name="T30" fmla="*/ 2147483647 w 539"/>
                <a:gd name="T31" fmla="*/ 2147483647 h 540"/>
                <a:gd name="T32" fmla="*/ 2147483647 w 539"/>
                <a:gd name="T33" fmla="*/ 2147483647 h 540"/>
                <a:gd name="T34" fmla="*/ 2147483647 w 539"/>
                <a:gd name="T35" fmla="*/ 2147483647 h 540"/>
                <a:gd name="T36" fmla="*/ 2147483647 w 539"/>
                <a:gd name="T37" fmla="*/ 2147483647 h 540"/>
                <a:gd name="T38" fmla="*/ 2147483647 w 539"/>
                <a:gd name="T39" fmla="*/ 2147483647 h 540"/>
                <a:gd name="T40" fmla="*/ 2147483647 w 539"/>
                <a:gd name="T41" fmla="*/ 2147483647 h 540"/>
                <a:gd name="T42" fmla="*/ 2147483647 w 539"/>
                <a:gd name="T43" fmla="*/ 2147483647 h 540"/>
                <a:gd name="T44" fmla="*/ 2147483647 w 539"/>
                <a:gd name="T45" fmla="*/ 2147483647 h 540"/>
                <a:gd name="T46" fmla="*/ 2147483647 w 539"/>
                <a:gd name="T47" fmla="*/ 2147483647 h 540"/>
                <a:gd name="T48" fmla="*/ 2147483647 w 539"/>
                <a:gd name="T49" fmla="*/ 2147483647 h 540"/>
                <a:gd name="T50" fmla="*/ 2147483647 w 539"/>
                <a:gd name="T51" fmla="*/ 2147483647 h 540"/>
                <a:gd name="T52" fmla="*/ 2147483647 w 539"/>
                <a:gd name="T53" fmla="*/ 2147483647 h 540"/>
                <a:gd name="T54" fmla="*/ 2147483647 w 539"/>
                <a:gd name="T55" fmla="*/ 2147483647 h 540"/>
                <a:gd name="T56" fmla="*/ 2147483647 w 539"/>
                <a:gd name="T57" fmla="*/ 2147483647 h 5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9" name="Google Shape;86;p2"/>
            <p:cNvSpPr>
              <a:spLocks/>
            </p:cNvSpPr>
            <p:nvPr/>
          </p:nvSpPr>
          <p:spPr bwMode="auto">
            <a:xfrm>
              <a:off x="2568199" y="6101409"/>
              <a:ext cx="158883" cy="147657"/>
            </a:xfrm>
            <a:custGeom>
              <a:avLst/>
              <a:gdLst>
                <a:gd name="T0" fmla="*/ 2147483647 w 2392"/>
                <a:gd name="T1" fmla="*/ 0 h 2223"/>
                <a:gd name="T2" fmla="*/ 2147483647 w 2392"/>
                <a:gd name="T3" fmla="*/ 2147483647 h 2223"/>
                <a:gd name="T4" fmla="*/ 2147483647 w 2392"/>
                <a:gd name="T5" fmla="*/ 2147483647 h 2223"/>
                <a:gd name="T6" fmla="*/ 2147483647 w 2392"/>
                <a:gd name="T7" fmla="*/ 2147483647 h 2223"/>
                <a:gd name="T8" fmla="*/ 2147483647 w 2392"/>
                <a:gd name="T9" fmla="*/ 2147483647 h 2223"/>
                <a:gd name="T10" fmla="*/ 2147483647 w 2392"/>
                <a:gd name="T11" fmla="*/ 2147483647 h 2223"/>
                <a:gd name="T12" fmla="*/ 2147483647 w 2392"/>
                <a:gd name="T13" fmla="*/ 2147483647 h 2223"/>
                <a:gd name="T14" fmla="*/ 2147483647 w 2392"/>
                <a:gd name="T15" fmla="*/ 2147483647 h 2223"/>
                <a:gd name="T16" fmla="*/ 2147483647 w 2392"/>
                <a:gd name="T17" fmla="*/ 2147483647 h 2223"/>
                <a:gd name="T18" fmla="*/ 2147483647 w 2392"/>
                <a:gd name="T19" fmla="*/ 2147483647 h 2223"/>
                <a:gd name="T20" fmla="*/ 2147483647 w 2392"/>
                <a:gd name="T21" fmla="*/ 2147483647 h 2223"/>
                <a:gd name="T22" fmla="*/ 2147483647 w 2392"/>
                <a:gd name="T23" fmla="*/ 2147483647 h 2223"/>
                <a:gd name="T24" fmla="*/ 2147483647 w 2392"/>
                <a:gd name="T25" fmla="*/ 2147483647 h 2223"/>
                <a:gd name="T26" fmla="*/ 2147483647 w 2392"/>
                <a:gd name="T27" fmla="*/ 2147483647 h 2223"/>
                <a:gd name="T28" fmla="*/ 2147483647 w 2392"/>
                <a:gd name="T29" fmla="*/ 2147483647 h 2223"/>
                <a:gd name="T30" fmla="*/ 2147483647 w 2392"/>
                <a:gd name="T31" fmla="*/ 2147483647 h 2223"/>
                <a:gd name="T32" fmla="*/ 2147483647 w 2392"/>
                <a:gd name="T33" fmla="*/ 2147483647 h 2223"/>
                <a:gd name="T34" fmla="*/ 2147483647 w 2392"/>
                <a:gd name="T35" fmla="*/ 2147483647 h 2223"/>
                <a:gd name="T36" fmla="*/ 2147483647 w 2392"/>
                <a:gd name="T37" fmla="*/ 2147483647 h 2223"/>
                <a:gd name="T38" fmla="*/ 2147483647 w 2392"/>
                <a:gd name="T39" fmla="*/ 2147483647 h 2223"/>
                <a:gd name="T40" fmla="*/ 2147483647 w 2392"/>
                <a:gd name="T41" fmla="*/ 2147483647 h 2223"/>
                <a:gd name="T42" fmla="*/ 2147483647 w 2392"/>
                <a:gd name="T43" fmla="*/ 2147483647 h 2223"/>
                <a:gd name="T44" fmla="*/ 2147483647 w 2392"/>
                <a:gd name="T45" fmla="*/ 2147483647 h 2223"/>
                <a:gd name="T46" fmla="*/ 2147483647 w 2392"/>
                <a:gd name="T47" fmla="*/ 2147483647 h 2223"/>
                <a:gd name="T48" fmla="*/ 2147483647 w 2392"/>
                <a:gd name="T49" fmla="*/ 2147483647 h 2223"/>
                <a:gd name="T50" fmla="*/ 2147483647 w 2392"/>
                <a:gd name="T51" fmla="*/ 2147483647 h 2223"/>
                <a:gd name="T52" fmla="*/ 2147483647 w 2392"/>
                <a:gd name="T53" fmla="*/ 2147483647 h 2223"/>
                <a:gd name="T54" fmla="*/ 2147483647 w 2392"/>
                <a:gd name="T55" fmla="*/ 2147483647 h 2223"/>
                <a:gd name="T56" fmla="*/ 2147483647 w 2392"/>
                <a:gd name="T57" fmla="*/ 2147483647 h 2223"/>
                <a:gd name="T58" fmla="*/ 2147483647 w 2392"/>
                <a:gd name="T59" fmla="*/ 2147483647 h 2223"/>
                <a:gd name="T60" fmla="*/ 2147483647 w 2392"/>
                <a:gd name="T61" fmla="*/ 2147483647 h 2223"/>
                <a:gd name="T62" fmla="*/ 2147483647 w 2392"/>
                <a:gd name="T63" fmla="*/ 2147483647 h 2223"/>
                <a:gd name="T64" fmla="*/ 2147483647 w 2392"/>
                <a:gd name="T65" fmla="*/ 2147483647 h 2223"/>
                <a:gd name="T66" fmla="*/ 2147483647 w 2392"/>
                <a:gd name="T67" fmla="*/ 2147483647 h 2223"/>
                <a:gd name="T68" fmla="*/ 2147483647 w 2392"/>
                <a:gd name="T69" fmla="*/ 2147483647 h 2223"/>
                <a:gd name="T70" fmla="*/ 2147483647 w 2392"/>
                <a:gd name="T71" fmla="*/ 2147483647 h 2223"/>
                <a:gd name="T72" fmla="*/ 2147483647 w 2392"/>
                <a:gd name="T73" fmla="*/ 2147483647 h 2223"/>
                <a:gd name="T74" fmla="*/ 2147483647 w 2392"/>
                <a:gd name="T75" fmla="*/ 2147483647 h 2223"/>
                <a:gd name="T76" fmla="*/ 2147483647 w 2392"/>
                <a:gd name="T77" fmla="*/ 2147483647 h 2223"/>
                <a:gd name="T78" fmla="*/ 2147483647 w 2392"/>
                <a:gd name="T79" fmla="*/ 2147483647 h 2223"/>
                <a:gd name="T80" fmla="*/ 2147483647 w 2392"/>
                <a:gd name="T81" fmla="*/ 2147483647 h 2223"/>
                <a:gd name="T82" fmla="*/ 2147483647 w 2392"/>
                <a:gd name="T83" fmla="*/ 2147483647 h 2223"/>
                <a:gd name="T84" fmla="*/ 2147483647 w 2392"/>
                <a:gd name="T85" fmla="*/ 2147483647 h 2223"/>
                <a:gd name="T86" fmla="*/ 2147483647 w 2392"/>
                <a:gd name="T87" fmla="*/ 2147483647 h 2223"/>
                <a:gd name="T88" fmla="*/ 2147483647 w 2392"/>
                <a:gd name="T89" fmla="*/ 2147483647 h 2223"/>
                <a:gd name="T90" fmla="*/ 2147483647 w 2392"/>
                <a:gd name="T91" fmla="*/ 2147483647 h 2223"/>
                <a:gd name="T92" fmla="*/ 2147483647 w 2392"/>
                <a:gd name="T93" fmla="*/ 2147483647 h 2223"/>
                <a:gd name="T94" fmla="*/ 2147483647 w 2392"/>
                <a:gd name="T95" fmla="*/ 2147483647 h 2223"/>
                <a:gd name="T96" fmla="*/ 2147483647 w 2392"/>
                <a:gd name="T97" fmla="*/ 2147483647 h 2223"/>
                <a:gd name="T98" fmla="*/ 2147483647 w 2392"/>
                <a:gd name="T99" fmla="*/ 2147483647 h 2223"/>
                <a:gd name="T100" fmla="*/ 2147483647 w 2392"/>
                <a:gd name="T101" fmla="*/ 2147483647 h 2223"/>
                <a:gd name="T102" fmla="*/ 2147483647 w 2392"/>
                <a:gd name="T103" fmla="*/ 2147483647 h 2223"/>
                <a:gd name="T104" fmla="*/ 2147483647 w 2392"/>
                <a:gd name="T105" fmla="*/ 2147483647 h 2223"/>
                <a:gd name="T106" fmla="*/ 2147483647 w 2392"/>
                <a:gd name="T107" fmla="*/ 2147483647 h 2223"/>
                <a:gd name="T108" fmla="*/ 2147483647 w 2392"/>
                <a:gd name="T109" fmla="*/ 2147483647 h 2223"/>
                <a:gd name="T110" fmla="*/ 2147483647 w 2392"/>
                <a:gd name="T111" fmla="*/ 2147483647 h 2223"/>
                <a:gd name="T112" fmla="*/ 2147483647 w 2392"/>
                <a:gd name="T113" fmla="*/ 2147483647 h 2223"/>
                <a:gd name="T114" fmla="*/ 2147483647 w 2392"/>
                <a:gd name="T115" fmla="*/ 2147483647 h 2223"/>
                <a:gd name="T116" fmla="*/ 2147483647 w 2392"/>
                <a:gd name="T117" fmla="*/ 0 h 222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0" name="Google Shape;87;p2"/>
            <p:cNvSpPr>
              <a:spLocks/>
            </p:cNvSpPr>
            <p:nvPr/>
          </p:nvSpPr>
          <p:spPr bwMode="auto">
            <a:xfrm>
              <a:off x="2418350" y="6125986"/>
              <a:ext cx="145465" cy="147657"/>
            </a:xfrm>
            <a:custGeom>
              <a:avLst/>
              <a:gdLst>
                <a:gd name="T0" fmla="*/ 2147483647 w 2190"/>
                <a:gd name="T1" fmla="*/ 2147483647 h 2223"/>
                <a:gd name="T2" fmla="*/ 2147483647 w 2190"/>
                <a:gd name="T3" fmla="*/ 2147483647 h 2223"/>
                <a:gd name="T4" fmla="*/ 2147483647 w 2190"/>
                <a:gd name="T5" fmla="*/ 2147483647 h 2223"/>
                <a:gd name="T6" fmla="*/ 2147483647 w 2190"/>
                <a:gd name="T7" fmla="*/ 2147483647 h 2223"/>
                <a:gd name="T8" fmla="*/ 2147483647 w 2190"/>
                <a:gd name="T9" fmla="*/ 2147483647 h 2223"/>
                <a:gd name="T10" fmla="*/ 2147483647 w 2190"/>
                <a:gd name="T11" fmla="*/ 2147483647 h 2223"/>
                <a:gd name="T12" fmla="*/ 2147483647 w 2190"/>
                <a:gd name="T13" fmla="*/ 2147483647 h 2223"/>
                <a:gd name="T14" fmla="*/ 2147483647 w 2190"/>
                <a:gd name="T15" fmla="*/ 2147483647 h 2223"/>
                <a:gd name="T16" fmla="*/ 2147483647 w 2190"/>
                <a:gd name="T17" fmla="*/ 2147483647 h 2223"/>
                <a:gd name="T18" fmla="*/ 2147483647 w 2190"/>
                <a:gd name="T19" fmla="*/ 2147483647 h 2223"/>
                <a:gd name="T20" fmla="*/ 2147483647 w 2190"/>
                <a:gd name="T21" fmla="*/ 2147483647 h 2223"/>
                <a:gd name="T22" fmla="*/ 2147483647 w 2190"/>
                <a:gd name="T23" fmla="*/ 2147483647 h 2223"/>
                <a:gd name="T24" fmla="*/ 2147483647 w 2190"/>
                <a:gd name="T25" fmla="*/ 2147483647 h 2223"/>
                <a:gd name="T26" fmla="*/ 2147483647 w 2190"/>
                <a:gd name="T27" fmla="*/ 2147483647 h 2223"/>
                <a:gd name="T28" fmla="*/ 2147483647 w 2190"/>
                <a:gd name="T29" fmla="*/ 2147483647 h 2223"/>
                <a:gd name="T30" fmla="*/ 2147483647 w 2190"/>
                <a:gd name="T31" fmla="*/ 2147483647 h 2223"/>
                <a:gd name="T32" fmla="*/ 2147483647 w 2190"/>
                <a:gd name="T33" fmla="*/ 2147483647 h 2223"/>
                <a:gd name="T34" fmla="*/ 2147483647 w 2190"/>
                <a:gd name="T35" fmla="*/ 2147483647 h 2223"/>
                <a:gd name="T36" fmla="*/ 2147483647 w 2190"/>
                <a:gd name="T37" fmla="*/ 2147483647 h 2223"/>
                <a:gd name="T38" fmla="*/ 2147483647 w 2190"/>
                <a:gd name="T39" fmla="*/ 2147483647 h 2223"/>
                <a:gd name="T40" fmla="*/ 2147483647 w 2190"/>
                <a:gd name="T41" fmla="*/ 2147483647 h 2223"/>
                <a:gd name="T42" fmla="*/ 2147483647 w 2190"/>
                <a:gd name="T43" fmla="*/ 2147483647 h 2223"/>
                <a:gd name="T44" fmla="*/ 2147483647 w 2190"/>
                <a:gd name="T45" fmla="*/ 2147483647 h 2223"/>
                <a:gd name="T46" fmla="*/ 2147483647 w 2190"/>
                <a:gd name="T47" fmla="*/ 2147483647 h 2223"/>
                <a:gd name="T48" fmla="*/ 2147483647 w 2190"/>
                <a:gd name="T49" fmla="*/ 2147483647 h 2223"/>
                <a:gd name="T50" fmla="*/ 2147483647 w 2190"/>
                <a:gd name="T51" fmla="*/ 2147483647 h 2223"/>
                <a:gd name="T52" fmla="*/ 2147483647 w 2190"/>
                <a:gd name="T53" fmla="*/ 2147483647 h 2223"/>
                <a:gd name="T54" fmla="*/ 2147483647 w 2190"/>
                <a:gd name="T55" fmla="*/ 2147483647 h 2223"/>
                <a:gd name="T56" fmla="*/ 2147483647 w 2190"/>
                <a:gd name="T57" fmla="*/ 2147483647 h 2223"/>
                <a:gd name="T58" fmla="*/ 2147483647 w 2190"/>
                <a:gd name="T59" fmla="*/ 2147483647 h 2223"/>
                <a:gd name="T60" fmla="*/ 2147483647 w 2190"/>
                <a:gd name="T61" fmla="*/ 2147483647 h 2223"/>
                <a:gd name="T62" fmla="*/ 2147483647 w 2190"/>
                <a:gd name="T63" fmla="*/ 2147483647 h 2223"/>
                <a:gd name="T64" fmla="*/ 2147483647 w 2190"/>
                <a:gd name="T65" fmla="*/ 2147483647 h 2223"/>
                <a:gd name="T66" fmla="*/ 2147483647 w 2190"/>
                <a:gd name="T67" fmla="*/ 2147483647 h 2223"/>
                <a:gd name="T68" fmla="*/ 2147483647 w 2190"/>
                <a:gd name="T69" fmla="*/ 2147483647 h 2223"/>
                <a:gd name="T70" fmla="*/ 2147483647 w 2190"/>
                <a:gd name="T71" fmla="*/ 2147483647 h 2223"/>
                <a:gd name="T72" fmla="*/ 2147483647 w 2190"/>
                <a:gd name="T73" fmla="*/ 2147483647 h 2223"/>
                <a:gd name="T74" fmla="*/ 2147483647 w 2190"/>
                <a:gd name="T75" fmla="*/ 2147483647 h 2223"/>
                <a:gd name="T76" fmla="*/ 2147483647 w 2190"/>
                <a:gd name="T77" fmla="*/ 2147483647 h 2223"/>
                <a:gd name="T78" fmla="*/ 2147483647 w 2190"/>
                <a:gd name="T79" fmla="*/ 2147483647 h 22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1" name="Google Shape;88;p2"/>
            <p:cNvSpPr>
              <a:spLocks/>
            </p:cNvSpPr>
            <p:nvPr/>
          </p:nvSpPr>
          <p:spPr bwMode="auto">
            <a:xfrm>
              <a:off x="2409449" y="6143853"/>
              <a:ext cx="31351" cy="134240"/>
            </a:xfrm>
            <a:custGeom>
              <a:avLst/>
              <a:gdLst>
                <a:gd name="T0" fmla="*/ 2147483647 w 472"/>
                <a:gd name="T1" fmla="*/ 2147483647 h 2021"/>
                <a:gd name="T2" fmla="*/ 2147483647 w 472"/>
                <a:gd name="T3" fmla="*/ 2147483647 h 2021"/>
                <a:gd name="T4" fmla="*/ 0 w 472"/>
                <a:gd name="T5" fmla="*/ 2147483647 h 2021"/>
                <a:gd name="T6" fmla="*/ 2147483647 w 472"/>
                <a:gd name="T7" fmla="*/ 2147483647 h 2021"/>
                <a:gd name="T8" fmla="*/ 2147483647 w 472"/>
                <a:gd name="T9" fmla="*/ 2147483647 h 2021"/>
                <a:gd name="T10" fmla="*/ 2147483647 w 472"/>
                <a:gd name="T11" fmla="*/ 2147483647 h 2021"/>
                <a:gd name="T12" fmla="*/ 2147483647 w 472"/>
                <a:gd name="T13" fmla="*/ 2147483647 h 2021"/>
                <a:gd name="T14" fmla="*/ 2147483647 w 472"/>
                <a:gd name="T15" fmla="*/ 2147483647 h 2021"/>
                <a:gd name="T16" fmla="*/ 2147483647 w 472"/>
                <a:gd name="T17" fmla="*/ 2147483647 h 2021"/>
                <a:gd name="T18" fmla="*/ 2147483647 w 472"/>
                <a:gd name="T19" fmla="*/ 2147483647 h 2021"/>
                <a:gd name="T20" fmla="*/ 2147483647 w 472"/>
                <a:gd name="T21" fmla="*/ 2147483647 h 2021"/>
                <a:gd name="T22" fmla="*/ 2147483647 w 472"/>
                <a:gd name="T23" fmla="*/ 2147483647 h 2021"/>
                <a:gd name="T24" fmla="*/ 2147483647 w 472"/>
                <a:gd name="T25" fmla="*/ 2147483647 h 2021"/>
                <a:gd name="T26" fmla="*/ 2147483647 w 472"/>
                <a:gd name="T27" fmla="*/ 2147483647 h 2021"/>
                <a:gd name="T28" fmla="*/ 2147483647 w 472"/>
                <a:gd name="T29" fmla="*/ 2147483647 h 2021"/>
                <a:gd name="T30" fmla="*/ 2147483647 w 472"/>
                <a:gd name="T31" fmla="*/ 2147483647 h 2021"/>
                <a:gd name="T32" fmla="*/ 2147483647 w 472"/>
                <a:gd name="T33" fmla="*/ 2147483647 h 2021"/>
                <a:gd name="T34" fmla="*/ 2147483647 w 472"/>
                <a:gd name="T35" fmla="*/ 2147483647 h 2021"/>
                <a:gd name="T36" fmla="*/ 2147483647 w 472"/>
                <a:gd name="T37" fmla="*/ 2147483647 h 2021"/>
                <a:gd name="T38" fmla="*/ 2147483647 w 472"/>
                <a:gd name="T39" fmla="*/ 2147483647 h 20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2" name="Google Shape;89;p2"/>
            <p:cNvSpPr>
              <a:spLocks/>
            </p:cNvSpPr>
            <p:nvPr/>
          </p:nvSpPr>
          <p:spPr bwMode="auto">
            <a:xfrm>
              <a:off x="2518980" y="6011938"/>
              <a:ext cx="42577" cy="62703"/>
            </a:xfrm>
            <a:custGeom>
              <a:avLst/>
              <a:gdLst>
                <a:gd name="T0" fmla="*/ 2147483647 w 641"/>
                <a:gd name="T1" fmla="*/ 0 h 944"/>
                <a:gd name="T2" fmla="*/ 2147483647 w 641"/>
                <a:gd name="T3" fmla="*/ 2147483647 h 944"/>
                <a:gd name="T4" fmla="*/ 2147483647 w 641"/>
                <a:gd name="T5" fmla="*/ 2147483647 h 944"/>
                <a:gd name="T6" fmla="*/ 2147483647 w 641"/>
                <a:gd name="T7" fmla="*/ 2147483647 h 944"/>
                <a:gd name="T8" fmla="*/ 2147483647 w 641"/>
                <a:gd name="T9" fmla="*/ 2147483647 h 944"/>
                <a:gd name="T10" fmla="*/ 2147483647 w 641"/>
                <a:gd name="T11" fmla="*/ 2147483647 h 944"/>
                <a:gd name="T12" fmla="*/ 2147483647 w 641"/>
                <a:gd name="T13" fmla="*/ 2147483647 h 944"/>
                <a:gd name="T14" fmla="*/ 2147483647 w 641"/>
                <a:gd name="T15" fmla="*/ 2147483647 h 944"/>
                <a:gd name="T16" fmla="*/ 2147483647 w 641"/>
                <a:gd name="T17" fmla="*/ 2147483647 h 944"/>
                <a:gd name="T18" fmla="*/ 2147483647 w 641"/>
                <a:gd name="T19" fmla="*/ 2147483647 h 944"/>
                <a:gd name="T20" fmla="*/ 2147483647 w 641"/>
                <a:gd name="T21" fmla="*/ 2147483647 h 944"/>
                <a:gd name="T22" fmla="*/ 2147483647 w 641"/>
                <a:gd name="T23" fmla="*/ 2147483647 h 944"/>
                <a:gd name="T24" fmla="*/ 2147483647 w 641"/>
                <a:gd name="T25" fmla="*/ 2147483647 h 944"/>
                <a:gd name="T26" fmla="*/ 2147483647 w 641"/>
                <a:gd name="T27" fmla="*/ 2147483647 h 944"/>
                <a:gd name="T28" fmla="*/ 2147483647 w 641"/>
                <a:gd name="T29" fmla="*/ 2147483647 h 944"/>
                <a:gd name="T30" fmla="*/ 2147483647 w 641"/>
                <a:gd name="T31" fmla="*/ 2147483647 h 944"/>
                <a:gd name="T32" fmla="*/ 2147483647 w 641"/>
                <a:gd name="T33" fmla="*/ 2147483647 h 944"/>
                <a:gd name="T34" fmla="*/ 2147483647 w 641"/>
                <a:gd name="T35" fmla="*/ 2147483647 h 944"/>
                <a:gd name="T36" fmla="*/ 2147483647 w 641"/>
                <a:gd name="T37" fmla="*/ 2147483647 h 944"/>
                <a:gd name="T38" fmla="*/ 2147483647 w 641"/>
                <a:gd name="T39" fmla="*/ 2147483647 h 944"/>
                <a:gd name="T40" fmla="*/ 2147483647 w 641"/>
                <a:gd name="T41" fmla="*/ 2147483647 h 944"/>
                <a:gd name="T42" fmla="*/ 2147483647 w 641"/>
                <a:gd name="T43" fmla="*/ 2147483647 h 944"/>
                <a:gd name="T44" fmla="*/ 2147483647 w 641"/>
                <a:gd name="T45" fmla="*/ 2147483647 h 944"/>
                <a:gd name="T46" fmla="*/ 2147483647 w 641"/>
                <a:gd name="T47" fmla="*/ 2147483647 h 944"/>
                <a:gd name="T48" fmla="*/ 2147483647 w 641"/>
                <a:gd name="T49" fmla="*/ 2147483647 h 944"/>
                <a:gd name="T50" fmla="*/ 2147483647 w 641"/>
                <a:gd name="T51" fmla="*/ 2147483647 h 944"/>
                <a:gd name="T52" fmla="*/ 2147483647 w 641"/>
                <a:gd name="T53" fmla="*/ 2147483647 h 944"/>
                <a:gd name="T54" fmla="*/ 2147483647 w 641"/>
                <a:gd name="T55" fmla="*/ 2147483647 h 944"/>
                <a:gd name="T56" fmla="*/ 2147483647 w 641"/>
                <a:gd name="T57" fmla="*/ 2147483647 h 944"/>
                <a:gd name="T58" fmla="*/ 2147483647 w 641"/>
                <a:gd name="T59" fmla="*/ 2147483647 h 944"/>
                <a:gd name="T60" fmla="*/ 2147483647 w 641"/>
                <a:gd name="T61" fmla="*/ 2147483647 h 944"/>
                <a:gd name="T62" fmla="*/ 2147483647 w 641"/>
                <a:gd name="T63" fmla="*/ 2147483647 h 944"/>
                <a:gd name="T64" fmla="*/ 2147483647 w 641"/>
                <a:gd name="T65" fmla="*/ 2147483647 h 944"/>
                <a:gd name="T66" fmla="*/ 2147483647 w 641"/>
                <a:gd name="T67" fmla="*/ 0 h 944"/>
                <a:gd name="T68" fmla="*/ 2147483647 w 641"/>
                <a:gd name="T69" fmla="*/ 0 h 9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3" name="Google Shape;90;p2"/>
            <p:cNvSpPr>
              <a:spLocks/>
            </p:cNvSpPr>
            <p:nvPr/>
          </p:nvSpPr>
          <p:spPr bwMode="auto">
            <a:xfrm>
              <a:off x="2458602" y="5953819"/>
              <a:ext cx="156624" cy="156558"/>
            </a:xfrm>
            <a:custGeom>
              <a:avLst/>
              <a:gdLst>
                <a:gd name="T0" fmla="*/ 2147483647 w 2358"/>
                <a:gd name="T1" fmla="*/ 0 h 2357"/>
                <a:gd name="T2" fmla="*/ 2147483647 w 2358"/>
                <a:gd name="T3" fmla="*/ 2147483647 h 2357"/>
                <a:gd name="T4" fmla="*/ 2147483647 w 2358"/>
                <a:gd name="T5" fmla="*/ 2147483647 h 2357"/>
                <a:gd name="T6" fmla="*/ 2147483647 w 2358"/>
                <a:gd name="T7" fmla="*/ 2147483647 h 2357"/>
                <a:gd name="T8" fmla="*/ 2147483647 w 2358"/>
                <a:gd name="T9" fmla="*/ 2147483647 h 2357"/>
                <a:gd name="T10" fmla="*/ 2147483647 w 2358"/>
                <a:gd name="T11" fmla="*/ 2147483647 h 2357"/>
                <a:gd name="T12" fmla="*/ 2147483647 w 2358"/>
                <a:gd name="T13" fmla="*/ 2147483647 h 2357"/>
                <a:gd name="T14" fmla="*/ 2147483647 w 2358"/>
                <a:gd name="T15" fmla="*/ 2147483647 h 2357"/>
                <a:gd name="T16" fmla="*/ 2147483647 w 2358"/>
                <a:gd name="T17" fmla="*/ 2147483647 h 2357"/>
                <a:gd name="T18" fmla="*/ 2147483647 w 2358"/>
                <a:gd name="T19" fmla="*/ 2147483647 h 2357"/>
                <a:gd name="T20" fmla="*/ 2147483647 w 2358"/>
                <a:gd name="T21" fmla="*/ 2147483647 h 2357"/>
                <a:gd name="T22" fmla="*/ 2147483647 w 2358"/>
                <a:gd name="T23" fmla="*/ 2147483647 h 2357"/>
                <a:gd name="T24" fmla="*/ 2147483647 w 2358"/>
                <a:gd name="T25" fmla="*/ 2147483647 h 2357"/>
                <a:gd name="T26" fmla="*/ 2147483647 w 2358"/>
                <a:gd name="T27" fmla="*/ 2147483647 h 2357"/>
                <a:gd name="T28" fmla="*/ 2147483647 w 2358"/>
                <a:gd name="T29" fmla="*/ 2147483647 h 2357"/>
                <a:gd name="T30" fmla="*/ 2147483647 w 2358"/>
                <a:gd name="T31" fmla="*/ 2147483647 h 2357"/>
                <a:gd name="T32" fmla="*/ 2147483647 w 2358"/>
                <a:gd name="T33" fmla="*/ 2147483647 h 2357"/>
                <a:gd name="T34" fmla="*/ 2147483647 w 2358"/>
                <a:gd name="T35" fmla="*/ 2147483647 h 2357"/>
                <a:gd name="T36" fmla="*/ 2147483647 w 2358"/>
                <a:gd name="T37" fmla="*/ 2147483647 h 2357"/>
                <a:gd name="T38" fmla="*/ 2147483647 w 2358"/>
                <a:gd name="T39" fmla="*/ 2147483647 h 2357"/>
                <a:gd name="T40" fmla="*/ 2147483647 w 2358"/>
                <a:gd name="T41" fmla="*/ 2147483647 h 2357"/>
                <a:gd name="T42" fmla="*/ 2147483647 w 2358"/>
                <a:gd name="T43" fmla="*/ 2147483647 h 2357"/>
                <a:gd name="T44" fmla="*/ 2147483647 w 2358"/>
                <a:gd name="T45" fmla="*/ 2147483647 h 2357"/>
                <a:gd name="T46" fmla="*/ 2147483647 w 2358"/>
                <a:gd name="T47" fmla="*/ 2147483647 h 2357"/>
                <a:gd name="T48" fmla="*/ 2147483647 w 2358"/>
                <a:gd name="T49" fmla="*/ 2147483647 h 2357"/>
                <a:gd name="T50" fmla="*/ 2147483647 w 2358"/>
                <a:gd name="T51" fmla="*/ 2147483647 h 2357"/>
                <a:gd name="T52" fmla="*/ 2147483647 w 2358"/>
                <a:gd name="T53" fmla="*/ 2147483647 h 2357"/>
                <a:gd name="T54" fmla="*/ 2147483647 w 2358"/>
                <a:gd name="T55" fmla="*/ 2147483647 h 2357"/>
                <a:gd name="T56" fmla="*/ 2147483647 w 2358"/>
                <a:gd name="T57" fmla="*/ 2147483647 h 2357"/>
                <a:gd name="T58" fmla="*/ 2147483647 w 2358"/>
                <a:gd name="T59" fmla="*/ 2147483647 h 2357"/>
                <a:gd name="T60" fmla="*/ 2147483647 w 2358"/>
                <a:gd name="T61" fmla="*/ 2147483647 h 2357"/>
                <a:gd name="T62" fmla="*/ 2147483647 w 2358"/>
                <a:gd name="T63" fmla="*/ 2147483647 h 2357"/>
                <a:gd name="T64" fmla="*/ 2147483647 w 2358"/>
                <a:gd name="T65" fmla="*/ 2147483647 h 2357"/>
                <a:gd name="T66" fmla="*/ 2147483647 w 2358"/>
                <a:gd name="T67" fmla="*/ 2147483647 h 2357"/>
                <a:gd name="T68" fmla="*/ 2147483647 w 2358"/>
                <a:gd name="T69" fmla="*/ 2147483647 h 2357"/>
                <a:gd name="T70" fmla="*/ 2147483647 w 2358"/>
                <a:gd name="T71" fmla="*/ 2147483647 h 2357"/>
                <a:gd name="T72" fmla="*/ 2147483647 w 2358"/>
                <a:gd name="T73" fmla="*/ 2147483647 h 2357"/>
                <a:gd name="T74" fmla="*/ 2147483647 w 2358"/>
                <a:gd name="T75" fmla="*/ 2147483647 h 2357"/>
                <a:gd name="T76" fmla="*/ 2147483647 w 2358"/>
                <a:gd name="T77" fmla="*/ 2147483647 h 2357"/>
                <a:gd name="T78" fmla="*/ 2147483647 w 2358"/>
                <a:gd name="T79" fmla="*/ 2147483647 h 2357"/>
                <a:gd name="T80" fmla="*/ 2147483647 w 2358"/>
                <a:gd name="T81" fmla="*/ 2147483647 h 2357"/>
                <a:gd name="T82" fmla="*/ 2147483647 w 2358"/>
                <a:gd name="T83" fmla="*/ 2147483647 h 2357"/>
                <a:gd name="T84" fmla="*/ 2147483647 w 2358"/>
                <a:gd name="T85" fmla="*/ 2147483647 h 2357"/>
                <a:gd name="T86" fmla="*/ 2147483647 w 2358"/>
                <a:gd name="T87" fmla="*/ 2147483647 h 2357"/>
                <a:gd name="T88" fmla="*/ 2147483647 w 2358"/>
                <a:gd name="T89" fmla="*/ 2147483647 h 2357"/>
                <a:gd name="T90" fmla="*/ 2147483647 w 2358"/>
                <a:gd name="T91" fmla="*/ 2147483647 h 2357"/>
                <a:gd name="T92" fmla="*/ 2147483647 w 2358"/>
                <a:gd name="T93" fmla="*/ 2147483647 h 2357"/>
                <a:gd name="T94" fmla="*/ 2147483647 w 2358"/>
                <a:gd name="T95" fmla="*/ 2147483647 h 2357"/>
                <a:gd name="T96" fmla="*/ 2147483647 w 2358"/>
                <a:gd name="T97" fmla="*/ 2147483647 h 2357"/>
                <a:gd name="T98" fmla="*/ 2147483647 w 2358"/>
                <a:gd name="T99" fmla="*/ 2147483647 h 2357"/>
                <a:gd name="T100" fmla="*/ 2147483647 w 2358"/>
                <a:gd name="T101" fmla="*/ 2147483647 h 2357"/>
                <a:gd name="T102" fmla="*/ 2147483647 w 2358"/>
                <a:gd name="T103" fmla="*/ 2147483647 h 2357"/>
                <a:gd name="T104" fmla="*/ 2147483647 w 2358"/>
                <a:gd name="T105" fmla="*/ 2147483647 h 2357"/>
                <a:gd name="T106" fmla="*/ 2147483647 w 2358"/>
                <a:gd name="T107" fmla="*/ 2147483647 h 2357"/>
                <a:gd name="T108" fmla="*/ 2147483647 w 2358"/>
                <a:gd name="T109" fmla="*/ 2147483647 h 2357"/>
                <a:gd name="T110" fmla="*/ 2147483647 w 2358"/>
                <a:gd name="T111" fmla="*/ 2147483647 h 2357"/>
                <a:gd name="T112" fmla="*/ 2147483647 w 2358"/>
                <a:gd name="T113" fmla="*/ 2147483647 h 2357"/>
                <a:gd name="T114" fmla="*/ 2147483647 w 2358"/>
                <a:gd name="T115" fmla="*/ 2147483647 h 2357"/>
                <a:gd name="T116" fmla="*/ 2147483647 w 2358"/>
                <a:gd name="T117" fmla="*/ 0 h 23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4" name="Google Shape;91;p2"/>
            <p:cNvSpPr>
              <a:spLocks/>
            </p:cNvSpPr>
            <p:nvPr/>
          </p:nvSpPr>
          <p:spPr bwMode="auto">
            <a:xfrm>
              <a:off x="3051224" y="6025356"/>
              <a:ext cx="156624" cy="154366"/>
            </a:xfrm>
            <a:custGeom>
              <a:avLst/>
              <a:gdLst>
                <a:gd name="T0" fmla="*/ 2147483647 w 2358"/>
                <a:gd name="T1" fmla="*/ 2147483647 h 2324"/>
                <a:gd name="T2" fmla="*/ 2147483647 w 2358"/>
                <a:gd name="T3" fmla="*/ 2147483647 h 2324"/>
                <a:gd name="T4" fmla="*/ 2147483647 w 2358"/>
                <a:gd name="T5" fmla="*/ 2147483647 h 2324"/>
                <a:gd name="T6" fmla="*/ 2147483647 w 2358"/>
                <a:gd name="T7" fmla="*/ 2147483647 h 2324"/>
                <a:gd name="T8" fmla="*/ 2147483647 w 2358"/>
                <a:gd name="T9" fmla="*/ 2147483647 h 2324"/>
                <a:gd name="T10" fmla="*/ 2147483647 w 2358"/>
                <a:gd name="T11" fmla="*/ 2147483647 h 2324"/>
                <a:gd name="T12" fmla="*/ 2147483647 w 2358"/>
                <a:gd name="T13" fmla="*/ 2147483647 h 2324"/>
                <a:gd name="T14" fmla="*/ 2147483647 w 2358"/>
                <a:gd name="T15" fmla="*/ 2147483647 h 2324"/>
                <a:gd name="T16" fmla="*/ 2147483647 w 2358"/>
                <a:gd name="T17" fmla="*/ 2147483647 h 2324"/>
                <a:gd name="T18" fmla="*/ 2147483647 w 2358"/>
                <a:gd name="T19" fmla="*/ 2147483647 h 2324"/>
                <a:gd name="T20" fmla="*/ 2147483647 w 2358"/>
                <a:gd name="T21" fmla="*/ 2147483647 h 2324"/>
                <a:gd name="T22" fmla="*/ 2147483647 w 2358"/>
                <a:gd name="T23" fmla="*/ 2147483647 h 2324"/>
                <a:gd name="T24" fmla="*/ 2147483647 w 2358"/>
                <a:gd name="T25" fmla="*/ 2147483647 h 2324"/>
                <a:gd name="T26" fmla="*/ 2147483647 w 2358"/>
                <a:gd name="T27" fmla="*/ 2147483647 h 2324"/>
                <a:gd name="T28" fmla="*/ 2147483647 w 2358"/>
                <a:gd name="T29" fmla="*/ 2147483647 h 2324"/>
                <a:gd name="T30" fmla="*/ 2147483647 w 2358"/>
                <a:gd name="T31" fmla="*/ 2147483647 h 2324"/>
                <a:gd name="T32" fmla="*/ 2147483647 w 2358"/>
                <a:gd name="T33" fmla="*/ 2147483647 h 2324"/>
                <a:gd name="T34" fmla="*/ 2147483647 w 2358"/>
                <a:gd name="T35" fmla="*/ 2147483647 h 2324"/>
                <a:gd name="T36" fmla="*/ 2147483647 w 2358"/>
                <a:gd name="T37" fmla="*/ 2147483647 h 2324"/>
                <a:gd name="T38" fmla="*/ 2147483647 w 2358"/>
                <a:gd name="T39" fmla="*/ 2147483647 h 2324"/>
                <a:gd name="T40" fmla="*/ 2147483647 w 2358"/>
                <a:gd name="T41" fmla="*/ 0 h 2324"/>
                <a:gd name="T42" fmla="*/ 2147483647 w 2358"/>
                <a:gd name="T43" fmla="*/ 2147483647 h 2324"/>
                <a:gd name="T44" fmla="*/ 2147483647 w 2358"/>
                <a:gd name="T45" fmla="*/ 2147483647 h 2324"/>
                <a:gd name="T46" fmla="*/ 2147483647 w 2358"/>
                <a:gd name="T47" fmla="*/ 2147483647 h 2324"/>
                <a:gd name="T48" fmla="*/ 2147483647 w 2358"/>
                <a:gd name="T49" fmla="*/ 2147483647 h 2324"/>
                <a:gd name="T50" fmla="*/ 2147483647 w 2358"/>
                <a:gd name="T51" fmla="*/ 2147483647 h 2324"/>
                <a:gd name="T52" fmla="*/ 2147483647 w 2358"/>
                <a:gd name="T53" fmla="*/ 2147483647 h 2324"/>
                <a:gd name="T54" fmla="*/ 2147483647 w 2358"/>
                <a:gd name="T55" fmla="*/ 2147483647 h 2324"/>
                <a:gd name="T56" fmla="*/ 2147483647 w 2358"/>
                <a:gd name="T57" fmla="*/ 2147483647 h 2324"/>
                <a:gd name="T58" fmla="*/ 2147483647 w 2358"/>
                <a:gd name="T59" fmla="*/ 2147483647 h 2324"/>
                <a:gd name="T60" fmla="*/ 2147483647 w 2358"/>
                <a:gd name="T61" fmla="*/ 2147483647 h 2324"/>
                <a:gd name="T62" fmla="*/ 2147483647 w 2358"/>
                <a:gd name="T63" fmla="*/ 2147483647 h 2324"/>
                <a:gd name="T64" fmla="*/ 2147483647 w 2358"/>
                <a:gd name="T65" fmla="*/ 2147483647 h 2324"/>
                <a:gd name="T66" fmla="*/ 2147483647 w 2358"/>
                <a:gd name="T67" fmla="*/ 2147483647 h 2324"/>
                <a:gd name="T68" fmla="*/ 2147483647 w 2358"/>
                <a:gd name="T69" fmla="*/ 2147483647 h 2324"/>
                <a:gd name="T70" fmla="*/ 2147483647 w 2358"/>
                <a:gd name="T71" fmla="*/ 2147483647 h 2324"/>
                <a:gd name="T72" fmla="*/ 2147483647 w 2358"/>
                <a:gd name="T73" fmla="*/ 2147483647 h 2324"/>
                <a:gd name="T74" fmla="*/ 2147483647 w 2358"/>
                <a:gd name="T75" fmla="*/ 2147483647 h 2324"/>
                <a:gd name="T76" fmla="*/ 2147483647 w 2358"/>
                <a:gd name="T77" fmla="*/ 2147483647 h 2324"/>
                <a:gd name="T78" fmla="*/ 2147483647 w 2358"/>
                <a:gd name="T79" fmla="*/ 2147483647 h 2324"/>
                <a:gd name="T80" fmla="*/ 2147483647 w 2358"/>
                <a:gd name="T81" fmla="*/ 2147483647 h 2324"/>
                <a:gd name="T82" fmla="*/ 2147483647 w 2358"/>
                <a:gd name="T83" fmla="*/ 2147483647 h 2324"/>
                <a:gd name="T84" fmla="*/ 2147483647 w 2358"/>
                <a:gd name="T85" fmla="*/ 2147483647 h 2324"/>
                <a:gd name="T86" fmla="*/ 2147483647 w 2358"/>
                <a:gd name="T87" fmla="*/ 2147483647 h 2324"/>
                <a:gd name="T88" fmla="*/ 2147483647 w 2358"/>
                <a:gd name="T89" fmla="*/ 2147483647 h 2324"/>
                <a:gd name="T90" fmla="*/ 2147483647 w 2358"/>
                <a:gd name="T91" fmla="*/ 2147483647 h 2324"/>
                <a:gd name="T92" fmla="*/ 2147483647 w 2358"/>
                <a:gd name="T93" fmla="*/ 2147483647 h 2324"/>
                <a:gd name="T94" fmla="*/ 2147483647 w 2358"/>
                <a:gd name="T95" fmla="*/ 2147483647 h 2324"/>
                <a:gd name="T96" fmla="*/ 2147483647 w 2358"/>
                <a:gd name="T97" fmla="*/ 2147483647 h 2324"/>
                <a:gd name="T98" fmla="*/ 2147483647 w 2358"/>
                <a:gd name="T99" fmla="*/ 2147483647 h 2324"/>
                <a:gd name="T100" fmla="*/ 2147483647 w 2358"/>
                <a:gd name="T101" fmla="*/ 2147483647 h 2324"/>
                <a:gd name="T102" fmla="*/ 2147483647 w 2358"/>
                <a:gd name="T103" fmla="*/ 2147483647 h 2324"/>
                <a:gd name="T104" fmla="*/ 2147483647 w 2358"/>
                <a:gd name="T105" fmla="*/ 2147483647 h 2324"/>
                <a:gd name="T106" fmla="*/ 2147483647 w 2358"/>
                <a:gd name="T107" fmla="*/ 2147483647 h 2324"/>
                <a:gd name="T108" fmla="*/ 2147483647 w 2358"/>
                <a:gd name="T109" fmla="*/ 2147483647 h 2324"/>
                <a:gd name="T110" fmla="*/ 2147483647 w 2358"/>
                <a:gd name="T111" fmla="*/ 2147483647 h 2324"/>
                <a:gd name="T112" fmla="*/ 2147483647 w 2358"/>
                <a:gd name="T113" fmla="*/ 0 h 232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5" name="Google Shape;92;p2"/>
            <p:cNvSpPr>
              <a:spLocks/>
            </p:cNvSpPr>
            <p:nvPr/>
          </p:nvSpPr>
          <p:spPr bwMode="auto">
            <a:xfrm>
              <a:off x="3368790" y="5982845"/>
              <a:ext cx="158883" cy="145465"/>
            </a:xfrm>
            <a:custGeom>
              <a:avLst/>
              <a:gdLst>
                <a:gd name="T0" fmla="*/ 2147483647 w 2392"/>
                <a:gd name="T1" fmla="*/ 2147483647 h 2190"/>
                <a:gd name="T2" fmla="*/ 2147483647 w 2392"/>
                <a:gd name="T3" fmla="*/ 2147483647 h 2190"/>
                <a:gd name="T4" fmla="*/ 2147483647 w 2392"/>
                <a:gd name="T5" fmla="*/ 2147483647 h 2190"/>
                <a:gd name="T6" fmla="*/ 2147483647 w 2392"/>
                <a:gd name="T7" fmla="*/ 2147483647 h 2190"/>
                <a:gd name="T8" fmla="*/ 2147483647 w 2392"/>
                <a:gd name="T9" fmla="*/ 2147483647 h 2190"/>
                <a:gd name="T10" fmla="*/ 2147483647 w 2392"/>
                <a:gd name="T11" fmla="*/ 2147483647 h 2190"/>
                <a:gd name="T12" fmla="*/ 2147483647 w 2392"/>
                <a:gd name="T13" fmla="*/ 2147483647 h 2190"/>
                <a:gd name="T14" fmla="*/ 2147483647 w 2392"/>
                <a:gd name="T15" fmla="*/ 2147483647 h 2190"/>
                <a:gd name="T16" fmla="*/ 2147483647 w 2392"/>
                <a:gd name="T17" fmla="*/ 2147483647 h 2190"/>
                <a:gd name="T18" fmla="*/ 2147483647 w 2392"/>
                <a:gd name="T19" fmla="*/ 2147483647 h 2190"/>
                <a:gd name="T20" fmla="*/ 2147483647 w 2392"/>
                <a:gd name="T21" fmla="*/ 2147483647 h 2190"/>
                <a:gd name="T22" fmla="*/ 2147483647 w 2392"/>
                <a:gd name="T23" fmla="*/ 2147483647 h 2190"/>
                <a:gd name="T24" fmla="*/ 2147483647 w 2392"/>
                <a:gd name="T25" fmla="*/ 2147483647 h 2190"/>
                <a:gd name="T26" fmla="*/ 2147483647 w 2392"/>
                <a:gd name="T27" fmla="*/ 2147483647 h 2190"/>
                <a:gd name="T28" fmla="*/ 2147483647 w 2392"/>
                <a:gd name="T29" fmla="*/ 2147483647 h 2190"/>
                <a:gd name="T30" fmla="*/ 2147483647 w 2392"/>
                <a:gd name="T31" fmla="*/ 2147483647 h 2190"/>
                <a:gd name="T32" fmla="*/ 2147483647 w 2392"/>
                <a:gd name="T33" fmla="*/ 2147483647 h 2190"/>
                <a:gd name="T34" fmla="*/ 2147483647 w 2392"/>
                <a:gd name="T35" fmla="*/ 2147483647 h 2190"/>
                <a:gd name="T36" fmla="*/ 2147483647 w 2392"/>
                <a:gd name="T37" fmla="*/ 2147483647 h 2190"/>
                <a:gd name="T38" fmla="*/ 2147483647 w 2392"/>
                <a:gd name="T39" fmla="*/ 2147483647 h 2190"/>
                <a:gd name="T40" fmla="*/ 2147483647 w 2392"/>
                <a:gd name="T41" fmla="*/ 2147483647 h 2190"/>
                <a:gd name="T42" fmla="*/ 2147483647 w 2392"/>
                <a:gd name="T43" fmla="*/ 2147483647 h 2190"/>
                <a:gd name="T44" fmla="*/ 2147483647 w 2392"/>
                <a:gd name="T45" fmla="*/ 2147483647 h 2190"/>
                <a:gd name="T46" fmla="*/ 2147483647 w 2392"/>
                <a:gd name="T47" fmla="*/ 2147483647 h 2190"/>
                <a:gd name="T48" fmla="*/ 2147483647 w 2392"/>
                <a:gd name="T49" fmla="*/ 2147483647 h 2190"/>
                <a:gd name="T50" fmla="*/ 2147483647 w 2392"/>
                <a:gd name="T51" fmla="*/ 2147483647 h 2190"/>
                <a:gd name="T52" fmla="*/ 2147483647 w 2392"/>
                <a:gd name="T53" fmla="*/ 2147483647 h 2190"/>
                <a:gd name="T54" fmla="*/ 2147483647 w 2392"/>
                <a:gd name="T55" fmla="*/ 2147483647 h 2190"/>
                <a:gd name="T56" fmla="*/ 2147483647 w 2392"/>
                <a:gd name="T57" fmla="*/ 2147483647 h 2190"/>
                <a:gd name="T58" fmla="*/ 2147483647 w 2392"/>
                <a:gd name="T59" fmla="*/ 2147483647 h 2190"/>
                <a:gd name="T60" fmla="*/ 2147483647 w 2392"/>
                <a:gd name="T61" fmla="*/ 2147483647 h 2190"/>
                <a:gd name="T62" fmla="*/ 2147483647 w 2392"/>
                <a:gd name="T63" fmla="*/ 2147483647 h 2190"/>
                <a:gd name="T64" fmla="*/ 2147483647 w 2392"/>
                <a:gd name="T65" fmla="*/ 2147483647 h 2190"/>
                <a:gd name="T66" fmla="*/ 2147483647 w 2392"/>
                <a:gd name="T67" fmla="*/ 2147483647 h 2190"/>
                <a:gd name="T68" fmla="*/ 2147483647 w 2392"/>
                <a:gd name="T69" fmla="*/ 2147483647 h 2190"/>
                <a:gd name="T70" fmla="*/ 2147483647 w 2392"/>
                <a:gd name="T71" fmla="*/ 2147483647 h 2190"/>
                <a:gd name="T72" fmla="*/ 2147483647 w 2392"/>
                <a:gd name="T73" fmla="*/ 2147483647 h 2190"/>
                <a:gd name="T74" fmla="*/ 2147483647 w 2392"/>
                <a:gd name="T75" fmla="*/ 2147483647 h 2190"/>
                <a:gd name="T76" fmla="*/ 2147483647 w 2392"/>
                <a:gd name="T77" fmla="*/ 2147483647 h 2190"/>
                <a:gd name="T78" fmla="*/ 2147483647 w 2392"/>
                <a:gd name="T79" fmla="*/ 2147483647 h 2190"/>
                <a:gd name="T80" fmla="*/ 2147483647 w 2392"/>
                <a:gd name="T81" fmla="*/ 2147483647 h 2190"/>
                <a:gd name="T82" fmla="*/ 2147483647 w 2392"/>
                <a:gd name="T83" fmla="*/ 2147483647 h 2190"/>
                <a:gd name="T84" fmla="*/ 2147483647 w 2392"/>
                <a:gd name="T85" fmla="*/ 2147483647 h 2190"/>
                <a:gd name="T86" fmla="*/ 2147483647 w 2392"/>
                <a:gd name="T87" fmla="*/ 2147483647 h 2190"/>
                <a:gd name="T88" fmla="*/ 2147483647 w 2392"/>
                <a:gd name="T89" fmla="*/ 2147483647 h 2190"/>
                <a:gd name="T90" fmla="*/ 2147483647 w 2392"/>
                <a:gd name="T91" fmla="*/ 2147483647 h 2190"/>
                <a:gd name="T92" fmla="*/ 2147483647 w 2392"/>
                <a:gd name="T93" fmla="*/ 2147483647 h 2190"/>
                <a:gd name="T94" fmla="*/ 2147483647 w 2392"/>
                <a:gd name="T95" fmla="*/ 2147483647 h 2190"/>
                <a:gd name="T96" fmla="*/ 2147483647 w 2392"/>
                <a:gd name="T97" fmla="*/ 2147483647 h 2190"/>
                <a:gd name="T98" fmla="*/ 2147483647 w 2392"/>
                <a:gd name="T99" fmla="*/ 2147483647 h 2190"/>
                <a:gd name="T100" fmla="*/ 2147483647 w 2392"/>
                <a:gd name="T101" fmla="*/ 2147483647 h 2190"/>
                <a:gd name="T102" fmla="*/ 2147483647 w 2392"/>
                <a:gd name="T103" fmla="*/ 2147483647 h 2190"/>
                <a:gd name="T104" fmla="*/ 2147483647 w 2392"/>
                <a:gd name="T105" fmla="*/ 2147483647 h 2190"/>
                <a:gd name="T106" fmla="*/ 2147483647 w 2392"/>
                <a:gd name="T107" fmla="*/ 2147483647 h 2190"/>
                <a:gd name="T108" fmla="*/ 2147483647 w 2392"/>
                <a:gd name="T109" fmla="*/ 2147483647 h 2190"/>
                <a:gd name="T110" fmla="*/ 2147483647 w 2392"/>
                <a:gd name="T111" fmla="*/ 2147483647 h 2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6" name="Google Shape;93;p2"/>
            <p:cNvSpPr>
              <a:spLocks/>
            </p:cNvSpPr>
            <p:nvPr/>
          </p:nvSpPr>
          <p:spPr bwMode="auto">
            <a:xfrm>
              <a:off x="2729207" y="6072316"/>
              <a:ext cx="152174" cy="167783"/>
            </a:xfrm>
            <a:custGeom>
              <a:avLst/>
              <a:gdLst>
                <a:gd name="T0" fmla="*/ 2147483647 w 2291"/>
                <a:gd name="T1" fmla="*/ 2147483647 h 2526"/>
                <a:gd name="T2" fmla="*/ 2147483647 w 2291"/>
                <a:gd name="T3" fmla="*/ 2147483647 h 2526"/>
                <a:gd name="T4" fmla="*/ 2147483647 w 2291"/>
                <a:gd name="T5" fmla="*/ 2147483647 h 2526"/>
                <a:gd name="T6" fmla="*/ 2147483647 w 2291"/>
                <a:gd name="T7" fmla="*/ 2147483647 h 2526"/>
                <a:gd name="T8" fmla="*/ 2147483647 w 2291"/>
                <a:gd name="T9" fmla="*/ 2147483647 h 2526"/>
                <a:gd name="T10" fmla="*/ 2147483647 w 2291"/>
                <a:gd name="T11" fmla="*/ 2147483647 h 2526"/>
                <a:gd name="T12" fmla="*/ 2147483647 w 2291"/>
                <a:gd name="T13" fmla="*/ 2147483647 h 2526"/>
                <a:gd name="T14" fmla="*/ 2147483647 w 2291"/>
                <a:gd name="T15" fmla="*/ 2147483647 h 2526"/>
                <a:gd name="T16" fmla="*/ 2147483647 w 2291"/>
                <a:gd name="T17" fmla="*/ 2147483647 h 2526"/>
                <a:gd name="T18" fmla="*/ 2147483647 w 2291"/>
                <a:gd name="T19" fmla="*/ 2147483647 h 2526"/>
                <a:gd name="T20" fmla="*/ 2147483647 w 2291"/>
                <a:gd name="T21" fmla="*/ 2147483647 h 2526"/>
                <a:gd name="T22" fmla="*/ 2147483647 w 2291"/>
                <a:gd name="T23" fmla="*/ 2147483647 h 2526"/>
                <a:gd name="T24" fmla="*/ 2147483647 w 2291"/>
                <a:gd name="T25" fmla="*/ 2147483647 h 2526"/>
                <a:gd name="T26" fmla="*/ 2147483647 w 2291"/>
                <a:gd name="T27" fmla="*/ 2147483647 h 2526"/>
                <a:gd name="T28" fmla="*/ 2147483647 w 2291"/>
                <a:gd name="T29" fmla="*/ 2147483647 h 2526"/>
                <a:gd name="T30" fmla="*/ 2147483647 w 2291"/>
                <a:gd name="T31" fmla="*/ 2147483647 h 2526"/>
                <a:gd name="T32" fmla="*/ 2147483647 w 2291"/>
                <a:gd name="T33" fmla="*/ 2147483647 h 2526"/>
                <a:gd name="T34" fmla="*/ 2147483647 w 2291"/>
                <a:gd name="T35" fmla="*/ 2147483647 h 2526"/>
                <a:gd name="T36" fmla="*/ 2147483647 w 2291"/>
                <a:gd name="T37" fmla="*/ 2147483647 h 2526"/>
                <a:gd name="T38" fmla="*/ 2147483647 w 2291"/>
                <a:gd name="T39" fmla="*/ 2147483647 h 2526"/>
                <a:gd name="T40" fmla="*/ 2147483647 w 2291"/>
                <a:gd name="T41" fmla="*/ 2147483647 h 2526"/>
                <a:gd name="T42" fmla="*/ 2147483647 w 2291"/>
                <a:gd name="T43" fmla="*/ 2147483647 h 2526"/>
                <a:gd name="T44" fmla="*/ 2147483647 w 2291"/>
                <a:gd name="T45" fmla="*/ 2147483647 h 2526"/>
                <a:gd name="T46" fmla="*/ 2147483647 w 2291"/>
                <a:gd name="T47" fmla="*/ 2147483647 h 2526"/>
                <a:gd name="T48" fmla="*/ 2147483647 w 2291"/>
                <a:gd name="T49" fmla="*/ 2147483647 h 2526"/>
                <a:gd name="T50" fmla="*/ 2147483647 w 2291"/>
                <a:gd name="T51" fmla="*/ 2147483647 h 2526"/>
                <a:gd name="T52" fmla="*/ 2147483647 w 2291"/>
                <a:gd name="T53" fmla="*/ 2147483647 h 2526"/>
                <a:gd name="T54" fmla="*/ 2147483647 w 2291"/>
                <a:gd name="T55" fmla="*/ 2147483647 h 2526"/>
                <a:gd name="T56" fmla="*/ 2147483647 w 2291"/>
                <a:gd name="T57" fmla="*/ 2147483647 h 2526"/>
                <a:gd name="T58" fmla="*/ 2147483647 w 2291"/>
                <a:gd name="T59" fmla="*/ 2147483647 h 2526"/>
                <a:gd name="T60" fmla="*/ 2147483647 w 2291"/>
                <a:gd name="T61" fmla="*/ 2147483647 h 2526"/>
                <a:gd name="T62" fmla="*/ 2147483647 w 2291"/>
                <a:gd name="T63" fmla="*/ 2147483647 h 2526"/>
                <a:gd name="T64" fmla="*/ 2147483647 w 2291"/>
                <a:gd name="T65" fmla="*/ 2147483647 h 2526"/>
                <a:gd name="T66" fmla="*/ 2147483647 w 2291"/>
                <a:gd name="T67" fmla="*/ 2147483647 h 2526"/>
                <a:gd name="T68" fmla="*/ 2147483647 w 2291"/>
                <a:gd name="T69" fmla="*/ 2147483647 h 2526"/>
                <a:gd name="T70" fmla="*/ 2147483647 w 2291"/>
                <a:gd name="T71" fmla="*/ 2147483647 h 2526"/>
                <a:gd name="T72" fmla="*/ 2147483647 w 2291"/>
                <a:gd name="T73" fmla="*/ 2147483647 h 2526"/>
                <a:gd name="T74" fmla="*/ 2147483647 w 2291"/>
                <a:gd name="T75" fmla="*/ 2147483647 h 2526"/>
                <a:gd name="T76" fmla="*/ 2147483647 w 2291"/>
                <a:gd name="T77" fmla="*/ 2147483647 h 2526"/>
                <a:gd name="T78" fmla="*/ 2147483647 w 2291"/>
                <a:gd name="T79" fmla="*/ 2147483647 h 2526"/>
                <a:gd name="T80" fmla="*/ 2147483647 w 2291"/>
                <a:gd name="T81" fmla="*/ 2147483647 h 2526"/>
                <a:gd name="T82" fmla="*/ 2147483647 w 2291"/>
                <a:gd name="T83" fmla="*/ 2147483647 h 2526"/>
                <a:gd name="T84" fmla="*/ 2147483647 w 2291"/>
                <a:gd name="T85" fmla="*/ 2147483647 h 2526"/>
                <a:gd name="T86" fmla="*/ 2147483647 w 2291"/>
                <a:gd name="T87" fmla="*/ 2147483647 h 2526"/>
                <a:gd name="T88" fmla="*/ 2147483647 w 2291"/>
                <a:gd name="T89" fmla="*/ 2147483647 h 2526"/>
                <a:gd name="T90" fmla="*/ 2147483647 w 2291"/>
                <a:gd name="T91" fmla="*/ 2147483647 h 2526"/>
                <a:gd name="T92" fmla="*/ 2147483647 w 2291"/>
                <a:gd name="T93" fmla="*/ 2147483647 h 25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7" name="Google Shape;94;p2"/>
            <p:cNvSpPr>
              <a:spLocks/>
            </p:cNvSpPr>
            <p:nvPr/>
          </p:nvSpPr>
          <p:spPr bwMode="auto">
            <a:xfrm>
              <a:off x="2782877" y="6125986"/>
              <a:ext cx="42577" cy="51477"/>
            </a:xfrm>
            <a:custGeom>
              <a:avLst/>
              <a:gdLst>
                <a:gd name="T0" fmla="*/ 2147483647 w 641"/>
                <a:gd name="T1" fmla="*/ 2147483647 h 775"/>
                <a:gd name="T2" fmla="*/ 2147483647 w 641"/>
                <a:gd name="T3" fmla="*/ 2147483647 h 775"/>
                <a:gd name="T4" fmla="*/ 2147483647 w 641"/>
                <a:gd name="T5" fmla="*/ 2147483647 h 775"/>
                <a:gd name="T6" fmla="*/ 2147483647 w 641"/>
                <a:gd name="T7" fmla="*/ 2147483647 h 775"/>
                <a:gd name="T8" fmla="*/ 2147483647 w 641"/>
                <a:gd name="T9" fmla="*/ 2147483647 h 775"/>
                <a:gd name="T10" fmla="*/ 2147483647 w 641"/>
                <a:gd name="T11" fmla="*/ 2147483647 h 775"/>
                <a:gd name="T12" fmla="*/ 2147483647 w 641"/>
                <a:gd name="T13" fmla="*/ 2147483647 h 775"/>
                <a:gd name="T14" fmla="*/ 2147483647 w 641"/>
                <a:gd name="T15" fmla="*/ 2147483647 h 775"/>
                <a:gd name="T16" fmla="*/ 2147483647 w 641"/>
                <a:gd name="T17" fmla="*/ 2147483647 h 775"/>
                <a:gd name="T18" fmla="*/ 2147483647 w 641"/>
                <a:gd name="T19" fmla="*/ 2147483647 h 775"/>
                <a:gd name="T20" fmla="*/ 2147483647 w 641"/>
                <a:gd name="T21" fmla="*/ 2147483647 h 775"/>
                <a:gd name="T22" fmla="*/ 2147483647 w 641"/>
                <a:gd name="T23" fmla="*/ 2147483647 h 775"/>
                <a:gd name="T24" fmla="*/ 2147483647 w 641"/>
                <a:gd name="T25" fmla="*/ 2147483647 h 775"/>
                <a:gd name="T26" fmla="*/ 2147483647 w 641"/>
                <a:gd name="T27" fmla="*/ 2147483647 h 775"/>
                <a:gd name="T28" fmla="*/ 2147483647 w 641"/>
                <a:gd name="T29" fmla="*/ 2147483647 h 775"/>
                <a:gd name="T30" fmla="*/ 2147483647 w 641"/>
                <a:gd name="T31" fmla="*/ 2147483647 h 775"/>
                <a:gd name="T32" fmla="*/ 2147483647 w 641"/>
                <a:gd name="T33" fmla="*/ 2147483647 h 775"/>
                <a:gd name="T34" fmla="*/ 2147483647 w 641"/>
                <a:gd name="T35" fmla="*/ 2147483647 h 775"/>
                <a:gd name="T36" fmla="*/ 2147483647 w 641"/>
                <a:gd name="T37" fmla="*/ 2147483647 h 775"/>
                <a:gd name="T38" fmla="*/ 2147483647 w 641"/>
                <a:gd name="T39" fmla="*/ 2147483647 h 775"/>
                <a:gd name="T40" fmla="*/ 2147483647 w 641"/>
                <a:gd name="T41" fmla="*/ 2147483647 h 775"/>
                <a:gd name="T42" fmla="*/ 2147483647 w 641"/>
                <a:gd name="T43" fmla="*/ 2147483647 h 775"/>
                <a:gd name="T44" fmla="*/ 2147483647 w 641"/>
                <a:gd name="T45" fmla="*/ 2147483647 h 775"/>
                <a:gd name="T46" fmla="*/ 2147483647 w 641"/>
                <a:gd name="T47" fmla="*/ 2147483647 h 775"/>
                <a:gd name="T48" fmla="*/ 2147483647 w 641"/>
                <a:gd name="T49" fmla="*/ 2147483647 h 775"/>
                <a:gd name="T50" fmla="*/ 2147483647 w 641"/>
                <a:gd name="T51" fmla="*/ 2147483647 h 775"/>
                <a:gd name="T52" fmla="*/ 2147483647 w 641"/>
                <a:gd name="T53" fmla="*/ 2147483647 h 775"/>
                <a:gd name="T54" fmla="*/ 2147483647 w 641"/>
                <a:gd name="T55" fmla="*/ 2147483647 h 775"/>
                <a:gd name="T56" fmla="*/ 2147483647 w 641"/>
                <a:gd name="T57" fmla="*/ 2147483647 h 775"/>
                <a:gd name="T58" fmla="*/ 2147483647 w 641"/>
                <a:gd name="T59" fmla="*/ 2147483647 h 775"/>
                <a:gd name="T60" fmla="*/ 2147483647 w 641"/>
                <a:gd name="T61" fmla="*/ 2147483647 h 775"/>
                <a:gd name="T62" fmla="*/ 2147483647 w 641"/>
                <a:gd name="T63" fmla="*/ 2147483647 h 775"/>
                <a:gd name="T64" fmla="*/ 2147483647 w 641"/>
                <a:gd name="T65" fmla="*/ 2147483647 h 775"/>
                <a:gd name="T66" fmla="*/ 2147483647 w 641"/>
                <a:gd name="T67" fmla="*/ 2147483647 h 775"/>
                <a:gd name="T68" fmla="*/ 2147483647 w 641"/>
                <a:gd name="T69" fmla="*/ 2147483647 h 775"/>
                <a:gd name="T70" fmla="*/ 2147483647 w 641"/>
                <a:gd name="T71" fmla="*/ 2147483647 h 775"/>
                <a:gd name="T72" fmla="*/ 2147483647 w 641"/>
                <a:gd name="T73" fmla="*/ 2147483647 h 775"/>
                <a:gd name="T74" fmla="*/ 2147483647 w 641"/>
                <a:gd name="T75" fmla="*/ 2147483647 h 775"/>
                <a:gd name="T76" fmla="*/ 2147483647 w 641"/>
                <a:gd name="T77" fmla="*/ 2147483647 h 775"/>
                <a:gd name="T78" fmla="*/ 2147483647 w 641"/>
                <a:gd name="T79" fmla="*/ 2147483647 h 77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lnTo>
                    <a:pt x="438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8" name="Google Shape;95;p2"/>
            <p:cNvSpPr>
              <a:spLocks/>
            </p:cNvSpPr>
            <p:nvPr/>
          </p:nvSpPr>
          <p:spPr bwMode="auto">
            <a:xfrm>
              <a:off x="3418009" y="5499821"/>
              <a:ext cx="154366" cy="145399"/>
            </a:xfrm>
            <a:custGeom>
              <a:avLst/>
              <a:gdLst>
                <a:gd name="T0" fmla="*/ 2147483647 w 2324"/>
                <a:gd name="T1" fmla="*/ 2147483647 h 2189"/>
                <a:gd name="T2" fmla="*/ 2147483647 w 2324"/>
                <a:gd name="T3" fmla="*/ 2147483647 h 2189"/>
                <a:gd name="T4" fmla="*/ 2147483647 w 2324"/>
                <a:gd name="T5" fmla="*/ 2147483647 h 2189"/>
                <a:gd name="T6" fmla="*/ 2147483647 w 2324"/>
                <a:gd name="T7" fmla="*/ 2147483647 h 2189"/>
                <a:gd name="T8" fmla="*/ 2147483647 w 2324"/>
                <a:gd name="T9" fmla="*/ 2147483647 h 2189"/>
                <a:gd name="T10" fmla="*/ 2147483647 w 2324"/>
                <a:gd name="T11" fmla="*/ 2147483647 h 2189"/>
                <a:gd name="T12" fmla="*/ 2147483647 w 2324"/>
                <a:gd name="T13" fmla="*/ 2147483647 h 2189"/>
                <a:gd name="T14" fmla="*/ 2147483647 w 2324"/>
                <a:gd name="T15" fmla="*/ 2147483647 h 2189"/>
                <a:gd name="T16" fmla="*/ 2147483647 w 2324"/>
                <a:gd name="T17" fmla="*/ 2147483647 h 2189"/>
                <a:gd name="T18" fmla="*/ 2147483647 w 2324"/>
                <a:gd name="T19" fmla="*/ 2147483647 h 2189"/>
                <a:gd name="T20" fmla="*/ 2147483647 w 2324"/>
                <a:gd name="T21" fmla="*/ 2147483647 h 2189"/>
                <a:gd name="T22" fmla="*/ 2147483647 w 2324"/>
                <a:gd name="T23" fmla="*/ 2147483647 h 2189"/>
                <a:gd name="T24" fmla="*/ 2147483647 w 2324"/>
                <a:gd name="T25" fmla="*/ 2147483647 h 2189"/>
                <a:gd name="T26" fmla="*/ 2147483647 w 2324"/>
                <a:gd name="T27" fmla="*/ 2147483647 h 2189"/>
                <a:gd name="T28" fmla="*/ 2147483647 w 2324"/>
                <a:gd name="T29" fmla="*/ 2147483647 h 2189"/>
                <a:gd name="T30" fmla="*/ 2147483647 w 2324"/>
                <a:gd name="T31" fmla="*/ 2147483647 h 2189"/>
                <a:gd name="T32" fmla="*/ 2147483647 w 2324"/>
                <a:gd name="T33" fmla="*/ 0 h 2189"/>
                <a:gd name="T34" fmla="*/ 2147483647 w 2324"/>
                <a:gd name="T35" fmla="*/ 2147483647 h 2189"/>
                <a:gd name="T36" fmla="*/ 2147483647 w 2324"/>
                <a:gd name="T37" fmla="*/ 2147483647 h 2189"/>
                <a:gd name="T38" fmla="*/ 2147483647 w 2324"/>
                <a:gd name="T39" fmla="*/ 2147483647 h 2189"/>
                <a:gd name="T40" fmla="*/ 2147483647 w 2324"/>
                <a:gd name="T41" fmla="*/ 2147483647 h 2189"/>
                <a:gd name="T42" fmla="*/ 0 w 2324"/>
                <a:gd name="T43" fmla="*/ 2147483647 h 2189"/>
                <a:gd name="T44" fmla="*/ 2147483647 w 2324"/>
                <a:gd name="T45" fmla="*/ 2147483647 h 2189"/>
                <a:gd name="T46" fmla="*/ 2147483647 w 2324"/>
                <a:gd name="T47" fmla="*/ 2147483647 h 2189"/>
                <a:gd name="T48" fmla="*/ 2147483647 w 2324"/>
                <a:gd name="T49" fmla="*/ 2147483647 h 2189"/>
                <a:gd name="T50" fmla="*/ 2147483647 w 2324"/>
                <a:gd name="T51" fmla="*/ 2147483647 h 2189"/>
                <a:gd name="T52" fmla="*/ 2147483647 w 2324"/>
                <a:gd name="T53" fmla="*/ 2147483647 h 2189"/>
                <a:gd name="T54" fmla="*/ 2147483647 w 2324"/>
                <a:gd name="T55" fmla="*/ 2147483647 h 2189"/>
                <a:gd name="T56" fmla="*/ 2147483647 w 2324"/>
                <a:gd name="T57" fmla="*/ 2147483647 h 2189"/>
                <a:gd name="T58" fmla="*/ 2147483647 w 2324"/>
                <a:gd name="T59" fmla="*/ 2147483647 h 2189"/>
                <a:gd name="T60" fmla="*/ 2147483647 w 2324"/>
                <a:gd name="T61" fmla="*/ 2147483647 h 2189"/>
                <a:gd name="T62" fmla="*/ 2147483647 w 2324"/>
                <a:gd name="T63" fmla="*/ 2147483647 h 2189"/>
                <a:gd name="T64" fmla="*/ 2147483647 w 2324"/>
                <a:gd name="T65" fmla="*/ 2147483647 h 2189"/>
                <a:gd name="T66" fmla="*/ 2147483647 w 2324"/>
                <a:gd name="T67" fmla="*/ 2147483647 h 2189"/>
                <a:gd name="T68" fmla="*/ 2147483647 w 2324"/>
                <a:gd name="T69" fmla="*/ 2147483647 h 2189"/>
                <a:gd name="T70" fmla="*/ 2147483647 w 2324"/>
                <a:gd name="T71" fmla="*/ 2147483647 h 2189"/>
                <a:gd name="T72" fmla="*/ 2147483647 w 2324"/>
                <a:gd name="T73" fmla="*/ 2147483647 h 2189"/>
                <a:gd name="T74" fmla="*/ 2147483647 w 2324"/>
                <a:gd name="T75" fmla="*/ 2147483647 h 2189"/>
                <a:gd name="T76" fmla="*/ 2147483647 w 2324"/>
                <a:gd name="T77" fmla="*/ 2147483647 h 2189"/>
                <a:gd name="T78" fmla="*/ 2147483647 w 2324"/>
                <a:gd name="T79" fmla="*/ 2147483647 h 2189"/>
                <a:gd name="T80" fmla="*/ 2147483647 w 2324"/>
                <a:gd name="T81" fmla="*/ 2147483647 h 2189"/>
                <a:gd name="T82" fmla="*/ 2147483647 w 2324"/>
                <a:gd name="T83" fmla="*/ 2147483647 h 2189"/>
                <a:gd name="T84" fmla="*/ 2147483647 w 2324"/>
                <a:gd name="T85" fmla="*/ 2147483647 h 2189"/>
                <a:gd name="T86" fmla="*/ 2147483647 w 2324"/>
                <a:gd name="T87" fmla="*/ 2147483647 h 2189"/>
                <a:gd name="T88" fmla="*/ 2147483647 w 2324"/>
                <a:gd name="T89" fmla="*/ 0 h 2189"/>
                <a:gd name="T90" fmla="*/ 2147483647 w 2324"/>
                <a:gd name="T91" fmla="*/ 0 h 218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9" name="Google Shape;96;p2"/>
            <p:cNvSpPr>
              <a:spLocks/>
            </p:cNvSpPr>
            <p:nvPr/>
          </p:nvSpPr>
          <p:spPr bwMode="auto">
            <a:xfrm>
              <a:off x="1982286" y="5929176"/>
              <a:ext cx="49285" cy="55994"/>
            </a:xfrm>
            <a:custGeom>
              <a:avLst/>
              <a:gdLst>
                <a:gd name="T0" fmla="*/ 2147483647 w 742"/>
                <a:gd name="T1" fmla="*/ 2147483647 h 843"/>
                <a:gd name="T2" fmla="*/ 2147483647 w 742"/>
                <a:gd name="T3" fmla="*/ 2147483647 h 843"/>
                <a:gd name="T4" fmla="*/ 2147483647 w 742"/>
                <a:gd name="T5" fmla="*/ 2147483647 h 843"/>
                <a:gd name="T6" fmla="*/ 2147483647 w 742"/>
                <a:gd name="T7" fmla="*/ 2147483647 h 843"/>
                <a:gd name="T8" fmla="*/ 2147483647 w 742"/>
                <a:gd name="T9" fmla="*/ 2147483647 h 843"/>
                <a:gd name="T10" fmla="*/ 2147483647 w 742"/>
                <a:gd name="T11" fmla="*/ 2147483647 h 843"/>
                <a:gd name="T12" fmla="*/ 2147483647 w 742"/>
                <a:gd name="T13" fmla="*/ 2147483647 h 843"/>
                <a:gd name="T14" fmla="*/ 2147483647 w 742"/>
                <a:gd name="T15" fmla="*/ 2147483647 h 843"/>
                <a:gd name="T16" fmla="*/ 2147483647 w 742"/>
                <a:gd name="T17" fmla="*/ 2147483647 h 843"/>
                <a:gd name="T18" fmla="*/ 2147483647 w 742"/>
                <a:gd name="T19" fmla="*/ 2147483647 h 843"/>
                <a:gd name="T20" fmla="*/ 2147483647 w 742"/>
                <a:gd name="T21" fmla="*/ 2147483647 h 843"/>
                <a:gd name="T22" fmla="*/ 2147483647 w 742"/>
                <a:gd name="T23" fmla="*/ 2147483647 h 843"/>
                <a:gd name="T24" fmla="*/ 2147483647 w 742"/>
                <a:gd name="T25" fmla="*/ 2147483647 h 843"/>
                <a:gd name="T26" fmla="*/ 2147483647 w 742"/>
                <a:gd name="T27" fmla="*/ 2147483647 h 843"/>
                <a:gd name="T28" fmla="*/ 2147483647 w 742"/>
                <a:gd name="T29" fmla="*/ 2147483647 h 843"/>
                <a:gd name="T30" fmla="*/ 2147483647 w 742"/>
                <a:gd name="T31" fmla="*/ 2147483647 h 843"/>
                <a:gd name="T32" fmla="*/ 2147483647 w 742"/>
                <a:gd name="T33" fmla="*/ 2147483647 h 843"/>
                <a:gd name="T34" fmla="*/ 2147483647 w 742"/>
                <a:gd name="T35" fmla="*/ 2147483647 h 843"/>
                <a:gd name="T36" fmla="*/ 2147483647 w 742"/>
                <a:gd name="T37" fmla="*/ 2147483647 h 843"/>
                <a:gd name="T38" fmla="*/ 2147483647 w 742"/>
                <a:gd name="T39" fmla="*/ 2147483647 h 843"/>
                <a:gd name="T40" fmla="*/ 2147483647 w 742"/>
                <a:gd name="T41" fmla="*/ 2147483647 h 843"/>
                <a:gd name="T42" fmla="*/ 2147483647 w 742"/>
                <a:gd name="T43" fmla="*/ 2147483647 h 843"/>
                <a:gd name="T44" fmla="*/ 2147483647 w 742"/>
                <a:gd name="T45" fmla="*/ 2147483647 h 843"/>
                <a:gd name="T46" fmla="*/ 2147483647 w 742"/>
                <a:gd name="T47" fmla="*/ 2147483647 h 843"/>
                <a:gd name="T48" fmla="*/ 2147483647 w 742"/>
                <a:gd name="T49" fmla="*/ 2147483647 h 843"/>
                <a:gd name="T50" fmla="*/ 2147483647 w 742"/>
                <a:gd name="T51" fmla="*/ 2147483647 h 843"/>
                <a:gd name="T52" fmla="*/ 2147483647 w 742"/>
                <a:gd name="T53" fmla="*/ 2147483647 h 843"/>
                <a:gd name="T54" fmla="*/ 2147483647 w 742"/>
                <a:gd name="T55" fmla="*/ 2147483647 h 843"/>
                <a:gd name="T56" fmla="*/ 2147483647 w 742"/>
                <a:gd name="T57" fmla="*/ 2147483647 h 843"/>
                <a:gd name="T58" fmla="*/ 2147483647 w 742"/>
                <a:gd name="T59" fmla="*/ 2147483647 h 843"/>
                <a:gd name="T60" fmla="*/ 2147483647 w 742"/>
                <a:gd name="T61" fmla="*/ 2147483647 h 843"/>
                <a:gd name="T62" fmla="*/ 2147483647 w 742"/>
                <a:gd name="T63" fmla="*/ 2147483647 h 843"/>
                <a:gd name="T64" fmla="*/ 2147483647 w 742"/>
                <a:gd name="T65" fmla="*/ 2147483647 h 843"/>
                <a:gd name="T66" fmla="*/ 2147483647 w 742"/>
                <a:gd name="T67" fmla="*/ 2147483647 h 843"/>
                <a:gd name="T68" fmla="*/ 2147483647 w 742"/>
                <a:gd name="T69" fmla="*/ 2147483647 h 843"/>
                <a:gd name="T70" fmla="*/ 2147483647 w 742"/>
                <a:gd name="T71" fmla="*/ 2147483647 h 843"/>
                <a:gd name="T72" fmla="*/ 2147483647 w 742"/>
                <a:gd name="T73" fmla="*/ 2147483647 h 8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0" name="Google Shape;97;p2"/>
            <p:cNvSpPr>
              <a:spLocks/>
            </p:cNvSpPr>
            <p:nvPr/>
          </p:nvSpPr>
          <p:spPr bwMode="auto">
            <a:xfrm>
              <a:off x="1906233" y="6354081"/>
              <a:ext cx="156624" cy="187909"/>
            </a:xfrm>
            <a:custGeom>
              <a:avLst/>
              <a:gdLst>
                <a:gd name="T0" fmla="*/ 2147483647 w 2358"/>
                <a:gd name="T1" fmla="*/ 2147483647 h 2829"/>
                <a:gd name="T2" fmla="*/ 2147483647 w 2358"/>
                <a:gd name="T3" fmla="*/ 2147483647 h 2829"/>
                <a:gd name="T4" fmla="*/ 2147483647 w 2358"/>
                <a:gd name="T5" fmla="*/ 2147483647 h 2829"/>
                <a:gd name="T6" fmla="*/ 2147483647 w 2358"/>
                <a:gd name="T7" fmla="*/ 2147483647 h 2829"/>
                <a:gd name="T8" fmla="*/ 2147483647 w 2358"/>
                <a:gd name="T9" fmla="*/ 2147483647 h 2829"/>
                <a:gd name="T10" fmla="*/ 2147483647 w 2358"/>
                <a:gd name="T11" fmla="*/ 2147483647 h 2829"/>
                <a:gd name="T12" fmla="*/ 2147483647 w 2358"/>
                <a:gd name="T13" fmla="*/ 2147483647 h 2829"/>
                <a:gd name="T14" fmla="*/ 2147483647 w 2358"/>
                <a:gd name="T15" fmla="*/ 2147483647 h 2829"/>
                <a:gd name="T16" fmla="*/ 2147483647 w 2358"/>
                <a:gd name="T17" fmla="*/ 2147483647 h 2829"/>
                <a:gd name="T18" fmla="*/ 2147483647 w 2358"/>
                <a:gd name="T19" fmla="*/ 2147483647 h 2829"/>
                <a:gd name="T20" fmla="*/ 2147483647 w 2358"/>
                <a:gd name="T21" fmla="*/ 2147483647 h 2829"/>
                <a:gd name="T22" fmla="*/ 2147483647 w 2358"/>
                <a:gd name="T23" fmla="*/ 2147483647 h 2829"/>
                <a:gd name="T24" fmla="*/ 2147483647 w 2358"/>
                <a:gd name="T25" fmla="*/ 2147483647 h 2829"/>
                <a:gd name="T26" fmla="*/ 2147483647 w 2358"/>
                <a:gd name="T27" fmla="*/ 2147483647 h 2829"/>
                <a:gd name="T28" fmla="*/ 2147483647 w 2358"/>
                <a:gd name="T29" fmla="*/ 2147483647 h 2829"/>
                <a:gd name="T30" fmla="*/ 2147483647 w 2358"/>
                <a:gd name="T31" fmla="*/ 2147483647 h 2829"/>
                <a:gd name="T32" fmla="*/ 2147483647 w 2358"/>
                <a:gd name="T33" fmla="*/ 2147483647 h 2829"/>
                <a:gd name="T34" fmla="*/ 2147483647 w 2358"/>
                <a:gd name="T35" fmla="*/ 2147483647 h 2829"/>
                <a:gd name="T36" fmla="*/ 2147483647 w 2358"/>
                <a:gd name="T37" fmla="*/ 2147483647 h 2829"/>
                <a:gd name="T38" fmla="*/ 2147483647 w 2358"/>
                <a:gd name="T39" fmla="*/ 2147483647 h 2829"/>
                <a:gd name="T40" fmla="*/ 2147483647 w 2358"/>
                <a:gd name="T41" fmla="*/ 2147483647 h 2829"/>
                <a:gd name="T42" fmla="*/ 2147483647 w 2358"/>
                <a:gd name="T43" fmla="*/ 2147483647 h 2829"/>
                <a:gd name="T44" fmla="*/ 2147483647 w 2358"/>
                <a:gd name="T45" fmla="*/ 2147483647 h 2829"/>
                <a:gd name="T46" fmla="*/ 2147483647 w 2358"/>
                <a:gd name="T47" fmla="*/ 2147483647 h 2829"/>
                <a:gd name="T48" fmla="*/ 2147483647 w 2358"/>
                <a:gd name="T49" fmla="*/ 2147483647 h 2829"/>
                <a:gd name="T50" fmla="*/ 2147483647 w 2358"/>
                <a:gd name="T51" fmla="*/ 2147483647 h 2829"/>
                <a:gd name="T52" fmla="*/ 2147483647 w 2358"/>
                <a:gd name="T53" fmla="*/ 2147483647 h 2829"/>
                <a:gd name="T54" fmla="*/ 2147483647 w 2358"/>
                <a:gd name="T55" fmla="*/ 2147483647 h 2829"/>
                <a:gd name="T56" fmla="*/ 2147483647 w 2358"/>
                <a:gd name="T57" fmla="*/ 2147483647 h 2829"/>
                <a:gd name="T58" fmla="*/ 2147483647 w 2358"/>
                <a:gd name="T59" fmla="*/ 2147483647 h 2829"/>
                <a:gd name="T60" fmla="*/ 2147483647 w 2358"/>
                <a:gd name="T61" fmla="*/ 2147483647 h 2829"/>
                <a:gd name="T62" fmla="*/ 2147483647 w 2358"/>
                <a:gd name="T63" fmla="*/ 2147483647 h 2829"/>
                <a:gd name="T64" fmla="*/ 2147483647 w 2358"/>
                <a:gd name="T65" fmla="*/ 2147483647 h 2829"/>
                <a:gd name="T66" fmla="*/ 2147483647 w 2358"/>
                <a:gd name="T67" fmla="*/ 2147483647 h 2829"/>
                <a:gd name="T68" fmla="*/ 2147483647 w 2358"/>
                <a:gd name="T69" fmla="*/ 2147483647 h 2829"/>
                <a:gd name="T70" fmla="*/ 2147483647 w 2358"/>
                <a:gd name="T71" fmla="*/ 2147483647 h 2829"/>
                <a:gd name="T72" fmla="*/ 2147483647 w 2358"/>
                <a:gd name="T73" fmla="*/ 2147483647 h 2829"/>
                <a:gd name="T74" fmla="*/ 2147483647 w 2358"/>
                <a:gd name="T75" fmla="*/ 2147483647 h 2829"/>
                <a:gd name="T76" fmla="*/ 2147483647 w 2358"/>
                <a:gd name="T77" fmla="*/ 2147483647 h 2829"/>
                <a:gd name="T78" fmla="*/ 2147483647 w 2358"/>
                <a:gd name="T79" fmla="*/ 2147483647 h 2829"/>
                <a:gd name="T80" fmla="*/ 2147483647 w 2358"/>
                <a:gd name="T81" fmla="*/ 2147483647 h 2829"/>
                <a:gd name="T82" fmla="*/ 2147483647 w 2358"/>
                <a:gd name="T83" fmla="*/ 2147483647 h 2829"/>
                <a:gd name="T84" fmla="*/ 2147483647 w 2358"/>
                <a:gd name="T85" fmla="*/ 2147483647 h 2829"/>
                <a:gd name="T86" fmla="*/ 2147483647 w 2358"/>
                <a:gd name="T87" fmla="*/ 2147483647 h 2829"/>
                <a:gd name="T88" fmla="*/ 2147483647 w 2358"/>
                <a:gd name="T89" fmla="*/ 2147483647 h 2829"/>
                <a:gd name="T90" fmla="*/ 2147483647 w 2358"/>
                <a:gd name="T91" fmla="*/ 2147483647 h 2829"/>
                <a:gd name="T92" fmla="*/ 2147483647 w 2358"/>
                <a:gd name="T93" fmla="*/ 2147483647 h 2829"/>
                <a:gd name="T94" fmla="*/ 2147483647 w 2358"/>
                <a:gd name="T95" fmla="*/ 2147483647 h 2829"/>
                <a:gd name="T96" fmla="*/ 2147483647 w 2358"/>
                <a:gd name="T97" fmla="*/ 2147483647 h 2829"/>
                <a:gd name="T98" fmla="*/ 2147483647 w 2358"/>
                <a:gd name="T99" fmla="*/ 2147483647 h 282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1" name="Google Shape;98;p2"/>
            <p:cNvSpPr>
              <a:spLocks/>
            </p:cNvSpPr>
            <p:nvPr/>
          </p:nvSpPr>
          <p:spPr bwMode="auto">
            <a:xfrm>
              <a:off x="1977836" y="6029806"/>
              <a:ext cx="158816" cy="149916"/>
            </a:xfrm>
            <a:custGeom>
              <a:avLst/>
              <a:gdLst>
                <a:gd name="T0" fmla="*/ 2147483647 w 2391"/>
                <a:gd name="T1" fmla="*/ 2147483647 h 2257"/>
                <a:gd name="T2" fmla="*/ 2147483647 w 2391"/>
                <a:gd name="T3" fmla="*/ 2147483647 h 2257"/>
                <a:gd name="T4" fmla="*/ 2147483647 w 2391"/>
                <a:gd name="T5" fmla="*/ 2147483647 h 2257"/>
                <a:gd name="T6" fmla="*/ 2147483647 w 2391"/>
                <a:gd name="T7" fmla="*/ 2147483647 h 2257"/>
                <a:gd name="T8" fmla="*/ 2147483647 w 2391"/>
                <a:gd name="T9" fmla="*/ 2147483647 h 2257"/>
                <a:gd name="T10" fmla="*/ 2147483647 w 2391"/>
                <a:gd name="T11" fmla="*/ 2147483647 h 2257"/>
                <a:gd name="T12" fmla="*/ 2147483647 w 2391"/>
                <a:gd name="T13" fmla="*/ 2147483647 h 2257"/>
                <a:gd name="T14" fmla="*/ 2147483647 w 2391"/>
                <a:gd name="T15" fmla="*/ 2147483647 h 2257"/>
                <a:gd name="T16" fmla="*/ 0 w 2391"/>
                <a:gd name="T17" fmla="*/ 2147483647 h 2257"/>
                <a:gd name="T18" fmla="*/ 0 w 2391"/>
                <a:gd name="T19" fmla="*/ 2147483647 h 2257"/>
                <a:gd name="T20" fmla="*/ 2147483647 w 2391"/>
                <a:gd name="T21" fmla="*/ 2147483647 h 2257"/>
                <a:gd name="T22" fmla="*/ 2147483647 w 2391"/>
                <a:gd name="T23" fmla="*/ 2147483647 h 2257"/>
                <a:gd name="T24" fmla="*/ 2147483647 w 2391"/>
                <a:gd name="T25" fmla="*/ 2147483647 h 2257"/>
                <a:gd name="T26" fmla="*/ 2147483647 w 2391"/>
                <a:gd name="T27" fmla="*/ 2147483647 h 2257"/>
                <a:gd name="T28" fmla="*/ 2147483647 w 2391"/>
                <a:gd name="T29" fmla="*/ 2147483647 h 2257"/>
                <a:gd name="T30" fmla="*/ 2147483647 w 2391"/>
                <a:gd name="T31" fmla="*/ 2147483647 h 2257"/>
                <a:gd name="T32" fmla="*/ 2147483647 w 2391"/>
                <a:gd name="T33" fmla="*/ 2147483647 h 2257"/>
                <a:gd name="T34" fmla="*/ 2147483647 w 2391"/>
                <a:gd name="T35" fmla="*/ 2147483647 h 2257"/>
                <a:gd name="T36" fmla="*/ 2147483647 w 2391"/>
                <a:gd name="T37" fmla="*/ 2147483647 h 2257"/>
                <a:gd name="T38" fmla="*/ 2147483647 w 2391"/>
                <a:gd name="T39" fmla="*/ 2147483647 h 2257"/>
                <a:gd name="T40" fmla="*/ 2147483647 w 2391"/>
                <a:gd name="T41" fmla="*/ 2147483647 h 2257"/>
                <a:gd name="T42" fmla="*/ 2147483647 w 2391"/>
                <a:gd name="T43" fmla="*/ 2147483647 h 2257"/>
                <a:gd name="T44" fmla="*/ 2147483647 w 2391"/>
                <a:gd name="T45" fmla="*/ 2147483647 h 2257"/>
                <a:gd name="T46" fmla="*/ 2147483647 w 2391"/>
                <a:gd name="T47" fmla="*/ 2147483647 h 2257"/>
                <a:gd name="T48" fmla="*/ 2147483647 w 2391"/>
                <a:gd name="T49" fmla="*/ 2147483647 h 2257"/>
                <a:gd name="T50" fmla="*/ 2147483647 w 2391"/>
                <a:gd name="T51" fmla="*/ 2147483647 h 2257"/>
                <a:gd name="T52" fmla="*/ 2147483647 w 2391"/>
                <a:gd name="T53" fmla="*/ 2147483647 h 2257"/>
                <a:gd name="T54" fmla="*/ 2147483647 w 2391"/>
                <a:gd name="T55" fmla="*/ 2147483647 h 2257"/>
                <a:gd name="T56" fmla="*/ 2147483647 w 2391"/>
                <a:gd name="T57" fmla="*/ 2147483647 h 2257"/>
                <a:gd name="T58" fmla="*/ 2147483647 w 2391"/>
                <a:gd name="T59" fmla="*/ 2147483647 h 2257"/>
                <a:gd name="T60" fmla="*/ 2147483647 w 2391"/>
                <a:gd name="T61" fmla="*/ 2147483647 h 2257"/>
                <a:gd name="T62" fmla="*/ 2147483647 w 2391"/>
                <a:gd name="T63" fmla="*/ 2147483647 h 2257"/>
                <a:gd name="T64" fmla="*/ 2147483647 w 2391"/>
                <a:gd name="T65" fmla="*/ 2147483647 h 2257"/>
                <a:gd name="T66" fmla="*/ 2147483647 w 2391"/>
                <a:gd name="T67" fmla="*/ 2147483647 h 2257"/>
                <a:gd name="T68" fmla="*/ 2147483647 w 2391"/>
                <a:gd name="T69" fmla="*/ 2147483647 h 2257"/>
                <a:gd name="T70" fmla="*/ 2147483647 w 2391"/>
                <a:gd name="T71" fmla="*/ 2147483647 h 2257"/>
                <a:gd name="T72" fmla="*/ 2147483647 w 2391"/>
                <a:gd name="T73" fmla="*/ 2147483647 h 2257"/>
                <a:gd name="T74" fmla="*/ 2147483647 w 2391"/>
                <a:gd name="T75" fmla="*/ 2147483647 h 2257"/>
                <a:gd name="T76" fmla="*/ 2147483647 w 2391"/>
                <a:gd name="T77" fmla="*/ 2147483647 h 2257"/>
                <a:gd name="T78" fmla="*/ 2147483647 w 2391"/>
                <a:gd name="T79" fmla="*/ 2147483647 h 2257"/>
                <a:gd name="T80" fmla="*/ 2147483647 w 2391"/>
                <a:gd name="T81" fmla="*/ 2147483647 h 2257"/>
                <a:gd name="T82" fmla="*/ 2147483647 w 2391"/>
                <a:gd name="T83" fmla="*/ 2147483647 h 2257"/>
                <a:gd name="T84" fmla="*/ 2147483647 w 2391"/>
                <a:gd name="T85" fmla="*/ 2147483647 h 2257"/>
                <a:gd name="T86" fmla="*/ 2147483647 w 2391"/>
                <a:gd name="T87" fmla="*/ 2147483647 h 2257"/>
                <a:gd name="T88" fmla="*/ 2147483647 w 2391"/>
                <a:gd name="T89" fmla="*/ 2147483647 h 2257"/>
                <a:gd name="T90" fmla="*/ 2147483647 w 2391"/>
                <a:gd name="T91" fmla="*/ 2147483647 h 2257"/>
                <a:gd name="T92" fmla="*/ 2147483647 w 2391"/>
                <a:gd name="T93" fmla="*/ 2147483647 h 2257"/>
                <a:gd name="T94" fmla="*/ 2147483647 w 2391"/>
                <a:gd name="T95" fmla="*/ 2147483647 h 2257"/>
                <a:gd name="T96" fmla="*/ 2147483647 w 2391"/>
                <a:gd name="T97" fmla="*/ 2147483647 h 2257"/>
                <a:gd name="T98" fmla="*/ 2147483647 w 2391"/>
                <a:gd name="T99" fmla="*/ 2147483647 h 2257"/>
                <a:gd name="T100" fmla="*/ 2147483647 w 2391"/>
                <a:gd name="T101" fmla="*/ 2147483647 h 2257"/>
                <a:gd name="T102" fmla="*/ 2147483647 w 2391"/>
                <a:gd name="T103" fmla="*/ 2147483647 h 2257"/>
                <a:gd name="T104" fmla="*/ 2147483647 w 2391"/>
                <a:gd name="T105" fmla="*/ 2147483647 h 2257"/>
                <a:gd name="T106" fmla="*/ 2147483647 w 2391"/>
                <a:gd name="T107" fmla="*/ 2147483647 h 2257"/>
                <a:gd name="T108" fmla="*/ 2147483647 w 2391"/>
                <a:gd name="T109" fmla="*/ 2147483647 h 22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2" name="Google Shape;99;p2"/>
            <p:cNvSpPr>
              <a:spLocks/>
            </p:cNvSpPr>
            <p:nvPr/>
          </p:nvSpPr>
          <p:spPr bwMode="auto">
            <a:xfrm>
              <a:off x="1926359" y="5875506"/>
              <a:ext cx="152174" cy="167783"/>
            </a:xfrm>
            <a:custGeom>
              <a:avLst/>
              <a:gdLst>
                <a:gd name="T0" fmla="*/ 2147483647 w 2291"/>
                <a:gd name="T1" fmla="*/ 2147483647 h 2526"/>
                <a:gd name="T2" fmla="*/ 2147483647 w 2291"/>
                <a:gd name="T3" fmla="*/ 2147483647 h 2526"/>
                <a:gd name="T4" fmla="*/ 2147483647 w 2291"/>
                <a:gd name="T5" fmla="*/ 2147483647 h 2526"/>
                <a:gd name="T6" fmla="*/ 2147483647 w 2291"/>
                <a:gd name="T7" fmla="*/ 2147483647 h 2526"/>
                <a:gd name="T8" fmla="*/ 2147483647 w 2291"/>
                <a:gd name="T9" fmla="*/ 2147483647 h 2526"/>
                <a:gd name="T10" fmla="*/ 2147483647 w 2291"/>
                <a:gd name="T11" fmla="*/ 2147483647 h 2526"/>
                <a:gd name="T12" fmla="*/ 2147483647 w 2291"/>
                <a:gd name="T13" fmla="*/ 2147483647 h 2526"/>
                <a:gd name="T14" fmla="*/ 2147483647 w 2291"/>
                <a:gd name="T15" fmla="*/ 2147483647 h 2526"/>
                <a:gd name="T16" fmla="*/ 2147483647 w 2291"/>
                <a:gd name="T17" fmla="*/ 2147483647 h 2526"/>
                <a:gd name="T18" fmla="*/ 2147483647 w 2291"/>
                <a:gd name="T19" fmla="*/ 2147483647 h 2526"/>
                <a:gd name="T20" fmla="*/ 2147483647 w 2291"/>
                <a:gd name="T21" fmla="*/ 2147483647 h 2526"/>
                <a:gd name="T22" fmla="*/ 2147483647 w 2291"/>
                <a:gd name="T23" fmla="*/ 2147483647 h 2526"/>
                <a:gd name="T24" fmla="*/ 2147483647 w 2291"/>
                <a:gd name="T25" fmla="*/ 2147483647 h 2526"/>
                <a:gd name="T26" fmla="*/ 2147483647 w 2291"/>
                <a:gd name="T27" fmla="*/ 2147483647 h 2526"/>
                <a:gd name="T28" fmla="*/ 2147483647 w 2291"/>
                <a:gd name="T29" fmla="*/ 2147483647 h 2526"/>
                <a:gd name="T30" fmla="*/ 2147483647 w 2291"/>
                <a:gd name="T31" fmla="*/ 2147483647 h 2526"/>
                <a:gd name="T32" fmla="*/ 2147483647 w 2291"/>
                <a:gd name="T33" fmla="*/ 2147483647 h 2526"/>
                <a:gd name="T34" fmla="*/ 2147483647 w 2291"/>
                <a:gd name="T35" fmla="*/ 2147483647 h 2526"/>
                <a:gd name="T36" fmla="*/ 2147483647 w 2291"/>
                <a:gd name="T37" fmla="*/ 2147483647 h 2526"/>
                <a:gd name="T38" fmla="*/ 2147483647 w 2291"/>
                <a:gd name="T39" fmla="*/ 2147483647 h 2526"/>
                <a:gd name="T40" fmla="*/ 2147483647 w 2291"/>
                <a:gd name="T41" fmla="*/ 2147483647 h 2526"/>
                <a:gd name="T42" fmla="*/ 2147483647 w 2291"/>
                <a:gd name="T43" fmla="*/ 2147483647 h 2526"/>
                <a:gd name="T44" fmla="*/ 2147483647 w 2291"/>
                <a:gd name="T45" fmla="*/ 2147483647 h 2526"/>
                <a:gd name="T46" fmla="*/ 2147483647 w 2291"/>
                <a:gd name="T47" fmla="*/ 2147483647 h 2526"/>
                <a:gd name="T48" fmla="*/ 2147483647 w 2291"/>
                <a:gd name="T49" fmla="*/ 2147483647 h 2526"/>
                <a:gd name="T50" fmla="*/ 2147483647 w 2291"/>
                <a:gd name="T51" fmla="*/ 2147483647 h 2526"/>
                <a:gd name="T52" fmla="*/ 2147483647 w 2291"/>
                <a:gd name="T53" fmla="*/ 2147483647 h 2526"/>
                <a:gd name="T54" fmla="*/ 2147483647 w 2291"/>
                <a:gd name="T55" fmla="*/ 2147483647 h 2526"/>
                <a:gd name="T56" fmla="*/ 2147483647 w 2291"/>
                <a:gd name="T57" fmla="*/ 2147483647 h 2526"/>
                <a:gd name="T58" fmla="*/ 2147483647 w 2291"/>
                <a:gd name="T59" fmla="*/ 2147483647 h 2526"/>
                <a:gd name="T60" fmla="*/ 2147483647 w 2291"/>
                <a:gd name="T61" fmla="*/ 2147483647 h 2526"/>
                <a:gd name="T62" fmla="*/ 2147483647 w 2291"/>
                <a:gd name="T63" fmla="*/ 2147483647 h 2526"/>
                <a:gd name="T64" fmla="*/ 2147483647 w 2291"/>
                <a:gd name="T65" fmla="*/ 2147483647 h 2526"/>
                <a:gd name="T66" fmla="*/ 2147483647 w 2291"/>
                <a:gd name="T67" fmla="*/ 2147483647 h 2526"/>
                <a:gd name="T68" fmla="*/ 2147483647 w 2291"/>
                <a:gd name="T69" fmla="*/ 2147483647 h 2526"/>
                <a:gd name="T70" fmla="*/ 2147483647 w 2291"/>
                <a:gd name="T71" fmla="*/ 2147483647 h 2526"/>
                <a:gd name="T72" fmla="*/ 2147483647 w 2291"/>
                <a:gd name="T73" fmla="*/ 2147483647 h 2526"/>
                <a:gd name="T74" fmla="*/ 2147483647 w 2291"/>
                <a:gd name="T75" fmla="*/ 2147483647 h 2526"/>
                <a:gd name="T76" fmla="*/ 2147483647 w 2291"/>
                <a:gd name="T77" fmla="*/ 2147483647 h 2526"/>
                <a:gd name="T78" fmla="*/ 2147483647 w 2291"/>
                <a:gd name="T79" fmla="*/ 2147483647 h 2526"/>
                <a:gd name="T80" fmla="*/ 2147483647 w 2291"/>
                <a:gd name="T81" fmla="*/ 2147483647 h 2526"/>
                <a:gd name="T82" fmla="*/ 2147483647 w 2291"/>
                <a:gd name="T83" fmla="*/ 2147483647 h 2526"/>
                <a:gd name="T84" fmla="*/ 2147483647 w 2291"/>
                <a:gd name="T85" fmla="*/ 2147483647 h 2526"/>
                <a:gd name="T86" fmla="*/ 2147483647 w 2291"/>
                <a:gd name="T87" fmla="*/ 2147483647 h 2526"/>
                <a:gd name="T88" fmla="*/ 2147483647 w 2291"/>
                <a:gd name="T89" fmla="*/ 2147483647 h 2526"/>
                <a:gd name="T90" fmla="*/ 2147483647 w 2291"/>
                <a:gd name="T91" fmla="*/ 2147483647 h 2526"/>
                <a:gd name="T92" fmla="*/ 2147483647 w 2291"/>
                <a:gd name="T93" fmla="*/ 2147483647 h 252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3" name="Google Shape;100;p2"/>
            <p:cNvSpPr>
              <a:spLocks/>
            </p:cNvSpPr>
            <p:nvPr/>
          </p:nvSpPr>
          <p:spPr bwMode="auto">
            <a:xfrm>
              <a:off x="2946143" y="5571358"/>
              <a:ext cx="147657" cy="147657"/>
            </a:xfrm>
            <a:custGeom>
              <a:avLst/>
              <a:gdLst>
                <a:gd name="T0" fmla="*/ 2147483647 w 2223"/>
                <a:gd name="T1" fmla="*/ 2147483647 h 2223"/>
                <a:gd name="T2" fmla="*/ 2147483647 w 2223"/>
                <a:gd name="T3" fmla="*/ 2147483647 h 2223"/>
                <a:gd name="T4" fmla="*/ 2147483647 w 2223"/>
                <a:gd name="T5" fmla="*/ 2147483647 h 2223"/>
                <a:gd name="T6" fmla="*/ 2147483647 w 2223"/>
                <a:gd name="T7" fmla="*/ 2147483647 h 2223"/>
                <a:gd name="T8" fmla="*/ 2147483647 w 2223"/>
                <a:gd name="T9" fmla="*/ 2147483647 h 2223"/>
                <a:gd name="T10" fmla="*/ 0 w 2223"/>
                <a:gd name="T11" fmla="*/ 2147483647 h 2223"/>
                <a:gd name="T12" fmla="*/ 2147483647 w 2223"/>
                <a:gd name="T13" fmla="*/ 2147483647 h 2223"/>
                <a:gd name="T14" fmla="*/ 2147483647 w 2223"/>
                <a:gd name="T15" fmla="*/ 2147483647 h 2223"/>
                <a:gd name="T16" fmla="*/ 2147483647 w 2223"/>
                <a:gd name="T17" fmla="*/ 2147483647 h 2223"/>
                <a:gd name="T18" fmla="*/ 2147483647 w 2223"/>
                <a:gd name="T19" fmla="*/ 2147483647 h 2223"/>
                <a:gd name="T20" fmla="*/ 2147483647 w 2223"/>
                <a:gd name="T21" fmla="*/ 2147483647 h 2223"/>
                <a:gd name="T22" fmla="*/ 2147483647 w 2223"/>
                <a:gd name="T23" fmla="*/ 2147483647 h 2223"/>
                <a:gd name="T24" fmla="*/ 2147483647 w 2223"/>
                <a:gd name="T25" fmla="*/ 2147483647 h 2223"/>
                <a:gd name="T26" fmla="*/ 2147483647 w 2223"/>
                <a:gd name="T27" fmla="*/ 2147483647 h 2223"/>
                <a:gd name="T28" fmla="*/ 2147483647 w 2223"/>
                <a:gd name="T29" fmla="*/ 2147483647 h 2223"/>
                <a:gd name="T30" fmla="*/ 2147483647 w 2223"/>
                <a:gd name="T31" fmla="*/ 2147483647 h 2223"/>
                <a:gd name="T32" fmla="*/ 2147483647 w 2223"/>
                <a:gd name="T33" fmla="*/ 2147483647 h 2223"/>
                <a:gd name="T34" fmla="*/ 2147483647 w 2223"/>
                <a:gd name="T35" fmla="*/ 2147483647 h 2223"/>
                <a:gd name="T36" fmla="*/ 2147483647 w 2223"/>
                <a:gd name="T37" fmla="*/ 2147483647 h 2223"/>
                <a:gd name="T38" fmla="*/ 2147483647 w 2223"/>
                <a:gd name="T39" fmla="*/ 2147483647 h 2223"/>
                <a:gd name="T40" fmla="*/ 2147483647 w 2223"/>
                <a:gd name="T41" fmla="*/ 2147483647 h 2223"/>
                <a:gd name="T42" fmla="*/ 2147483647 w 2223"/>
                <a:gd name="T43" fmla="*/ 2147483647 h 2223"/>
                <a:gd name="T44" fmla="*/ 2147483647 w 2223"/>
                <a:gd name="T45" fmla="*/ 2147483647 h 2223"/>
                <a:gd name="T46" fmla="*/ 2147483647 w 2223"/>
                <a:gd name="T47" fmla="*/ 2147483647 h 2223"/>
                <a:gd name="T48" fmla="*/ 2147483647 w 2223"/>
                <a:gd name="T49" fmla="*/ 2147483647 h 2223"/>
                <a:gd name="T50" fmla="*/ 2147483647 w 2223"/>
                <a:gd name="T51" fmla="*/ 2147483647 h 2223"/>
                <a:gd name="T52" fmla="*/ 2147483647 w 2223"/>
                <a:gd name="T53" fmla="*/ 2147483647 h 2223"/>
                <a:gd name="T54" fmla="*/ 2147483647 w 2223"/>
                <a:gd name="T55" fmla="*/ 2147483647 h 2223"/>
                <a:gd name="T56" fmla="*/ 2147483647 w 2223"/>
                <a:gd name="T57" fmla="*/ 2147483647 h 2223"/>
                <a:gd name="T58" fmla="*/ 2147483647 w 2223"/>
                <a:gd name="T59" fmla="*/ 2147483647 h 2223"/>
                <a:gd name="T60" fmla="*/ 2147483647 w 2223"/>
                <a:gd name="T61" fmla="*/ 2147483647 h 2223"/>
                <a:gd name="T62" fmla="*/ 2147483647 w 2223"/>
                <a:gd name="T63" fmla="*/ 2147483647 h 2223"/>
                <a:gd name="T64" fmla="*/ 2147483647 w 2223"/>
                <a:gd name="T65" fmla="*/ 2147483647 h 2223"/>
                <a:gd name="T66" fmla="*/ 2147483647 w 2223"/>
                <a:gd name="T67" fmla="*/ 2147483647 h 2223"/>
                <a:gd name="T68" fmla="*/ 2147483647 w 2223"/>
                <a:gd name="T69" fmla="*/ 2147483647 h 2223"/>
                <a:gd name="T70" fmla="*/ 2147483647 w 2223"/>
                <a:gd name="T71" fmla="*/ 2147483647 h 2223"/>
                <a:gd name="T72" fmla="*/ 2147483647 w 2223"/>
                <a:gd name="T73" fmla="*/ 2147483647 h 2223"/>
                <a:gd name="T74" fmla="*/ 2147483647 w 2223"/>
                <a:gd name="T75" fmla="*/ 2147483647 h 2223"/>
                <a:gd name="T76" fmla="*/ 2147483647 w 2223"/>
                <a:gd name="T77" fmla="*/ 2147483647 h 222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4" name="Google Shape;101;p2"/>
            <p:cNvSpPr>
              <a:spLocks/>
            </p:cNvSpPr>
            <p:nvPr/>
          </p:nvSpPr>
          <p:spPr bwMode="auto">
            <a:xfrm>
              <a:off x="1745224" y="6383174"/>
              <a:ext cx="161075" cy="170042"/>
            </a:xfrm>
            <a:custGeom>
              <a:avLst/>
              <a:gdLst>
                <a:gd name="T0" fmla="*/ 2147483647 w 2425"/>
                <a:gd name="T1" fmla="*/ 0 h 2560"/>
                <a:gd name="T2" fmla="*/ 2147483647 w 2425"/>
                <a:gd name="T3" fmla="*/ 2147483647 h 2560"/>
                <a:gd name="T4" fmla="*/ 2147483647 w 2425"/>
                <a:gd name="T5" fmla="*/ 2147483647 h 2560"/>
                <a:gd name="T6" fmla="*/ 2147483647 w 2425"/>
                <a:gd name="T7" fmla="*/ 2147483647 h 2560"/>
                <a:gd name="T8" fmla="*/ 2147483647 w 2425"/>
                <a:gd name="T9" fmla="*/ 2147483647 h 2560"/>
                <a:gd name="T10" fmla="*/ 2147483647 w 2425"/>
                <a:gd name="T11" fmla="*/ 2147483647 h 2560"/>
                <a:gd name="T12" fmla="*/ 2147483647 w 2425"/>
                <a:gd name="T13" fmla="*/ 2147483647 h 2560"/>
                <a:gd name="T14" fmla="*/ 2147483647 w 2425"/>
                <a:gd name="T15" fmla="*/ 2147483647 h 2560"/>
                <a:gd name="T16" fmla="*/ 2147483647 w 2425"/>
                <a:gd name="T17" fmla="*/ 2147483647 h 2560"/>
                <a:gd name="T18" fmla="*/ 2147483647 w 2425"/>
                <a:gd name="T19" fmla="*/ 2147483647 h 2560"/>
                <a:gd name="T20" fmla="*/ 2147483647 w 2425"/>
                <a:gd name="T21" fmla="*/ 2147483647 h 2560"/>
                <a:gd name="T22" fmla="*/ 2147483647 w 2425"/>
                <a:gd name="T23" fmla="*/ 2147483647 h 2560"/>
                <a:gd name="T24" fmla="*/ 2147483647 w 2425"/>
                <a:gd name="T25" fmla="*/ 2147483647 h 2560"/>
                <a:gd name="T26" fmla="*/ 2147483647 w 2425"/>
                <a:gd name="T27" fmla="*/ 2147483647 h 2560"/>
                <a:gd name="T28" fmla="*/ 2147483647 w 2425"/>
                <a:gd name="T29" fmla="*/ 2147483647 h 2560"/>
                <a:gd name="T30" fmla="*/ 2147483647 w 2425"/>
                <a:gd name="T31" fmla="*/ 2147483647 h 2560"/>
                <a:gd name="T32" fmla="*/ 2147483647 w 2425"/>
                <a:gd name="T33" fmla="*/ 2147483647 h 2560"/>
                <a:gd name="T34" fmla="*/ 2147483647 w 2425"/>
                <a:gd name="T35" fmla="*/ 2147483647 h 2560"/>
                <a:gd name="T36" fmla="*/ 2147483647 w 2425"/>
                <a:gd name="T37" fmla="*/ 2147483647 h 2560"/>
                <a:gd name="T38" fmla="*/ 2147483647 w 2425"/>
                <a:gd name="T39" fmla="*/ 2147483647 h 2560"/>
                <a:gd name="T40" fmla="*/ 2147483647 w 2425"/>
                <a:gd name="T41" fmla="*/ 2147483647 h 2560"/>
                <a:gd name="T42" fmla="*/ 2147483647 w 2425"/>
                <a:gd name="T43" fmla="*/ 2147483647 h 2560"/>
                <a:gd name="T44" fmla="*/ 2147483647 w 2425"/>
                <a:gd name="T45" fmla="*/ 2147483647 h 2560"/>
                <a:gd name="T46" fmla="*/ 2147483647 w 2425"/>
                <a:gd name="T47" fmla="*/ 2147483647 h 2560"/>
                <a:gd name="T48" fmla="*/ 2147483647 w 2425"/>
                <a:gd name="T49" fmla="*/ 2147483647 h 2560"/>
                <a:gd name="T50" fmla="*/ 2147483647 w 2425"/>
                <a:gd name="T51" fmla="*/ 2147483647 h 2560"/>
                <a:gd name="T52" fmla="*/ 2147483647 w 2425"/>
                <a:gd name="T53" fmla="*/ 2147483647 h 2560"/>
                <a:gd name="T54" fmla="*/ 2147483647 w 2425"/>
                <a:gd name="T55" fmla="*/ 2147483647 h 2560"/>
                <a:gd name="T56" fmla="*/ 2147483647 w 2425"/>
                <a:gd name="T57" fmla="*/ 2147483647 h 2560"/>
                <a:gd name="T58" fmla="*/ 2147483647 w 2425"/>
                <a:gd name="T59" fmla="*/ 2147483647 h 2560"/>
                <a:gd name="T60" fmla="*/ 2147483647 w 2425"/>
                <a:gd name="T61" fmla="*/ 2147483647 h 2560"/>
                <a:gd name="T62" fmla="*/ 2147483647 w 2425"/>
                <a:gd name="T63" fmla="*/ 2147483647 h 2560"/>
                <a:gd name="T64" fmla="*/ 2147483647 w 2425"/>
                <a:gd name="T65" fmla="*/ 2147483647 h 2560"/>
                <a:gd name="T66" fmla="*/ 2147483647 w 2425"/>
                <a:gd name="T67" fmla="*/ 2147483647 h 2560"/>
                <a:gd name="T68" fmla="*/ 2147483647 w 2425"/>
                <a:gd name="T69" fmla="*/ 2147483647 h 2560"/>
                <a:gd name="T70" fmla="*/ 2147483647 w 2425"/>
                <a:gd name="T71" fmla="*/ 2147483647 h 2560"/>
                <a:gd name="T72" fmla="*/ 2147483647 w 2425"/>
                <a:gd name="T73" fmla="*/ 2147483647 h 2560"/>
                <a:gd name="T74" fmla="*/ 2147483647 w 2425"/>
                <a:gd name="T75" fmla="*/ 2147483647 h 2560"/>
                <a:gd name="T76" fmla="*/ 2147483647 w 2425"/>
                <a:gd name="T77" fmla="*/ 2147483647 h 2560"/>
                <a:gd name="T78" fmla="*/ 2147483647 w 2425"/>
                <a:gd name="T79" fmla="*/ 2147483647 h 2560"/>
                <a:gd name="T80" fmla="*/ 2147483647 w 2425"/>
                <a:gd name="T81" fmla="*/ 2147483647 h 2560"/>
                <a:gd name="T82" fmla="*/ 2147483647 w 2425"/>
                <a:gd name="T83" fmla="*/ 2147483647 h 2560"/>
                <a:gd name="T84" fmla="*/ 2147483647 w 2425"/>
                <a:gd name="T85" fmla="*/ 2147483647 h 2560"/>
                <a:gd name="T86" fmla="*/ 2147483647 w 2425"/>
                <a:gd name="T87" fmla="*/ 2147483647 h 2560"/>
                <a:gd name="T88" fmla="*/ 2147483647 w 2425"/>
                <a:gd name="T89" fmla="*/ 2147483647 h 2560"/>
                <a:gd name="T90" fmla="*/ 2147483647 w 2425"/>
                <a:gd name="T91" fmla="*/ 2147483647 h 2560"/>
                <a:gd name="T92" fmla="*/ 2147483647 w 2425"/>
                <a:gd name="T93" fmla="*/ 2147483647 h 2560"/>
                <a:gd name="T94" fmla="*/ 2147483647 w 2425"/>
                <a:gd name="T95" fmla="*/ 2147483647 h 2560"/>
                <a:gd name="T96" fmla="*/ 2147483647 w 2425"/>
                <a:gd name="T97" fmla="*/ 2147483647 h 2560"/>
                <a:gd name="T98" fmla="*/ 2147483647 w 2425"/>
                <a:gd name="T99" fmla="*/ 2147483647 h 2560"/>
                <a:gd name="T100" fmla="*/ 2147483647 w 2425"/>
                <a:gd name="T101" fmla="*/ 2147483647 h 2560"/>
                <a:gd name="T102" fmla="*/ 2147483647 w 2425"/>
                <a:gd name="T103" fmla="*/ 2147483647 h 2560"/>
                <a:gd name="T104" fmla="*/ 2147483647 w 2425"/>
                <a:gd name="T105" fmla="*/ 2147483647 h 2560"/>
                <a:gd name="T106" fmla="*/ 2147483647 w 2425"/>
                <a:gd name="T107" fmla="*/ 2147483647 h 2560"/>
                <a:gd name="T108" fmla="*/ 2147483647 w 2425"/>
                <a:gd name="T109" fmla="*/ 2147483647 h 2560"/>
                <a:gd name="T110" fmla="*/ 2147483647 w 2425"/>
                <a:gd name="T111" fmla="*/ 2147483647 h 2560"/>
                <a:gd name="T112" fmla="*/ 2147483647 w 2425"/>
                <a:gd name="T113" fmla="*/ 0 h 256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5" name="Google Shape;102;p2"/>
            <p:cNvSpPr>
              <a:spLocks/>
            </p:cNvSpPr>
            <p:nvPr/>
          </p:nvSpPr>
          <p:spPr bwMode="auto">
            <a:xfrm>
              <a:off x="4267818" y="5524397"/>
              <a:ext cx="590430" cy="979599"/>
            </a:xfrm>
            <a:custGeom>
              <a:avLst/>
              <a:gdLst>
                <a:gd name="T0" fmla="*/ 2147483647 w 8889"/>
                <a:gd name="T1" fmla="*/ 2147483647 h 14748"/>
                <a:gd name="T2" fmla="*/ 2147483647 w 8889"/>
                <a:gd name="T3" fmla="*/ 2147483647 h 14748"/>
                <a:gd name="T4" fmla="*/ 2147483647 w 8889"/>
                <a:gd name="T5" fmla="*/ 2147483647 h 14748"/>
                <a:gd name="T6" fmla="*/ 2147483647 w 8889"/>
                <a:gd name="T7" fmla="*/ 2147483647 h 14748"/>
                <a:gd name="T8" fmla="*/ 2147483647 w 8889"/>
                <a:gd name="T9" fmla="*/ 2147483647 h 14748"/>
                <a:gd name="T10" fmla="*/ 2147483647 w 8889"/>
                <a:gd name="T11" fmla="*/ 2147483647 h 14748"/>
                <a:gd name="T12" fmla="*/ 2147483647 w 8889"/>
                <a:gd name="T13" fmla="*/ 2147483647 h 14748"/>
                <a:gd name="T14" fmla="*/ 2147483647 w 8889"/>
                <a:gd name="T15" fmla="*/ 2147483647 h 14748"/>
                <a:gd name="T16" fmla="*/ 2147483647 w 8889"/>
                <a:gd name="T17" fmla="*/ 2147483647 h 14748"/>
                <a:gd name="T18" fmla="*/ 2147483647 w 8889"/>
                <a:gd name="T19" fmla="*/ 2147483647 h 14748"/>
                <a:gd name="T20" fmla="*/ 2147483647 w 8889"/>
                <a:gd name="T21" fmla="*/ 2147483647 h 14748"/>
                <a:gd name="T22" fmla="*/ 2147483647 w 8889"/>
                <a:gd name="T23" fmla="*/ 2147483647 h 14748"/>
                <a:gd name="T24" fmla="*/ 2147483647 w 8889"/>
                <a:gd name="T25" fmla="*/ 2147483647 h 14748"/>
                <a:gd name="T26" fmla="*/ 2147483647 w 8889"/>
                <a:gd name="T27" fmla="*/ 2147483647 h 14748"/>
                <a:gd name="T28" fmla="*/ 2147483647 w 8889"/>
                <a:gd name="T29" fmla="*/ 2147483647 h 14748"/>
                <a:gd name="T30" fmla="*/ 2147483647 w 8889"/>
                <a:gd name="T31" fmla="*/ 2147483647 h 14748"/>
                <a:gd name="T32" fmla="*/ 2147483647 w 8889"/>
                <a:gd name="T33" fmla="*/ 2147483647 h 14748"/>
                <a:gd name="T34" fmla="*/ 2147483647 w 8889"/>
                <a:gd name="T35" fmla="*/ 2147483647 h 14748"/>
                <a:gd name="T36" fmla="*/ 2147483647 w 8889"/>
                <a:gd name="T37" fmla="*/ 2147483647 h 14748"/>
                <a:gd name="T38" fmla="*/ 2147483647 w 8889"/>
                <a:gd name="T39" fmla="*/ 2147483647 h 14748"/>
                <a:gd name="T40" fmla="*/ 2147483647 w 8889"/>
                <a:gd name="T41" fmla="*/ 2147483647 h 14748"/>
                <a:gd name="T42" fmla="*/ 2147483647 w 8889"/>
                <a:gd name="T43" fmla="*/ 2147483647 h 14748"/>
                <a:gd name="T44" fmla="*/ 2147483647 w 8889"/>
                <a:gd name="T45" fmla="*/ 2147483647 h 14748"/>
                <a:gd name="T46" fmla="*/ 2147483647 w 8889"/>
                <a:gd name="T47" fmla="*/ 2147483647 h 14748"/>
                <a:gd name="T48" fmla="*/ 2147483647 w 8889"/>
                <a:gd name="T49" fmla="*/ 2147483647 h 14748"/>
                <a:gd name="T50" fmla="*/ 2147483647 w 8889"/>
                <a:gd name="T51" fmla="*/ 2147483647 h 14748"/>
                <a:gd name="T52" fmla="*/ 2147483647 w 8889"/>
                <a:gd name="T53" fmla="*/ 2147483647 h 14748"/>
                <a:gd name="T54" fmla="*/ 2147483647 w 8889"/>
                <a:gd name="T55" fmla="*/ 2147483647 h 14748"/>
                <a:gd name="T56" fmla="*/ 2147483647 w 8889"/>
                <a:gd name="T57" fmla="*/ 2147483647 h 14748"/>
                <a:gd name="T58" fmla="*/ 2147483647 w 8889"/>
                <a:gd name="T59" fmla="*/ 2147483647 h 14748"/>
                <a:gd name="T60" fmla="*/ 2147483647 w 8889"/>
                <a:gd name="T61" fmla="*/ 2147483647 h 14748"/>
                <a:gd name="T62" fmla="*/ 2147483647 w 8889"/>
                <a:gd name="T63" fmla="*/ 2147483647 h 14748"/>
                <a:gd name="T64" fmla="*/ 2147483647 w 8889"/>
                <a:gd name="T65" fmla="*/ 2147483647 h 14748"/>
                <a:gd name="T66" fmla="*/ 2147483647 w 8889"/>
                <a:gd name="T67" fmla="*/ 2147483647 h 14748"/>
                <a:gd name="T68" fmla="*/ 2147483647 w 8889"/>
                <a:gd name="T69" fmla="*/ 2147483647 h 14748"/>
                <a:gd name="T70" fmla="*/ 2147483647 w 8889"/>
                <a:gd name="T71" fmla="*/ 2147483647 h 14748"/>
                <a:gd name="T72" fmla="*/ 2147483647 w 8889"/>
                <a:gd name="T73" fmla="*/ 2147483647 h 14748"/>
                <a:gd name="T74" fmla="*/ 2147483647 w 8889"/>
                <a:gd name="T75" fmla="*/ 2147483647 h 14748"/>
                <a:gd name="T76" fmla="*/ 2147483647 w 8889"/>
                <a:gd name="T77" fmla="*/ 2147483647 h 14748"/>
                <a:gd name="T78" fmla="*/ 2147483647 w 8889"/>
                <a:gd name="T79" fmla="*/ 2147483647 h 14748"/>
                <a:gd name="T80" fmla="*/ 2147483647 w 8889"/>
                <a:gd name="T81" fmla="*/ 2147483647 h 14748"/>
                <a:gd name="T82" fmla="*/ 2147483647 w 8889"/>
                <a:gd name="T83" fmla="*/ 2147483647 h 14748"/>
                <a:gd name="T84" fmla="*/ 2147483647 w 8889"/>
                <a:gd name="T85" fmla="*/ 2147483647 h 14748"/>
                <a:gd name="T86" fmla="*/ 2147483647 w 8889"/>
                <a:gd name="T87" fmla="*/ 2147483647 h 14748"/>
                <a:gd name="T88" fmla="*/ 2147483647 w 8889"/>
                <a:gd name="T89" fmla="*/ 2147483647 h 14748"/>
                <a:gd name="T90" fmla="*/ 2147483647 w 8889"/>
                <a:gd name="T91" fmla="*/ 2147483647 h 14748"/>
                <a:gd name="T92" fmla="*/ 2147483647 w 8889"/>
                <a:gd name="T93" fmla="*/ 2147483647 h 14748"/>
                <a:gd name="T94" fmla="*/ 2147483647 w 8889"/>
                <a:gd name="T95" fmla="*/ 2147483647 h 14748"/>
                <a:gd name="T96" fmla="*/ 2147483647 w 8889"/>
                <a:gd name="T97" fmla="*/ 2147483647 h 14748"/>
                <a:gd name="T98" fmla="*/ 2147483647 w 8889"/>
                <a:gd name="T99" fmla="*/ 2147483647 h 14748"/>
                <a:gd name="T100" fmla="*/ 2147483647 w 8889"/>
                <a:gd name="T101" fmla="*/ 2147483647 h 14748"/>
                <a:gd name="T102" fmla="*/ 0 w 8889"/>
                <a:gd name="T103" fmla="*/ 2147483647 h 14748"/>
                <a:gd name="T104" fmla="*/ 2147483647 w 8889"/>
                <a:gd name="T105" fmla="*/ 2147483647 h 14748"/>
                <a:gd name="T106" fmla="*/ 2147483647 w 8889"/>
                <a:gd name="T107" fmla="*/ 2147483647 h 14748"/>
                <a:gd name="T108" fmla="*/ 2147483647 w 8889"/>
                <a:gd name="T109" fmla="*/ 2147483647 h 14748"/>
                <a:gd name="T110" fmla="*/ 2147483647 w 8889"/>
                <a:gd name="T111" fmla="*/ 2147483647 h 14748"/>
                <a:gd name="T112" fmla="*/ 2147483647 w 8889"/>
                <a:gd name="T113" fmla="*/ 2147483647 h 14748"/>
                <a:gd name="T114" fmla="*/ 2147483647 w 8889"/>
                <a:gd name="T115" fmla="*/ 2147483647 h 14748"/>
                <a:gd name="T116" fmla="*/ 2147483647 w 8889"/>
                <a:gd name="T117" fmla="*/ 2147483647 h 14748"/>
                <a:gd name="T118" fmla="*/ 2147483647 w 8889"/>
                <a:gd name="T119" fmla="*/ 2147483647 h 14748"/>
                <a:gd name="T120" fmla="*/ 2147483647 w 8889"/>
                <a:gd name="T121" fmla="*/ 2147483647 h 14748"/>
                <a:gd name="T122" fmla="*/ 2147483647 w 8889"/>
                <a:gd name="T123" fmla="*/ 2147483647 h 147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lnTo>
                    <a:pt x="5421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lnTo>
                    <a:pt x="4108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lnTo>
                    <a:pt x="501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6" name="Google Shape;103;p2"/>
            <p:cNvSpPr>
              <a:spLocks/>
            </p:cNvSpPr>
            <p:nvPr/>
          </p:nvSpPr>
          <p:spPr bwMode="auto">
            <a:xfrm>
              <a:off x="2458602" y="5638445"/>
              <a:ext cx="152174" cy="165591"/>
            </a:xfrm>
            <a:custGeom>
              <a:avLst/>
              <a:gdLst>
                <a:gd name="T0" fmla="*/ 2147483647 w 2291"/>
                <a:gd name="T1" fmla="*/ 2147483647 h 2493"/>
                <a:gd name="T2" fmla="*/ 2147483647 w 2291"/>
                <a:gd name="T3" fmla="*/ 2147483647 h 2493"/>
                <a:gd name="T4" fmla="*/ 2147483647 w 2291"/>
                <a:gd name="T5" fmla="*/ 2147483647 h 2493"/>
                <a:gd name="T6" fmla="*/ 2147483647 w 2291"/>
                <a:gd name="T7" fmla="*/ 2147483647 h 2493"/>
                <a:gd name="T8" fmla="*/ 2147483647 w 2291"/>
                <a:gd name="T9" fmla="*/ 2147483647 h 2493"/>
                <a:gd name="T10" fmla="*/ 2147483647 w 2291"/>
                <a:gd name="T11" fmla="*/ 2147483647 h 2493"/>
                <a:gd name="T12" fmla="*/ 2147483647 w 2291"/>
                <a:gd name="T13" fmla="*/ 2147483647 h 2493"/>
                <a:gd name="T14" fmla="*/ 2147483647 w 2291"/>
                <a:gd name="T15" fmla="*/ 2147483647 h 2493"/>
                <a:gd name="T16" fmla="*/ 2147483647 w 2291"/>
                <a:gd name="T17" fmla="*/ 2147483647 h 2493"/>
                <a:gd name="T18" fmla="*/ 2147483647 w 2291"/>
                <a:gd name="T19" fmla="*/ 2147483647 h 2493"/>
                <a:gd name="T20" fmla="*/ 2147483647 w 2291"/>
                <a:gd name="T21" fmla="*/ 2147483647 h 2493"/>
                <a:gd name="T22" fmla="*/ 2147483647 w 2291"/>
                <a:gd name="T23" fmla="*/ 2147483647 h 2493"/>
                <a:gd name="T24" fmla="*/ 2147483647 w 2291"/>
                <a:gd name="T25" fmla="*/ 2147483647 h 2493"/>
                <a:gd name="T26" fmla="*/ 2147483647 w 2291"/>
                <a:gd name="T27" fmla="*/ 2147483647 h 2493"/>
                <a:gd name="T28" fmla="*/ 2147483647 w 2291"/>
                <a:gd name="T29" fmla="*/ 2147483647 h 2493"/>
                <a:gd name="T30" fmla="*/ 2147483647 w 2291"/>
                <a:gd name="T31" fmla="*/ 2147483647 h 2493"/>
                <a:gd name="T32" fmla="*/ 2147483647 w 2291"/>
                <a:gd name="T33" fmla="*/ 2147483647 h 2493"/>
                <a:gd name="T34" fmla="*/ 2147483647 w 2291"/>
                <a:gd name="T35" fmla="*/ 2147483647 h 2493"/>
                <a:gd name="T36" fmla="*/ 2147483647 w 2291"/>
                <a:gd name="T37" fmla="*/ 2147483647 h 2493"/>
                <a:gd name="T38" fmla="*/ 2147483647 w 2291"/>
                <a:gd name="T39" fmla="*/ 2147483647 h 2493"/>
                <a:gd name="T40" fmla="*/ 2147483647 w 2291"/>
                <a:gd name="T41" fmla="*/ 2147483647 h 2493"/>
                <a:gd name="T42" fmla="*/ 2147483647 w 2291"/>
                <a:gd name="T43" fmla="*/ 2147483647 h 2493"/>
                <a:gd name="T44" fmla="*/ 2147483647 w 2291"/>
                <a:gd name="T45" fmla="*/ 2147483647 h 2493"/>
                <a:gd name="T46" fmla="*/ 2147483647 w 2291"/>
                <a:gd name="T47" fmla="*/ 2147483647 h 2493"/>
                <a:gd name="T48" fmla="*/ 2147483647 w 2291"/>
                <a:gd name="T49" fmla="*/ 2147483647 h 2493"/>
                <a:gd name="T50" fmla="*/ 2147483647 w 2291"/>
                <a:gd name="T51" fmla="*/ 2147483647 h 2493"/>
                <a:gd name="T52" fmla="*/ 2147483647 w 2291"/>
                <a:gd name="T53" fmla="*/ 2147483647 h 2493"/>
                <a:gd name="T54" fmla="*/ 2147483647 w 2291"/>
                <a:gd name="T55" fmla="*/ 2147483647 h 2493"/>
                <a:gd name="T56" fmla="*/ 2147483647 w 2291"/>
                <a:gd name="T57" fmla="*/ 2147483647 h 2493"/>
                <a:gd name="T58" fmla="*/ 2147483647 w 2291"/>
                <a:gd name="T59" fmla="*/ 2147483647 h 2493"/>
                <a:gd name="T60" fmla="*/ 2147483647 w 2291"/>
                <a:gd name="T61" fmla="*/ 2147483647 h 2493"/>
                <a:gd name="T62" fmla="*/ 2147483647 w 2291"/>
                <a:gd name="T63" fmla="*/ 2147483647 h 2493"/>
                <a:gd name="T64" fmla="*/ 2147483647 w 2291"/>
                <a:gd name="T65" fmla="*/ 2147483647 h 2493"/>
                <a:gd name="T66" fmla="*/ 2147483647 w 2291"/>
                <a:gd name="T67" fmla="*/ 2147483647 h 2493"/>
                <a:gd name="T68" fmla="*/ 2147483647 w 2291"/>
                <a:gd name="T69" fmla="*/ 2147483647 h 2493"/>
                <a:gd name="T70" fmla="*/ 2147483647 w 2291"/>
                <a:gd name="T71" fmla="*/ 2147483647 h 2493"/>
                <a:gd name="T72" fmla="*/ 2147483647 w 2291"/>
                <a:gd name="T73" fmla="*/ 2147483647 h 2493"/>
                <a:gd name="T74" fmla="*/ 2147483647 w 2291"/>
                <a:gd name="T75" fmla="*/ 2147483647 h 2493"/>
                <a:gd name="T76" fmla="*/ 2147483647 w 2291"/>
                <a:gd name="T77" fmla="*/ 2147483647 h 2493"/>
                <a:gd name="T78" fmla="*/ 2147483647 w 2291"/>
                <a:gd name="T79" fmla="*/ 2147483647 h 2493"/>
                <a:gd name="T80" fmla="*/ 2147483647 w 2291"/>
                <a:gd name="T81" fmla="*/ 2147483647 h 2493"/>
                <a:gd name="T82" fmla="*/ 2147483647 w 2291"/>
                <a:gd name="T83" fmla="*/ 2147483647 h 2493"/>
                <a:gd name="T84" fmla="*/ 2147483647 w 2291"/>
                <a:gd name="T85" fmla="*/ 2147483647 h 2493"/>
                <a:gd name="T86" fmla="*/ 2147483647 w 2291"/>
                <a:gd name="T87" fmla="*/ 2147483647 h 2493"/>
                <a:gd name="T88" fmla="*/ 2147483647 w 2291"/>
                <a:gd name="T89" fmla="*/ 2147483647 h 2493"/>
                <a:gd name="T90" fmla="*/ 2147483647 w 2291"/>
                <a:gd name="T91" fmla="*/ 2147483647 h 2493"/>
                <a:gd name="T92" fmla="*/ 2147483647 w 2291"/>
                <a:gd name="T93" fmla="*/ 2147483647 h 2493"/>
                <a:gd name="T94" fmla="*/ 2147483647 w 2291"/>
                <a:gd name="T95" fmla="*/ 2147483647 h 2493"/>
                <a:gd name="T96" fmla="*/ 2147483647 w 2291"/>
                <a:gd name="T97" fmla="*/ 2147483647 h 2493"/>
                <a:gd name="T98" fmla="*/ 2147483647 w 2291"/>
                <a:gd name="T99" fmla="*/ 2147483647 h 2493"/>
                <a:gd name="T100" fmla="*/ 2147483647 w 2291"/>
                <a:gd name="T101" fmla="*/ 2147483647 h 249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7" name="Google Shape;104;p2"/>
            <p:cNvSpPr>
              <a:spLocks/>
            </p:cNvSpPr>
            <p:nvPr/>
          </p:nvSpPr>
          <p:spPr bwMode="auto">
            <a:xfrm>
              <a:off x="2617418" y="5618318"/>
              <a:ext cx="154366" cy="147657"/>
            </a:xfrm>
            <a:custGeom>
              <a:avLst/>
              <a:gdLst>
                <a:gd name="T0" fmla="*/ 2147483647 w 2324"/>
                <a:gd name="T1" fmla="*/ 2147483647 h 2223"/>
                <a:gd name="T2" fmla="*/ 2147483647 w 2324"/>
                <a:gd name="T3" fmla="*/ 2147483647 h 2223"/>
                <a:gd name="T4" fmla="*/ 2147483647 w 2324"/>
                <a:gd name="T5" fmla="*/ 2147483647 h 2223"/>
                <a:gd name="T6" fmla="*/ 2147483647 w 2324"/>
                <a:gd name="T7" fmla="*/ 2147483647 h 2223"/>
                <a:gd name="T8" fmla="*/ 2147483647 w 2324"/>
                <a:gd name="T9" fmla="*/ 2147483647 h 2223"/>
                <a:gd name="T10" fmla="*/ 2147483647 w 2324"/>
                <a:gd name="T11" fmla="*/ 2147483647 h 2223"/>
                <a:gd name="T12" fmla="*/ 2147483647 w 2324"/>
                <a:gd name="T13" fmla="*/ 2147483647 h 2223"/>
                <a:gd name="T14" fmla="*/ 2147483647 w 2324"/>
                <a:gd name="T15" fmla="*/ 2147483647 h 2223"/>
                <a:gd name="T16" fmla="*/ 2147483647 w 2324"/>
                <a:gd name="T17" fmla="*/ 2147483647 h 2223"/>
                <a:gd name="T18" fmla="*/ 2147483647 w 2324"/>
                <a:gd name="T19" fmla="*/ 2147483647 h 2223"/>
                <a:gd name="T20" fmla="*/ 2147483647 w 2324"/>
                <a:gd name="T21" fmla="*/ 2147483647 h 2223"/>
                <a:gd name="T22" fmla="*/ 2147483647 w 2324"/>
                <a:gd name="T23" fmla="*/ 2147483647 h 2223"/>
                <a:gd name="T24" fmla="*/ 2147483647 w 2324"/>
                <a:gd name="T25" fmla="*/ 2147483647 h 2223"/>
                <a:gd name="T26" fmla="*/ 2147483647 w 2324"/>
                <a:gd name="T27" fmla="*/ 2147483647 h 2223"/>
                <a:gd name="T28" fmla="*/ 2147483647 w 2324"/>
                <a:gd name="T29" fmla="*/ 2147483647 h 2223"/>
                <a:gd name="T30" fmla="*/ 2147483647 w 2324"/>
                <a:gd name="T31" fmla="*/ 2147483647 h 2223"/>
                <a:gd name="T32" fmla="*/ 2147483647 w 2324"/>
                <a:gd name="T33" fmla="*/ 2147483647 h 2223"/>
                <a:gd name="T34" fmla="*/ 2147483647 w 2324"/>
                <a:gd name="T35" fmla="*/ 2147483647 h 2223"/>
                <a:gd name="T36" fmla="*/ 2147483647 w 2324"/>
                <a:gd name="T37" fmla="*/ 2147483647 h 2223"/>
                <a:gd name="T38" fmla="*/ 2147483647 w 2324"/>
                <a:gd name="T39" fmla="*/ 2147483647 h 2223"/>
                <a:gd name="T40" fmla="*/ 2147483647 w 2324"/>
                <a:gd name="T41" fmla="*/ 2147483647 h 2223"/>
                <a:gd name="T42" fmla="*/ 2147483647 w 2324"/>
                <a:gd name="T43" fmla="*/ 2147483647 h 2223"/>
                <a:gd name="T44" fmla="*/ 0 w 2324"/>
                <a:gd name="T45" fmla="*/ 2147483647 h 2223"/>
                <a:gd name="T46" fmla="*/ 2147483647 w 2324"/>
                <a:gd name="T47" fmla="*/ 2147483647 h 2223"/>
                <a:gd name="T48" fmla="*/ 2147483647 w 2324"/>
                <a:gd name="T49" fmla="*/ 2147483647 h 2223"/>
                <a:gd name="T50" fmla="*/ 2147483647 w 2324"/>
                <a:gd name="T51" fmla="*/ 2147483647 h 2223"/>
                <a:gd name="T52" fmla="*/ 2147483647 w 2324"/>
                <a:gd name="T53" fmla="*/ 2147483647 h 2223"/>
                <a:gd name="T54" fmla="*/ 2147483647 w 2324"/>
                <a:gd name="T55" fmla="*/ 2147483647 h 2223"/>
                <a:gd name="T56" fmla="*/ 2147483647 w 2324"/>
                <a:gd name="T57" fmla="*/ 2147483647 h 2223"/>
                <a:gd name="T58" fmla="*/ 2147483647 w 2324"/>
                <a:gd name="T59" fmla="*/ 2147483647 h 2223"/>
                <a:gd name="T60" fmla="*/ 2147483647 w 2324"/>
                <a:gd name="T61" fmla="*/ 2147483647 h 2223"/>
                <a:gd name="T62" fmla="*/ 2147483647 w 2324"/>
                <a:gd name="T63" fmla="*/ 2147483647 h 2223"/>
                <a:gd name="T64" fmla="*/ 2147483647 w 2324"/>
                <a:gd name="T65" fmla="*/ 2147483647 h 2223"/>
                <a:gd name="T66" fmla="*/ 2147483647 w 2324"/>
                <a:gd name="T67" fmla="*/ 2147483647 h 2223"/>
                <a:gd name="T68" fmla="*/ 2147483647 w 2324"/>
                <a:gd name="T69" fmla="*/ 2147483647 h 2223"/>
                <a:gd name="T70" fmla="*/ 2147483647 w 2324"/>
                <a:gd name="T71" fmla="*/ 2147483647 h 2223"/>
                <a:gd name="T72" fmla="*/ 2147483647 w 2324"/>
                <a:gd name="T73" fmla="*/ 2147483647 h 2223"/>
                <a:gd name="T74" fmla="*/ 2147483647 w 2324"/>
                <a:gd name="T75" fmla="*/ 2147483647 h 2223"/>
                <a:gd name="T76" fmla="*/ 2147483647 w 2324"/>
                <a:gd name="T77" fmla="*/ 2147483647 h 2223"/>
                <a:gd name="T78" fmla="*/ 2147483647 w 2324"/>
                <a:gd name="T79" fmla="*/ 2147483647 h 2223"/>
                <a:gd name="T80" fmla="*/ 2147483647 w 2324"/>
                <a:gd name="T81" fmla="*/ 2147483647 h 2223"/>
                <a:gd name="T82" fmla="*/ 2147483647 w 2324"/>
                <a:gd name="T83" fmla="*/ 2147483647 h 2223"/>
                <a:gd name="T84" fmla="*/ 2147483647 w 2324"/>
                <a:gd name="T85" fmla="*/ 2147483647 h 2223"/>
                <a:gd name="T86" fmla="*/ 2147483647 w 2324"/>
                <a:gd name="T87" fmla="*/ 2147483647 h 2223"/>
                <a:gd name="T88" fmla="*/ 2147483647 w 2324"/>
                <a:gd name="T89" fmla="*/ 2147483647 h 222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8" name="Google Shape;105;p2"/>
            <p:cNvSpPr>
              <a:spLocks/>
            </p:cNvSpPr>
            <p:nvPr/>
          </p:nvSpPr>
          <p:spPr bwMode="auto">
            <a:xfrm>
              <a:off x="2143294" y="5913567"/>
              <a:ext cx="51544" cy="42510"/>
            </a:xfrm>
            <a:custGeom>
              <a:avLst/>
              <a:gdLst>
                <a:gd name="T0" fmla="*/ 2147483647 w 776"/>
                <a:gd name="T1" fmla="*/ 0 h 640"/>
                <a:gd name="T2" fmla="*/ 2147483647 w 776"/>
                <a:gd name="T3" fmla="*/ 2147483647 h 640"/>
                <a:gd name="T4" fmla="*/ 2147483647 w 776"/>
                <a:gd name="T5" fmla="*/ 2147483647 h 640"/>
                <a:gd name="T6" fmla="*/ 2147483647 w 776"/>
                <a:gd name="T7" fmla="*/ 2147483647 h 640"/>
                <a:gd name="T8" fmla="*/ 2147483647 w 776"/>
                <a:gd name="T9" fmla="*/ 2147483647 h 640"/>
                <a:gd name="T10" fmla="*/ 2147483647 w 776"/>
                <a:gd name="T11" fmla="*/ 2147483647 h 640"/>
                <a:gd name="T12" fmla="*/ 2147483647 w 776"/>
                <a:gd name="T13" fmla="*/ 2147483647 h 640"/>
                <a:gd name="T14" fmla="*/ 2147483647 w 776"/>
                <a:gd name="T15" fmla="*/ 2147483647 h 640"/>
                <a:gd name="T16" fmla="*/ 2147483647 w 776"/>
                <a:gd name="T17" fmla="*/ 2147483647 h 640"/>
                <a:gd name="T18" fmla="*/ 2147483647 w 776"/>
                <a:gd name="T19" fmla="*/ 2147483647 h 640"/>
                <a:gd name="T20" fmla="*/ 2147483647 w 776"/>
                <a:gd name="T21" fmla="*/ 2147483647 h 640"/>
                <a:gd name="T22" fmla="*/ 2147483647 w 776"/>
                <a:gd name="T23" fmla="*/ 2147483647 h 640"/>
                <a:gd name="T24" fmla="*/ 2147483647 w 776"/>
                <a:gd name="T25" fmla="*/ 2147483647 h 640"/>
                <a:gd name="T26" fmla="*/ 2147483647 w 776"/>
                <a:gd name="T27" fmla="*/ 2147483647 h 640"/>
                <a:gd name="T28" fmla="*/ 2147483647 w 776"/>
                <a:gd name="T29" fmla="*/ 2147483647 h 640"/>
                <a:gd name="T30" fmla="*/ 2147483647 w 776"/>
                <a:gd name="T31" fmla="*/ 2147483647 h 640"/>
                <a:gd name="T32" fmla="*/ 2147483647 w 776"/>
                <a:gd name="T33" fmla="*/ 2147483647 h 640"/>
                <a:gd name="T34" fmla="*/ 2147483647 w 776"/>
                <a:gd name="T35" fmla="*/ 2147483647 h 640"/>
                <a:gd name="T36" fmla="*/ 2147483647 w 776"/>
                <a:gd name="T37" fmla="*/ 2147483647 h 640"/>
                <a:gd name="T38" fmla="*/ 2147483647 w 776"/>
                <a:gd name="T39" fmla="*/ 2147483647 h 640"/>
                <a:gd name="T40" fmla="*/ 2147483647 w 776"/>
                <a:gd name="T41" fmla="*/ 2147483647 h 640"/>
                <a:gd name="T42" fmla="*/ 2147483647 w 776"/>
                <a:gd name="T43" fmla="*/ 2147483647 h 640"/>
                <a:gd name="T44" fmla="*/ 2147483647 w 776"/>
                <a:gd name="T45" fmla="*/ 2147483647 h 640"/>
                <a:gd name="T46" fmla="*/ 2147483647 w 776"/>
                <a:gd name="T47" fmla="*/ 2147483647 h 640"/>
                <a:gd name="T48" fmla="*/ 2147483647 w 776"/>
                <a:gd name="T49" fmla="*/ 2147483647 h 640"/>
                <a:gd name="T50" fmla="*/ 2147483647 w 776"/>
                <a:gd name="T51" fmla="*/ 2147483647 h 640"/>
                <a:gd name="T52" fmla="*/ 2147483647 w 776"/>
                <a:gd name="T53" fmla="*/ 2147483647 h 640"/>
                <a:gd name="T54" fmla="*/ 2147483647 w 776"/>
                <a:gd name="T55" fmla="*/ 2147483647 h 640"/>
                <a:gd name="T56" fmla="*/ 2147483647 w 776"/>
                <a:gd name="T57" fmla="*/ 2147483647 h 640"/>
                <a:gd name="T58" fmla="*/ 2147483647 w 776"/>
                <a:gd name="T59" fmla="*/ 2147483647 h 640"/>
                <a:gd name="T60" fmla="*/ 2147483647 w 776"/>
                <a:gd name="T61" fmla="*/ 2147483647 h 640"/>
                <a:gd name="T62" fmla="*/ 2147483647 w 776"/>
                <a:gd name="T63" fmla="*/ 2147483647 h 640"/>
                <a:gd name="T64" fmla="*/ 2147483647 w 776"/>
                <a:gd name="T65" fmla="*/ 0 h 640"/>
                <a:gd name="T66" fmla="*/ 2147483647 w 776"/>
                <a:gd name="T67" fmla="*/ 0 h 6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9" name="Google Shape;106;p2"/>
            <p:cNvSpPr>
              <a:spLocks/>
            </p:cNvSpPr>
            <p:nvPr/>
          </p:nvSpPr>
          <p:spPr bwMode="auto">
            <a:xfrm>
              <a:off x="2780685" y="5591484"/>
              <a:ext cx="154366" cy="152174"/>
            </a:xfrm>
            <a:custGeom>
              <a:avLst/>
              <a:gdLst>
                <a:gd name="T0" fmla="*/ 2147483647 w 2324"/>
                <a:gd name="T1" fmla="*/ 2147483647 h 2291"/>
                <a:gd name="T2" fmla="*/ 2147483647 w 2324"/>
                <a:gd name="T3" fmla="*/ 2147483647 h 2291"/>
                <a:gd name="T4" fmla="*/ 2147483647 w 2324"/>
                <a:gd name="T5" fmla="*/ 2147483647 h 2291"/>
                <a:gd name="T6" fmla="*/ 2147483647 w 2324"/>
                <a:gd name="T7" fmla="*/ 2147483647 h 2291"/>
                <a:gd name="T8" fmla="*/ 2147483647 w 2324"/>
                <a:gd name="T9" fmla="*/ 2147483647 h 2291"/>
                <a:gd name="T10" fmla="*/ 2147483647 w 2324"/>
                <a:gd name="T11" fmla="*/ 2147483647 h 2291"/>
                <a:gd name="T12" fmla="*/ 2147483647 w 2324"/>
                <a:gd name="T13" fmla="*/ 2147483647 h 2291"/>
                <a:gd name="T14" fmla="*/ 2147483647 w 2324"/>
                <a:gd name="T15" fmla="*/ 2147483647 h 2291"/>
                <a:gd name="T16" fmla="*/ 2147483647 w 2324"/>
                <a:gd name="T17" fmla="*/ 2147483647 h 2291"/>
                <a:gd name="T18" fmla="*/ 2147483647 w 2324"/>
                <a:gd name="T19" fmla="*/ 2147483647 h 2291"/>
                <a:gd name="T20" fmla="*/ 2147483647 w 2324"/>
                <a:gd name="T21" fmla="*/ 2147483647 h 2291"/>
                <a:gd name="T22" fmla="*/ 2147483647 w 2324"/>
                <a:gd name="T23" fmla="*/ 2147483647 h 2291"/>
                <a:gd name="T24" fmla="*/ 2147483647 w 2324"/>
                <a:gd name="T25" fmla="*/ 2147483647 h 2291"/>
                <a:gd name="T26" fmla="*/ 2147483647 w 2324"/>
                <a:gd name="T27" fmla="*/ 2147483647 h 2291"/>
                <a:gd name="T28" fmla="*/ 2147483647 w 2324"/>
                <a:gd name="T29" fmla="*/ 2147483647 h 2291"/>
                <a:gd name="T30" fmla="*/ 2147483647 w 2324"/>
                <a:gd name="T31" fmla="*/ 2147483647 h 2291"/>
                <a:gd name="T32" fmla="*/ 2147483647 w 2324"/>
                <a:gd name="T33" fmla="*/ 2147483647 h 2291"/>
                <a:gd name="T34" fmla="*/ 2147483647 w 2324"/>
                <a:gd name="T35" fmla="*/ 2147483647 h 2291"/>
                <a:gd name="T36" fmla="*/ 2147483647 w 2324"/>
                <a:gd name="T37" fmla="*/ 2147483647 h 2291"/>
                <a:gd name="T38" fmla="*/ 2147483647 w 2324"/>
                <a:gd name="T39" fmla="*/ 2147483647 h 2291"/>
                <a:gd name="T40" fmla="*/ 2147483647 w 2324"/>
                <a:gd name="T41" fmla="*/ 2147483647 h 2291"/>
                <a:gd name="T42" fmla="*/ 2147483647 w 2324"/>
                <a:gd name="T43" fmla="*/ 2147483647 h 2291"/>
                <a:gd name="T44" fmla="*/ 2147483647 w 2324"/>
                <a:gd name="T45" fmla="*/ 2147483647 h 2291"/>
                <a:gd name="T46" fmla="*/ 2147483647 w 2324"/>
                <a:gd name="T47" fmla="*/ 2147483647 h 2291"/>
                <a:gd name="T48" fmla="*/ 2147483647 w 2324"/>
                <a:gd name="T49" fmla="*/ 2147483647 h 2291"/>
                <a:gd name="T50" fmla="*/ 2147483647 w 2324"/>
                <a:gd name="T51" fmla="*/ 2147483647 h 2291"/>
                <a:gd name="T52" fmla="*/ 2147483647 w 2324"/>
                <a:gd name="T53" fmla="*/ 2147483647 h 2291"/>
                <a:gd name="T54" fmla="*/ 2147483647 w 2324"/>
                <a:gd name="T55" fmla="*/ 2147483647 h 2291"/>
                <a:gd name="T56" fmla="*/ 2147483647 w 2324"/>
                <a:gd name="T57" fmla="*/ 2147483647 h 2291"/>
                <a:gd name="T58" fmla="*/ 0 w 2324"/>
                <a:gd name="T59" fmla="*/ 2147483647 h 2291"/>
                <a:gd name="T60" fmla="*/ 0 w 2324"/>
                <a:gd name="T61" fmla="*/ 2147483647 h 2291"/>
                <a:gd name="T62" fmla="*/ 2147483647 w 2324"/>
                <a:gd name="T63" fmla="*/ 2147483647 h 2291"/>
                <a:gd name="T64" fmla="*/ 2147483647 w 2324"/>
                <a:gd name="T65" fmla="*/ 2147483647 h 2291"/>
                <a:gd name="T66" fmla="*/ 2147483647 w 2324"/>
                <a:gd name="T67" fmla="*/ 2147483647 h 2291"/>
                <a:gd name="T68" fmla="*/ 2147483647 w 2324"/>
                <a:gd name="T69" fmla="*/ 2147483647 h 2291"/>
                <a:gd name="T70" fmla="*/ 2147483647 w 2324"/>
                <a:gd name="T71" fmla="*/ 2147483647 h 2291"/>
                <a:gd name="T72" fmla="*/ 2147483647 w 2324"/>
                <a:gd name="T73" fmla="*/ 2147483647 h 2291"/>
                <a:gd name="T74" fmla="*/ 2147483647 w 2324"/>
                <a:gd name="T75" fmla="*/ 2147483647 h 2291"/>
                <a:gd name="T76" fmla="*/ 2147483647 w 2324"/>
                <a:gd name="T77" fmla="*/ 2147483647 h 2291"/>
                <a:gd name="T78" fmla="*/ 2147483647 w 2324"/>
                <a:gd name="T79" fmla="*/ 2147483647 h 2291"/>
                <a:gd name="T80" fmla="*/ 2147483647 w 2324"/>
                <a:gd name="T81" fmla="*/ 2147483647 h 2291"/>
                <a:gd name="T82" fmla="*/ 2147483647 w 2324"/>
                <a:gd name="T83" fmla="*/ 2147483647 h 2291"/>
                <a:gd name="T84" fmla="*/ 2147483647 w 2324"/>
                <a:gd name="T85" fmla="*/ 2147483647 h 2291"/>
                <a:gd name="T86" fmla="*/ 2147483647 w 2324"/>
                <a:gd name="T87" fmla="*/ 2147483647 h 2291"/>
                <a:gd name="T88" fmla="*/ 2147483647 w 2324"/>
                <a:gd name="T89" fmla="*/ 2147483647 h 2291"/>
                <a:gd name="T90" fmla="*/ 2147483647 w 2324"/>
                <a:gd name="T91" fmla="*/ 2147483647 h 2291"/>
                <a:gd name="T92" fmla="*/ 2147483647 w 2324"/>
                <a:gd name="T93" fmla="*/ 2147483647 h 2291"/>
                <a:gd name="T94" fmla="*/ 2147483647 w 2324"/>
                <a:gd name="T95" fmla="*/ 2147483647 h 2291"/>
                <a:gd name="T96" fmla="*/ 2147483647 w 2324"/>
                <a:gd name="T97" fmla="*/ 2147483647 h 2291"/>
                <a:gd name="T98" fmla="*/ 2147483647 w 2324"/>
                <a:gd name="T99" fmla="*/ 2147483647 h 2291"/>
                <a:gd name="T100" fmla="*/ 2147483647 w 2324"/>
                <a:gd name="T101" fmla="*/ 2147483647 h 2291"/>
                <a:gd name="T102" fmla="*/ 2147483647 w 2324"/>
                <a:gd name="T103" fmla="*/ 2147483647 h 2291"/>
                <a:gd name="T104" fmla="*/ 2147483647 w 2324"/>
                <a:gd name="T105" fmla="*/ 2147483647 h 2291"/>
                <a:gd name="T106" fmla="*/ 2147483647 w 2324"/>
                <a:gd name="T107" fmla="*/ 2147483647 h 22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0" name="Google Shape;107;p2"/>
            <p:cNvSpPr>
              <a:spLocks/>
            </p:cNvSpPr>
            <p:nvPr/>
          </p:nvSpPr>
          <p:spPr bwMode="auto">
            <a:xfrm>
              <a:off x="2845513" y="5676505"/>
              <a:ext cx="26901" cy="40318"/>
            </a:xfrm>
            <a:custGeom>
              <a:avLst/>
              <a:gdLst>
                <a:gd name="T0" fmla="*/ 2147483647 w 405"/>
                <a:gd name="T1" fmla="*/ 0 h 607"/>
                <a:gd name="T2" fmla="*/ 2147483647 w 405"/>
                <a:gd name="T3" fmla="*/ 2147483647 h 607"/>
                <a:gd name="T4" fmla="*/ 0 w 405"/>
                <a:gd name="T5" fmla="*/ 2147483647 h 607"/>
                <a:gd name="T6" fmla="*/ 0 w 405"/>
                <a:gd name="T7" fmla="*/ 2147483647 h 607"/>
                <a:gd name="T8" fmla="*/ 0 w 405"/>
                <a:gd name="T9" fmla="*/ 2147483647 h 607"/>
                <a:gd name="T10" fmla="*/ 2147483647 w 405"/>
                <a:gd name="T11" fmla="*/ 2147483647 h 607"/>
                <a:gd name="T12" fmla="*/ 2147483647 w 405"/>
                <a:gd name="T13" fmla="*/ 2147483647 h 607"/>
                <a:gd name="T14" fmla="*/ 2147483647 w 405"/>
                <a:gd name="T15" fmla="*/ 2147483647 h 607"/>
                <a:gd name="T16" fmla="*/ 2147483647 w 405"/>
                <a:gd name="T17" fmla="*/ 2147483647 h 607"/>
                <a:gd name="T18" fmla="*/ 2147483647 w 405"/>
                <a:gd name="T19" fmla="*/ 2147483647 h 607"/>
                <a:gd name="T20" fmla="*/ 2147483647 w 405"/>
                <a:gd name="T21" fmla="*/ 2147483647 h 607"/>
                <a:gd name="T22" fmla="*/ 2147483647 w 405"/>
                <a:gd name="T23" fmla="*/ 2147483647 h 607"/>
                <a:gd name="T24" fmla="*/ 2147483647 w 405"/>
                <a:gd name="T25" fmla="*/ 2147483647 h 607"/>
                <a:gd name="T26" fmla="*/ 2147483647 w 405"/>
                <a:gd name="T27" fmla="*/ 2147483647 h 607"/>
                <a:gd name="T28" fmla="*/ 2147483647 w 405"/>
                <a:gd name="T29" fmla="*/ 2147483647 h 607"/>
                <a:gd name="T30" fmla="*/ 2147483647 w 405"/>
                <a:gd name="T31" fmla="*/ 2147483647 h 607"/>
                <a:gd name="T32" fmla="*/ 2147483647 w 405"/>
                <a:gd name="T33" fmla="*/ 2147483647 h 607"/>
                <a:gd name="T34" fmla="*/ 2147483647 w 405"/>
                <a:gd name="T35" fmla="*/ 0 h 607"/>
                <a:gd name="T36" fmla="*/ 2147483647 w 405"/>
                <a:gd name="T37" fmla="*/ 0 h 60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1" name="Google Shape;108;p2"/>
            <p:cNvSpPr>
              <a:spLocks/>
            </p:cNvSpPr>
            <p:nvPr/>
          </p:nvSpPr>
          <p:spPr bwMode="auto">
            <a:xfrm>
              <a:off x="2686697" y="5701081"/>
              <a:ext cx="33676" cy="40318"/>
            </a:xfrm>
            <a:custGeom>
              <a:avLst/>
              <a:gdLst>
                <a:gd name="T0" fmla="*/ 2147483647 w 507"/>
                <a:gd name="T1" fmla="*/ 2147483647 h 607"/>
                <a:gd name="T2" fmla="*/ 2147483647 w 507"/>
                <a:gd name="T3" fmla="*/ 2147483647 h 607"/>
                <a:gd name="T4" fmla="*/ 2147483647 w 507"/>
                <a:gd name="T5" fmla="*/ 2147483647 h 607"/>
                <a:gd name="T6" fmla="*/ 2147483647 w 507"/>
                <a:gd name="T7" fmla="*/ 2147483647 h 607"/>
                <a:gd name="T8" fmla="*/ 2147483647 w 507"/>
                <a:gd name="T9" fmla="*/ 2147483647 h 607"/>
                <a:gd name="T10" fmla="*/ 2147483647 w 507"/>
                <a:gd name="T11" fmla="*/ 2147483647 h 607"/>
                <a:gd name="T12" fmla="*/ 2147483647 w 507"/>
                <a:gd name="T13" fmla="*/ 2147483647 h 607"/>
                <a:gd name="T14" fmla="*/ 2147483647 w 507"/>
                <a:gd name="T15" fmla="*/ 2147483647 h 607"/>
                <a:gd name="T16" fmla="*/ 2147483647 w 507"/>
                <a:gd name="T17" fmla="*/ 2147483647 h 607"/>
                <a:gd name="T18" fmla="*/ 2147483647 w 507"/>
                <a:gd name="T19" fmla="*/ 2147483647 h 607"/>
                <a:gd name="T20" fmla="*/ 2147483647 w 507"/>
                <a:gd name="T21" fmla="*/ 2147483647 h 607"/>
                <a:gd name="T22" fmla="*/ 2147483647 w 507"/>
                <a:gd name="T23" fmla="*/ 2147483647 h 607"/>
                <a:gd name="T24" fmla="*/ 2147483647 w 507"/>
                <a:gd name="T25" fmla="*/ 2147483647 h 607"/>
                <a:gd name="T26" fmla="*/ 2147483647 w 507"/>
                <a:gd name="T27" fmla="*/ 2147483647 h 607"/>
                <a:gd name="T28" fmla="*/ 2147483647 w 507"/>
                <a:gd name="T29" fmla="*/ 2147483647 h 607"/>
                <a:gd name="T30" fmla="*/ 2147483647 w 507"/>
                <a:gd name="T31" fmla="*/ 2147483647 h 607"/>
                <a:gd name="T32" fmla="*/ 2147483647 w 507"/>
                <a:gd name="T33" fmla="*/ 2147483647 h 607"/>
                <a:gd name="T34" fmla="*/ 2147483647 w 507"/>
                <a:gd name="T35" fmla="*/ 2147483647 h 607"/>
                <a:gd name="T36" fmla="*/ 2147483647 w 507"/>
                <a:gd name="T37" fmla="*/ 2147483647 h 607"/>
                <a:gd name="T38" fmla="*/ 2147483647 w 507"/>
                <a:gd name="T39" fmla="*/ 2147483647 h 607"/>
                <a:gd name="T40" fmla="*/ 2147483647 w 507"/>
                <a:gd name="T41" fmla="*/ 2147483647 h 60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2" name="Google Shape;109;p2"/>
            <p:cNvSpPr>
              <a:spLocks/>
            </p:cNvSpPr>
            <p:nvPr/>
          </p:nvSpPr>
          <p:spPr bwMode="auto">
            <a:xfrm>
              <a:off x="2087367" y="5855380"/>
              <a:ext cx="154432" cy="147657"/>
            </a:xfrm>
            <a:custGeom>
              <a:avLst/>
              <a:gdLst>
                <a:gd name="T0" fmla="*/ 2147483647 w 2325"/>
                <a:gd name="T1" fmla="*/ 2147483647 h 2223"/>
                <a:gd name="T2" fmla="*/ 2147483647 w 2325"/>
                <a:gd name="T3" fmla="*/ 2147483647 h 2223"/>
                <a:gd name="T4" fmla="*/ 2147483647 w 2325"/>
                <a:gd name="T5" fmla="*/ 2147483647 h 2223"/>
                <a:gd name="T6" fmla="*/ 2147483647 w 2325"/>
                <a:gd name="T7" fmla="*/ 2147483647 h 2223"/>
                <a:gd name="T8" fmla="*/ 2147483647 w 2325"/>
                <a:gd name="T9" fmla="*/ 2147483647 h 2223"/>
                <a:gd name="T10" fmla="*/ 2147483647 w 2325"/>
                <a:gd name="T11" fmla="*/ 2147483647 h 2223"/>
                <a:gd name="T12" fmla="*/ 2147483647 w 2325"/>
                <a:gd name="T13" fmla="*/ 2147483647 h 2223"/>
                <a:gd name="T14" fmla="*/ 2147483647 w 2325"/>
                <a:gd name="T15" fmla="*/ 2147483647 h 2223"/>
                <a:gd name="T16" fmla="*/ 2147483647 w 2325"/>
                <a:gd name="T17" fmla="*/ 2147483647 h 2223"/>
                <a:gd name="T18" fmla="*/ 2147483647 w 2325"/>
                <a:gd name="T19" fmla="*/ 2147483647 h 2223"/>
                <a:gd name="T20" fmla="*/ 2147483647 w 2325"/>
                <a:gd name="T21" fmla="*/ 2147483647 h 2223"/>
                <a:gd name="T22" fmla="*/ 2147483647 w 2325"/>
                <a:gd name="T23" fmla="*/ 2147483647 h 2223"/>
                <a:gd name="T24" fmla="*/ 2147483647 w 2325"/>
                <a:gd name="T25" fmla="*/ 2147483647 h 2223"/>
                <a:gd name="T26" fmla="*/ 2147483647 w 2325"/>
                <a:gd name="T27" fmla="*/ 2147483647 h 2223"/>
                <a:gd name="T28" fmla="*/ 2147483647 w 2325"/>
                <a:gd name="T29" fmla="*/ 2147483647 h 2223"/>
                <a:gd name="T30" fmla="*/ 2147483647 w 2325"/>
                <a:gd name="T31" fmla="*/ 2147483647 h 2223"/>
                <a:gd name="T32" fmla="*/ 2147483647 w 2325"/>
                <a:gd name="T33" fmla="*/ 2147483647 h 2223"/>
                <a:gd name="T34" fmla="*/ 2147483647 w 2325"/>
                <a:gd name="T35" fmla="*/ 2147483647 h 2223"/>
                <a:gd name="T36" fmla="*/ 2147483647 w 2325"/>
                <a:gd name="T37" fmla="*/ 2147483647 h 2223"/>
                <a:gd name="T38" fmla="*/ 2147483647 w 2325"/>
                <a:gd name="T39" fmla="*/ 2147483647 h 2223"/>
                <a:gd name="T40" fmla="*/ 2147483647 w 2325"/>
                <a:gd name="T41" fmla="*/ 2147483647 h 2223"/>
                <a:gd name="T42" fmla="*/ 2147483647 w 2325"/>
                <a:gd name="T43" fmla="*/ 2147483647 h 2223"/>
                <a:gd name="T44" fmla="*/ 2147483647 w 2325"/>
                <a:gd name="T45" fmla="*/ 2147483647 h 2223"/>
                <a:gd name="T46" fmla="*/ 2147483647 w 2325"/>
                <a:gd name="T47" fmla="*/ 2147483647 h 2223"/>
                <a:gd name="T48" fmla="*/ 2147483647 w 2325"/>
                <a:gd name="T49" fmla="*/ 2147483647 h 2223"/>
                <a:gd name="T50" fmla="*/ 2147483647 w 2325"/>
                <a:gd name="T51" fmla="*/ 2147483647 h 2223"/>
                <a:gd name="T52" fmla="*/ 2147483647 w 2325"/>
                <a:gd name="T53" fmla="*/ 2147483647 h 2223"/>
                <a:gd name="T54" fmla="*/ 2147483647 w 2325"/>
                <a:gd name="T55" fmla="*/ 2147483647 h 2223"/>
                <a:gd name="T56" fmla="*/ 2147483647 w 2325"/>
                <a:gd name="T57" fmla="*/ 2147483647 h 2223"/>
                <a:gd name="T58" fmla="*/ 2147483647 w 2325"/>
                <a:gd name="T59" fmla="*/ 2147483647 h 2223"/>
                <a:gd name="T60" fmla="*/ 2147483647 w 2325"/>
                <a:gd name="T61" fmla="*/ 2147483647 h 2223"/>
                <a:gd name="T62" fmla="*/ 2147483647 w 2325"/>
                <a:gd name="T63" fmla="*/ 2147483647 h 2223"/>
                <a:gd name="T64" fmla="*/ 2147483647 w 2325"/>
                <a:gd name="T65" fmla="*/ 2147483647 h 2223"/>
                <a:gd name="T66" fmla="*/ 2147483647 w 2325"/>
                <a:gd name="T67" fmla="*/ 2147483647 h 2223"/>
                <a:gd name="T68" fmla="*/ 2147483647 w 2325"/>
                <a:gd name="T69" fmla="*/ 2147483647 h 2223"/>
                <a:gd name="T70" fmla="*/ 2147483647 w 2325"/>
                <a:gd name="T71" fmla="*/ 2147483647 h 2223"/>
                <a:gd name="T72" fmla="*/ 2147483647 w 2325"/>
                <a:gd name="T73" fmla="*/ 2147483647 h 2223"/>
                <a:gd name="T74" fmla="*/ 2147483647 w 2325"/>
                <a:gd name="T75" fmla="*/ 2147483647 h 2223"/>
                <a:gd name="T76" fmla="*/ 2147483647 w 2325"/>
                <a:gd name="T77" fmla="*/ 2147483647 h 2223"/>
                <a:gd name="T78" fmla="*/ 2147483647 w 2325"/>
                <a:gd name="T79" fmla="*/ 2147483647 h 2223"/>
                <a:gd name="T80" fmla="*/ 2147483647 w 2325"/>
                <a:gd name="T81" fmla="*/ 2147483647 h 2223"/>
                <a:gd name="T82" fmla="*/ 2147483647 w 2325"/>
                <a:gd name="T83" fmla="*/ 2147483647 h 2223"/>
                <a:gd name="T84" fmla="*/ 2147483647 w 2325"/>
                <a:gd name="T85" fmla="*/ 2147483647 h 2223"/>
                <a:gd name="T86" fmla="*/ 2147483647 w 2325"/>
                <a:gd name="T87" fmla="*/ 2147483647 h 222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3" name="Google Shape;110;p2"/>
            <p:cNvSpPr>
              <a:spLocks/>
            </p:cNvSpPr>
            <p:nvPr/>
          </p:nvSpPr>
          <p:spPr bwMode="auto">
            <a:xfrm>
              <a:off x="2523497" y="5721207"/>
              <a:ext cx="40318" cy="58186"/>
            </a:xfrm>
            <a:custGeom>
              <a:avLst/>
              <a:gdLst>
                <a:gd name="T0" fmla="*/ 2147483647 w 607"/>
                <a:gd name="T1" fmla="*/ 2147483647 h 876"/>
                <a:gd name="T2" fmla="*/ 2147483647 w 607"/>
                <a:gd name="T3" fmla="*/ 2147483647 h 876"/>
                <a:gd name="T4" fmla="*/ 0 w 607"/>
                <a:gd name="T5" fmla="*/ 2147483647 h 876"/>
                <a:gd name="T6" fmla="*/ 0 w 607"/>
                <a:gd name="T7" fmla="*/ 2147483647 h 876"/>
                <a:gd name="T8" fmla="*/ 0 w 607"/>
                <a:gd name="T9" fmla="*/ 2147483647 h 876"/>
                <a:gd name="T10" fmla="*/ 2147483647 w 607"/>
                <a:gd name="T11" fmla="*/ 2147483647 h 876"/>
                <a:gd name="T12" fmla="*/ 2147483647 w 607"/>
                <a:gd name="T13" fmla="*/ 2147483647 h 876"/>
                <a:gd name="T14" fmla="*/ 2147483647 w 607"/>
                <a:gd name="T15" fmla="*/ 2147483647 h 876"/>
                <a:gd name="T16" fmla="*/ 2147483647 w 607"/>
                <a:gd name="T17" fmla="*/ 2147483647 h 876"/>
                <a:gd name="T18" fmla="*/ 2147483647 w 607"/>
                <a:gd name="T19" fmla="*/ 2147483647 h 876"/>
                <a:gd name="T20" fmla="*/ 2147483647 w 607"/>
                <a:gd name="T21" fmla="*/ 2147483647 h 876"/>
                <a:gd name="T22" fmla="*/ 2147483647 w 607"/>
                <a:gd name="T23" fmla="*/ 2147483647 h 876"/>
                <a:gd name="T24" fmla="*/ 2147483647 w 607"/>
                <a:gd name="T25" fmla="*/ 2147483647 h 876"/>
                <a:gd name="T26" fmla="*/ 2147483647 w 607"/>
                <a:gd name="T27" fmla="*/ 2147483647 h 876"/>
                <a:gd name="T28" fmla="*/ 2147483647 w 607"/>
                <a:gd name="T29" fmla="*/ 2147483647 h 876"/>
                <a:gd name="T30" fmla="*/ 2147483647 w 607"/>
                <a:gd name="T31" fmla="*/ 2147483647 h 876"/>
                <a:gd name="T32" fmla="*/ 2147483647 w 607"/>
                <a:gd name="T33" fmla="*/ 2147483647 h 876"/>
                <a:gd name="T34" fmla="*/ 0 w 607"/>
                <a:gd name="T35" fmla="*/ 2147483647 h 876"/>
                <a:gd name="T36" fmla="*/ 0 w 607"/>
                <a:gd name="T37" fmla="*/ 2147483647 h 876"/>
                <a:gd name="T38" fmla="*/ 2147483647 w 607"/>
                <a:gd name="T39" fmla="*/ 2147483647 h 876"/>
                <a:gd name="T40" fmla="*/ 2147483647 w 607"/>
                <a:gd name="T41" fmla="*/ 2147483647 h 876"/>
                <a:gd name="T42" fmla="*/ 2147483647 w 607"/>
                <a:gd name="T43" fmla="*/ 2147483647 h 876"/>
                <a:gd name="T44" fmla="*/ 2147483647 w 607"/>
                <a:gd name="T45" fmla="*/ 2147483647 h 876"/>
                <a:gd name="T46" fmla="*/ 2147483647 w 607"/>
                <a:gd name="T47" fmla="*/ 2147483647 h 876"/>
                <a:gd name="T48" fmla="*/ 2147483647 w 607"/>
                <a:gd name="T49" fmla="*/ 2147483647 h 876"/>
                <a:gd name="T50" fmla="*/ 2147483647 w 607"/>
                <a:gd name="T51" fmla="*/ 2147483647 h 876"/>
                <a:gd name="T52" fmla="*/ 2147483647 w 607"/>
                <a:gd name="T53" fmla="*/ 2147483647 h 876"/>
                <a:gd name="T54" fmla="*/ 2147483647 w 607"/>
                <a:gd name="T55" fmla="*/ 2147483647 h 876"/>
                <a:gd name="T56" fmla="*/ 2147483647 w 607"/>
                <a:gd name="T57" fmla="*/ 2147483647 h 876"/>
                <a:gd name="T58" fmla="*/ 2147483647 w 607"/>
                <a:gd name="T59" fmla="*/ 2147483647 h 876"/>
                <a:gd name="T60" fmla="*/ 2147483647 w 607"/>
                <a:gd name="T61" fmla="*/ 2147483647 h 876"/>
                <a:gd name="T62" fmla="*/ 2147483647 w 607"/>
                <a:gd name="T63" fmla="*/ 2147483647 h 876"/>
                <a:gd name="T64" fmla="*/ 2147483647 w 607"/>
                <a:gd name="T65" fmla="*/ 2147483647 h 876"/>
                <a:gd name="T66" fmla="*/ 2147483647 w 607"/>
                <a:gd name="T67" fmla="*/ 2147483647 h 876"/>
                <a:gd name="T68" fmla="*/ 2147483647 w 607"/>
                <a:gd name="T69" fmla="*/ 2147483647 h 876"/>
                <a:gd name="T70" fmla="*/ 2147483647 w 607"/>
                <a:gd name="T71" fmla="*/ 2147483647 h 876"/>
                <a:gd name="T72" fmla="*/ 2147483647 w 607"/>
                <a:gd name="T73" fmla="*/ 2147483647 h 876"/>
                <a:gd name="T74" fmla="*/ 2147483647 w 607"/>
                <a:gd name="T75" fmla="*/ 2147483647 h 876"/>
                <a:gd name="T76" fmla="*/ 2147483647 w 607"/>
                <a:gd name="T77" fmla="*/ 2147483647 h 8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4" name="Google Shape;111;p2"/>
            <p:cNvSpPr>
              <a:spLocks/>
            </p:cNvSpPr>
            <p:nvPr/>
          </p:nvSpPr>
          <p:spPr bwMode="auto">
            <a:xfrm>
              <a:off x="2145553" y="5692114"/>
              <a:ext cx="147657" cy="145465"/>
            </a:xfrm>
            <a:custGeom>
              <a:avLst/>
              <a:gdLst>
                <a:gd name="T0" fmla="*/ 2147483647 w 2223"/>
                <a:gd name="T1" fmla="*/ 2147483647 h 2190"/>
                <a:gd name="T2" fmla="*/ 2147483647 w 2223"/>
                <a:gd name="T3" fmla="*/ 2147483647 h 2190"/>
                <a:gd name="T4" fmla="*/ 2147483647 w 2223"/>
                <a:gd name="T5" fmla="*/ 2147483647 h 2190"/>
                <a:gd name="T6" fmla="*/ 2147483647 w 2223"/>
                <a:gd name="T7" fmla="*/ 2147483647 h 2190"/>
                <a:gd name="T8" fmla="*/ 2147483647 w 2223"/>
                <a:gd name="T9" fmla="*/ 2147483647 h 2190"/>
                <a:gd name="T10" fmla="*/ 0 w 2223"/>
                <a:gd name="T11" fmla="*/ 2147483647 h 2190"/>
                <a:gd name="T12" fmla="*/ 0 w 2223"/>
                <a:gd name="T13" fmla="*/ 2147483647 h 2190"/>
                <a:gd name="T14" fmla="*/ 2147483647 w 2223"/>
                <a:gd name="T15" fmla="*/ 2147483647 h 2190"/>
                <a:gd name="T16" fmla="*/ 2147483647 w 2223"/>
                <a:gd name="T17" fmla="*/ 2147483647 h 2190"/>
                <a:gd name="T18" fmla="*/ 2147483647 w 2223"/>
                <a:gd name="T19" fmla="*/ 2147483647 h 2190"/>
                <a:gd name="T20" fmla="*/ 2147483647 w 2223"/>
                <a:gd name="T21" fmla="*/ 2147483647 h 2190"/>
                <a:gd name="T22" fmla="*/ 2147483647 w 2223"/>
                <a:gd name="T23" fmla="*/ 2147483647 h 2190"/>
                <a:gd name="T24" fmla="*/ 2147483647 w 2223"/>
                <a:gd name="T25" fmla="*/ 2147483647 h 2190"/>
                <a:gd name="T26" fmla="*/ 2147483647 w 2223"/>
                <a:gd name="T27" fmla="*/ 2147483647 h 2190"/>
                <a:gd name="T28" fmla="*/ 2147483647 w 2223"/>
                <a:gd name="T29" fmla="*/ 2147483647 h 2190"/>
                <a:gd name="T30" fmla="*/ 2147483647 w 2223"/>
                <a:gd name="T31" fmla="*/ 2147483647 h 2190"/>
                <a:gd name="T32" fmla="*/ 2147483647 w 2223"/>
                <a:gd name="T33" fmla="*/ 2147483647 h 2190"/>
                <a:gd name="T34" fmla="*/ 2147483647 w 2223"/>
                <a:gd name="T35" fmla="*/ 2147483647 h 2190"/>
                <a:gd name="T36" fmla="*/ 2147483647 w 2223"/>
                <a:gd name="T37" fmla="*/ 2147483647 h 2190"/>
                <a:gd name="T38" fmla="*/ 2147483647 w 2223"/>
                <a:gd name="T39" fmla="*/ 2147483647 h 2190"/>
                <a:gd name="T40" fmla="*/ 2147483647 w 2223"/>
                <a:gd name="T41" fmla="*/ 2147483647 h 2190"/>
                <a:gd name="T42" fmla="*/ 2147483647 w 2223"/>
                <a:gd name="T43" fmla="*/ 2147483647 h 2190"/>
                <a:gd name="T44" fmla="*/ 2147483647 w 2223"/>
                <a:gd name="T45" fmla="*/ 2147483647 h 2190"/>
                <a:gd name="T46" fmla="*/ 2147483647 w 2223"/>
                <a:gd name="T47" fmla="*/ 2147483647 h 2190"/>
                <a:gd name="T48" fmla="*/ 2147483647 w 2223"/>
                <a:gd name="T49" fmla="*/ 2147483647 h 2190"/>
                <a:gd name="T50" fmla="*/ 2147483647 w 2223"/>
                <a:gd name="T51" fmla="*/ 2147483647 h 2190"/>
                <a:gd name="T52" fmla="*/ 2147483647 w 2223"/>
                <a:gd name="T53" fmla="*/ 2147483647 h 2190"/>
                <a:gd name="T54" fmla="*/ 2147483647 w 2223"/>
                <a:gd name="T55" fmla="*/ 2147483647 h 2190"/>
                <a:gd name="T56" fmla="*/ 2147483647 w 2223"/>
                <a:gd name="T57" fmla="*/ 2147483647 h 2190"/>
                <a:gd name="T58" fmla="*/ 2147483647 w 2223"/>
                <a:gd name="T59" fmla="*/ 2147483647 h 2190"/>
                <a:gd name="T60" fmla="*/ 2147483647 w 2223"/>
                <a:gd name="T61" fmla="*/ 2147483647 h 2190"/>
                <a:gd name="T62" fmla="*/ 2147483647 w 2223"/>
                <a:gd name="T63" fmla="*/ 2147483647 h 2190"/>
                <a:gd name="T64" fmla="*/ 2147483647 w 2223"/>
                <a:gd name="T65" fmla="*/ 2147483647 h 2190"/>
                <a:gd name="T66" fmla="*/ 2147483647 w 2223"/>
                <a:gd name="T67" fmla="*/ 2147483647 h 2190"/>
                <a:gd name="T68" fmla="*/ 2147483647 w 2223"/>
                <a:gd name="T69" fmla="*/ 2147483647 h 2190"/>
                <a:gd name="T70" fmla="*/ 2147483647 w 2223"/>
                <a:gd name="T71" fmla="*/ 2147483647 h 2190"/>
                <a:gd name="T72" fmla="*/ 2147483647 w 2223"/>
                <a:gd name="T73" fmla="*/ 2147483647 h 2190"/>
                <a:gd name="T74" fmla="*/ 2147483647 w 2223"/>
                <a:gd name="T75" fmla="*/ 2147483647 h 2190"/>
                <a:gd name="T76" fmla="*/ 2147483647 w 2223"/>
                <a:gd name="T77" fmla="*/ 2147483647 h 2190"/>
                <a:gd name="T78" fmla="*/ 2147483647 w 2223"/>
                <a:gd name="T79" fmla="*/ 2147483647 h 219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5" name="Google Shape;112;p2"/>
            <p:cNvSpPr>
              <a:spLocks/>
            </p:cNvSpPr>
            <p:nvPr/>
          </p:nvSpPr>
          <p:spPr bwMode="auto">
            <a:xfrm>
              <a:off x="1725098" y="5989554"/>
              <a:ext cx="64961" cy="53736"/>
            </a:xfrm>
            <a:custGeom>
              <a:avLst/>
              <a:gdLst>
                <a:gd name="T0" fmla="*/ 2147483647 w 978"/>
                <a:gd name="T1" fmla="*/ 2147483647 h 809"/>
                <a:gd name="T2" fmla="*/ 2147483647 w 978"/>
                <a:gd name="T3" fmla="*/ 2147483647 h 809"/>
                <a:gd name="T4" fmla="*/ 2147483647 w 978"/>
                <a:gd name="T5" fmla="*/ 2147483647 h 809"/>
                <a:gd name="T6" fmla="*/ 2147483647 w 978"/>
                <a:gd name="T7" fmla="*/ 2147483647 h 809"/>
                <a:gd name="T8" fmla="*/ 2147483647 w 978"/>
                <a:gd name="T9" fmla="*/ 2147483647 h 809"/>
                <a:gd name="T10" fmla="*/ 2147483647 w 978"/>
                <a:gd name="T11" fmla="*/ 2147483647 h 809"/>
                <a:gd name="T12" fmla="*/ 2147483647 w 978"/>
                <a:gd name="T13" fmla="*/ 2147483647 h 809"/>
                <a:gd name="T14" fmla="*/ 2147483647 w 978"/>
                <a:gd name="T15" fmla="*/ 2147483647 h 809"/>
                <a:gd name="T16" fmla="*/ 2147483647 w 978"/>
                <a:gd name="T17" fmla="*/ 2147483647 h 809"/>
                <a:gd name="T18" fmla="*/ 2147483647 w 978"/>
                <a:gd name="T19" fmla="*/ 2147483647 h 809"/>
                <a:gd name="T20" fmla="*/ 2147483647 w 978"/>
                <a:gd name="T21" fmla="*/ 2147483647 h 809"/>
                <a:gd name="T22" fmla="*/ 2147483647 w 978"/>
                <a:gd name="T23" fmla="*/ 2147483647 h 809"/>
                <a:gd name="T24" fmla="*/ 2147483647 w 978"/>
                <a:gd name="T25" fmla="*/ 2147483647 h 809"/>
                <a:gd name="T26" fmla="*/ 2147483647 w 978"/>
                <a:gd name="T27" fmla="*/ 2147483647 h 809"/>
                <a:gd name="T28" fmla="*/ 2147483647 w 978"/>
                <a:gd name="T29" fmla="*/ 2147483647 h 809"/>
                <a:gd name="T30" fmla="*/ 2147483647 w 978"/>
                <a:gd name="T31" fmla="*/ 2147483647 h 809"/>
                <a:gd name="T32" fmla="*/ 2147483647 w 978"/>
                <a:gd name="T33" fmla="*/ 2147483647 h 809"/>
                <a:gd name="T34" fmla="*/ 2147483647 w 978"/>
                <a:gd name="T35" fmla="*/ 2147483647 h 809"/>
                <a:gd name="T36" fmla="*/ 2147483647 w 978"/>
                <a:gd name="T37" fmla="*/ 2147483647 h 809"/>
                <a:gd name="T38" fmla="*/ 2147483647 w 978"/>
                <a:gd name="T39" fmla="*/ 2147483647 h 809"/>
                <a:gd name="T40" fmla="*/ 2147483647 w 978"/>
                <a:gd name="T41" fmla="*/ 2147483647 h 809"/>
                <a:gd name="T42" fmla="*/ 2147483647 w 978"/>
                <a:gd name="T43" fmla="*/ 2147483647 h 809"/>
                <a:gd name="T44" fmla="*/ 2147483647 w 978"/>
                <a:gd name="T45" fmla="*/ 2147483647 h 809"/>
                <a:gd name="T46" fmla="*/ 2147483647 w 978"/>
                <a:gd name="T47" fmla="*/ 2147483647 h 809"/>
                <a:gd name="T48" fmla="*/ 2147483647 w 978"/>
                <a:gd name="T49" fmla="*/ 2147483647 h 809"/>
                <a:gd name="T50" fmla="*/ 2147483647 w 978"/>
                <a:gd name="T51" fmla="*/ 2147483647 h 809"/>
                <a:gd name="T52" fmla="*/ 2147483647 w 978"/>
                <a:gd name="T53" fmla="*/ 2147483647 h 809"/>
                <a:gd name="T54" fmla="*/ 2147483647 w 978"/>
                <a:gd name="T55" fmla="*/ 2147483647 h 809"/>
                <a:gd name="T56" fmla="*/ 2147483647 w 978"/>
                <a:gd name="T57" fmla="*/ 2147483647 h 809"/>
                <a:gd name="T58" fmla="*/ 2147483647 w 978"/>
                <a:gd name="T59" fmla="*/ 2147483647 h 809"/>
                <a:gd name="T60" fmla="*/ 2147483647 w 978"/>
                <a:gd name="T61" fmla="*/ 2147483647 h 809"/>
                <a:gd name="T62" fmla="*/ 2147483647 w 978"/>
                <a:gd name="T63" fmla="*/ 2147483647 h 809"/>
                <a:gd name="T64" fmla="*/ 2147483647 w 978"/>
                <a:gd name="T65" fmla="*/ 2147483647 h 809"/>
                <a:gd name="T66" fmla="*/ 2147483647 w 978"/>
                <a:gd name="T67" fmla="*/ 2147483647 h 809"/>
                <a:gd name="T68" fmla="*/ 2147483647 w 978"/>
                <a:gd name="T69" fmla="*/ 2147483647 h 80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lnTo>
                    <a:pt x="80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6" name="Google Shape;113;p2"/>
            <p:cNvSpPr>
              <a:spLocks/>
            </p:cNvSpPr>
            <p:nvPr/>
          </p:nvSpPr>
          <p:spPr bwMode="auto">
            <a:xfrm>
              <a:off x="2639736" y="5506529"/>
              <a:ext cx="161141" cy="111855"/>
            </a:xfrm>
            <a:custGeom>
              <a:avLst/>
              <a:gdLst>
                <a:gd name="T0" fmla="*/ 2147483647 w 2426"/>
                <a:gd name="T1" fmla="*/ 0 h 1684"/>
                <a:gd name="T2" fmla="*/ 2147483647 w 2426"/>
                <a:gd name="T3" fmla="*/ 2147483647 h 1684"/>
                <a:gd name="T4" fmla="*/ 2147483647 w 2426"/>
                <a:gd name="T5" fmla="*/ 2147483647 h 1684"/>
                <a:gd name="T6" fmla="*/ 2147483647 w 2426"/>
                <a:gd name="T7" fmla="*/ 2147483647 h 1684"/>
                <a:gd name="T8" fmla="*/ 2147483647 w 2426"/>
                <a:gd name="T9" fmla="*/ 2147483647 h 1684"/>
                <a:gd name="T10" fmla="*/ 2147483647 w 2426"/>
                <a:gd name="T11" fmla="*/ 2147483647 h 1684"/>
                <a:gd name="T12" fmla="*/ 2147483647 w 2426"/>
                <a:gd name="T13" fmla="*/ 2147483647 h 1684"/>
                <a:gd name="T14" fmla="*/ 2147483647 w 2426"/>
                <a:gd name="T15" fmla="*/ 2147483647 h 1684"/>
                <a:gd name="T16" fmla="*/ 2147483647 w 2426"/>
                <a:gd name="T17" fmla="*/ 2147483647 h 1684"/>
                <a:gd name="T18" fmla="*/ 2147483647 w 2426"/>
                <a:gd name="T19" fmla="*/ 2147483647 h 1684"/>
                <a:gd name="T20" fmla="*/ 2147483647 w 2426"/>
                <a:gd name="T21" fmla="*/ 2147483647 h 1684"/>
                <a:gd name="T22" fmla="*/ 2147483647 w 2426"/>
                <a:gd name="T23" fmla="*/ 2147483647 h 1684"/>
                <a:gd name="T24" fmla="*/ 2147483647 w 2426"/>
                <a:gd name="T25" fmla="*/ 2147483647 h 1684"/>
                <a:gd name="T26" fmla="*/ 2147483647 w 2426"/>
                <a:gd name="T27" fmla="*/ 2147483647 h 1684"/>
                <a:gd name="T28" fmla="*/ 2147483647 w 2426"/>
                <a:gd name="T29" fmla="*/ 2147483647 h 1684"/>
                <a:gd name="T30" fmla="*/ 2147483647 w 2426"/>
                <a:gd name="T31" fmla="*/ 2147483647 h 1684"/>
                <a:gd name="T32" fmla="*/ 2147483647 w 2426"/>
                <a:gd name="T33" fmla="*/ 2147483647 h 1684"/>
                <a:gd name="T34" fmla="*/ 2147483647 w 2426"/>
                <a:gd name="T35" fmla="*/ 2147483647 h 1684"/>
                <a:gd name="T36" fmla="*/ 2147483647 w 2426"/>
                <a:gd name="T37" fmla="*/ 2147483647 h 1684"/>
                <a:gd name="T38" fmla="*/ 2147483647 w 2426"/>
                <a:gd name="T39" fmla="*/ 2147483647 h 1684"/>
                <a:gd name="T40" fmla="*/ 2147483647 w 2426"/>
                <a:gd name="T41" fmla="*/ 2147483647 h 1684"/>
                <a:gd name="T42" fmla="*/ 2147483647 w 2426"/>
                <a:gd name="T43" fmla="*/ 2147483647 h 1684"/>
                <a:gd name="T44" fmla="*/ 2147483647 w 2426"/>
                <a:gd name="T45" fmla="*/ 2147483647 h 1684"/>
                <a:gd name="T46" fmla="*/ 2147483647 w 2426"/>
                <a:gd name="T47" fmla="*/ 2147483647 h 1684"/>
                <a:gd name="T48" fmla="*/ 2147483647 w 2426"/>
                <a:gd name="T49" fmla="*/ 2147483647 h 1684"/>
                <a:gd name="T50" fmla="*/ 2147483647 w 2426"/>
                <a:gd name="T51" fmla="*/ 2147483647 h 1684"/>
                <a:gd name="T52" fmla="*/ 2147483647 w 2426"/>
                <a:gd name="T53" fmla="*/ 2147483647 h 1684"/>
                <a:gd name="T54" fmla="*/ 2147483647 w 2426"/>
                <a:gd name="T55" fmla="*/ 2147483647 h 1684"/>
                <a:gd name="T56" fmla="*/ 2147483647 w 2426"/>
                <a:gd name="T57" fmla="*/ 2147483647 h 1684"/>
                <a:gd name="T58" fmla="*/ 2147483647 w 2426"/>
                <a:gd name="T59" fmla="*/ 2147483647 h 1684"/>
                <a:gd name="T60" fmla="*/ 2147483647 w 2426"/>
                <a:gd name="T61" fmla="*/ 2147483647 h 1684"/>
                <a:gd name="T62" fmla="*/ 2147483647 w 2426"/>
                <a:gd name="T63" fmla="*/ 2147483647 h 1684"/>
                <a:gd name="T64" fmla="*/ 2147483647 w 2426"/>
                <a:gd name="T65" fmla="*/ 2147483647 h 1684"/>
                <a:gd name="T66" fmla="*/ 2147483647 w 2426"/>
                <a:gd name="T67" fmla="*/ 2147483647 h 1684"/>
                <a:gd name="T68" fmla="*/ 2147483647 w 2426"/>
                <a:gd name="T69" fmla="*/ 2147483647 h 1684"/>
                <a:gd name="T70" fmla="*/ 2147483647 w 2426"/>
                <a:gd name="T71" fmla="*/ 2147483647 h 1684"/>
                <a:gd name="T72" fmla="*/ 2147483647 w 2426"/>
                <a:gd name="T73" fmla="*/ 2147483647 h 1684"/>
                <a:gd name="T74" fmla="*/ 2147483647 w 2426"/>
                <a:gd name="T75" fmla="*/ 2147483647 h 1684"/>
                <a:gd name="T76" fmla="*/ 2147483647 w 2426"/>
                <a:gd name="T77" fmla="*/ 2147483647 h 1684"/>
                <a:gd name="T78" fmla="*/ 2147483647 w 2426"/>
                <a:gd name="T79" fmla="*/ 2147483647 h 1684"/>
                <a:gd name="T80" fmla="*/ 2147483647 w 2426"/>
                <a:gd name="T81" fmla="*/ 2147483647 h 1684"/>
                <a:gd name="T82" fmla="*/ 2147483647 w 2426"/>
                <a:gd name="T83" fmla="*/ 2147483647 h 1684"/>
                <a:gd name="T84" fmla="*/ 2147483647 w 2426"/>
                <a:gd name="T85" fmla="*/ 2147483647 h 1684"/>
                <a:gd name="T86" fmla="*/ 2147483647 w 2426"/>
                <a:gd name="T87" fmla="*/ 0 h 1684"/>
                <a:gd name="T88" fmla="*/ 2147483647 w 2426"/>
                <a:gd name="T89" fmla="*/ 0 h 16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7" name="Google Shape;114;p2"/>
            <p:cNvSpPr>
              <a:spLocks/>
            </p:cNvSpPr>
            <p:nvPr/>
          </p:nvSpPr>
          <p:spPr bwMode="auto">
            <a:xfrm>
              <a:off x="2798552" y="5484145"/>
              <a:ext cx="161075" cy="111922"/>
            </a:xfrm>
            <a:custGeom>
              <a:avLst/>
              <a:gdLst>
                <a:gd name="T0" fmla="*/ 2147483647 w 2425"/>
                <a:gd name="T1" fmla="*/ 2147483647 h 1685"/>
                <a:gd name="T2" fmla="*/ 2147483647 w 2425"/>
                <a:gd name="T3" fmla="*/ 2147483647 h 1685"/>
                <a:gd name="T4" fmla="*/ 2147483647 w 2425"/>
                <a:gd name="T5" fmla="*/ 2147483647 h 1685"/>
                <a:gd name="T6" fmla="*/ 2147483647 w 2425"/>
                <a:gd name="T7" fmla="*/ 2147483647 h 1685"/>
                <a:gd name="T8" fmla="*/ 2147483647 w 2425"/>
                <a:gd name="T9" fmla="*/ 2147483647 h 1685"/>
                <a:gd name="T10" fmla="*/ 0 w 2425"/>
                <a:gd name="T11" fmla="*/ 2147483647 h 1685"/>
                <a:gd name="T12" fmla="*/ 2147483647 w 2425"/>
                <a:gd name="T13" fmla="*/ 2147483647 h 1685"/>
                <a:gd name="T14" fmla="*/ 2147483647 w 2425"/>
                <a:gd name="T15" fmla="*/ 2147483647 h 1685"/>
                <a:gd name="T16" fmla="*/ 2147483647 w 2425"/>
                <a:gd name="T17" fmla="*/ 2147483647 h 1685"/>
                <a:gd name="T18" fmla="*/ 2147483647 w 2425"/>
                <a:gd name="T19" fmla="*/ 2147483647 h 1685"/>
                <a:gd name="T20" fmla="*/ 2147483647 w 2425"/>
                <a:gd name="T21" fmla="*/ 2147483647 h 1685"/>
                <a:gd name="T22" fmla="*/ 2147483647 w 2425"/>
                <a:gd name="T23" fmla="*/ 2147483647 h 1685"/>
                <a:gd name="T24" fmla="*/ 2147483647 w 2425"/>
                <a:gd name="T25" fmla="*/ 2147483647 h 1685"/>
                <a:gd name="T26" fmla="*/ 2147483647 w 2425"/>
                <a:gd name="T27" fmla="*/ 2147483647 h 1685"/>
                <a:gd name="T28" fmla="*/ 2147483647 w 2425"/>
                <a:gd name="T29" fmla="*/ 2147483647 h 1685"/>
                <a:gd name="T30" fmla="*/ 2147483647 w 2425"/>
                <a:gd name="T31" fmla="*/ 2147483647 h 1685"/>
                <a:gd name="T32" fmla="*/ 2147483647 w 2425"/>
                <a:gd name="T33" fmla="*/ 2147483647 h 1685"/>
                <a:gd name="T34" fmla="*/ 2147483647 w 2425"/>
                <a:gd name="T35" fmla="*/ 2147483647 h 1685"/>
                <a:gd name="T36" fmla="*/ 2147483647 w 2425"/>
                <a:gd name="T37" fmla="*/ 2147483647 h 1685"/>
                <a:gd name="T38" fmla="*/ 2147483647 w 2425"/>
                <a:gd name="T39" fmla="*/ 2147483647 h 1685"/>
                <a:gd name="T40" fmla="*/ 2147483647 w 2425"/>
                <a:gd name="T41" fmla="*/ 2147483647 h 1685"/>
                <a:gd name="T42" fmla="*/ 2147483647 w 2425"/>
                <a:gd name="T43" fmla="*/ 2147483647 h 1685"/>
                <a:gd name="T44" fmla="*/ 2147483647 w 2425"/>
                <a:gd name="T45" fmla="*/ 2147483647 h 1685"/>
                <a:gd name="T46" fmla="*/ 2147483647 w 2425"/>
                <a:gd name="T47" fmla="*/ 2147483647 h 1685"/>
                <a:gd name="T48" fmla="*/ 2147483647 w 2425"/>
                <a:gd name="T49" fmla="*/ 2147483647 h 1685"/>
                <a:gd name="T50" fmla="*/ 2147483647 w 2425"/>
                <a:gd name="T51" fmla="*/ 2147483647 h 1685"/>
                <a:gd name="T52" fmla="*/ 2147483647 w 2425"/>
                <a:gd name="T53" fmla="*/ 2147483647 h 1685"/>
                <a:gd name="T54" fmla="*/ 2147483647 w 2425"/>
                <a:gd name="T55" fmla="*/ 2147483647 h 1685"/>
                <a:gd name="T56" fmla="*/ 2147483647 w 2425"/>
                <a:gd name="T57" fmla="*/ 2147483647 h 1685"/>
                <a:gd name="T58" fmla="*/ 2147483647 w 2425"/>
                <a:gd name="T59" fmla="*/ 2147483647 h 1685"/>
                <a:gd name="T60" fmla="*/ 2147483647 w 2425"/>
                <a:gd name="T61" fmla="*/ 2147483647 h 1685"/>
                <a:gd name="T62" fmla="*/ 2147483647 w 2425"/>
                <a:gd name="T63" fmla="*/ 2147483647 h 1685"/>
                <a:gd name="T64" fmla="*/ 2147483647 w 2425"/>
                <a:gd name="T65" fmla="*/ 2147483647 h 1685"/>
                <a:gd name="T66" fmla="*/ 2147483647 w 2425"/>
                <a:gd name="T67" fmla="*/ 2147483647 h 1685"/>
                <a:gd name="T68" fmla="*/ 2147483647 w 2425"/>
                <a:gd name="T69" fmla="*/ 2147483647 h 1685"/>
                <a:gd name="T70" fmla="*/ 2147483647 w 2425"/>
                <a:gd name="T71" fmla="*/ 2147483647 h 1685"/>
                <a:gd name="T72" fmla="*/ 2147483647 w 2425"/>
                <a:gd name="T73" fmla="*/ 2147483647 h 1685"/>
                <a:gd name="T74" fmla="*/ 2147483647 w 2425"/>
                <a:gd name="T75" fmla="*/ 2147483647 h 1685"/>
                <a:gd name="T76" fmla="*/ 2147483647 w 2425"/>
                <a:gd name="T77" fmla="*/ 2147483647 h 1685"/>
                <a:gd name="T78" fmla="*/ 2147483647 w 2425"/>
                <a:gd name="T79" fmla="*/ 2147483647 h 1685"/>
                <a:gd name="T80" fmla="*/ 2147483647 w 2425"/>
                <a:gd name="T81" fmla="*/ 2147483647 h 1685"/>
                <a:gd name="T82" fmla="*/ 2147483647 w 2425"/>
                <a:gd name="T83" fmla="*/ 2147483647 h 1685"/>
                <a:gd name="T84" fmla="*/ 2147483647 w 2425"/>
                <a:gd name="T85" fmla="*/ 2147483647 h 1685"/>
                <a:gd name="T86" fmla="*/ 2147483647 w 2425"/>
                <a:gd name="T87" fmla="*/ 2147483647 h 1685"/>
                <a:gd name="T88" fmla="*/ 2147483647 w 2425"/>
                <a:gd name="T89" fmla="*/ 2147483647 h 1685"/>
                <a:gd name="T90" fmla="*/ 2147483647 w 2425"/>
                <a:gd name="T91" fmla="*/ 2147483647 h 1685"/>
                <a:gd name="T92" fmla="*/ 2147483647 w 2425"/>
                <a:gd name="T93" fmla="*/ 2147483647 h 1685"/>
                <a:gd name="T94" fmla="*/ 2147483647 w 2425"/>
                <a:gd name="T95" fmla="*/ 2147483647 h 1685"/>
                <a:gd name="T96" fmla="*/ 2147483647 w 2425"/>
                <a:gd name="T97" fmla="*/ 2147483647 h 168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8" name="Google Shape;115;p2"/>
            <p:cNvSpPr>
              <a:spLocks/>
            </p:cNvSpPr>
            <p:nvPr/>
          </p:nvSpPr>
          <p:spPr bwMode="auto">
            <a:xfrm>
              <a:off x="3462711" y="5390224"/>
              <a:ext cx="152174" cy="100697"/>
            </a:xfrm>
            <a:custGeom>
              <a:avLst/>
              <a:gdLst>
                <a:gd name="T0" fmla="*/ 2147483647 w 2291"/>
                <a:gd name="T1" fmla="*/ 2147483647 h 1516"/>
                <a:gd name="T2" fmla="*/ 2147483647 w 2291"/>
                <a:gd name="T3" fmla="*/ 2147483647 h 1516"/>
                <a:gd name="T4" fmla="*/ 2147483647 w 2291"/>
                <a:gd name="T5" fmla="*/ 2147483647 h 1516"/>
                <a:gd name="T6" fmla="*/ 2147483647 w 2291"/>
                <a:gd name="T7" fmla="*/ 2147483647 h 1516"/>
                <a:gd name="T8" fmla="*/ 2147483647 w 2291"/>
                <a:gd name="T9" fmla="*/ 2147483647 h 1516"/>
                <a:gd name="T10" fmla="*/ 2147483647 w 2291"/>
                <a:gd name="T11" fmla="*/ 2147483647 h 1516"/>
                <a:gd name="T12" fmla="*/ 2147483647 w 2291"/>
                <a:gd name="T13" fmla="*/ 2147483647 h 1516"/>
                <a:gd name="T14" fmla="*/ 2147483647 w 2291"/>
                <a:gd name="T15" fmla="*/ 2147483647 h 1516"/>
                <a:gd name="T16" fmla="*/ 2147483647 w 2291"/>
                <a:gd name="T17" fmla="*/ 2147483647 h 1516"/>
                <a:gd name="T18" fmla="*/ 2147483647 w 2291"/>
                <a:gd name="T19" fmla="*/ 2147483647 h 1516"/>
                <a:gd name="T20" fmla="*/ 2147483647 w 2291"/>
                <a:gd name="T21" fmla="*/ 2147483647 h 1516"/>
                <a:gd name="T22" fmla="*/ 2147483647 w 2291"/>
                <a:gd name="T23" fmla="*/ 2147483647 h 1516"/>
                <a:gd name="T24" fmla="*/ 2147483647 w 2291"/>
                <a:gd name="T25" fmla="*/ 2147483647 h 1516"/>
                <a:gd name="T26" fmla="*/ 2147483647 w 2291"/>
                <a:gd name="T27" fmla="*/ 2147483647 h 1516"/>
                <a:gd name="T28" fmla="*/ 2147483647 w 2291"/>
                <a:gd name="T29" fmla="*/ 2147483647 h 1516"/>
                <a:gd name="T30" fmla="*/ 2147483647 w 2291"/>
                <a:gd name="T31" fmla="*/ 2147483647 h 1516"/>
                <a:gd name="T32" fmla="*/ 2147483647 w 2291"/>
                <a:gd name="T33" fmla="*/ 2147483647 h 1516"/>
                <a:gd name="T34" fmla="*/ 2147483647 w 2291"/>
                <a:gd name="T35" fmla="*/ 2147483647 h 1516"/>
                <a:gd name="T36" fmla="*/ 2147483647 w 2291"/>
                <a:gd name="T37" fmla="*/ 2147483647 h 1516"/>
                <a:gd name="T38" fmla="*/ 2147483647 w 2291"/>
                <a:gd name="T39" fmla="*/ 2147483647 h 1516"/>
                <a:gd name="T40" fmla="*/ 2147483647 w 2291"/>
                <a:gd name="T41" fmla="*/ 2147483647 h 1516"/>
                <a:gd name="T42" fmla="*/ 2147483647 w 2291"/>
                <a:gd name="T43" fmla="*/ 2147483647 h 1516"/>
                <a:gd name="T44" fmla="*/ 2147483647 w 2291"/>
                <a:gd name="T45" fmla="*/ 2147483647 h 1516"/>
                <a:gd name="T46" fmla="*/ 2147483647 w 2291"/>
                <a:gd name="T47" fmla="*/ 2147483647 h 1516"/>
                <a:gd name="T48" fmla="*/ 2147483647 w 2291"/>
                <a:gd name="T49" fmla="*/ 2147483647 h 1516"/>
                <a:gd name="T50" fmla="*/ 2147483647 w 2291"/>
                <a:gd name="T51" fmla="*/ 2147483647 h 1516"/>
                <a:gd name="T52" fmla="*/ 2147483647 w 2291"/>
                <a:gd name="T53" fmla="*/ 2147483647 h 1516"/>
                <a:gd name="T54" fmla="*/ 2147483647 w 2291"/>
                <a:gd name="T55" fmla="*/ 2147483647 h 1516"/>
                <a:gd name="T56" fmla="*/ 2147483647 w 2291"/>
                <a:gd name="T57" fmla="*/ 2147483647 h 1516"/>
                <a:gd name="T58" fmla="*/ 2147483647 w 2291"/>
                <a:gd name="T59" fmla="*/ 2147483647 h 1516"/>
                <a:gd name="T60" fmla="*/ 2147483647 w 2291"/>
                <a:gd name="T61" fmla="*/ 2147483647 h 1516"/>
                <a:gd name="T62" fmla="*/ 2147483647 w 2291"/>
                <a:gd name="T63" fmla="*/ 2147483647 h 1516"/>
                <a:gd name="T64" fmla="*/ 2147483647 w 2291"/>
                <a:gd name="T65" fmla="*/ 2147483647 h 1516"/>
                <a:gd name="T66" fmla="*/ 2147483647 w 2291"/>
                <a:gd name="T67" fmla="*/ 2147483647 h 1516"/>
                <a:gd name="T68" fmla="*/ 2147483647 w 2291"/>
                <a:gd name="T69" fmla="*/ 2147483647 h 1516"/>
                <a:gd name="T70" fmla="*/ 2147483647 w 2291"/>
                <a:gd name="T71" fmla="*/ 2147483647 h 1516"/>
                <a:gd name="T72" fmla="*/ 2147483647 w 2291"/>
                <a:gd name="T73" fmla="*/ 2147483647 h 1516"/>
                <a:gd name="T74" fmla="*/ 2147483647 w 2291"/>
                <a:gd name="T75" fmla="*/ 2147483647 h 1516"/>
                <a:gd name="T76" fmla="*/ 2147483647 w 2291"/>
                <a:gd name="T77" fmla="*/ 2147483647 h 1516"/>
                <a:gd name="T78" fmla="*/ 2147483647 w 2291"/>
                <a:gd name="T79" fmla="*/ 2147483647 h 1516"/>
                <a:gd name="T80" fmla="*/ 2147483647 w 2291"/>
                <a:gd name="T81" fmla="*/ 2147483647 h 1516"/>
                <a:gd name="T82" fmla="*/ 2147483647 w 2291"/>
                <a:gd name="T83" fmla="*/ 2147483647 h 151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9" name="Google Shape;116;p2"/>
            <p:cNvSpPr>
              <a:spLocks/>
            </p:cNvSpPr>
            <p:nvPr/>
          </p:nvSpPr>
          <p:spPr bwMode="auto">
            <a:xfrm>
              <a:off x="2979687" y="5457310"/>
              <a:ext cx="145399" cy="111922"/>
            </a:xfrm>
            <a:custGeom>
              <a:avLst/>
              <a:gdLst>
                <a:gd name="T0" fmla="*/ 2147483647 w 2189"/>
                <a:gd name="T1" fmla="*/ 2147483647 h 1685"/>
                <a:gd name="T2" fmla="*/ 2147483647 w 2189"/>
                <a:gd name="T3" fmla="*/ 2147483647 h 1685"/>
                <a:gd name="T4" fmla="*/ 2147483647 w 2189"/>
                <a:gd name="T5" fmla="*/ 2147483647 h 1685"/>
                <a:gd name="T6" fmla="*/ 2147483647 w 2189"/>
                <a:gd name="T7" fmla="*/ 2147483647 h 1685"/>
                <a:gd name="T8" fmla="*/ 2147483647 w 2189"/>
                <a:gd name="T9" fmla="*/ 2147483647 h 1685"/>
                <a:gd name="T10" fmla="*/ 2147483647 w 2189"/>
                <a:gd name="T11" fmla="*/ 2147483647 h 1685"/>
                <a:gd name="T12" fmla="*/ 2147483647 w 2189"/>
                <a:gd name="T13" fmla="*/ 2147483647 h 1685"/>
                <a:gd name="T14" fmla="*/ 2147483647 w 2189"/>
                <a:gd name="T15" fmla="*/ 2147483647 h 1685"/>
                <a:gd name="T16" fmla="*/ 2147483647 w 2189"/>
                <a:gd name="T17" fmla="*/ 2147483647 h 1685"/>
                <a:gd name="T18" fmla="*/ 2147483647 w 2189"/>
                <a:gd name="T19" fmla="*/ 2147483647 h 1685"/>
                <a:gd name="T20" fmla="*/ 2147483647 w 2189"/>
                <a:gd name="T21" fmla="*/ 2147483647 h 1685"/>
                <a:gd name="T22" fmla="*/ 2147483647 w 2189"/>
                <a:gd name="T23" fmla="*/ 2147483647 h 1685"/>
                <a:gd name="T24" fmla="*/ 2147483647 w 2189"/>
                <a:gd name="T25" fmla="*/ 2147483647 h 1685"/>
                <a:gd name="T26" fmla="*/ 2147483647 w 2189"/>
                <a:gd name="T27" fmla="*/ 2147483647 h 1685"/>
                <a:gd name="T28" fmla="*/ 2147483647 w 2189"/>
                <a:gd name="T29" fmla="*/ 2147483647 h 1685"/>
                <a:gd name="T30" fmla="*/ 2147483647 w 2189"/>
                <a:gd name="T31" fmla="*/ 2147483647 h 1685"/>
                <a:gd name="T32" fmla="*/ 2147483647 w 2189"/>
                <a:gd name="T33" fmla="*/ 2147483647 h 1685"/>
                <a:gd name="T34" fmla="*/ 2147483647 w 2189"/>
                <a:gd name="T35" fmla="*/ 2147483647 h 1685"/>
                <a:gd name="T36" fmla="*/ 2147483647 w 2189"/>
                <a:gd name="T37" fmla="*/ 2147483647 h 1685"/>
                <a:gd name="T38" fmla="*/ 2147483647 w 2189"/>
                <a:gd name="T39" fmla="*/ 2147483647 h 1685"/>
                <a:gd name="T40" fmla="*/ 0 w 2189"/>
                <a:gd name="T41" fmla="*/ 2147483647 h 1685"/>
                <a:gd name="T42" fmla="*/ 0 w 2189"/>
                <a:gd name="T43" fmla="*/ 2147483647 h 1685"/>
                <a:gd name="T44" fmla="*/ 2147483647 w 2189"/>
                <a:gd name="T45" fmla="*/ 2147483647 h 1685"/>
                <a:gd name="T46" fmla="*/ 2147483647 w 2189"/>
                <a:gd name="T47" fmla="*/ 2147483647 h 1685"/>
                <a:gd name="T48" fmla="*/ 2147483647 w 2189"/>
                <a:gd name="T49" fmla="*/ 2147483647 h 1685"/>
                <a:gd name="T50" fmla="*/ 2147483647 w 2189"/>
                <a:gd name="T51" fmla="*/ 2147483647 h 1685"/>
                <a:gd name="T52" fmla="*/ 2147483647 w 2189"/>
                <a:gd name="T53" fmla="*/ 2147483647 h 1685"/>
                <a:gd name="T54" fmla="*/ 2147483647 w 2189"/>
                <a:gd name="T55" fmla="*/ 2147483647 h 1685"/>
                <a:gd name="T56" fmla="*/ 2147483647 w 2189"/>
                <a:gd name="T57" fmla="*/ 2147483647 h 1685"/>
                <a:gd name="T58" fmla="*/ 2147483647 w 2189"/>
                <a:gd name="T59" fmla="*/ 2147483647 h 1685"/>
                <a:gd name="T60" fmla="*/ 2147483647 w 2189"/>
                <a:gd name="T61" fmla="*/ 2147483647 h 1685"/>
                <a:gd name="T62" fmla="*/ 2147483647 w 2189"/>
                <a:gd name="T63" fmla="*/ 2147483647 h 1685"/>
                <a:gd name="T64" fmla="*/ 2147483647 w 2189"/>
                <a:gd name="T65" fmla="*/ 2147483647 h 1685"/>
                <a:gd name="T66" fmla="*/ 2147483647 w 2189"/>
                <a:gd name="T67" fmla="*/ 2147483647 h 1685"/>
                <a:gd name="T68" fmla="*/ 2147483647 w 2189"/>
                <a:gd name="T69" fmla="*/ 2147483647 h 1685"/>
                <a:gd name="T70" fmla="*/ 2147483647 w 2189"/>
                <a:gd name="T71" fmla="*/ 2147483647 h 1685"/>
                <a:gd name="T72" fmla="*/ 2147483647 w 2189"/>
                <a:gd name="T73" fmla="*/ 2147483647 h 1685"/>
                <a:gd name="T74" fmla="*/ 2147483647 w 2189"/>
                <a:gd name="T75" fmla="*/ 2147483647 h 1685"/>
                <a:gd name="T76" fmla="*/ 2147483647 w 2189"/>
                <a:gd name="T77" fmla="*/ 2147483647 h 1685"/>
                <a:gd name="T78" fmla="*/ 2147483647 w 2189"/>
                <a:gd name="T79" fmla="*/ 2147483647 h 1685"/>
                <a:gd name="T80" fmla="*/ 2147483647 w 2189"/>
                <a:gd name="T81" fmla="*/ 2147483647 h 1685"/>
                <a:gd name="T82" fmla="*/ 2147483647 w 2189"/>
                <a:gd name="T83" fmla="*/ 2147483647 h 1685"/>
                <a:gd name="T84" fmla="*/ 2147483647 w 2189"/>
                <a:gd name="T85" fmla="*/ 2147483647 h 16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0" name="Google Shape;117;p2"/>
            <p:cNvSpPr>
              <a:spLocks/>
            </p:cNvSpPr>
            <p:nvPr/>
          </p:nvSpPr>
          <p:spPr bwMode="auto">
            <a:xfrm>
              <a:off x="2304303" y="5557940"/>
              <a:ext cx="163333" cy="105213"/>
            </a:xfrm>
            <a:custGeom>
              <a:avLst/>
              <a:gdLst>
                <a:gd name="T0" fmla="*/ 2147483647 w 2459"/>
                <a:gd name="T1" fmla="*/ 2147483647 h 1584"/>
                <a:gd name="T2" fmla="*/ 2147483647 w 2459"/>
                <a:gd name="T3" fmla="*/ 2147483647 h 1584"/>
                <a:gd name="T4" fmla="*/ 2147483647 w 2459"/>
                <a:gd name="T5" fmla="*/ 2147483647 h 1584"/>
                <a:gd name="T6" fmla="*/ 2147483647 w 2459"/>
                <a:gd name="T7" fmla="*/ 2147483647 h 1584"/>
                <a:gd name="T8" fmla="*/ 2147483647 w 2459"/>
                <a:gd name="T9" fmla="*/ 2147483647 h 1584"/>
                <a:gd name="T10" fmla="*/ 2147483647 w 2459"/>
                <a:gd name="T11" fmla="*/ 2147483647 h 1584"/>
                <a:gd name="T12" fmla="*/ 2147483647 w 2459"/>
                <a:gd name="T13" fmla="*/ 2147483647 h 1584"/>
                <a:gd name="T14" fmla="*/ 2147483647 w 2459"/>
                <a:gd name="T15" fmla="*/ 2147483647 h 1584"/>
                <a:gd name="T16" fmla="*/ 2147483647 w 2459"/>
                <a:gd name="T17" fmla="*/ 2147483647 h 1584"/>
                <a:gd name="T18" fmla="*/ 2147483647 w 2459"/>
                <a:gd name="T19" fmla="*/ 2147483647 h 1584"/>
                <a:gd name="T20" fmla="*/ 2147483647 w 2459"/>
                <a:gd name="T21" fmla="*/ 2147483647 h 1584"/>
                <a:gd name="T22" fmla="*/ 2147483647 w 2459"/>
                <a:gd name="T23" fmla="*/ 2147483647 h 1584"/>
                <a:gd name="T24" fmla="*/ 2147483647 w 2459"/>
                <a:gd name="T25" fmla="*/ 2147483647 h 1584"/>
                <a:gd name="T26" fmla="*/ 2147483647 w 2459"/>
                <a:gd name="T27" fmla="*/ 2147483647 h 1584"/>
                <a:gd name="T28" fmla="*/ 2147483647 w 2459"/>
                <a:gd name="T29" fmla="*/ 2147483647 h 1584"/>
                <a:gd name="T30" fmla="*/ 2147483647 w 2459"/>
                <a:gd name="T31" fmla="*/ 2147483647 h 1584"/>
                <a:gd name="T32" fmla="*/ 2147483647 w 2459"/>
                <a:gd name="T33" fmla="*/ 2147483647 h 1584"/>
                <a:gd name="T34" fmla="*/ 2147483647 w 2459"/>
                <a:gd name="T35" fmla="*/ 2147483647 h 1584"/>
                <a:gd name="T36" fmla="*/ 2147483647 w 2459"/>
                <a:gd name="T37" fmla="*/ 2147483647 h 1584"/>
                <a:gd name="T38" fmla="*/ 2147483647 w 2459"/>
                <a:gd name="T39" fmla="*/ 2147483647 h 1584"/>
                <a:gd name="T40" fmla="*/ 2147483647 w 2459"/>
                <a:gd name="T41" fmla="*/ 2147483647 h 1584"/>
                <a:gd name="T42" fmla="*/ 2147483647 w 2459"/>
                <a:gd name="T43" fmla="*/ 2147483647 h 1584"/>
                <a:gd name="T44" fmla="*/ 2147483647 w 2459"/>
                <a:gd name="T45" fmla="*/ 2147483647 h 1584"/>
                <a:gd name="T46" fmla="*/ 2147483647 w 2459"/>
                <a:gd name="T47" fmla="*/ 2147483647 h 1584"/>
                <a:gd name="T48" fmla="*/ 2147483647 w 2459"/>
                <a:gd name="T49" fmla="*/ 2147483647 h 1584"/>
                <a:gd name="T50" fmla="*/ 2147483647 w 2459"/>
                <a:gd name="T51" fmla="*/ 2147483647 h 1584"/>
                <a:gd name="T52" fmla="*/ 2147483647 w 2459"/>
                <a:gd name="T53" fmla="*/ 2147483647 h 1584"/>
                <a:gd name="T54" fmla="*/ 2147483647 w 2459"/>
                <a:gd name="T55" fmla="*/ 2147483647 h 1584"/>
                <a:gd name="T56" fmla="*/ 2147483647 w 2459"/>
                <a:gd name="T57" fmla="*/ 2147483647 h 1584"/>
                <a:gd name="T58" fmla="*/ 2147483647 w 2459"/>
                <a:gd name="T59" fmla="*/ 2147483647 h 1584"/>
                <a:gd name="T60" fmla="*/ 2147483647 w 2459"/>
                <a:gd name="T61" fmla="*/ 2147483647 h 1584"/>
                <a:gd name="T62" fmla="*/ 2147483647 w 2459"/>
                <a:gd name="T63" fmla="*/ 2147483647 h 1584"/>
                <a:gd name="T64" fmla="*/ 2147483647 w 2459"/>
                <a:gd name="T65" fmla="*/ 2147483647 h 1584"/>
                <a:gd name="T66" fmla="*/ 2147483647 w 2459"/>
                <a:gd name="T67" fmla="*/ 2147483647 h 1584"/>
                <a:gd name="T68" fmla="*/ 2147483647 w 2459"/>
                <a:gd name="T69" fmla="*/ 2147483647 h 1584"/>
                <a:gd name="T70" fmla="*/ 2147483647 w 2459"/>
                <a:gd name="T71" fmla="*/ 2147483647 h 1584"/>
                <a:gd name="T72" fmla="*/ 2147483647 w 2459"/>
                <a:gd name="T73" fmla="*/ 2147483647 h 1584"/>
                <a:gd name="T74" fmla="*/ 2147483647 w 2459"/>
                <a:gd name="T75" fmla="*/ 2147483647 h 1584"/>
                <a:gd name="T76" fmla="*/ 2147483647 w 2459"/>
                <a:gd name="T77" fmla="*/ 2147483647 h 1584"/>
                <a:gd name="T78" fmla="*/ 2147483647 w 2459"/>
                <a:gd name="T79" fmla="*/ 2147483647 h 1584"/>
                <a:gd name="T80" fmla="*/ 2147483647 w 2459"/>
                <a:gd name="T81" fmla="*/ 2147483647 h 1584"/>
                <a:gd name="T82" fmla="*/ 2147483647 w 2459"/>
                <a:gd name="T83" fmla="*/ 2147483647 h 1584"/>
                <a:gd name="T84" fmla="*/ 2147483647 w 2459"/>
                <a:gd name="T85" fmla="*/ 2147483647 h 1584"/>
                <a:gd name="T86" fmla="*/ 2147483647 w 2459"/>
                <a:gd name="T87" fmla="*/ 2147483647 h 158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1" name="Google Shape;118;p2"/>
            <p:cNvSpPr>
              <a:spLocks/>
            </p:cNvSpPr>
            <p:nvPr/>
          </p:nvSpPr>
          <p:spPr bwMode="auto">
            <a:xfrm>
              <a:off x="3299511" y="5412608"/>
              <a:ext cx="156558" cy="102955"/>
            </a:xfrm>
            <a:custGeom>
              <a:avLst/>
              <a:gdLst>
                <a:gd name="T0" fmla="*/ 2147483647 w 2357"/>
                <a:gd name="T1" fmla="*/ 2147483647 h 1550"/>
                <a:gd name="T2" fmla="*/ 2147483647 w 2357"/>
                <a:gd name="T3" fmla="*/ 2147483647 h 1550"/>
                <a:gd name="T4" fmla="*/ 2147483647 w 2357"/>
                <a:gd name="T5" fmla="*/ 2147483647 h 1550"/>
                <a:gd name="T6" fmla="*/ 2147483647 w 2357"/>
                <a:gd name="T7" fmla="*/ 2147483647 h 1550"/>
                <a:gd name="T8" fmla="*/ 2147483647 w 2357"/>
                <a:gd name="T9" fmla="*/ 2147483647 h 1550"/>
                <a:gd name="T10" fmla="*/ 2147483647 w 2357"/>
                <a:gd name="T11" fmla="*/ 2147483647 h 1550"/>
                <a:gd name="T12" fmla="*/ 2147483647 w 2357"/>
                <a:gd name="T13" fmla="*/ 2147483647 h 1550"/>
                <a:gd name="T14" fmla="*/ 2147483647 w 2357"/>
                <a:gd name="T15" fmla="*/ 2147483647 h 1550"/>
                <a:gd name="T16" fmla="*/ 2147483647 w 2357"/>
                <a:gd name="T17" fmla="*/ 2147483647 h 1550"/>
                <a:gd name="T18" fmla="*/ 2147483647 w 2357"/>
                <a:gd name="T19" fmla="*/ 2147483647 h 1550"/>
                <a:gd name="T20" fmla="*/ 2147483647 w 2357"/>
                <a:gd name="T21" fmla="*/ 2147483647 h 1550"/>
                <a:gd name="T22" fmla="*/ 2147483647 w 2357"/>
                <a:gd name="T23" fmla="*/ 2147483647 h 1550"/>
                <a:gd name="T24" fmla="*/ 2147483647 w 2357"/>
                <a:gd name="T25" fmla="*/ 2147483647 h 1550"/>
                <a:gd name="T26" fmla="*/ 2147483647 w 2357"/>
                <a:gd name="T27" fmla="*/ 2147483647 h 1550"/>
                <a:gd name="T28" fmla="*/ 2147483647 w 2357"/>
                <a:gd name="T29" fmla="*/ 2147483647 h 1550"/>
                <a:gd name="T30" fmla="*/ 2147483647 w 2357"/>
                <a:gd name="T31" fmla="*/ 2147483647 h 1550"/>
                <a:gd name="T32" fmla="*/ 2147483647 w 2357"/>
                <a:gd name="T33" fmla="*/ 2147483647 h 1550"/>
                <a:gd name="T34" fmla="*/ 2147483647 w 2357"/>
                <a:gd name="T35" fmla="*/ 2147483647 h 1550"/>
                <a:gd name="T36" fmla="*/ 2147483647 w 2357"/>
                <a:gd name="T37" fmla="*/ 2147483647 h 1550"/>
                <a:gd name="T38" fmla="*/ 2147483647 w 2357"/>
                <a:gd name="T39" fmla="*/ 2147483647 h 1550"/>
                <a:gd name="T40" fmla="*/ 2147483647 w 2357"/>
                <a:gd name="T41" fmla="*/ 2147483647 h 1550"/>
                <a:gd name="T42" fmla="*/ 2147483647 w 2357"/>
                <a:gd name="T43" fmla="*/ 2147483647 h 1550"/>
                <a:gd name="T44" fmla="*/ 2147483647 w 2357"/>
                <a:gd name="T45" fmla="*/ 0 h 1550"/>
                <a:gd name="T46" fmla="*/ 2147483647 w 2357"/>
                <a:gd name="T47" fmla="*/ 2147483647 h 1550"/>
                <a:gd name="T48" fmla="*/ 2147483647 w 2357"/>
                <a:gd name="T49" fmla="*/ 2147483647 h 1550"/>
                <a:gd name="T50" fmla="*/ 2147483647 w 2357"/>
                <a:gd name="T51" fmla="*/ 2147483647 h 1550"/>
                <a:gd name="T52" fmla="*/ 2147483647 w 2357"/>
                <a:gd name="T53" fmla="*/ 2147483647 h 1550"/>
                <a:gd name="T54" fmla="*/ 2147483647 w 2357"/>
                <a:gd name="T55" fmla="*/ 2147483647 h 1550"/>
                <a:gd name="T56" fmla="*/ 0 w 2357"/>
                <a:gd name="T57" fmla="*/ 2147483647 h 1550"/>
                <a:gd name="T58" fmla="*/ 2147483647 w 2357"/>
                <a:gd name="T59" fmla="*/ 2147483647 h 1550"/>
                <a:gd name="T60" fmla="*/ 0 w 2357"/>
                <a:gd name="T61" fmla="*/ 2147483647 h 1550"/>
                <a:gd name="T62" fmla="*/ 2147483647 w 2357"/>
                <a:gd name="T63" fmla="*/ 2147483647 h 1550"/>
                <a:gd name="T64" fmla="*/ 2147483647 w 2357"/>
                <a:gd name="T65" fmla="*/ 2147483647 h 1550"/>
                <a:gd name="T66" fmla="*/ 2147483647 w 2357"/>
                <a:gd name="T67" fmla="*/ 2147483647 h 1550"/>
                <a:gd name="T68" fmla="*/ 2147483647 w 2357"/>
                <a:gd name="T69" fmla="*/ 2147483647 h 1550"/>
                <a:gd name="T70" fmla="*/ 2147483647 w 2357"/>
                <a:gd name="T71" fmla="*/ 2147483647 h 1550"/>
                <a:gd name="T72" fmla="*/ 2147483647 w 2357"/>
                <a:gd name="T73" fmla="*/ 2147483647 h 1550"/>
                <a:gd name="T74" fmla="*/ 2147483647 w 2357"/>
                <a:gd name="T75" fmla="*/ 2147483647 h 1550"/>
                <a:gd name="T76" fmla="*/ 2147483647 w 2357"/>
                <a:gd name="T77" fmla="*/ 2147483647 h 1550"/>
                <a:gd name="T78" fmla="*/ 2147483647 w 2357"/>
                <a:gd name="T79" fmla="*/ 2147483647 h 1550"/>
                <a:gd name="T80" fmla="*/ 2147483647 w 2357"/>
                <a:gd name="T81" fmla="*/ 2147483647 h 1550"/>
                <a:gd name="T82" fmla="*/ 2147483647 w 2357"/>
                <a:gd name="T83" fmla="*/ 2147483647 h 1550"/>
                <a:gd name="T84" fmla="*/ 2147483647 w 2357"/>
                <a:gd name="T85" fmla="*/ 2147483647 h 1550"/>
                <a:gd name="T86" fmla="*/ 2147483647 w 2357"/>
                <a:gd name="T87" fmla="*/ 2147483647 h 1550"/>
                <a:gd name="T88" fmla="*/ 2147483647 w 2357"/>
                <a:gd name="T89" fmla="*/ 2147483647 h 1550"/>
                <a:gd name="T90" fmla="*/ 2147483647 w 2357"/>
                <a:gd name="T91" fmla="*/ 2147483647 h 1550"/>
                <a:gd name="T92" fmla="*/ 2147483647 w 2357"/>
                <a:gd name="T93" fmla="*/ 2147483647 h 1550"/>
                <a:gd name="T94" fmla="*/ 2147483647 w 2357"/>
                <a:gd name="T95" fmla="*/ 2147483647 h 1550"/>
                <a:gd name="T96" fmla="*/ 2147483647 w 2357"/>
                <a:gd name="T97" fmla="*/ 2147483647 h 1550"/>
                <a:gd name="T98" fmla="*/ 2147483647 w 2357"/>
                <a:gd name="T99" fmla="*/ 2147483647 h 1550"/>
                <a:gd name="T100" fmla="*/ 2147483647 w 2357"/>
                <a:gd name="T101" fmla="*/ 2147483647 h 1550"/>
                <a:gd name="T102" fmla="*/ 2147483647 w 2357"/>
                <a:gd name="T103" fmla="*/ 2147483647 h 1550"/>
                <a:gd name="T104" fmla="*/ 2147483647 w 2357"/>
                <a:gd name="T105" fmla="*/ 2147483647 h 1550"/>
                <a:gd name="T106" fmla="*/ 2147483647 w 2357"/>
                <a:gd name="T107" fmla="*/ 2147483647 h 1550"/>
                <a:gd name="T108" fmla="*/ 2147483647 w 2357"/>
                <a:gd name="T109" fmla="*/ 0 h 1550"/>
                <a:gd name="T110" fmla="*/ 2147483647 w 2357"/>
                <a:gd name="T111" fmla="*/ 0 h 15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2" name="Google Shape;119;p2"/>
            <p:cNvSpPr>
              <a:spLocks/>
            </p:cNvSpPr>
            <p:nvPr/>
          </p:nvSpPr>
          <p:spPr bwMode="auto">
            <a:xfrm>
              <a:off x="3136244" y="5437184"/>
              <a:ext cx="156624" cy="102955"/>
            </a:xfrm>
            <a:custGeom>
              <a:avLst/>
              <a:gdLst>
                <a:gd name="T0" fmla="*/ 2147483647 w 2358"/>
                <a:gd name="T1" fmla="*/ 2147483647 h 1550"/>
                <a:gd name="T2" fmla="*/ 2147483647 w 2358"/>
                <a:gd name="T3" fmla="*/ 2147483647 h 1550"/>
                <a:gd name="T4" fmla="*/ 2147483647 w 2358"/>
                <a:gd name="T5" fmla="*/ 2147483647 h 1550"/>
                <a:gd name="T6" fmla="*/ 2147483647 w 2358"/>
                <a:gd name="T7" fmla="*/ 2147483647 h 1550"/>
                <a:gd name="T8" fmla="*/ 2147483647 w 2358"/>
                <a:gd name="T9" fmla="*/ 2147483647 h 1550"/>
                <a:gd name="T10" fmla="*/ 2147483647 w 2358"/>
                <a:gd name="T11" fmla="*/ 2147483647 h 1550"/>
                <a:gd name="T12" fmla="*/ 2147483647 w 2358"/>
                <a:gd name="T13" fmla="*/ 2147483647 h 1550"/>
                <a:gd name="T14" fmla="*/ 2147483647 w 2358"/>
                <a:gd name="T15" fmla="*/ 2147483647 h 1550"/>
                <a:gd name="T16" fmla="*/ 2147483647 w 2358"/>
                <a:gd name="T17" fmla="*/ 2147483647 h 1550"/>
                <a:gd name="T18" fmla="*/ 2147483647 w 2358"/>
                <a:gd name="T19" fmla="*/ 2147483647 h 1550"/>
                <a:gd name="T20" fmla="*/ 2147483647 w 2358"/>
                <a:gd name="T21" fmla="*/ 2147483647 h 1550"/>
                <a:gd name="T22" fmla="*/ 2147483647 w 2358"/>
                <a:gd name="T23" fmla="*/ 2147483647 h 1550"/>
                <a:gd name="T24" fmla="*/ 2147483647 w 2358"/>
                <a:gd name="T25" fmla="*/ 2147483647 h 1550"/>
                <a:gd name="T26" fmla="*/ 2147483647 w 2358"/>
                <a:gd name="T27" fmla="*/ 2147483647 h 1550"/>
                <a:gd name="T28" fmla="*/ 2147483647 w 2358"/>
                <a:gd name="T29" fmla="*/ 2147483647 h 1550"/>
                <a:gd name="T30" fmla="*/ 2147483647 w 2358"/>
                <a:gd name="T31" fmla="*/ 2147483647 h 1550"/>
                <a:gd name="T32" fmla="*/ 2147483647 w 2358"/>
                <a:gd name="T33" fmla="*/ 2147483647 h 1550"/>
                <a:gd name="T34" fmla="*/ 2147483647 w 2358"/>
                <a:gd name="T35" fmla="*/ 2147483647 h 1550"/>
                <a:gd name="T36" fmla="*/ 2147483647 w 2358"/>
                <a:gd name="T37" fmla="*/ 2147483647 h 1550"/>
                <a:gd name="T38" fmla="*/ 2147483647 w 2358"/>
                <a:gd name="T39" fmla="*/ 2147483647 h 1550"/>
                <a:gd name="T40" fmla="*/ 2147483647 w 2358"/>
                <a:gd name="T41" fmla="*/ 2147483647 h 1550"/>
                <a:gd name="T42" fmla="*/ 2147483647 w 2358"/>
                <a:gd name="T43" fmla="*/ 2147483647 h 1550"/>
                <a:gd name="T44" fmla="*/ 2147483647 w 2358"/>
                <a:gd name="T45" fmla="*/ 2147483647 h 1550"/>
                <a:gd name="T46" fmla="*/ 2147483647 w 2358"/>
                <a:gd name="T47" fmla="*/ 2147483647 h 1550"/>
                <a:gd name="T48" fmla="*/ 2147483647 w 2358"/>
                <a:gd name="T49" fmla="*/ 2147483647 h 1550"/>
                <a:gd name="T50" fmla="*/ 2147483647 w 2358"/>
                <a:gd name="T51" fmla="*/ 2147483647 h 1550"/>
                <a:gd name="T52" fmla="*/ 2147483647 w 2358"/>
                <a:gd name="T53" fmla="*/ 2147483647 h 1550"/>
                <a:gd name="T54" fmla="*/ 2147483647 w 2358"/>
                <a:gd name="T55" fmla="*/ 2147483647 h 1550"/>
                <a:gd name="T56" fmla="*/ 2147483647 w 2358"/>
                <a:gd name="T57" fmla="*/ 2147483647 h 1550"/>
                <a:gd name="T58" fmla="*/ 2147483647 w 2358"/>
                <a:gd name="T59" fmla="*/ 2147483647 h 1550"/>
                <a:gd name="T60" fmla="*/ 0 w 2358"/>
                <a:gd name="T61" fmla="*/ 2147483647 h 1550"/>
                <a:gd name="T62" fmla="*/ 2147483647 w 2358"/>
                <a:gd name="T63" fmla="*/ 2147483647 h 1550"/>
                <a:gd name="T64" fmla="*/ 2147483647 w 2358"/>
                <a:gd name="T65" fmla="*/ 2147483647 h 1550"/>
                <a:gd name="T66" fmla="*/ 2147483647 w 2358"/>
                <a:gd name="T67" fmla="*/ 2147483647 h 1550"/>
                <a:gd name="T68" fmla="*/ 2147483647 w 2358"/>
                <a:gd name="T69" fmla="*/ 2147483647 h 1550"/>
                <a:gd name="T70" fmla="*/ 2147483647 w 2358"/>
                <a:gd name="T71" fmla="*/ 2147483647 h 1550"/>
                <a:gd name="T72" fmla="*/ 2147483647 w 2358"/>
                <a:gd name="T73" fmla="*/ 2147483647 h 1550"/>
                <a:gd name="T74" fmla="*/ 2147483647 w 2358"/>
                <a:gd name="T75" fmla="*/ 2147483647 h 1550"/>
                <a:gd name="T76" fmla="*/ 2147483647 w 2358"/>
                <a:gd name="T77" fmla="*/ 2147483647 h 1550"/>
                <a:gd name="T78" fmla="*/ 2147483647 w 2358"/>
                <a:gd name="T79" fmla="*/ 2147483647 h 1550"/>
                <a:gd name="T80" fmla="*/ 2147483647 w 2358"/>
                <a:gd name="T81" fmla="*/ 2147483647 h 1550"/>
                <a:gd name="T82" fmla="*/ 2147483647 w 2358"/>
                <a:gd name="T83" fmla="*/ 2147483647 h 1550"/>
                <a:gd name="T84" fmla="*/ 2147483647 w 2358"/>
                <a:gd name="T85" fmla="*/ 2147483647 h 1550"/>
                <a:gd name="T86" fmla="*/ 2147483647 w 2358"/>
                <a:gd name="T87" fmla="*/ 2147483647 h 1550"/>
                <a:gd name="T88" fmla="*/ 2147483647 w 2358"/>
                <a:gd name="T89" fmla="*/ 2147483647 h 1550"/>
                <a:gd name="T90" fmla="*/ 2147483647 w 2358"/>
                <a:gd name="T91" fmla="*/ 2147483647 h 1550"/>
                <a:gd name="T92" fmla="*/ 2147483647 w 2358"/>
                <a:gd name="T93" fmla="*/ 2147483647 h 1550"/>
                <a:gd name="T94" fmla="*/ 2147483647 w 2358"/>
                <a:gd name="T95" fmla="*/ 2147483647 h 1550"/>
                <a:gd name="T96" fmla="*/ 2147483647 w 2358"/>
                <a:gd name="T97" fmla="*/ 2147483647 h 1550"/>
                <a:gd name="T98" fmla="*/ 2147483647 w 2358"/>
                <a:gd name="T99" fmla="*/ 2147483647 h 1550"/>
                <a:gd name="T100" fmla="*/ 2147483647 w 2358"/>
                <a:gd name="T101" fmla="*/ 2147483647 h 1550"/>
                <a:gd name="T102" fmla="*/ 2147483647 w 2358"/>
                <a:gd name="T103" fmla="*/ 2147483647 h 1550"/>
                <a:gd name="T104" fmla="*/ 2147483647 w 2358"/>
                <a:gd name="T105" fmla="*/ 2147483647 h 1550"/>
                <a:gd name="T106" fmla="*/ 2147483647 w 2358"/>
                <a:gd name="T107" fmla="*/ 2147483647 h 1550"/>
                <a:gd name="T108" fmla="*/ 2147483647 w 2358"/>
                <a:gd name="T109" fmla="*/ 2147483647 h 155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3" name="Google Shape;120;p2"/>
            <p:cNvSpPr>
              <a:spLocks/>
            </p:cNvSpPr>
            <p:nvPr/>
          </p:nvSpPr>
          <p:spPr bwMode="auto">
            <a:xfrm>
              <a:off x="1807861" y="5638445"/>
              <a:ext cx="152108" cy="100697"/>
            </a:xfrm>
            <a:custGeom>
              <a:avLst/>
              <a:gdLst>
                <a:gd name="T0" fmla="*/ 2147483647 w 2290"/>
                <a:gd name="T1" fmla="*/ 2147483647 h 1516"/>
                <a:gd name="T2" fmla="*/ 2147483647 w 2290"/>
                <a:gd name="T3" fmla="*/ 2147483647 h 1516"/>
                <a:gd name="T4" fmla="*/ 2147483647 w 2290"/>
                <a:gd name="T5" fmla="*/ 2147483647 h 1516"/>
                <a:gd name="T6" fmla="*/ 2147483647 w 2290"/>
                <a:gd name="T7" fmla="*/ 2147483647 h 1516"/>
                <a:gd name="T8" fmla="*/ 2147483647 w 2290"/>
                <a:gd name="T9" fmla="*/ 2147483647 h 1516"/>
                <a:gd name="T10" fmla="*/ 2147483647 w 2290"/>
                <a:gd name="T11" fmla="*/ 2147483647 h 1516"/>
                <a:gd name="T12" fmla="*/ 2147483647 w 2290"/>
                <a:gd name="T13" fmla="*/ 2147483647 h 1516"/>
                <a:gd name="T14" fmla="*/ 2147483647 w 2290"/>
                <a:gd name="T15" fmla="*/ 2147483647 h 1516"/>
                <a:gd name="T16" fmla="*/ 2147483647 w 2290"/>
                <a:gd name="T17" fmla="*/ 2147483647 h 1516"/>
                <a:gd name="T18" fmla="*/ 2147483647 w 2290"/>
                <a:gd name="T19" fmla="*/ 2147483647 h 1516"/>
                <a:gd name="T20" fmla="*/ 2147483647 w 2290"/>
                <a:gd name="T21" fmla="*/ 2147483647 h 1516"/>
                <a:gd name="T22" fmla="*/ 2147483647 w 2290"/>
                <a:gd name="T23" fmla="*/ 2147483647 h 1516"/>
                <a:gd name="T24" fmla="*/ 2147483647 w 2290"/>
                <a:gd name="T25" fmla="*/ 2147483647 h 1516"/>
                <a:gd name="T26" fmla="*/ 2147483647 w 2290"/>
                <a:gd name="T27" fmla="*/ 2147483647 h 1516"/>
                <a:gd name="T28" fmla="*/ 2147483647 w 2290"/>
                <a:gd name="T29" fmla="*/ 2147483647 h 1516"/>
                <a:gd name="T30" fmla="*/ 2147483647 w 2290"/>
                <a:gd name="T31" fmla="*/ 2147483647 h 1516"/>
                <a:gd name="T32" fmla="*/ 2147483647 w 2290"/>
                <a:gd name="T33" fmla="*/ 2147483647 h 1516"/>
                <a:gd name="T34" fmla="*/ 2147483647 w 2290"/>
                <a:gd name="T35" fmla="*/ 2147483647 h 1516"/>
                <a:gd name="T36" fmla="*/ 2147483647 w 2290"/>
                <a:gd name="T37" fmla="*/ 2147483647 h 1516"/>
                <a:gd name="T38" fmla="*/ 0 w 2290"/>
                <a:gd name="T39" fmla="*/ 2147483647 h 1516"/>
                <a:gd name="T40" fmla="*/ 2147483647 w 2290"/>
                <a:gd name="T41" fmla="*/ 2147483647 h 1516"/>
                <a:gd name="T42" fmla="*/ 2147483647 w 2290"/>
                <a:gd name="T43" fmla="*/ 2147483647 h 1516"/>
                <a:gd name="T44" fmla="*/ 2147483647 w 2290"/>
                <a:gd name="T45" fmla="*/ 2147483647 h 1516"/>
                <a:gd name="T46" fmla="*/ 2147483647 w 2290"/>
                <a:gd name="T47" fmla="*/ 2147483647 h 1516"/>
                <a:gd name="T48" fmla="*/ 2147483647 w 2290"/>
                <a:gd name="T49" fmla="*/ 2147483647 h 1516"/>
                <a:gd name="T50" fmla="*/ 2147483647 w 2290"/>
                <a:gd name="T51" fmla="*/ 2147483647 h 1516"/>
                <a:gd name="T52" fmla="*/ 2147483647 w 2290"/>
                <a:gd name="T53" fmla="*/ 2147483647 h 1516"/>
                <a:gd name="T54" fmla="*/ 2147483647 w 2290"/>
                <a:gd name="T55" fmla="*/ 2147483647 h 1516"/>
                <a:gd name="T56" fmla="*/ 2147483647 w 2290"/>
                <a:gd name="T57" fmla="*/ 2147483647 h 1516"/>
                <a:gd name="T58" fmla="*/ 2147483647 w 2290"/>
                <a:gd name="T59" fmla="*/ 2147483647 h 1516"/>
                <a:gd name="T60" fmla="*/ 2147483647 w 2290"/>
                <a:gd name="T61" fmla="*/ 2147483647 h 1516"/>
                <a:gd name="T62" fmla="*/ 2147483647 w 2290"/>
                <a:gd name="T63" fmla="*/ 2147483647 h 1516"/>
                <a:gd name="T64" fmla="*/ 2147483647 w 2290"/>
                <a:gd name="T65" fmla="*/ 2147483647 h 1516"/>
                <a:gd name="T66" fmla="*/ 2147483647 w 2290"/>
                <a:gd name="T67" fmla="*/ 2147483647 h 1516"/>
                <a:gd name="T68" fmla="*/ 2147483647 w 2290"/>
                <a:gd name="T69" fmla="*/ 2147483647 h 1516"/>
                <a:gd name="T70" fmla="*/ 2147483647 w 2290"/>
                <a:gd name="T71" fmla="*/ 2147483647 h 1516"/>
                <a:gd name="T72" fmla="*/ 2147483647 w 2290"/>
                <a:gd name="T73" fmla="*/ 2147483647 h 1516"/>
                <a:gd name="T74" fmla="*/ 2147483647 w 2290"/>
                <a:gd name="T75" fmla="*/ 2147483647 h 1516"/>
                <a:gd name="T76" fmla="*/ 2147483647 w 2290"/>
                <a:gd name="T77" fmla="*/ 2147483647 h 1516"/>
                <a:gd name="T78" fmla="*/ 2147483647 w 2290"/>
                <a:gd name="T79" fmla="*/ 2147483647 h 1516"/>
                <a:gd name="T80" fmla="*/ 2147483647 w 2290"/>
                <a:gd name="T81" fmla="*/ 2147483647 h 1516"/>
                <a:gd name="T82" fmla="*/ 2147483647 w 2290"/>
                <a:gd name="T83" fmla="*/ 2147483647 h 1516"/>
                <a:gd name="T84" fmla="*/ 2147483647 w 2290"/>
                <a:gd name="T85" fmla="*/ 2147483647 h 15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4" name="Google Shape;121;p2"/>
            <p:cNvSpPr>
              <a:spLocks/>
            </p:cNvSpPr>
            <p:nvPr/>
          </p:nvSpPr>
          <p:spPr bwMode="auto">
            <a:xfrm>
              <a:off x="1971127" y="5607160"/>
              <a:ext cx="163267" cy="107405"/>
            </a:xfrm>
            <a:custGeom>
              <a:avLst/>
              <a:gdLst>
                <a:gd name="T0" fmla="*/ 2147483647 w 2458"/>
                <a:gd name="T1" fmla="*/ 2147483647 h 1617"/>
                <a:gd name="T2" fmla="*/ 2147483647 w 2458"/>
                <a:gd name="T3" fmla="*/ 2147483647 h 1617"/>
                <a:gd name="T4" fmla="*/ 2147483647 w 2458"/>
                <a:gd name="T5" fmla="*/ 2147483647 h 1617"/>
                <a:gd name="T6" fmla="*/ 2147483647 w 2458"/>
                <a:gd name="T7" fmla="*/ 2147483647 h 1617"/>
                <a:gd name="T8" fmla="*/ 0 w 2458"/>
                <a:gd name="T9" fmla="*/ 2147483647 h 1617"/>
                <a:gd name="T10" fmla="*/ 0 w 2458"/>
                <a:gd name="T11" fmla="*/ 2147483647 h 1617"/>
                <a:gd name="T12" fmla="*/ 2147483647 w 2458"/>
                <a:gd name="T13" fmla="*/ 2147483647 h 1617"/>
                <a:gd name="T14" fmla="*/ 2147483647 w 2458"/>
                <a:gd name="T15" fmla="*/ 2147483647 h 1617"/>
                <a:gd name="T16" fmla="*/ 2147483647 w 2458"/>
                <a:gd name="T17" fmla="*/ 2147483647 h 1617"/>
                <a:gd name="T18" fmla="*/ 2147483647 w 2458"/>
                <a:gd name="T19" fmla="*/ 2147483647 h 1617"/>
                <a:gd name="T20" fmla="*/ 2147483647 w 2458"/>
                <a:gd name="T21" fmla="*/ 2147483647 h 1617"/>
                <a:gd name="T22" fmla="*/ 2147483647 w 2458"/>
                <a:gd name="T23" fmla="*/ 2147483647 h 1617"/>
                <a:gd name="T24" fmla="*/ 2147483647 w 2458"/>
                <a:gd name="T25" fmla="*/ 2147483647 h 1617"/>
                <a:gd name="T26" fmla="*/ 2147483647 w 2458"/>
                <a:gd name="T27" fmla="*/ 2147483647 h 1617"/>
                <a:gd name="T28" fmla="*/ 2147483647 w 2458"/>
                <a:gd name="T29" fmla="*/ 2147483647 h 1617"/>
                <a:gd name="T30" fmla="*/ 2147483647 w 2458"/>
                <a:gd name="T31" fmla="*/ 2147483647 h 1617"/>
                <a:gd name="T32" fmla="*/ 2147483647 w 2458"/>
                <a:gd name="T33" fmla="*/ 2147483647 h 1617"/>
                <a:gd name="T34" fmla="*/ 2147483647 w 2458"/>
                <a:gd name="T35" fmla="*/ 2147483647 h 1617"/>
                <a:gd name="T36" fmla="*/ 2147483647 w 2458"/>
                <a:gd name="T37" fmla="*/ 2147483647 h 1617"/>
                <a:gd name="T38" fmla="*/ 2147483647 w 2458"/>
                <a:gd name="T39" fmla="*/ 2147483647 h 1617"/>
                <a:gd name="T40" fmla="*/ 2147483647 w 2458"/>
                <a:gd name="T41" fmla="*/ 2147483647 h 1617"/>
                <a:gd name="T42" fmla="*/ 2147483647 w 2458"/>
                <a:gd name="T43" fmla="*/ 2147483647 h 1617"/>
                <a:gd name="T44" fmla="*/ 2147483647 w 2458"/>
                <a:gd name="T45" fmla="*/ 2147483647 h 1617"/>
                <a:gd name="T46" fmla="*/ 2147483647 w 2458"/>
                <a:gd name="T47" fmla="*/ 2147483647 h 1617"/>
                <a:gd name="T48" fmla="*/ 2147483647 w 2458"/>
                <a:gd name="T49" fmla="*/ 2147483647 h 1617"/>
                <a:gd name="T50" fmla="*/ 2147483647 w 2458"/>
                <a:gd name="T51" fmla="*/ 2147483647 h 1617"/>
                <a:gd name="T52" fmla="*/ 2147483647 w 2458"/>
                <a:gd name="T53" fmla="*/ 2147483647 h 1617"/>
                <a:gd name="T54" fmla="*/ 2147483647 w 2458"/>
                <a:gd name="T55" fmla="*/ 2147483647 h 1617"/>
                <a:gd name="T56" fmla="*/ 2147483647 w 2458"/>
                <a:gd name="T57" fmla="*/ 2147483647 h 1617"/>
                <a:gd name="T58" fmla="*/ 2147483647 w 2458"/>
                <a:gd name="T59" fmla="*/ 2147483647 h 1617"/>
                <a:gd name="T60" fmla="*/ 2147483647 w 2458"/>
                <a:gd name="T61" fmla="*/ 2147483647 h 1617"/>
                <a:gd name="T62" fmla="*/ 2147483647 w 2458"/>
                <a:gd name="T63" fmla="*/ 2147483647 h 1617"/>
                <a:gd name="T64" fmla="*/ 2147483647 w 2458"/>
                <a:gd name="T65" fmla="*/ 2147483647 h 1617"/>
                <a:gd name="T66" fmla="*/ 2147483647 w 2458"/>
                <a:gd name="T67" fmla="*/ 2147483647 h 1617"/>
                <a:gd name="T68" fmla="*/ 2147483647 w 2458"/>
                <a:gd name="T69" fmla="*/ 2147483647 h 1617"/>
                <a:gd name="T70" fmla="*/ 2147483647 w 2458"/>
                <a:gd name="T71" fmla="*/ 2147483647 h 1617"/>
                <a:gd name="T72" fmla="*/ 2147483647 w 2458"/>
                <a:gd name="T73" fmla="*/ 2147483647 h 1617"/>
                <a:gd name="T74" fmla="*/ 2147483647 w 2458"/>
                <a:gd name="T75" fmla="*/ 2147483647 h 1617"/>
                <a:gd name="T76" fmla="*/ 2147483647 w 2458"/>
                <a:gd name="T77" fmla="*/ 2147483647 h 1617"/>
                <a:gd name="T78" fmla="*/ 2147483647 w 2458"/>
                <a:gd name="T79" fmla="*/ 2147483647 h 1617"/>
                <a:gd name="T80" fmla="*/ 2147483647 w 2458"/>
                <a:gd name="T81" fmla="*/ 2147483647 h 1617"/>
                <a:gd name="T82" fmla="*/ 2147483647 w 2458"/>
                <a:gd name="T83" fmla="*/ 2147483647 h 1617"/>
                <a:gd name="T84" fmla="*/ 2147483647 w 2458"/>
                <a:gd name="T85" fmla="*/ 2147483647 h 1617"/>
                <a:gd name="T86" fmla="*/ 2147483647 w 2458"/>
                <a:gd name="T87" fmla="*/ 2147483647 h 1617"/>
                <a:gd name="T88" fmla="*/ 2147483647 w 2458"/>
                <a:gd name="T89" fmla="*/ 2147483647 h 1617"/>
                <a:gd name="T90" fmla="*/ 2147483647 w 2458"/>
                <a:gd name="T91" fmla="*/ 2147483647 h 1617"/>
                <a:gd name="T92" fmla="*/ 2147483647 w 2458"/>
                <a:gd name="T93" fmla="*/ 2147483647 h 1617"/>
                <a:gd name="T94" fmla="*/ 2147483647 w 2458"/>
                <a:gd name="T95" fmla="*/ 2147483647 h 1617"/>
                <a:gd name="T96" fmla="*/ 2147483647 w 2458"/>
                <a:gd name="T97" fmla="*/ 2147483647 h 16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5" name="Google Shape;122;p2"/>
            <p:cNvSpPr>
              <a:spLocks/>
            </p:cNvSpPr>
            <p:nvPr/>
          </p:nvSpPr>
          <p:spPr bwMode="auto">
            <a:xfrm>
              <a:off x="1816828" y="5739075"/>
              <a:ext cx="154366" cy="147724"/>
            </a:xfrm>
            <a:custGeom>
              <a:avLst/>
              <a:gdLst>
                <a:gd name="T0" fmla="*/ 2147483647 w 2324"/>
                <a:gd name="T1" fmla="*/ 2147483647 h 2224"/>
                <a:gd name="T2" fmla="*/ 2147483647 w 2324"/>
                <a:gd name="T3" fmla="*/ 2147483647 h 2224"/>
                <a:gd name="T4" fmla="*/ 2147483647 w 2324"/>
                <a:gd name="T5" fmla="*/ 2147483647 h 2224"/>
                <a:gd name="T6" fmla="*/ 2147483647 w 2324"/>
                <a:gd name="T7" fmla="*/ 2147483647 h 2224"/>
                <a:gd name="T8" fmla="*/ 2147483647 w 2324"/>
                <a:gd name="T9" fmla="*/ 2147483647 h 2224"/>
                <a:gd name="T10" fmla="*/ 2147483647 w 2324"/>
                <a:gd name="T11" fmla="*/ 2147483647 h 2224"/>
                <a:gd name="T12" fmla="*/ 2147483647 w 2324"/>
                <a:gd name="T13" fmla="*/ 2147483647 h 2224"/>
                <a:gd name="T14" fmla="*/ 2147483647 w 2324"/>
                <a:gd name="T15" fmla="*/ 2147483647 h 2224"/>
                <a:gd name="T16" fmla="*/ 2147483647 w 2324"/>
                <a:gd name="T17" fmla="*/ 2147483647 h 2224"/>
                <a:gd name="T18" fmla="*/ 2147483647 w 2324"/>
                <a:gd name="T19" fmla="*/ 2147483647 h 2224"/>
                <a:gd name="T20" fmla="*/ 2147483647 w 2324"/>
                <a:gd name="T21" fmla="*/ 2147483647 h 2224"/>
                <a:gd name="T22" fmla="*/ 2147483647 w 2324"/>
                <a:gd name="T23" fmla="*/ 2147483647 h 2224"/>
                <a:gd name="T24" fmla="*/ 2147483647 w 2324"/>
                <a:gd name="T25" fmla="*/ 2147483647 h 2224"/>
                <a:gd name="T26" fmla="*/ 2147483647 w 2324"/>
                <a:gd name="T27" fmla="*/ 2147483647 h 2224"/>
                <a:gd name="T28" fmla="*/ 2147483647 w 2324"/>
                <a:gd name="T29" fmla="*/ 2147483647 h 2224"/>
                <a:gd name="T30" fmla="*/ 2147483647 w 2324"/>
                <a:gd name="T31" fmla="*/ 2147483647 h 2224"/>
                <a:gd name="T32" fmla="*/ 2147483647 w 2324"/>
                <a:gd name="T33" fmla="*/ 2147483647 h 2224"/>
                <a:gd name="T34" fmla="*/ 2147483647 w 2324"/>
                <a:gd name="T35" fmla="*/ 2147483647 h 2224"/>
                <a:gd name="T36" fmla="*/ 2147483647 w 2324"/>
                <a:gd name="T37" fmla="*/ 2147483647 h 2224"/>
                <a:gd name="T38" fmla="*/ 2147483647 w 2324"/>
                <a:gd name="T39" fmla="*/ 2147483647 h 2224"/>
                <a:gd name="T40" fmla="*/ 2147483647 w 2324"/>
                <a:gd name="T41" fmla="*/ 2147483647 h 2224"/>
                <a:gd name="T42" fmla="*/ 2147483647 w 2324"/>
                <a:gd name="T43" fmla="*/ 2147483647 h 2224"/>
                <a:gd name="T44" fmla="*/ 2147483647 w 2324"/>
                <a:gd name="T45" fmla="*/ 2147483647 h 2224"/>
                <a:gd name="T46" fmla="*/ 2147483647 w 2324"/>
                <a:gd name="T47" fmla="*/ 2147483647 h 2224"/>
                <a:gd name="T48" fmla="*/ 2147483647 w 2324"/>
                <a:gd name="T49" fmla="*/ 2147483647 h 2224"/>
                <a:gd name="T50" fmla="*/ 2147483647 w 2324"/>
                <a:gd name="T51" fmla="*/ 2147483647 h 2224"/>
                <a:gd name="T52" fmla="*/ 2147483647 w 2324"/>
                <a:gd name="T53" fmla="*/ 2147483647 h 2224"/>
                <a:gd name="T54" fmla="*/ 2147483647 w 2324"/>
                <a:gd name="T55" fmla="*/ 2147483647 h 2224"/>
                <a:gd name="T56" fmla="*/ 2147483647 w 2324"/>
                <a:gd name="T57" fmla="*/ 2147483647 h 2224"/>
                <a:gd name="T58" fmla="*/ 2147483647 w 2324"/>
                <a:gd name="T59" fmla="*/ 2147483647 h 2224"/>
                <a:gd name="T60" fmla="*/ 2147483647 w 2324"/>
                <a:gd name="T61" fmla="*/ 2147483647 h 2224"/>
                <a:gd name="T62" fmla="*/ 2147483647 w 2324"/>
                <a:gd name="T63" fmla="*/ 2147483647 h 2224"/>
                <a:gd name="T64" fmla="*/ 2147483647 w 2324"/>
                <a:gd name="T65" fmla="*/ 2147483647 h 2224"/>
                <a:gd name="T66" fmla="*/ 0 w 2324"/>
                <a:gd name="T67" fmla="*/ 2147483647 h 2224"/>
                <a:gd name="T68" fmla="*/ 0 w 2324"/>
                <a:gd name="T69" fmla="*/ 2147483647 h 2224"/>
                <a:gd name="T70" fmla="*/ 2147483647 w 2324"/>
                <a:gd name="T71" fmla="*/ 2147483647 h 2224"/>
                <a:gd name="T72" fmla="*/ 2147483647 w 2324"/>
                <a:gd name="T73" fmla="*/ 2147483647 h 2224"/>
                <a:gd name="T74" fmla="*/ 2147483647 w 2324"/>
                <a:gd name="T75" fmla="*/ 2147483647 h 2224"/>
                <a:gd name="T76" fmla="*/ 2147483647 w 2324"/>
                <a:gd name="T77" fmla="*/ 2147483647 h 2224"/>
                <a:gd name="T78" fmla="*/ 2147483647 w 2324"/>
                <a:gd name="T79" fmla="*/ 2147483647 h 2224"/>
                <a:gd name="T80" fmla="*/ 2147483647 w 2324"/>
                <a:gd name="T81" fmla="*/ 2147483647 h 2224"/>
                <a:gd name="T82" fmla="*/ 2147483647 w 2324"/>
                <a:gd name="T83" fmla="*/ 2147483647 h 2224"/>
                <a:gd name="T84" fmla="*/ 2147483647 w 2324"/>
                <a:gd name="T85" fmla="*/ 2147483647 h 2224"/>
                <a:gd name="T86" fmla="*/ 2147483647 w 2324"/>
                <a:gd name="T87" fmla="*/ 2147483647 h 2224"/>
                <a:gd name="T88" fmla="*/ 2147483647 w 2324"/>
                <a:gd name="T89" fmla="*/ 2147483647 h 2224"/>
                <a:gd name="T90" fmla="*/ 2147483647 w 2324"/>
                <a:gd name="T91" fmla="*/ 2147483647 h 2224"/>
                <a:gd name="T92" fmla="*/ 2147483647 w 2324"/>
                <a:gd name="T93" fmla="*/ 2147483647 h 2224"/>
                <a:gd name="T94" fmla="*/ 2147483647 w 2324"/>
                <a:gd name="T95" fmla="*/ 2147483647 h 2224"/>
                <a:gd name="T96" fmla="*/ 2147483647 w 2324"/>
                <a:gd name="T97" fmla="*/ 2147483647 h 2224"/>
                <a:gd name="T98" fmla="*/ 2147483647 w 2324"/>
                <a:gd name="T99" fmla="*/ 2147483647 h 2224"/>
                <a:gd name="T100" fmla="*/ 2147483647 w 2324"/>
                <a:gd name="T101" fmla="*/ 2147483647 h 2224"/>
                <a:gd name="T102" fmla="*/ 2147483647 w 2324"/>
                <a:gd name="T103" fmla="*/ 2147483647 h 2224"/>
                <a:gd name="T104" fmla="*/ 2147483647 w 2324"/>
                <a:gd name="T105" fmla="*/ 2147483647 h 2224"/>
                <a:gd name="T106" fmla="*/ 2147483647 w 2324"/>
                <a:gd name="T107" fmla="*/ 2147483647 h 2224"/>
                <a:gd name="T108" fmla="*/ 2147483647 w 2324"/>
                <a:gd name="T109" fmla="*/ 2147483647 h 2224"/>
                <a:gd name="T110" fmla="*/ 2147483647 w 2324"/>
                <a:gd name="T111" fmla="*/ 2147483647 h 2224"/>
                <a:gd name="T112" fmla="*/ 2147483647 w 2324"/>
                <a:gd name="T113" fmla="*/ 2147483647 h 2224"/>
                <a:gd name="T114" fmla="*/ 2147483647 w 2324"/>
                <a:gd name="T115" fmla="*/ 2147483647 h 2224"/>
                <a:gd name="T116" fmla="*/ 2147483647 w 2324"/>
                <a:gd name="T117" fmla="*/ 2147483647 h 22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6" name="Google Shape;123;p2"/>
            <p:cNvSpPr>
              <a:spLocks/>
            </p:cNvSpPr>
            <p:nvPr/>
          </p:nvSpPr>
          <p:spPr bwMode="auto">
            <a:xfrm>
              <a:off x="2047115" y="5783843"/>
              <a:ext cx="42577" cy="51477"/>
            </a:xfrm>
            <a:custGeom>
              <a:avLst/>
              <a:gdLst>
                <a:gd name="T0" fmla="*/ 2147483647 w 641"/>
                <a:gd name="T1" fmla="*/ 0 h 775"/>
                <a:gd name="T2" fmla="*/ 2147483647 w 641"/>
                <a:gd name="T3" fmla="*/ 2147483647 h 775"/>
                <a:gd name="T4" fmla="*/ 2147483647 w 641"/>
                <a:gd name="T5" fmla="*/ 2147483647 h 775"/>
                <a:gd name="T6" fmla="*/ 2147483647 w 641"/>
                <a:gd name="T7" fmla="*/ 2147483647 h 775"/>
                <a:gd name="T8" fmla="*/ 2147483647 w 641"/>
                <a:gd name="T9" fmla="*/ 2147483647 h 775"/>
                <a:gd name="T10" fmla="*/ 2147483647 w 641"/>
                <a:gd name="T11" fmla="*/ 2147483647 h 775"/>
                <a:gd name="T12" fmla="*/ 2147483647 w 641"/>
                <a:gd name="T13" fmla="*/ 2147483647 h 775"/>
                <a:gd name="T14" fmla="*/ 2147483647 w 641"/>
                <a:gd name="T15" fmla="*/ 2147483647 h 775"/>
                <a:gd name="T16" fmla="*/ 2147483647 w 641"/>
                <a:gd name="T17" fmla="*/ 2147483647 h 775"/>
                <a:gd name="T18" fmla="*/ 2147483647 w 641"/>
                <a:gd name="T19" fmla="*/ 2147483647 h 775"/>
                <a:gd name="T20" fmla="*/ 2147483647 w 641"/>
                <a:gd name="T21" fmla="*/ 2147483647 h 775"/>
                <a:gd name="T22" fmla="*/ 2147483647 w 641"/>
                <a:gd name="T23" fmla="*/ 2147483647 h 775"/>
                <a:gd name="T24" fmla="*/ 2147483647 w 641"/>
                <a:gd name="T25" fmla="*/ 2147483647 h 775"/>
                <a:gd name="T26" fmla="*/ 2147483647 w 641"/>
                <a:gd name="T27" fmla="*/ 2147483647 h 775"/>
                <a:gd name="T28" fmla="*/ 2147483647 w 641"/>
                <a:gd name="T29" fmla="*/ 2147483647 h 775"/>
                <a:gd name="T30" fmla="*/ 2147483647 w 641"/>
                <a:gd name="T31" fmla="*/ 2147483647 h 775"/>
                <a:gd name="T32" fmla="*/ 2147483647 w 641"/>
                <a:gd name="T33" fmla="*/ 2147483647 h 775"/>
                <a:gd name="T34" fmla="*/ 2147483647 w 641"/>
                <a:gd name="T35" fmla="*/ 2147483647 h 775"/>
                <a:gd name="T36" fmla="*/ 2147483647 w 641"/>
                <a:gd name="T37" fmla="*/ 2147483647 h 775"/>
                <a:gd name="T38" fmla="*/ 2147483647 w 641"/>
                <a:gd name="T39" fmla="*/ 2147483647 h 775"/>
                <a:gd name="T40" fmla="*/ 2147483647 w 641"/>
                <a:gd name="T41" fmla="*/ 2147483647 h 775"/>
                <a:gd name="T42" fmla="*/ 2147483647 w 641"/>
                <a:gd name="T43" fmla="*/ 2147483647 h 775"/>
                <a:gd name="T44" fmla="*/ 2147483647 w 641"/>
                <a:gd name="T45" fmla="*/ 0 h 775"/>
                <a:gd name="T46" fmla="*/ 2147483647 w 641"/>
                <a:gd name="T47" fmla="*/ 0 h 7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7" name="Google Shape;124;p2"/>
            <p:cNvSpPr>
              <a:spLocks/>
            </p:cNvSpPr>
            <p:nvPr/>
          </p:nvSpPr>
          <p:spPr bwMode="auto">
            <a:xfrm>
              <a:off x="2136586" y="5584775"/>
              <a:ext cx="158883" cy="107405"/>
            </a:xfrm>
            <a:custGeom>
              <a:avLst/>
              <a:gdLst>
                <a:gd name="T0" fmla="*/ 2147483647 w 2392"/>
                <a:gd name="T1" fmla="*/ 2147483647 h 1617"/>
                <a:gd name="T2" fmla="*/ 2147483647 w 2392"/>
                <a:gd name="T3" fmla="*/ 2147483647 h 1617"/>
                <a:gd name="T4" fmla="*/ 2147483647 w 2392"/>
                <a:gd name="T5" fmla="*/ 2147483647 h 1617"/>
                <a:gd name="T6" fmla="*/ 2147483647 w 2392"/>
                <a:gd name="T7" fmla="*/ 2147483647 h 1617"/>
                <a:gd name="T8" fmla="*/ 2147483647 w 2392"/>
                <a:gd name="T9" fmla="*/ 2147483647 h 1617"/>
                <a:gd name="T10" fmla="*/ 2147483647 w 2392"/>
                <a:gd name="T11" fmla="*/ 2147483647 h 1617"/>
                <a:gd name="T12" fmla="*/ 2147483647 w 2392"/>
                <a:gd name="T13" fmla="*/ 2147483647 h 1617"/>
                <a:gd name="T14" fmla="*/ 2147483647 w 2392"/>
                <a:gd name="T15" fmla="*/ 2147483647 h 1617"/>
                <a:gd name="T16" fmla="*/ 2147483647 w 2392"/>
                <a:gd name="T17" fmla="*/ 2147483647 h 1617"/>
                <a:gd name="T18" fmla="*/ 2147483647 w 2392"/>
                <a:gd name="T19" fmla="*/ 2147483647 h 1617"/>
                <a:gd name="T20" fmla="*/ 2147483647 w 2392"/>
                <a:gd name="T21" fmla="*/ 2147483647 h 1617"/>
                <a:gd name="T22" fmla="*/ 2147483647 w 2392"/>
                <a:gd name="T23" fmla="*/ 2147483647 h 1617"/>
                <a:gd name="T24" fmla="*/ 2147483647 w 2392"/>
                <a:gd name="T25" fmla="*/ 2147483647 h 1617"/>
                <a:gd name="T26" fmla="*/ 2147483647 w 2392"/>
                <a:gd name="T27" fmla="*/ 2147483647 h 1617"/>
                <a:gd name="T28" fmla="*/ 2147483647 w 2392"/>
                <a:gd name="T29" fmla="*/ 2147483647 h 1617"/>
                <a:gd name="T30" fmla="*/ 2147483647 w 2392"/>
                <a:gd name="T31" fmla="*/ 2147483647 h 1617"/>
                <a:gd name="T32" fmla="*/ 2147483647 w 2392"/>
                <a:gd name="T33" fmla="*/ 2147483647 h 1617"/>
                <a:gd name="T34" fmla="*/ 2147483647 w 2392"/>
                <a:gd name="T35" fmla="*/ 2147483647 h 1617"/>
                <a:gd name="T36" fmla="*/ 2147483647 w 2392"/>
                <a:gd name="T37" fmla="*/ 2147483647 h 1617"/>
                <a:gd name="T38" fmla="*/ 2147483647 w 2392"/>
                <a:gd name="T39" fmla="*/ 2147483647 h 1617"/>
                <a:gd name="T40" fmla="*/ 2147483647 w 2392"/>
                <a:gd name="T41" fmla="*/ 2147483647 h 1617"/>
                <a:gd name="T42" fmla="*/ 2147483647 w 2392"/>
                <a:gd name="T43" fmla="*/ 2147483647 h 1617"/>
                <a:gd name="T44" fmla="*/ 2147483647 w 2392"/>
                <a:gd name="T45" fmla="*/ 2147483647 h 1617"/>
                <a:gd name="T46" fmla="*/ 2147483647 w 2392"/>
                <a:gd name="T47" fmla="*/ 2147483647 h 1617"/>
                <a:gd name="T48" fmla="*/ 2147483647 w 2392"/>
                <a:gd name="T49" fmla="*/ 2147483647 h 1617"/>
                <a:gd name="T50" fmla="*/ 2147483647 w 2392"/>
                <a:gd name="T51" fmla="*/ 2147483647 h 1617"/>
                <a:gd name="T52" fmla="*/ 2147483647 w 2392"/>
                <a:gd name="T53" fmla="*/ 2147483647 h 1617"/>
                <a:gd name="T54" fmla="*/ 2147483647 w 2392"/>
                <a:gd name="T55" fmla="*/ 2147483647 h 1617"/>
                <a:gd name="T56" fmla="*/ 2147483647 w 2392"/>
                <a:gd name="T57" fmla="*/ 2147483647 h 1617"/>
                <a:gd name="T58" fmla="*/ 2147483647 w 2392"/>
                <a:gd name="T59" fmla="*/ 2147483647 h 1617"/>
                <a:gd name="T60" fmla="*/ 2147483647 w 2392"/>
                <a:gd name="T61" fmla="*/ 2147483647 h 1617"/>
                <a:gd name="T62" fmla="*/ 2147483647 w 2392"/>
                <a:gd name="T63" fmla="*/ 2147483647 h 1617"/>
                <a:gd name="T64" fmla="*/ 2147483647 w 2392"/>
                <a:gd name="T65" fmla="*/ 2147483647 h 1617"/>
                <a:gd name="T66" fmla="*/ 2147483647 w 2392"/>
                <a:gd name="T67" fmla="*/ 2147483647 h 1617"/>
                <a:gd name="T68" fmla="*/ 2147483647 w 2392"/>
                <a:gd name="T69" fmla="*/ 2147483647 h 1617"/>
                <a:gd name="T70" fmla="*/ 2147483647 w 2392"/>
                <a:gd name="T71" fmla="*/ 2147483647 h 1617"/>
                <a:gd name="T72" fmla="*/ 2147483647 w 2392"/>
                <a:gd name="T73" fmla="*/ 2147483647 h 1617"/>
                <a:gd name="T74" fmla="*/ 2147483647 w 2392"/>
                <a:gd name="T75" fmla="*/ 2147483647 h 1617"/>
                <a:gd name="T76" fmla="*/ 2147483647 w 2392"/>
                <a:gd name="T77" fmla="*/ 2147483647 h 1617"/>
                <a:gd name="T78" fmla="*/ 2147483647 w 2392"/>
                <a:gd name="T79" fmla="*/ 2147483647 h 1617"/>
                <a:gd name="T80" fmla="*/ 2147483647 w 2392"/>
                <a:gd name="T81" fmla="*/ 2147483647 h 1617"/>
                <a:gd name="T82" fmla="*/ 2147483647 w 2392"/>
                <a:gd name="T83" fmla="*/ 2147483647 h 1617"/>
                <a:gd name="T84" fmla="*/ 2147483647 w 2392"/>
                <a:gd name="T85" fmla="*/ 2147483647 h 1617"/>
                <a:gd name="T86" fmla="*/ 2147483647 w 2392"/>
                <a:gd name="T87" fmla="*/ 2147483647 h 1617"/>
                <a:gd name="T88" fmla="*/ 2147483647 w 2392"/>
                <a:gd name="T89" fmla="*/ 2147483647 h 1617"/>
                <a:gd name="T90" fmla="*/ 2147483647 w 2392"/>
                <a:gd name="T91" fmla="*/ 2147483647 h 16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8" name="Google Shape;125;p2"/>
            <p:cNvSpPr>
              <a:spLocks/>
            </p:cNvSpPr>
            <p:nvPr/>
          </p:nvSpPr>
          <p:spPr bwMode="auto">
            <a:xfrm>
              <a:off x="1980028" y="5712240"/>
              <a:ext cx="154366" cy="152174"/>
            </a:xfrm>
            <a:custGeom>
              <a:avLst/>
              <a:gdLst>
                <a:gd name="T0" fmla="*/ 2147483647 w 2324"/>
                <a:gd name="T1" fmla="*/ 2147483647 h 2291"/>
                <a:gd name="T2" fmla="*/ 2147483647 w 2324"/>
                <a:gd name="T3" fmla="*/ 2147483647 h 2291"/>
                <a:gd name="T4" fmla="*/ 2147483647 w 2324"/>
                <a:gd name="T5" fmla="*/ 2147483647 h 2291"/>
                <a:gd name="T6" fmla="*/ 2147483647 w 2324"/>
                <a:gd name="T7" fmla="*/ 2147483647 h 2291"/>
                <a:gd name="T8" fmla="*/ 2147483647 w 2324"/>
                <a:gd name="T9" fmla="*/ 2147483647 h 2291"/>
                <a:gd name="T10" fmla="*/ 2147483647 w 2324"/>
                <a:gd name="T11" fmla="*/ 2147483647 h 2291"/>
                <a:gd name="T12" fmla="*/ 2147483647 w 2324"/>
                <a:gd name="T13" fmla="*/ 2147483647 h 2291"/>
                <a:gd name="T14" fmla="*/ 2147483647 w 2324"/>
                <a:gd name="T15" fmla="*/ 2147483647 h 2291"/>
                <a:gd name="T16" fmla="*/ 2147483647 w 2324"/>
                <a:gd name="T17" fmla="*/ 2147483647 h 2291"/>
                <a:gd name="T18" fmla="*/ 2147483647 w 2324"/>
                <a:gd name="T19" fmla="*/ 2147483647 h 2291"/>
                <a:gd name="T20" fmla="*/ 2147483647 w 2324"/>
                <a:gd name="T21" fmla="*/ 2147483647 h 2291"/>
                <a:gd name="T22" fmla="*/ 2147483647 w 2324"/>
                <a:gd name="T23" fmla="*/ 2147483647 h 2291"/>
                <a:gd name="T24" fmla="*/ 2147483647 w 2324"/>
                <a:gd name="T25" fmla="*/ 2147483647 h 2291"/>
                <a:gd name="T26" fmla="*/ 2147483647 w 2324"/>
                <a:gd name="T27" fmla="*/ 2147483647 h 2291"/>
                <a:gd name="T28" fmla="*/ 2147483647 w 2324"/>
                <a:gd name="T29" fmla="*/ 2147483647 h 2291"/>
                <a:gd name="T30" fmla="*/ 2147483647 w 2324"/>
                <a:gd name="T31" fmla="*/ 2147483647 h 2291"/>
                <a:gd name="T32" fmla="*/ 2147483647 w 2324"/>
                <a:gd name="T33" fmla="*/ 2147483647 h 2291"/>
                <a:gd name="T34" fmla="*/ 2147483647 w 2324"/>
                <a:gd name="T35" fmla="*/ 2147483647 h 2291"/>
                <a:gd name="T36" fmla="*/ 2147483647 w 2324"/>
                <a:gd name="T37" fmla="*/ 2147483647 h 2291"/>
                <a:gd name="T38" fmla="*/ 2147483647 w 2324"/>
                <a:gd name="T39" fmla="*/ 2147483647 h 2291"/>
                <a:gd name="T40" fmla="*/ 2147483647 w 2324"/>
                <a:gd name="T41" fmla="*/ 2147483647 h 2291"/>
                <a:gd name="T42" fmla="*/ 2147483647 w 2324"/>
                <a:gd name="T43" fmla="*/ 2147483647 h 2291"/>
                <a:gd name="T44" fmla="*/ 2147483647 w 2324"/>
                <a:gd name="T45" fmla="*/ 2147483647 h 2291"/>
                <a:gd name="T46" fmla="*/ 2147483647 w 2324"/>
                <a:gd name="T47" fmla="*/ 2147483647 h 2291"/>
                <a:gd name="T48" fmla="*/ 2147483647 w 2324"/>
                <a:gd name="T49" fmla="*/ 2147483647 h 2291"/>
                <a:gd name="T50" fmla="*/ 2147483647 w 2324"/>
                <a:gd name="T51" fmla="*/ 2147483647 h 2291"/>
                <a:gd name="T52" fmla="*/ 2147483647 w 2324"/>
                <a:gd name="T53" fmla="*/ 2147483647 h 2291"/>
                <a:gd name="T54" fmla="*/ 2147483647 w 2324"/>
                <a:gd name="T55" fmla="*/ 2147483647 h 2291"/>
                <a:gd name="T56" fmla="*/ 2147483647 w 2324"/>
                <a:gd name="T57" fmla="*/ 2147483647 h 2291"/>
                <a:gd name="T58" fmla="*/ 2147483647 w 2324"/>
                <a:gd name="T59" fmla="*/ 2147483647 h 2291"/>
                <a:gd name="T60" fmla="*/ 2147483647 w 2324"/>
                <a:gd name="T61" fmla="*/ 2147483647 h 2291"/>
                <a:gd name="T62" fmla="*/ 2147483647 w 2324"/>
                <a:gd name="T63" fmla="*/ 2147483647 h 2291"/>
                <a:gd name="T64" fmla="*/ 2147483647 w 2324"/>
                <a:gd name="T65" fmla="*/ 2147483647 h 2291"/>
                <a:gd name="T66" fmla="*/ 2147483647 w 2324"/>
                <a:gd name="T67" fmla="*/ 2147483647 h 2291"/>
                <a:gd name="T68" fmla="*/ 2147483647 w 2324"/>
                <a:gd name="T69" fmla="*/ 2147483647 h 2291"/>
                <a:gd name="T70" fmla="*/ 2147483647 w 2324"/>
                <a:gd name="T71" fmla="*/ 2147483647 h 2291"/>
                <a:gd name="T72" fmla="*/ 2147483647 w 2324"/>
                <a:gd name="T73" fmla="*/ 2147483647 h 2291"/>
                <a:gd name="T74" fmla="*/ 2147483647 w 2324"/>
                <a:gd name="T75" fmla="*/ 2147483647 h 2291"/>
                <a:gd name="T76" fmla="*/ 2147483647 w 2324"/>
                <a:gd name="T77" fmla="*/ 2147483647 h 2291"/>
                <a:gd name="T78" fmla="*/ 2147483647 w 2324"/>
                <a:gd name="T79" fmla="*/ 2147483647 h 2291"/>
                <a:gd name="T80" fmla="*/ 2147483647 w 2324"/>
                <a:gd name="T81" fmla="*/ 2147483647 h 2291"/>
                <a:gd name="T82" fmla="*/ 2147483647 w 2324"/>
                <a:gd name="T83" fmla="*/ 2147483647 h 2291"/>
                <a:gd name="T84" fmla="*/ 2147483647 w 2324"/>
                <a:gd name="T85" fmla="*/ 2147483647 h 2291"/>
                <a:gd name="T86" fmla="*/ 2147483647 w 2324"/>
                <a:gd name="T87" fmla="*/ 2147483647 h 2291"/>
                <a:gd name="T88" fmla="*/ 2147483647 w 2324"/>
                <a:gd name="T89" fmla="*/ 2147483647 h 2291"/>
                <a:gd name="T90" fmla="*/ 2147483647 w 2324"/>
                <a:gd name="T91" fmla="*/ 2147483647 h 2291"/>
                <a:gd name="T92" fmla="*/ 2147483647 w 2324"/>
                <a:gd name="T93" fmla="*/ 2147483647 h 2291"/>
                <a:gd name="T94" fmla="*/ 2147483647 w 2324"/>
                <a:gd name="T95" fmla="*/ 2147483647 h 2291"/>
                <a:gd name="T96" fmla="*/ 2147483647 w 2324"/>
                <a:gd name="T97" fmla="*/ 2147483647 h 2291"/>
                <a:gd name="T98" fmla="*/ 2147483647 w 2324"/>
                <a:gd name="T99" fmla="*/ 2147483647 h 2291"/>
                <a:gd name="T100" fmla="*/ 2147483647 w 2324"/>
                <a:gd name="T101" fmla="*/ 2147483647 h 2291"/>
                <a:gd name="T102" fmla="*/ 2147483647 w 2324"/>
                <a:gd name="T103" fmla="*/ 2147483647 h 2291"/>
                <a:gd name="T104" fmla="*/ 2147483647 w 2324"/>
                <a:gd name="T105" fmla="*/ 2147483647 h 2291"/>
                <a:gd name="T106" fmla="*/ 2147483647 w 2324"/>
                <a:gd name="T107" fmla="*/ 2147483647 h 2291"/>
                <a:gd name="T108" fmla="*/ 2147483647 w 2324"/>
                <a:gd name="T109" fmla="*/ 2147483647 h 22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9" name="Google Shape;126;p2"/>
            <p:cNvSpPr>
              <a:spLocks/>
            </p:cNvSpPr>
            <p:nvPr/>
          </p:nvSpPr>
          <p:spPr bwMode="auto">
            <a:xfrm>
              <a:off x="2357972" y="5739075"/>
              <a:ext cx="44835" cy="49285"/>
            </a:xfrm>
            <a:custGeom>
              <a:avLst/>
              <a:gdLst>
                <a:gd name="T0" fmla="*/ 2147483647 w 675"/>
                <a:gd name="T1" fmla="*/ 2147483647 h 742"/>
                <a:gd name="T2" fmla="*/ 2147483647 w 675"/>
                <a:gd name="T3" fmla="*/ 2147483647 h 742"/>
                <a:gd name="T4" fmla="*/ 2147483647 w 675"/>
                <a:gd name="T5" fmla="*/ 2147483647 h 742"/>
                <a:gd name="T6" fmla="*/ 2147483647 w 675"/>
                <a:gd name="T7" fmla="*/ 2147483647 h 742"/>
                <a:gd name="T8" fmla="*/ 2147483647 w 675"/>
                <a:gd name="T9" fmla="*/ 2147483647 h 742"/>
                <a:gd name="T10" fmla="*/ 2147483647 w 675"/>
                <a:gd name="T11" fmla="*/ 2147483647 h 742"/>
                <a:gd name="T12" fmla="*/ 2147483647 w 675"/>
                <a:gd name="T13" fmla="*/ 2147483647 h 742"/>
                <a:gd name="T14" fmla="*/ 2147483647 w 675"/>
                <a:gd name="T15" fmla="*/ 2147483647 h 742"/>
                <a:gd name="T16" fmla="*/ 2147483647 w 675"/>
                <a:gd name="T17" fmla="*/ 2147483647 h 742"/>
                <a:gd name="T18" fmla="*/ 2147483647 w 675"/>
                <a:gd name="T19" fmla="*/ 2147483647 h 742"/>
                <a:gd name="T20" fmla="*/ 2147483647 w 675"/>
                <a:gd name="T21" fmla="*/ 2147483647 h 742"/>
                <a:gd name="T22" fmla="*/ 2147483647 w 675"/>
                <a:gd name="T23" fmla="*/ 2147483647 h 742"/>
                <a:gd name="T24" fmla="*/ 2147483647 w 675"/>
                <a:gd name="T25" fmla="*/ 2147483647 h 742"/>
                <a:gd name="T26" fmla="*/ 2147483647 w 675"/>
                <a:gd name="T27" fmla="*/ 2147483647 h 742"/>
                <a:gd name="T28" fmla="*/ 2147483647 w 675"/>
                <a:gd name="T29" fmla="*/ 2147483647 h 742"/>
                <a:gd name="T30" fmla="*/ 2147483647 w 675"/>
                <a:gd name="T31" fmla="*/ 2147483647 h 742"/>
                <a:gd name="T32" fmla="*/ 2147483647 w 675"/>
                <a:gd name="T33" fmla="*/ 2147483647 h 742"/>
                <a:gd name="T34" fmla="*/ 2147483647 w 675"/>
                <a:gd name="T35" fmla="*/ 2147483647 h 742"/>
                <a:gd name="T36" fmla="*/ 2147483647 w 675"/>
                <a:gd name="T37" fmla="*/ 2147483647 h 742"/>
                <a:gd name="T38" fmla="*/ 2147483647 w 675"/>
                <a:gd name="T39" fmla="*/ 2147483647 h 742"/>
                <a:gd name="T40" fmla="*/ 2147483647 w 675"/>
                <a:gd name="T41" fmla="*/ 2147483647 h 742"/>
                <a:gd name="T42" fmla="*/ 2147483647 w 675"/>
                <a:gd name="T43" fmla="*/ 2147483647 h 742"/>
                <a:gd name="T44" fmla="*/ 2147483647 w 675"/>
                <a:gd name="T45" fmla="*/ 2147483647 h 742"/>
                <a:gd name="T46" fmla="*/ 2147483647 w 675"/>
                <a:gd name="T47" fmla="*/ 2147483647 h 742"/>
                <a:gd name="T48" fmla="*/ 2147483647 w 675"/>
                <a:gd name="T49" fmla="*/ 2147483647 h 742"/>
                <a:gd name="T50" fmla="*/ 2147483647 w 675"/>
                <a:gd name="T51" fmla="*/ 2147483647 h 742"/>
                <a:gd name="T52" fmla="*/ 2147483647 w 675"/>
                <a:gd name="T53" fmla="*/ 2147483647 h 74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0" name="Google Shape;127;p2"/>
            <p:cNvSpPr>
              <a:spLocks/>
            </p:cNvSpPr>
            <p:nvPr/>
          </p:nvSpPr>
          <p:spPr bwMode="auto">
            <a:xfrm>
              <a:off x="2297594" y="5667538"/>
              <a:ext cx="156624" cy="147657"/>
            </a:xfrm>
            <a:custGeom>
              <a:avLst/>
              <a:gdLst>
                <a:gd name="T0" fmla="*/ 2147483647 w 2358"/>
                <a:gd name="T1" fmla="*/ 2147483647 h 2223"/>
                <a:gd name="T2" fmla="*/ 2147483647 w 2358"/>
                <a:gd name="T3" fmla="*/ 2147483647 h 2223"/>
                <a:gd name="T4" fmla="*/ 2147483647 w 2358"/>
                <a:gd name="T5" fmla="*/ 2147483647 h 2223"/>
                <a:gd name="T6" fmla="*/ 2147483647 w 2358"/>
                <a:gd name="T7" fmla="*/ 2147483647 h 2223"/>
                <a:gd name="T8" fmla="*/ 2147483647 w 2358"/>
                <a:gd name="T9" fmla="*/ 2147483647 h 2223"/>
                <a:gd name="T10" fmla="*/ 2147483647 w 2358"/>
                <a:gd name="T11" fmla="*/ 2147483647 h 2223"/>
                <a:gd name="T12" fmla="*/ 2147483647 w 2358"/>
                <a:gd name="T13" fmla="*/ 2147483647 h 2223"/>
                <a:gd name="T14" fmla="*/ 2147483647 w 2358"/>
                <a:gd name="T15" fmla="*/ 2147483647 h 2223"/>
                <a:gd name="T16" fmla="*/ 2147483647 w 2358"/>
                <a:gd name="T17" fmla="*/ 2147483647 h 2223"/>
                <a:gd name="T18" fmla="*/ 2147483647 w 2358"/>
                <a:gd name="T19" fmla="*/ 2147483647 h 2223"/>
                <a:gd name="T20" fmla="*/ 2147483647 w 2358"/>
                <a:gd name="T21" fmla="*/ 2147483647 h 2223"/>
                <a:gd name="T22" fmla="*/ 2147483647 w 2358"/>
                <a:gd name="T23" fmla="*/ 2147483647 h 2223"/>
                <a:gd name="T24" fmla="*/ 2147483647 w 2358"/>
                <a:gd name="T25" fmla="*/ 2147483647 h 2223"/>
                <a:gd name="T26" fmla="*/ 2147483647 w 2358"/>
                <a:gd name="T27" fmla="*/ 2147483647 h 2223"/>
                <a:gd name="T28" fmla="*/ 2147483647 w 2358"/>
                <a:gd name="T29" fmla="*/ 2147483647 h 2223"/>
                <a:gd name="T30" fmla="*/ 2147483647 w 2358"/>
                <a:gd name="T31" fmla="*/ 2147483647 h 2223"/>
                <a:gd name="T32" fmla="*/ 2147483647 w 2358"/>
                <a:gd name="T33" fmla="*/ 2147483647 h 2223"/>
                <a:gd name="T34" fmla="*/ 2147483647 w 2358"/>
                <a:gd name="T35" fmla="*/ 2147483647 h 2223"/>
                <a:gd name="T36" fmla="*/ 2147483647 w 2358"/>
                <a:gd name="T37" fmla="*/ 2147483647 h 2223"/>
                <a:gd name="T38" fmla="*/ 2147483647 w 2358"/>
                <a:gd name="T39" fmla="*/ 2147483647 h 2223"/>
                <a:gd name="T40" fmla="*/ 2147483647 w 2358"/>
                <a:gd name="T41" fmla="*/ 2147483647 h 2223"/>
                <a:gd name="T42" fmla="*/ 2147483647 w 2358"/>
                <a:gd name="T43" fmla="*/ 2147483647 h 2223"/>
                <a:gd name="T44" fmla="*/ 2147483647 w 2358"/>
                <a:gd name="T45" fmla="*/ 2147483647 h 2223"/>
                <a:gd name="T46" fmla="*/ 2147483647 w 2358"/>
                <a:gd name="T47" fmla="*/ 2147483647 h 2223"/>
                <a:gd name="T48" fmla="*/ 2147483647 w 2358"/>
                <a:gd name="T49" fmla="*/ 2147483647 h 2223"/>
                <a:gd name="T50" fmla="*/ 2147483647 w 2358"/>
                <a:gd name="T51" fmla="*/ 2147483647 h 2223"/>
                <a:gd name="T52" fmla="*/ 2147483647 w 2358"/>
                <a:gd name="T53" fmla="*/ 2147483647 h 2223"/>
                <a:gd name="T54" fmla="*/ 2147483647 w 2358"/>
                <a:gd name="T55" fmla="*/ 2147483647 h 2223"/>
                <a:gd name="T56" fmla="*/ 2147483647 w 2358"/>
                <a:gd name="T57" fmla="*/ 2147483647 h 2223"/>
                <a:gd name="T58" fmla="*/ 2147483647 w 2358"/>
                <a:gd name="T59" fmla="*/ 2147483647 h 2223"/>
                <a:gd name="T60" fmla="*/ 2147483647 w 2358"/>
                <a:gd name="T61" fmla="*/ 2147483647 h 2223"/>
                <a:gd name="T62" fmla="*/ 2147483647 w 2358"/>
                <a:gd name="T63" fmla="*/ 2147483647 h 2223"/>
                <a:gd name="T64" fmla="*/ 2147483647 w 2358"/>
                <a:gd name="T65" fmla="*/ 2147483647 h 2223"/>
                <a:gd name="T66" fmla="*/ 2147483647 w 2358"/>
                <a:gd name="T67" fmla="*/ 2147483647 h 2223"/>
                <a:gd name="T68" fmla="*/ 2147483647 w 2358"/>
                <a:gd name="T69" fmla="*/ 2147483647 h 2223"/>
                <a:gd name="T70" fmla="*/ 2147483647 w 2358"/>
                <a:gd name="T71" fmla="*/ 2147483647 h 2223"/>
                <a:gd name="T72" fmla="*/ 2147483647 w 2358"/>
                <a:gd name="T73" fmla="*/ 2147483647 h 2223"/>
                <a:gd name="T74" fmla="*/ 2147483647 w 2358"/>
                <a:gd name="T75" fmla="*/ 2147483647 h 2223"/>
                <a:gd name="T76" fmla="*/ 2147483647 w 2358"/>
                <a:gd name="T77" fmla="*/ 2147483647 h 2223"/>
                <a:gd name="T78" fmla="*/ 2147483647 w 2358"/>
                <a:gd name="T79" fmla="*/ 2147483647 h 2223"/>
                <a:gd name="T80" fmla="*/ 2147483647 w 2358"/>
                <a:gd name="T81" fmla="*/ 2147483647 h 2223"/>
                <a:gd name="T82" fmla="*/ 2147483647 w 2358"/>
                <a:gd name="T83" fmla="*/ 2147483647 h 2223"/>
                <a:gd name="T84" fmla="*/ 2147483647 w 2358"/>
                <a:gd name="T85" fmla="*/ 2147483647 h 2223"/>
                <a:gd name="T86" fmla="*/ 2147483647 w 2358"/>
                <a:gd name="T87" fmla="*/ 2147483647 h 2223"/>
                <a:gd name="T88" fmla="*/ 2147483647 w 2358"/>
                <a:gd name="T89" fmla="*/ 2147483647 h 2223"/>
                <a:gd name="T90" fmla="*/ 2147483647 w 2358"/>
                <a:gd name="T91" fmla="*/ 2147483647 h 2223"/>
                <a:gd name="T92" fmla="*/ 2147483647 w 2358"/>
                <a:gd name="T93" fmla="*/ 2147483647 h 2223"/>
                <a:gd name="T94" fmla="*/ 2147483647 w 2358"/>
                <a:gd name="T95" fmla="*/ 2147483647 h 2223"/>
                <a:gd name="T96" fmla="*/ 2147483647 w 2358"/>
                <a:gd name="T97" fmla="*/ 2147483647 h 2223"/>
                <a:gd name="T98" fmla="*/ 2147483647 w 2358"/>
                <a:gd name="T99" fmla="*/ 2147483647 h 2223"/>
                <a:gd name="T100" fmla="*/ 2147483647 w 2358"/>
                <a:gd name="T101" fmla="*/ 2147483647 h 2223"/>
                <a:gd name="T102" fmla="*/ 2147483647 w 2358"/>
                <a:gd name="T103" fmla="*/ 2147483647 h 2223"/>
                <a:gd name="T104" fmla="*/ 2147483647 w 2358"/>
                <a:gd name="T105" fmla="*/ 2147483647 h 2223"/>
                <a:gd name="T106" fmla="*/ 2147483647 w 2358"/>
                <a:gd name="T107" fmla="*/ 2147483647 h 2223"/>
                <a:gd name="T108" fmla="*/ 2147483647 w 2358"/>
                <a:gd name="T109" fmla="*/ 2147483647 h 2223"/>
                <a:gd name="T110" fmla="*/ 2147483647 w 2358"/>
                <a:gd name="T111" fmla="*/ 2147483647 h 2223"/>
                <a:gd name="T112" fmla="*/ 2147483647 w 2358"/>
                <a:gd name="T113" fmla="*/ 2147483647 h 2223"/>
                <a:gd name="T114" fmla="*/ 2147483647 w 2358"/>
                <a:gd name="T115" fmla="*/ 2147483647 h 2223"/>
                <a:gd name="T116" fmla="*/ 2147483647 w 2358"/>
                <a:gd name="T117" fmla="*/ 2147483647 h 2223"/>
                <a:gd name="T118" fmla="*/ 2147483647 w 2358"/>
                <a:gd name="T119" fmla="*/ 2147483647 h 2223"/>
                <a:gd name="T120" fmla="*/ 2147483647 w 2358"/>
                <a:gd name="T121" fmla="*/ 2147483647 h 222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1" name="Google Shape;128;p2"/>
            <p:cNvSpPr>
              <a:spLocks/>
            </p:cNvSpPr>
            <p:nvPr/>
          </p:nvSpPr>
          <p:spPr bwMode="auto">
            <a:xfrm>
              <a:off x="2472019" y="5535622"/>
              <a:ext cx="158883" cy="105147"/>
            </a:xfrm>
            <a:custGeom>
              <a:avLst/>
              <a:gdLst>
                <a:gd name="T0" fmla="*/ 2147483647 w 2392"/>
                <a:gd name="T1" fmla="*/ 2147483647 h 1583"/>
                <a:gd name="T2" fmla="*/ 2147483647 w 2392"/>
                <a:gd name="T3" fmla="*/ 2147483647 h 1583"/>
                <a:gd name="T4" fmla="*/ 2147483647 w 2392"/>
                <a:gd name="T5" fmla="*/ 2147483647 h 1583"/>
                <a:gd name="T6" fmla="*/ 2147483647 w 2392"/>
                <a:gd name="T7" fmla="*/ 2147483647 h 1583"/>
                <a:gd name="T8" fmla="*/ 2147483647 w 2392"/>
                <a:gd name="T9" fmla="*/ 2147483647 h 1583"/>
                <a:gd name="T10" fmla="*/ 2147483647 w 2392"/>
                <a:gd name="T11" fmla="*/ 2147483647 h 1583"/>
                <a:gd name="T12" fmla="*/ 2147483647 w 2392"/>
                <a:gd name="T13" fmla="*/ 2147483647 h 1583"/>
                <a:gd name="T14" fmla="*/ 2147483647 w 2392"/>
                <a:gd name="T15" fmla="*/ 2147483647 h 1583"/>
                <a:gd name="T16" fmla="*/ 2147483647 w 2392"/>
                <a:gd name="T17" fmla="*/ 2147483647 h 1583"/>
                <a:gd name="T18" fmla="*/ 2147483647 w 2392"/>
                <a:gd name="T19" fmla="*/ 2147483647 h 1583"/>
                <a:gd name="T20" fmla="*/ 2147483647 w 2392"/>
                <a:gd name="T21" fmla="*/ 2147483647 h 1583"/>
                <a:gd name="T22" fmla="*/ 2147483647 w 2392"/>
                <a:gd name="T23" fmla="*/ 2147483647 h 1583"/>
                <a:gd name="T24" fmla="*/ 2147483647 w 2392"/>
                <a:gd name="T25" fmla="*/ 2147483647 h 1583"/>
                <a:gd name="T26" fmla="*/ 2147483647 w 2392"/>
                <a:gd name="T27" fmla="*/ 2147483647 h 1583"/>
                <a:gd name="T28" fmla="*/ 2147483647 w 2392"/>
                <a:gd name="T29" fmla="*/ 2147483647 h 1583"/>
                <a:gd name="T30" fmla="*/ 2147483647 w 2392"/>
                <a:gd name="T31" fmla="*/ 0 h 1583"/>
                <a:gd name="T32" fmla="*/ 2147483647 w 2392"/>
                <a:gd name="T33" fmla="*/ 2147483647 h 1583"/>
                <a:gd name="T34" fmla="*/ 2147483647 w 2392"/>
                <a:gd name="T35" fmla="*/ 2147483647 h 1583"/>
                <a:gd name="T36" fmla="*/ 2147483647 w 2392"/>
                <a:gd name="T37" fmla="*/ 2147483647 h 1583"/>
                <a:gd name="T38" fmla="*/ 2147483647 w 2392"/>
                <a:gd name="T39" fmla="*/ 2147483647 h 1583"/>
                <a:gd name="T40" fmla="*/ 2147483647 w 2392"/>
                <a:gd name="T41" fmla="*/ 2147483647 h 1583"/>
                <a:gd name="T42" fmla="*/ 2147483647 w 2392"/>
                <a:gd name="T43" fmla="*/ 2147483647 h 1583"/>
                <a:gd name="T44" fmla="*/ 2147483647 w 2392"/>
                <a:gd name="T45" fmla="*/ 2147483647 h 1583"/>
                <a:gd name="T46" fmla="*/ 2147483647 w 2392"/>
                <a:gd name="T47" fmla="*/ 2147483647 h 1583"/>
                <a:gd name="T48" fmla="*/ 2147483647 w 2392"/>
                <a:gd name="T49" fmla="*/ 2147483647 h 1583"/>
                <a:gd name="T50" fmla="*/ 2147483647 w 2392"/>
                <a:gd name="T51" fmla="*/ 2147483647 h 1583"/>
                <a:gd name="T52" fmla="*/ 2147483647 w 2392"/>
                <a:gd name="T53" fmla="*/ 2147483647 h 1583"/>
                <a:gd name="T54" fmla="*/ 2147483647 w 2392"/>
                <a:gd name="T55" fmla="*/ 2147483647 h 1583"/>
                <a:gd name="T56" fmla="*/ 2147483647 w 2392"/>
                <a:gd name="T57" fmla="*/ 2147483647 h 1583"/>
                <a:gd name="T58" fmla="*/ 2147483647 w 2392"/>
                <a:gd name="T59" fmla="*/ 2147483647 h 1583"/>
                <a:gd name="T60" fmla="*/ 2147483647 w 2392"/>
                <a:gd name="T61" fmla="*/ 2147483647 h 1583"/>
                <a:gd name="T62" fmla="*/ 2147483647 w 2392"/>
                <a:gd name="T63" fmla="*/ 2147483647 h 1583"/>
                <a:gd name="T64" fmla="*/ 2147483647 w 2392"/>
                <a:gd name="T65" fmla="*/ 2147483647 h 1583"/>
                <a:gd name="T66" fmla="*/ 2147483647 w 2392"/>
                <a:gd name="T67" fmla="*/ 2147483647 h 1583"/>
                <a:gd name="T68" fmla="*/ 2147483647 w 2392"/>
                <a:gd name="T69" fmla="*/ 2147483647 h 1583"/>
                <a:gd name="T70" fmla="*/ 2147483647 w 2392"/>
                <a:gd name="T71" fmla="*/ 2147483647 h 1583"/>
                <a:gd name="T72" fmla="*/ 2147483647 w 2392"/>
                <a:gd name="T73" fmla="*/ 2147483647 h 1583"/>
                <a:gd name="T74" fmla="*/ 2147483647 w 2392"/>
                <a:gd name="T75" fmla="*/ 2147483647 h 1583"/>
                <a:gd name="T76" fmla="*/ 2147483647 w 2392"/>
                <a:gd name="T77" fmla="*/ 2147483647 h 1583"/>
                <a:gd name="T78" fmla="*/ 2147483647 w 2392"/>
                <a:gd name="T79" fmla="*/ 2147483647 h 1583"/>
                <a:gd name="T80" fmla="*/ 2147483647 w 2392"/>
                <a:gd name="T81" fmla="*/ 2147483647 h 1583"/>
                <a:gd name="T82" fmla="*/ 2147483647 w 2392"/>
                <a:gd name="T83" fmla="*/ 2147483647 h 1583"/>
                <a:gd name="T84" fmla="*/ 2147483647 w 2392"/>
                <a:gd name="T85" fmla="*/ 2147483647 h 1583"/>
                <a:gd name="T86" fmla="*/ 2147483647 w 2392"/>
                <a:gd name="T87" fmla="*/ 0 h 1583"/>
                <a:gd name="T88" fmla="*/ 2147483647 w 2392"/>
                <a:gd name="T89" fmla="*/ 0 h 15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2" name="Google Shape;129;p2"/>
            <p:cNvSpPr>
              <a:spLocks/>
            </p:cNvSpPr>
            <p:nvPr/>
          </p:nvSpPr>
          <p:spPr bwMode="auto">
            <a:xfrm>
              <a:off x="3981537" y="6166238"/>
              <a:ext cx="29159" cy="42577"/>
            </a:xfrm>
            <a:custGeom>
              <a:avLst/>
              <a:gdLst>
                <a:gd name="T0" fmla="*/ 2147483647 w 439"/>
                <a:gd name="T1" fmla="*/ 2147483647 h 641"/>
                <a:gd name="T2" fmla="*/ 2147483647 w 439"/>
                <a:gd name="T3" fmla="*/ 2147483647 h 641"/>
                <a:gd name="T4" fmla="*/ 2147483647 w 439"/>
                <a:gd name="T5" fmla="*/ 2147483647 h 641"/>
                <a:gd name="T6" fmla="*/ 2147483647 w 439"/>
                <a:gd name="T7" fmla="*/ 2147483647 h 641"/>
                <a:gd name="T8" fmla="*/ 2147483647 w 439"/>
                <a:gd name="T9" fmla="*/ 2147483647 h 641"/>
                <a:gd name="T10" fmla="*/ 2147483647 w 439"/>
                <a:gd name="T11" fmla="*/ 2147483647 h 641"/>
                <a:gd name="T12" fmla="*/ 2147483647 w 439"/>
                <a:gd name="T13" fmla="*/ 2147483647 h 641"/>
                <a:gd name="T14" fmla="*/ 2147483647 w 439"/>
                <a:gd name="T15" fmla="*/ 2147483647 h 641"/>
                <a:gd name="T16" fmla="*/ 2147483647 w 439"/>
                <a:gd name="T17" fmla="*/ 2147483647 h 641"/>
                <a:gd name="T18" fmla="*/ 2147483647 w 439"/>
                <a:gd name="T19" fmla="*/ 2147483647 h 641"/>
                <a:gd name="T20" fmla="*/ 2147483647 w 439"/>
                <a:gd name="T21" fmla="*/ 2147483647 h 641"/>
                <a:gd name="T22" fmla="*/ 2147483647 w 439"/>
                <a:gd name="T23" fmla="*/ 2147483647 h 641"/>
                <a:gd name="T24" fmla="*/ 2147483647 w 439"/>
                <a:gd name="T25" fmla="*/ 2147483647 h 641"/>
                <a:gd name="T26" fmla="*/ 2147483647 w 439"/>
                <a:gd name="T27" fmla="*/ 2147483647 h 641"/>
                <a:gd name="T28" fmla="*/ 2147483647 w 439"/>
                <a:gd name="T29" fmla="*/ 2147483647 h 641"/>
                <a:gd name="T30" fmla="*/ 2147483647 w 439"/>
                <a:gd name="T31" fmla="*/ 2147483647 h 641"/>
                <a:gd name="T32" fmla="*/ 2147483647 w 439"/>
                <a:gd name="T33" fmla="*/ 2147483647 h 641"/>
                <a:gd name="T34" fmla="*/ 2147483647 w 439"/>
                <a:gd name="T35" fmla="*/ 2147483647 h 641"/>
                <a:gd name="T36" fmla="*/ 2147483647 w 439"/>
                <a:gd name="T37" fmla="*/ 2147483647 h 641"/>
                <a:gd name="T38" fmla="*/ 2147483647 w 439"/>
                <a:gd name="T39" fmla="*/ 2147483647 h 641"/>
                <a:gd name="T40" fmla="*/ 2147483647 w 439"/>
                <a:gd name="T41" fmla="*/ 2147483647 h 641"/>
                <a:gd name="T42" fmla="*/ 2147483647 w 439"/>
                <a:gd name="T43" fmla="*/ 2147483647 h 641"/>
                <a:gd name="T44" fmla="*/ 2147483647 w 439"/>
                <a:gd name="T45" fmla="*/ 2147483647 h 64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3" name="Google Shape;130;p2"/>
            <p:cNvSpPr>
              <a:spLocks/>
            </p:cNvSpPr>
            <p:nvPr/>
          </p:nvSpPr>
          <p:spPr bwMode="auto">
            <a:xfrm>
              <a:off x="3921159" y="6163979"/>
              <a:ext cx="18000" cy="78379"/>
            </a:xfrm>
            <a:custGeom>
              <a:avLst/>
              <a:gdLst>
                <a:gd name="T0" fmla="*/ 2147483647 w 271"/>
                <a:gd name="T1" fmla="*/ 2147483647 h 1180"/>
                <a:gd name="T2" fmla="*/ 2147483647 w 271"/>
                <a:gd name="T3" fmla="*/ 2147483647 h 1180"/>
                <a:gd name="T4" fmla="*/ 2147483647 w 271"/>
                <a:gd name="T5" fmla="*/ 2147483647 h 1180"/>
                <a:gd name="T6" fmla="*/ 2147483647 w 271"/>
                <a:gd name="T7" fmla="*/ 2147483647 h 1180"/>
                <a:gd name="T8" fmla="*/ 2147483647 w 271"/>
                <a:gd name="T9" fmla="*/ 2147483647 h 1180"/>
                <a:gd name="T10" fmla="*/ 2147483647 w 271"/>
                <a:gd name="T11" fmla="*/ 2147483647 h 1180"/>
                <a:gd name="T12" fmla="*/ 2147483647 w 271"/>
                <a:gd name="T13" fmla="*/ 2147483647 h 1180"/>
                <a:gd name="T14" fmla="*/ 2147483647 w 271"/>
                <a:gd name="T15" fmla="*/ 2147483647 h 1180"/>
                <a:gd name="T16" fmla="*/ 2147483647 w 271"/>
                <a:gd name="T17" fmla="*/ 2147483647 h 1180"/>
                <a:gd name="T18" fmla="*/ 2147483647 w 271"/>
                <a:gd name="T19" fmla="*/ 2147483647 h 1180"/>
                <a:gd name="T20" fmla="*/ 2147483647 w 271"/>
                <a:gd name="T21" fmla="*/ 2147483647 h 1180"/>
                <a:gd name="T22" fmla="*/ 2147483647 w 271"/>
                <a:gd name="T23" fmla="*/ 2147483647 h 1180"/>
                <a:gd name="T24" fmla="*/ 2147483647 w 271"/>
                <a:gd name="T25" fmla="*/ 2147483647 h 11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4" name="Google Shape;131;p2"/>
            <p:cNvSpPr>
              <a:spLocks/>
            </p:cNvSpPr>
            <p:nvPr/>
          </p:nvSpPr>
          <p:spPr bwMode="auto">
            <a:xfrm>
              <a:off x="3921159" y="6132694"/>
              <a:ext cx="154366" cy="102955"/>
            </a:xfrm>
            <a:custGeom>
              <a:avLst/>
              <a:gdLst>
                <a:gd name="T0" fmla="*/ 2147483647 w 2324"/>
                <a:gd name="T1" fmla="*/ 2147483647 h 1550"/>
                <a:gd name="T2" fmla="*/ 2147483647 w 2324"/>
                <a:gd name="T3" fmla="*/ 2147483647 h 1550"/>
                <a:gd name="T4" fmla="*/ 2147483647 w 2324"/>
                <a:gd name="T5" fmla="*/ 2147483647 h 1550"/>
                <a:gd name="T6" fmla="*/ 2147483647 w 2324"/>
                <a:gd name="T7" fmla="*/ 2147483647 h 1550"/>
                <a:gd name="T8" fmla="*/ 2147483647 w 2324"/>
                <a:gd name="T9" fmla="*/ 2147483647 h 1550"/>
                <a:gd name="T10" fmla="*/ 2147483647 w 2324"/>
                <a:gd name="T11" fmla="*/ 2147483647 h 1550"/>
                <a:gd name="T12" fmla="*/ 2147483647 w 2324"/>
                <a:gd name="T13" fmla="*/ 2147483647 h 1550"/>
                <a:gd name="T14" fmla="*/ 2147483647 w 2324"/>
                <a:gd name="T15" fmla="*/ 2147483647 h 1550"/>
                <a:gd name="T16" fmla="*/ 2147483647 w 2324"/>
                <a:gd name="T17" fmla="*/ 2147483647 h 1550"/>
                <a:gd name="T18" fmla="*/ 2147483647 w 2324"/>
                <a:gd name="T19" fmla="*/ 2147483647 h 1550"/>
                <a:gd name="T20" fmla="*/ 2147483647 w 2324"/>
                <a:gd name="T21" fmla="*/ 2147483647 h 1550"/>
                <a:gd name="T22" fmla="*/ 2147483647 w 2324"/>
                <a:gd name="T23" fmla="*/ 2147483647 h 1550"/>
                <a:gd name="T24" fmla="*/ 2147483647 w 2324"/>
                <a:gd name="T25" fmla="*/ 2147483647 h 1550"/>
                <a:gd name="T26" fmla="*/ 2147483647 w 2324"/>
                <a:gd name="T27" fmla="*/ 2147483647 h 1550"/>
                <a:gd name="T28" fmla="*/ 2147483647 w 2324"/>
                <a:gd name="T29" fmla="*/ 2147483647 h 1550"/>
                <a:gd name="T30" fmla="*/ 2147483647 w 2324"/>
                <a:gd name="T31" fmla="*/ 2147483647 h 1550"/>
                <a:gd name="T32" fmla="*/ 2147483647 w 2324"/>
                <a:gd name="T33" fmla="*/ 2147483647 h 1550"/>
                <a:gd name="T34" fmla="*/ 2147483647 w 2324"/>
                <a:gd name="T35" fmla="*/ 2147483647 h 1550"/>
                <a:gd name="T36" fmla="*/ 2147483647 w 2324"/>
                <a:gd name="T37" fmla="*/ 2147483647 h 1550"/>
                <a:gd name="T38" fmla="*/ 2147483647 w 2324"/>
                <a:gd name="T39" fmla="*/ 2147483647 h 1550"/>
                <a:gd name="T40" fmla="*/ 2147483647 w 2324"/>
                <a:gd name="T41" fmla="*/ 2147483647 h 1550"/>
                <a:gd name="T42" fmla="*/ 2147483647 w 2324"/>
                <a:gd name="T43" fmla="*/ 2147483647 h 1550"/>
                <a:gd name="T44" fmla="*/ 2147483647 w 2324"/>
                <a:gd name="T45" fmla="*/ 2147483647 h 1550"/>
                <a:gd name="T46" fmla="*/ 2147483647 w 2324"/>
                <a:gd name="T47" fmla="*/ 2147483647 h 1550"/>
                <a:gd name="T48" fmla="*/ 2147483647 w 2324"/>
                <a:gd name="T49" fmla="*/ 2147483647 h 1550"/>
                <a:gd name="T50" fmla="*/ 2147483647 w 2324"/>
                <a:gd name="T51" fmla="*/ 2147483647 h 1550"/>
                <a:gd name="T52" fmla="*/ 2147483647 w 2324"/>
                <a:gd name="T53" fmla="*/ 2147483647 h 1550"/>
                <a:gd name="T54" fmla="*/ 2147483647 w 2324"/>
                <a:gd name="T55" fmla="*/ 2147483647 h 1550"/>
                <a:gd name="T56" fmla="*/ 2147483647 w 2324"/>
                <a:gd name="T57" fmla="*/ 2147483647 h 1550"/>
                <a:gd name="T58" fmla="*/ 2147483647 w 2324"/>
                <a:gd name="T59" fmla="*/ 2147483647 h 1550"/>
                <a:gd name="T60" fmla="*/ 2147483647 w 2324"/>
                <a:gd name="T61" fmla="*/ 2147483647 h 1550"/>
                <a:gd name="T62" fmla="*/ 2147483647 w 2324"/>
                <a:gd name="T63" fmla="*/ 2147483647 h 1550"/>
                <a:gd name="T64" fmla="*/ 2147483647 w 2324"/>
                <a:gd name="T65" fmla="*/ 2147483647 h 1550"/>
                <a:gd name="T66" fmla="*/ 2147483647 w 2324"/>
                <a:gd name="T67" fmla="*/ 2147483647 h 1550"/>
                <a:gd name="T68" fmla="*/ 2147483647 w 2324"/>
                <a:gd name="T69" fmla="*/ 2147483647 h 1550"/>
                <a:gd name="T70" fmla="*/ 2147483647 w 2324"/>
                <a:gd name="T71" fmla="*/ 2147483647 h 1550"/>
                <a:gd name="T72" fmla="*/ 2147483647 w 2324"/>
                <a:gd name="T73" fmla="*/ 2147483647 h 1550"/>
                <a:gd name="T74" fmla="*/ 2147483647 w 2324"/>
                <a:gd name="T75" fmla="*/ 2147483647 h 1550"/>
                <a:gd name="T76" fmla="*/ 2147483647 w 2324"/>
                <a:gd name="T77" fmla="*/ 2147483647 h 1550"/>
                <a:gd name="T78" fmla="*/ 2147483647 w 2324"/>
                <a:gd name="T79" fmla="*/ 2147483647 h 1550"/>
                <a:gd name="T80" fmla="*/ 2147483647 w 2324"/>
                <a:gd name="T81" fmla="*/ 2147483647 h 1550"/>
                <a:gd name="T82" fmla="*/ 2147483647 w 2324"/>
                <a:gd name="T83" fmla="*/ 2147483647 h 1550"/>
                <a:gd name="T84" fmla="*/ 2147483647 w 2324"/>
                <a:gd name="T85" fmla="*/ 2147483647 h 155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5" name="Google Shape;132;p2"/>
            <p:cNvSpPr>
              <a:spLocks/>
            </p:cNvSpPr>
            <p:nvPr/>
          </p:nvSpPr>
          <p:spPr bwMode="auto">
            <a:xfrm>
              <a:off x="3804920" y="6112568"/>
              <a:ext cx="49219" cy="31351"/>
            </a:xfrm>
            <a:custGeom>
              <a:avLst/>
              <a:gdLst>
                <a:gd name="T0" fmla="*/ 2147483647 w 741"/>
                <a:gd name="T1" fmla="*/ 2147483647 h 472"/>
                <a:gd name="T2" fmla="*/ 2147483647 w 741"/>
                <a:gd name="T3" fmla="*/ 2147483647 h 472"/>
                <a:gd name="T4" fmla="*/ 2147483647 w 741"/>
                <a:gd name="T5" fmla="*/ 2147483647 h 472"/>
                <a:gd name="T6" fmla="*/ 2147483647 w 741"/>
                <a:gd name="T7" fmla="*/ 2147483647 h 472"/>
                <a:gd name="T8" fmla="*/ 0 w 741"/>
                <a:gd name="T9" fmla="*/ 2147483647 h 472"/>
                <a:gd name="T10" fmla="*/ 0 w 741"/>
                <a:gd name="T11" fmla="*/ 2147483647 h 472"/>
                <a:gd name="T12" fmla="*/ 0 w 741"/>
                <a:gd name="T13" fmla="*/ 2147483647 h 472"/>
                <a:gd name="T14" fmla="*/ 2147483647 w 741"/>
                <a:gd name="T15" fmla="*/ 2147483647 h 472"/>
                <a:gd name="T16" fmla="*/ 2147483647 w 741"/>
                <a:gd name="T17" fmla="*/ 2147483647 h 472"/>
                <a:gd name="T18" fmla="*/ 2147483647 w 741"/>
                <a:gd name="T19" fmla="*/ 2147483647 h 472"/>
                <a:gd name="T20" fmla="*/ 2147483647 w 741"/>
                <a:gd name="T21" fmla="*/ 2147483647 h 472"/>
                <a:gd name="T22" fmla="*/ 2147483647 w 741"/>
                <a:gd name="T23" fmla="*/ 2147483647 h 472"/>
                <a:gd name="T24" fmla="*/ 2147483647 w 741"/>
                <a:gd name="T25" fmla="*/ 2147483647 h 472"/>
                <a:gd name="T26" fmla="*/ 2147483647 w 741"/>
                <a:gd name="T27" fmla="*/ 2147483647 h 472"/>
                <a:gd name="T28" fmla="*/ 2147483647 w 741"/>
                <a:gd name="T29" fmla="*/ 2147483647 h 472"/>
                <a:gd name="T30" fmla="*/ 2147483647 w 741"/>
                <a:gd name="T31" fmla="*/ 2147483647 h 472"/>
                <a:gd name="T32" fmla="*/ 2147483647 w 741"/>
                <a:gd name="T33" fmla="*/ 2147483647 h 472"/>
                <a:gd name="T34" fmla="*/ 2147483647 w 741"/>
                <a:gd name="T35" fmla="*/ 2147483647 h 472"/>
                <a:gd name="T36" fmla="*/ 2147483647 w 741"/>
                <a:gd name="T37" fmla="*/ 2147483647 h 472"/>
                <a:gd name="T38" fmla="*/ 2147483647 w 741"/>
                <a:gd name="T39" fmla="*/ 2147483647 h 472"/>
                <a:gd name="T40" fmla="*/ 2147483647 w 741"/>
                <a:gd name="T41" fmla="*/ 2147483647 h 472"/>
                <a:gd name="T42" fmla="*/ 2147483647 w 741"/>
                <a:gd name="T43" fmla="*/ 2147483647 h 47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6" name="Google Shape;133;p2"/>
            <p:cNvSpPr>
              <a:spLocks/>
            </p:cNvSpPr>
            <p:nvPr/>
          </p:nvSpPr>
          <p:spPr bwMode="auto">
            <a:xfrm>
              <a:off x="3623719" y="5358939"/>
              <a:ext cx="165591" cy="109664"/>
            </a:xfrm>
            <a:custGeom>
              <a:avLst/>
              <a:gdLst>
                <a:gd name="T0" fmla="*/ 2147483647 w 2493"/>
                <a:gd name="T1" fmla="*/ 0 h 1651"/>
                <a:gd name="T2" fmla="*/ 2147483647 w 2493"/>
                <a:gd name="T3" fmla="*/ 2147483647 h 1651"/>
                <a:gd name="T4" fmla="*/ 2147483647 w 2493"/>
                <a:gd name="T5" fmla="*/ 2147483647 h 1651"/>
                <a:gd name="T6" fmla="*/ 2147483647 w 2493"/>
                <a:gd name="T7" fmla="*/ 2147483647 h 1651"/>
                <a:gd name="T8" fmla="*/ 2147483647 w 2493"/>
                <a:gd name="T9" fmla="*/ 2147483647 h 1651"/>
                <a:gd name="T10" fmla="*/ 2147483647 w 2493"/>
                <a:gd name="T11" fmla="*/ 2147483647 h 1651"/>
                <a:gd name="T12" fmla="*/ 2147483647 w 2493"/>
                <a:gd name="T13" fmla="*/ 2147483647 h 1651"/>
                <a:gd name="T14" fmla="*/ 2147483647 w 2493"/>
                <a:gd name="T15" fmla="*/ 2147483647 h 1651"/>
                <a:gd name="T16" fmla="*/ 2147483647 w 2493"/>
                <a:gd name="T17" fmla="*/ 2147483647 h 1651"/>
                <a:gd name="T18" fmla="*/ 2147483647 w 2493"/>
                <a:gd name="T19" fmla="*/ 2147483647 h 1651"/>
                <a:gd name="T20" fmla="*/ 2147483647 w 2493"/>
                <a:gd name="T21" fmla="*/ 2147483647 h 1651"/>
                <a:gd name="T22" fmla="*/ 2147483647 w 2493"/>
                <a:gd name="T23" fmla="*/ 2147483647 h 1651"/>
                <a:gd name="T24" fmla="*/ 2147483647 w 2493"/>
                <a:gd name="T25" fmla="*/ 2147483647 h 1651"/>
                <a:gd name="T26" fmla="*/ 2147483647 w 2493"/>
                <a:gd name="T27" fmla="*/ 2147483647 h 1651"/>
                <a:gd name="T28" fmla="*/ 2147483647 w 2493"/>
                <a:gd name="T29" fmla="*/ 2147483647 h 1651"/>
                <a:gd name="T30" fmla="*/ 2147483647 w 2493"/>
                <a:gd name="T31" fmla="*/ 2147483647 h 1651"/>
                <a:gd name="T32" fmla="*/ 2147483647 w 2493"/>
                <a:gd name="T33" fmla="*/ 2147483647 h 1651"/>
                <a:gd name="T34" fmla="*/ 2147483647 w 2493"/>
                <a:gd name="T35" fmla="*/ 2147483647 h 1651"/>
                <a:gd name="T36" fmla="*/ 2147483647 w 2493"/>
                <a:gd name="T37" fmla="*/ 2147483647 h 1651"/>
                <a:gd name="T38" fmla="*/ 2147483647 w 2493"/>
                <a:gd name="T39" fmla="*/ 2147483647 h 1651"/>
                <a:gd name="T40" fmla="*/ 2147483647 w 2493"/>
                <a:gd name="T41" fmla="*/ 2147483647 h 1651"/>
                <a:gd name="T42" fmla="*/ 2147483647 w 2493"/>
                <a:gd name="T43" fmla="*/ 2147483647 h 1651"/>
                <a:gd name="T44" fmla="*/ 2147483647 w 2493"/>
                <a:gd name="T45" fmla="*/ 2147483647 h 1651"/>
                <a:gd name="T46" fmla="*/ 2147483647 w 2493"/>
                <a:gd name="T47" fmla="*/ 2147483647 h 1651"/>
                <a:gd name="T48" fmla="*/ 2147483647 w 2493"/>
                <a:gd name="T49" fmla="*/ 2147483647 h 1651"/>
                <a:gd name="T50" fmla="*/ 2147483647 w 2493"/>
                <a:gd name="T51" fmla="*/ 2147483647 h 1651"/>
                <a:gd name="T52" fmla="*/ 2147483647 w 2493"/>
                <a:gd name="T53" fmla="*/ 2147483647 h 1651"/>
                <a:gd name="T54" fmla="*/ 2147483647 w 2493"/>
                <a:gd name="T55" fmla="*/ 2147483647 h 1651"/>
                <a:gd name="T56" fmla="*/ 2147483647 w 2493"/>
                <a:gd name="T57" fmla="*/ 2147483647 h 1651"/>
                <a:gd name="T58" fmla="*/ 2147483647 w 2493"/>
                <a:gd name="T59" fmla="*/ 2147483647 h 1651"/>
                <a:gd name="T60" fmla="*/ 2147483647 w 2493"/>
                <a:gd name="T61" fmla="*/ 2147483647 h 1651"/>
                <a:gd name="T62" fmla="*/ 2147483647 w 2493"/>
                <a:gd name="T63" fmla="*/ 2147483647 h 1651"/>
                <a:gd name="T64" fmla="*/ 2147483647 w 2493"/>
                <a:gd name="T65" fmla="*/ 2147483647 h 1651"/>
                <a:gd name="T66" fmla="*/ 2147483647 w 2493"/>
                <a:gd name="T67" fmla="*/ 2147483647 h 1651"/>
                <a:gd name="T68" fmla="*/ 2147483647 w 2493"/>
                <a:gd name="T69" fmla="*/ 2147483647 h 1651"/>
                <a:gd name="T70" fmla="*/ 2147483647 w 2493"/>
                <a:gd name="T71" fmla="*/ 2147483647 h 1651"/>
                <a:gd name="T72" fmla="*/ 2147483647 w 2493"/>
                <a:gd name="T73" fmla="*/ 2147483647 h 1651"/>
                <a:gd name="T74" fmla="*/ 2147483647 w 2493"/>
                <a:gd name="T75" fmla="*/ 2147483647 h 1651"/>
                <a:gd name="T76" fmla="*/ 2147483647 w 2493"/>
                <a:gd name="T77" fmla="*/ 2147483647 h 1651"/>
                <a:gd name="T78" fmla="*/ 2147483647 w 2493"/>
                <a:gd name="T79" fmla="*/ 2147483647 h 1651"/>
                <a:gd name="T80" fmla="*/ 2147483647 w 2493"/>
                <a:gd name="T81" fmla="*/ 2147483647 h 1651"/>
                <a:gd name="T82" fmla="*/ 2147483647 w 2493"/>
                <a:gd name="T83" fmla="*/ 2147483647 h 1651"/>
                <a:gd name="T84" fmla="*/ 2147483647 w 2493"/>
                <a:gd name="T85" fmla="*/ 2147483647 h 1651"/>
                <a:gd name="T86" fmla="*/ 2147483647 w 2493"/>
                <a:gd name="T87" fmla="*/ 2147483647 h 1651"/>
                <a:gd name="T88" fmla="*/ 2147483647 w 2493"/>
                <a:gd name="T89" fmla="*/ 2147483647 h 1651"/>
                <a:gd name="T90" fmla="*/ 2147483647 w 2493"/>
                <a:gd name="T91" fmla="*/ 2147483647 h 1651"/>
                <a:gd name="T92" fmla="*/ 2147483647 w 2493"/>
                <a:gd name="T93" fmla="*/ 2147483647 h 1651"/>
                <a:gd name="T94" fmla="*/ 2147483647 w 2493"/>
                <a:gd name="T95" fmla="*/ 2147483647 h 1651"/>
                <a:gd name="T96" fmla="*/ 2147483647 w 2493"/>
                <a:gd name="T97" fmla="*/ 2147483647 h 1651"/>
                <a:gd name="T98" fmla="*/ 2147483647 w 2493"/>
                <a:gd name="T99" fmla="*/ 0 h 16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7" name="Google Shape;134;p2"/>
            <p:cNvSpPr>
              <a:spLocks/>
            </p:cNvSpPr>
            <p:nvPr/>
          </p:nvSpPr>
          <p:spPr bwMode="auto">
            <a:xfrm>
              <a:off x="3753442" y="6081283"/>
              <a:ext cx="154366" cy="181201"/>
            </a:xfrm>
            <a:custGeom>
              <a:avLst/>
              <a:gdLst>
                <a:gd name="T0" fmla="*/ 2147483647 w 2324"/>
                <a:gd name="T1" fmla="*/ 2147483647 h 2728"/>
                <a:gd name="T2" fmla="*/ 2147483647 w 2324"/>
                <a:gd name="T3" fmla="*/ 2147483647 h 2728"/>
                <a:gd name="T4" fmla="*/ 2147483647 w 2324"/>
                <a:gd name="T5" fmla="*/ 2147483647 h 2728"/>
                <a:gd name="T6" fmla="*/ 2147483647 w 2324"/>
                <a:gd name="T7" fmla="*/ 2147483647 h 2728"/>
                <a:gd name="T8" fmla="*/ 2147483647 w 2324"/>
                <a:gd name="T9" fmla="*/ 2147483647 h 2728"/>
                <a:gd name="T10" fmla="*/ 2147483647 w 2324"/>
                <a:gd name="T11" fmla="*/ 2147483647 h 2728"/>
                <a:gd name="T12" fmla="*/ 2147483647 w 2324"/>
                <a:gd name="T13" fmla="*/ 2147483647 h 2728"/>
                <a:gd name="T14" fmla="*/ 2147483647 w 2324"/>
                <a:gd name="T15" fmla="*/ 2147483647 h 2728"/>
                <a:gd name="T16" fmla="*/ 2147483647 w 2324"/>
                <a:gd name="T17" fmla="*/ 2147483647 h 2728"/>
                <a:gd name="T18" fmla="*/ 2147483647 w 2324"/>
                <a:gd name="T19" fmla="*/ 2147483647 h 2728"/>
                <a:gd name="T20" fmla="*/ 2147483647 w 2324"/>
                <a:gd name="T21" fmla="*/ 2147483647 h 2728"/>
                <a:gd name="T22" fmla="*/ 2147483647 w 2324"/>
                <a:gd name="T23" fmla="*/ 2147483647 h 2728"/>
                <a:gd name="T24" fmla="*/ 2147483647 w 2324"/>
                <a:gd name="T25" fmla="*/ 2147483647 h 2728"/>
                <a:gd name="T26" fmla="*/ 2147483647 w 2324"/>
                <a:gd name="T27" fmla="*/ 2147483647 h 2728"/>
                <a:gd name="T28" fmla="*/ 2147483647 w 2324"/>
                <a:gd name="T29" fmla="*/ 2147483647 h 2728"/>
                <a:gd name="T30" fmla="*/ 2147483647 w 2324"/>
                <a:gd name="T31" fmla="*/ 2147483647 h 2728"/>
                <a:gd name="T32" fmla="*/ 2147483647 w 2324"/>
                <a:gd name="T33" fmla="*/ 2147483647 h 2728"/>
                <a:gd name="T34" fmla="*/ 2147483647 w 2324"/>
                <a:gd name="T35" fmla="*/ 2147483647 h 2728"/>
                <a:gd name="T36" fmla="*/ 2147483647 w 2324"/>
                <a:gd name="T37" fmla="*/ 2147483647 h 2728"/>
                <a:gd name="T38" fmla="*/ 2147483647 w 2324"/>
                <a:gd name="T39" fmla="*/ 2147483647 h 2728"/>
                <a:gd name="T40" fmla="*/ 2147483647 w 2324"/>
                <a:gd name="T41" fmla="*/ 2147483647 h 2728"/>
                <a:gd name="T42" fmla="*/ 2147483647 w 2324"/>
                <a:gd name="T43" fmla="*/ 2147483647 h 2728"/>
                <a:gd name="T44" fmla="*/ 2147483647 w 2324"/>
                <a:gd name="T45" fmla="*/ 2147483647 h 2728"/>
                <a:gd name="T46" fmla="*/ 2147483647 w 2324"/>
                <a:gd name="T47" fmla="*/ 2147483647 h 2728"/>
                <a:gd name="T48" fmla="*/ 2147483647 w 2324"/>
                <a:gd name="T49" fmla="*/ 2147483647 h 2728"/>
                <a:gd name="T50" fmla="*/ 2147483647 w 2324"/>
                <a:gd name="T51" fmla="*/ 2147483647 h 2728"/>
                <a:gd name="T52" fmla="*/ 2147483647 w 2324"/>
                <a:gd name="T53" fmla="*/ 2147483647 h 2728"/>
                <a:gd name="T54" fmla="*/ 2147483647 w 2324"/>
                <a:gd name="T55" fmla="*/ 2147483647 h 2728"/>
                <a:gd name="T56" fmla="*/ 2147483647 w 2324"/>
                <a:gd name="T57" fmla="*/ 2147483647 h 2728"/>
                <a:gd name="T58" fmla="*/ 2147483647 w 2324"/>
                <a:gd name="T59" fmla="*/ 2147483647 h 2728"/>
                <a:gd name="T60" fmla="*/ 2147483647 w 2324"/>
                <a:gd name="T61" fmla="*/ 2147483647 h 2728"/>
                <a:gd name="T62" fmla="*/ 2147483647 w 2324"/>
                <a:gd name="T63" fmla="*/ 2147483647 h 2728"/>
                <a:gd name="T64" fmla="*/ 2147483647 w 2324"/>
                <a:gd name="T65" fmla="*/ 2147483647 h 2728"/>
                <a:gd name="T66" fmla="*/ 2147483647 w 2324"/>
                <a:gd name="T67" fmla="*/ 2147483647 h 2728"/>
                <a:gd name="T68" fmla="*/ 2147483647 w 2324"/>
                <a:gd name="T69" fmla="*/ 2147483647 h 2728"/>
                <a:gd name="T70" fmla="*/ 2147483647 w 2324"/>
                <a:gd name="T71" fmla="*/ 2147483647 h 2728"/>
                <a:gd name="T72" fmla="*/ 2147483647 w 2324"/>
                <a:gd name="T73" fmla="*/ 2147483647 h 2728"/>
                <a:gd name="T74" fmla="*/ 2147483647 w 2324"/>
                <a:gd name="T75" fmla="*/ 0 h 272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8" name="Google Shape;135;p2"/>
            <p:cNvSpPr>
              <a:spLocks/>
            </p:cNvSpPr>
            <p:nvPr/>
          </p:nvSpPr>
          <p:spPr bwMode="auto">
            <a:xfrm>
              <a:off x="3818337" y="6190814"/>
              <a:ext cx="47027" cy="31418"/>
            </a:xfrm>
            <a:custGeom>
              <a:avLst/>
              <a:gdLst>
                <a:gd name="T0" fmla="*/ 2147483647 w 708"/>
                <a:gd name="T1" fmla="*/ 2147483647 h 473"/>
                <a:gd name="T2" fmla="*/ 2147483647 w 708"/>
                <a:gd name="T3" fmla="*/ 2147483647 h 473"/>
                <a:gd name="T4" fmla="*/ 2147483647 w 708"/>
                <a:gd name="T5" fmla="*/ 2147483647 h 473"/>
                <a:gd name="T6" fmla="*/ 2147483647 w 708"/>
                <a:gd name="T7" fmla="*/ 2147483647 h 473"/>
                <a:gd name="T8" fmla="*/ 2147483647 w 708"/>
                <a:gd name="T9" fmla="*/ 2147483647 h 473"/>
                <a:gd name="T10" fmla="*/ 0 w 708"/>
                <a:gd name="T11" fmla="*/ 2147483647 h 473"/>
                <a:gd name="T12" fmla="*/ 0 w 708"/>
                <a:gd name="T13" fmla="*/ 2147483647 h 473"/>
                <a:gd name="T14" fmla="*/ 0 w 708"/>
                <a:gd name="T15" fmla="*/ 2147483647 h 473"/>
                <a:gd name="T16" fmla="*/ 2147483647 w 708"/>
                <a:gd name="T17" fmla="*/ 2147483647 h 473"/>
                <a:gd name="T18" fmla="*/ 2147483647 w 708"/>
                <a:gd name="T19" fmla="*/ 2147483647 h 473"/>
                <a:gd name="T20" fmla="*/ 2147483647 w 708"/>
                <a:gd name="T21" fmla="*/ 2147483647 h 473"/>
                <a:gd name="T22" fmla="*/ 2147483647 w 708"/>
                <a:gd name="T23" fmla="*/ 2147483647 h 473"/>
                <a:gd name="T24" fmla="*/ 2147483647 w 708"/>
                <a:gd name="T25" fmla="*/ 2147483647 h 473"/>
                <a:gd name="T26" fmla="*/ 2147483647 w 708"/>
                <a:gd name="T27" fmla="*/ 2147483647 h 473"/>
                <a:gd name="T28" fmla="*/ 2147483647 w 708"/>
                <a:gd name="T29" fmla="*/ 2147483647 h 473"/>
                <a:gd name="T30" fmla="*/ 2147483647 w 708"/>
                <a:gd name="T31" fmla="*/ 2147483647 h 473"/>
                <a:gd name="T32" fmla="*/ 2147483647 w 708"/>
                <a:gd name="T33" fmla="*/ 2147483647 h 473"/>
                <a:gd name="T34" fmla="*/ 2147483647 w 708"/>
                <a:gd name="T35" fmla="*/ 2147483647 h 473"/>
                <a:gd name="T36" fmla="*/ 2147483647 w 708"/>
                <a:gd name="T37" fmla="*/ 2147483647 h 4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9" name="Google Shape;136;p2"/>
            <p:cNvSpPr>
              <a:spLocks/>
            </p:cNvSpPr>
            <p:nvPr/>
          </p:nvSpPr>
          <p:spPr bwMode="auto">
            <a:xfrm>
              <a:off x="3605851" y="6172946"/>
              <a:ext cx="154366" cy="107405"/>
            </a:xfrm>
            <a:custGeom>
              <a:avLst/>
              <a:gdLst>
                <a:gd name="T0" fmla="*/ 2147483647 w 2324"/>
                <a:gd name="T1" fmla="*/ 2147483647 h 1617"/>
                <a:gd name="T2" fmla="*/ 2147483647 w 2324"/>
                <a:gd name="T3" fmla="*/ 2147483647 h 1617"/>
                <a:gd name="T4" fmla="*/ 2147483647 w 2324"/>
                <a:gd name="T5" fmla="*/ 2147483647 h 1617"/>
                <a:gd name="T6" fmla="*/ 2147483647 w 2324"/>
                <a:gd name="T7" fmla="*/ 2147483647 h 1617"/>
                <a:gd name="T8" fmla="*/ 2147483647 w 2324"/>
                <a:gd name="T9" fmla="*/ 2147483647 h 1617"/>
                <a:gd name="T10" fmla="*/ 2147483647 w 2324"/>
                <a:gd name="T11" fmla="*/ 2147483647 h 1617"/>
                <a:gd name="T12" fmla="*/ 2147483647 w 2324"/>
                <a:gd name="T13" fmla="*/ 2147483647 h 1617"/>
                <a:gd name="T14" fmla="*/ 2147483647 w 2324"/>
                <a:gd name="T15" fmla="*/ 2147483647 h 1617"/>
                <a:gd name="T16" fmla="*/ 2147483647 w 2324"/>
                <a:gd name="T17" fmla="*/ 2147483647 h 1617"/>
                <a:gd name="T18" fmla="*/ 2147483647 w 2324"/>
                <a:gd name="T19" fmla="*/ 2147483647 h 1617"/>
                <a:gd name="T20" fmla="*/ 2147483647 w 2324"/>
                <a:gd name="T21" fmla="*/ 2147483647 h 1617"/>
                <a:gd name="T22" fmla="*/ 2147483647 w 2324"/>
                <a:gd name="T23" fmla="*/ 2147483647 h 1617"/>
                <a:gd name="T24" fmla="*/ 2147483647 w 2324"/>
                <a:gd name="T25" fmla="*/ 2147483647 h 1617"/>
                <a:gd name="T26" fmla="*/ 2147483647 w 2324"/>
                <a:gd name="T27" fmla="*/ 2147483647 h 1617"/>
                <a:gd name="T28" fmla="*/ 2147483647 w 2324"/>
                <a:gd name="T29" fmla="*/ 2147483647 h 1617"/>
                <a:gd name="T30" fmla="*/ 2147483647 w 2324"/>
                <a:gd name="T31" fmla="*/ 2147483647 h 1617"/>
                <a:gd name="T32" fmla="*/ 2147483647 w 2324"/>
                <a:gd name="T33" fmla="*/ 2147483647 h 1617"/>
                <a:gd name="T34" fmla="*/ 2147483647 w 2324"/>
                <a:gd name="T35" fmla="*/ 2147483647 h 1617"/>
                <a:gd name="T36" fmla="*/ 2147483647 w 2324"/>
                <a:gd name="T37" fmla="*/ 2147483647 h 1617"/>
                <a:gd name="T38" fmla="*/ 2147483647 w 2324"/>
                <a:gd name="T39" fmla="*/ 2147483647 h 1617"/>
                <a:gd name="T40" fmla="*/ 2147483647 w 2324"/>
                <a:gd name="T41" fmla="*/ 2147483647 h 1617"/>
                <a:gd name="T42" fmla="*/ 2147483647 w 2324"/>
                <a:gd name="T43" fmla="*/ 2147483647 h 1617"/>
                <a:gd name="T44" fmla="*/ 2147483647 w 2324"/>
                <a:gd name="T45" fmla="*/ 2147483647 h 1617"/>
                <a:gd name="T46" fmla="*/ 2147483647 w 2324"/>
                <a:gd name="T47" fmla="*/ 2147483647 h 1617"/>
                <a:gd name="T48" fmla="*/ 2147483647 w 2324"/>
                <a:gd name="T49" fmla="*/ 2147483647 h 1617"/>
                <a:gd name="T50" fmla="*/ 2147483647 w 2324"/>
                <a:gd name="T51" fmla="*/ 2147483647 h 1617"/>
                <a:gd name="T52" fmla="*/ 2147483647 w 2324"/>
                <a:gd name="T53" fmla="*/ 2147483647 h 1617"/>
                <a:gd name="T54" fmla="*/ 2147483647 w 2324"/>
                <a:gd name="T55" fmla="*/ 2147483647 h 1617"/>
                <a:gd name="T56" fmla="*/ 2147483647 w 2324"/>
                <a:gd name="T57" fmla="*/ 2147483647 h 1617"/>
                <a:gd name="T58" fmla="*/ 2147483647 w 2324"/>
                <a:gd name="T59" fmla="*/ 2147483647 h 1617"/>
                <a:gd name="T60" fmla="*/ 2147483647 w 2324"/>
                <a:gd name="T61" fmla="*/ 2147483647 h 1617"/>
                <a:gd name="T62" fmla="*/ 2147483647 w 2324"/>
                <a:gd name="T63" fmla="*/ 2147483647 h 1617"/>
                <a:gd name="T64" fmla="*/ 2147483647 w 2324"/>
                <a:gd name="T65" fmla="*/ 2147483647 h 1617"/>
                <a:gd name="T66" fmla="*/ 2147483647 w 2324"/>
                <a:gd name="T67" fmla="*/ 2147483647 h 1617"/>
                <a:gd name="T68" fmla="*/ 2147483647 w 2324"/>
                <a:gd name="T69" fmla="*/ 2147483647 h 1617"/>
                <a:gd name="T70" fmla="*/ 2147483647 w 2324"/>
                <a:gd name="T71" fmla="*/ 2147483647 h 1617"/>
                <a:gd name="T72" fmla="*/ 2147483647 w 2324"/>
                <a:gd name="T73" fmla="*/ 2147483647 h 1617"/>
                <a:gd name="T74" fmla="*/ 2147483647 w 2324"/>
                <a:gd name="T75" fmla="*/ 2147483647 h 1617"/>
                <a:gd name="T76" fmla="*/ 2147483647 w 2324"/>
                <a:gd name="T77" fmla="*/ 2147483647 h 1617"/>
                <a:gd name="T78" fmla="*/ 2147483647 w 2324"/>
                <a:gd name="T79" fmla="*/ 2147483647 h 1617"/>
                <a:gd name="T80" fmla="*/ 2147483647 w 2324"/>
                <a:gd name="T81" fmla="*/ 2147483647 h 1617"/>
                <a:gd name="T82" fmla="*/ 2147483647 w 2324"/>
                <a:gd name="T83" fmla="*/ 2147483647 h 1617"/>
                <a:gd name="T84" fmla="*/ 2147483647 w 2324"/>
                <a:gd name="T85" fmla="*/ 2147483647 h 1617"/>
                <a:gd name="T86" fmla="*/ 2147483647 w 2324"/>
                <a:gd name="T87" fmla="*/ 2147483647 h 1617"/>
                <a:gd name="T88" fmla="*/ 2147483647 w 2324"/>
                <a:gd name="T89" fmla="*/ 2147483647 h 1617"/>
                <a:gd name="T90" fmla="*/ 2147483647 w 2324"/>
                <a:gd name="T91" fmla="*/ 2147483647 h 1617"/>
                <a:gd name="T92" fmla="*/ 2147483647 w 2324"/>
                <a:gd name="T93" fmla="*/ 2147483647 h 1617"/>
                <a:gd name="T94" fmla="*/ 2147483647 w 2324"/>
                <a:gd name="T95" fmla="*/ 2147483647 h 1617"/>
                <a:gd name="T96" fmla="*/ 2147483647 w 2324"/>
                <a:gd name="T97" fmla="*/ 2147483647 h 1617"/>
                <a:gd name="T98" fmla="*/ 2147483647 w 2324"/>
                <a:gd name="T99" fmla="*/ 2147483647 h 1617"/>
                <a:gd name="T100" fmla="*/ 2147483647 w 2324"/>
                <a:gd name="T101" fmla="*/ 2147483647 h 1617"/>
                <a:gd name="T102" fmla="*/ 2147483647 w 2324"/>
                <a:gd name="T103" fmla="*/ 2147483647 h 1617"/>
                <a:gd name="T104" fmla="*/ 2147483647 w 2324"/>
                <a:gd name="T105" fmla="*/ 2147483647 h 1617"/>
                <a:gd name="T106" fmla="*/ 2147483647 w 2324"/>
                <a:gd name="T107" fmla="*/ 2147483647 h 1617"/>
                <a:gd name="T108" fmla="*/ 2147483647 w 2324"/>
                <a:gd name="T109" fmla="*/ 2147483647 h 1617"/>
                <a:gd name="T110" fmla="*/ 2147483647 w 2324"/>
                <a:gd name="T111" fmla="*/ 2147483647 h 161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0" name="Google Shape;137;p2"/>
            <p:cNvSpPr>
              <a:spLocks/>
            </p:cNvSpPr>
            <p:nvPr/>
          </p:nvSpPr>
          <p:spPr bwMode="auto">
            <a:xfrm>
              <a:off x="3735575" y="5441701"/>
              <a:ext cx="239320" cy="154366"/>
            </a:xfrm>
            <a:custGeom>
              <a:avLst/>
              <a:gdLst>
                <a:gd name="T0" fmla="*/ 2147483647 w 3603"/>
                <a:gd name="T1" fmla="*/ 2147483647 h 2324"/>
                <a:gd name="T2" fmla="*/ 2147483647 w 3603"/>
                <a:gd name="T3" fmla="*/ 2147483647 h 2324"/>
                <a:gd name="T4" fmla="*/ 2147483647 w 3603"/>
                <a:gd name="T5" fmla="*/ 2147483647 h 2324"/>
                <a:gd name="T6" fmla="*/ 2147483647 w 3603"/>
                <a:gd name="T7" fmla="*/ 2147483647 h 2324"/>
                <a:gd name="T8" fmla="*/ 2147483647 w 3603"/>
                <a:gd name="T9" fmla="*/ 2147483647 h 2324"/>
                <a:gd name="T10" fmla="*/ 2147483647 w 3603"/>
                <a:gd name="T11" fmla="*/ 2147483647 h 2324"/>
                <a:gd name="T12" fmla="*/ 2147483647 w 3603"/>
                <a:gd name="T13" fmla="*/ 2147483647 h 2324"/>
                <a:gd name="T14" fmla="*/ 2147483647 w 3603"/>
                <a:gd name="T15" fmla="*/ 2147483647 h 2324"/>
                <a:gd name="T16" fmla="*/ 2147483647 w 3603"/>
                <a:gd name="T17" fmla="*/ 2147483647 h 2324"/>
                <a:gd name="T18" fmla="*/ 2147483647 w 3603"/>
                <a:gd name="T19" fmla="*/ 2147483647 h 2324"/>
                <a:gd name="T20" fmla="*/ 2147483647 w 3603"/>
                <a:gd name="T21" fmla="*/ 2147483647 h 2324"/>
                <a:gd name="T22" fmla="*/ 2147483647 w 3603"/>
                <a:gd name="T23" fmla="*/ 2147483647 h 2324"/>
                <a:gd name="T24" fmla="*/ 2147483647 w 3603"/>
                <a:gd name="T25" fmla="*/ 2147483647 h 2324"/>
                <a:gd name="T26" fmla="*/ 2147483647 w 3603"/>
                <a:gd name="T27" fmla="*/ 2147483647 h 2324"/>
                <a:gd name="T28" fmla="*/ 2147483647 w 3603"/>
                <a:gd name="T29" fmla="*/ 2147483647 h 2324"/>
                <a:gd name="T30" fmla="*/ 2147483647 w 3603"/>
                <a:gd name="T31" fmla="*/ 2147483647 h 2324"/>
                <a:gd name="T32" fmla="*/ 2147483647 w 3603"/>
                <a:gd name="T33" fmla="*/ 0 h 2324"/>
                <a:gd name="T34" fmla="*/ 2147483647 w 3603"/>
                <a:gd name="T35" fmla="*/ 2147483647 h 2324"/>
                <a:gd name="T36" fmla="*/ 2147483647 w 3603"/>
                <a:gd name="T37" fmla="*/ 2147483647 h 2324"/>
                <a:gd name="T38" fmla="*/ 2147483647 w 3603"/>
                <a:gd name="T39" fmla="*/ 2147483647 h 2324"/>
                <a:gd name="T40" fmla="*/ 2147483647 w 3603"/>
                <a:gd name="T41" fmla="*/ 2147483647 h 2324"/>
                <a:gd name="T42" fmla="*/ 2147483647 w 3603"/>
                <a:gd name="T43" fmla="*/ 2147483647 h 2324"/>
                <a:gd name="T44" fmla="*/ 2147483647 w 3603"/>
                <a:gd name="T45" fmla="*/ 2147483647 h 2324"/>
                <a:gd name="T46" fmla="*/ 0 w 3603"/>
                <a:gd name="T47" fmla="*/ 2147483647 h 2324"/>
                <a:gd name="T48" fmla="*/ 0 w 3603"/>
                <a:gd name="T49" fmla="*/ 2147483647 h 2324"/>
                <a:gd name="T50" fmla="*/ 2147483647 w 3603"/>
                <a:gd name="T51" fmla="*/ 2147483647 h 2324"/>
                <a:gd name="T52" fmla="*/ 2147483647 w 3603"/>
                <a:gd name="T53" fmla="*/ 2147483647 h 2324"/>
                <a:gd name="T54" fmla="*/ 2147483647 w 3603"/>
                <a:gd name="T55" fmla="*/ 2147483647 h 2324"/>
                <a:gd name="T56" fmla="*/ 2147483647 w 3603"/>
                <a:gd name="T57" fmla="*/ 2147483647 h 2324"/>
                <a:gd name="T58" fmla="*/ 2147483647 w 3603"/>
                <a:gd name="T59" fmla="*/ 2147483647 h 2324"/>
                <a:gd name="T60" fmla="*/ 2147483647 w 3603"/>
                <a:gd name="T61" fmla="*/ 2147483647 h 2324"/>
                <a:gd name="T62" fmla="*/ 2147483647 w 3603"/>
                <a:gd name="T63" fmla="*/ 2147483647 h 2324"/>
                <a:gd name="T64" fmla="*/ 2147483647 w 3603"/>
                <a:gd name="T65" fmla="*/ 2147483647 h 2324"/>
                <a:gd name="T66" fmla="*/ 2147483647 w 3603"/>
                <a:gd name="T67" fmla="*/ 2147483647 h 2324"/>
                <a:gd name="T68" fmla="*/ 2147483647 w 3603"/>
                <a:gd name="T69" fmla="*/ 2147483647 h 2324"/>
                <a:gd name="T70" fmla="*/ 2147483647 w 3603"/>
                <a:gd name="T71" fmla="*/ 2147483647 h 2324"/>
                <a:gd name="T72" fmla="*/ 2147483647 w 3603"/>
                <a:gd name="T73" fmla="*/ 2147483647 h 2324"/>
                <a:gd name="T74" fmla="*/ 2147483647 w 3603"/>
                <a:gd name="T75" fmla="*/ 2147483647 h 2324"/>
                <a:gd name="T76" fmla="*/ 2147483647 w 3603"/>
                <a:gd name="T77" fmla="*/ 2147483647 h 2324"/>
                <a:gd name="T78" fmla="*/ 2147483647 w 3603"/>
                <a:gd name="T79" fmla="*/ 2147483647 h 2324"/>
                <a:gd name="T80" fmla="*/ 2147483647 w 3603"/>
                <a:gd name="T81" fmla="*/ 2147483647 h 2324"/>
                <a:gd name="T82" fmla="*/ 2147483647 w 3603"/>
                <a:gd name="T83" fmla="*/ 2147483647 h 2324"/>
                <a:gd name="T84" fmla="*/ 2147483647 w 3603"/>
                <a:gd name="T85" fmla="*/ 2147483647 h 2324"/>
                <a:gd name="T86" fmla="*/ 2147483647 w 3603"/>
                <a:gd name="T87" fmla="*/ 0 h 2324"/>
                <a:gd name="T88" fmla="*/ 2147483647 w 3603"/>
                <a:gd name="T89" fmla="*/ 0 h 23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1" name="Google Shape;138;p2"/>
            <p:cNvSpPr>
              <a:spLocks/>
            </p:cNvSpPr>
            <p:nvPr/>
          </p:nvSpPr>
          <p:spPr bwMode="auto">
            <a:xfrm>
              <a:off x="3874198" y="5517688"/>
              <a:ext cx="62703" cy="42577"/>
            </a:xfrm>
            <a:custGeom>
              <a:avLst/>
              <a:gdLst>
                <a:gd name="T0" fmla="*/ 2147483647 w 944"/>
                <a:gd name="T1" fmla="*/ 2147483647 h 641"/>
                <a:gd name="T2" fmla="*/ 2147483647 w 944"/>
                <a:gd name="T3" fmla="*/ 2147483647 h 641"/>
                <a:gd name="T4" fmla="*/ 2147483647 w 944"/>
                <a:gd name="T5" fmla="*/ 2147483647 h 641"/>
                <a:gd name="T6" fmla="*/ 2147483647 w 944"/>
                <a:gd name="T7" fmla="*/ 2147483647 h 641"/>
                <a:gd name="T8" fmla="*/ 2147483647 w 944"/>
                <a:gd name="T9" fmla="*/ 2147483647 h 641"/>
                <a:gd name="T10" fmla="*/ 2147483647 w 944"/>
                <a:gd name="T11" fmla="*/ 2147483647 h 641"/>
                <a:gd name="T12" fmla="*/ 2147483647 w 944"/>
                <a:gd name="T13" fmla="*/ 2147483647 h 641"/>
                <a:gd name="T14" fmla="*/ 2147483647 w 944"/>
                <a:gd name="T15" fmla="*/ 2147483647 h 641"/>
                <a:gd name="T16" fmla="*/ 2147483647 w 944"/>
                <a:gd name="T17" fmla="*/ 2147483647 h 641"/>
                <a:gd name="T18" fmla="*/ 2147483647 w 944"/>
                <a:gd name="T19" fmla="*/ 2147483647 h 641"/>
                <a:gd name="T20" fmla="*/ 2147483647 w 944"/>
                <a:gd name="T21" fmla="*/ 2147483647 h 641"/>
                <a:gd name="T22" fmla="*/ 2147483647 w 944"/>
                <a:gd name="T23" fmla="*/ 2147483647 h 641"/>
                <a:gd name="T24" fmla="*/ 2147483647 w 944"/>
                <a:gd name="T25" fmla="*/ 2147483647 h 641"/>
                <a:gd name="T26" fmla="*/ 2147483647 w 944"/>
                <a:gd name="T27" fmla="*/ 2147483647 h 641"/>
                <a:gd name="T28" fmla="*/ 2147483647 w 944"/>
                <a:gd name="T29" fmla="*/ 2147483647 h 641"/>
                <a:gd name="T30" fmla="*/ 2147483647 w 944"/>
                <a:gd name="T31" fmla="*/ 2147483647 h 641"/>
                <a:gd name="T32" fmla="*/ 2147483647 w 944"/>
                <a:gd name="T33" fmla="*/ 2147483647 h 641"/>
                <a:gd name="T34" fmla="*/ 2147483647 w 944"/>
                <a:gd name="T35" fmla="*/ 2147483647 h 641"/>
                <a:gd name="T36" fmla="*/ 2147483647 w 944"/>
                <a:gd name="T37" fmla="*/ 2147483647 h 641"/>
                <a:gd name="T38" fmla="*/ 2147483647 w 944"/>
                <a:gd name="T39" fmla="*/ 2147483647 h 641"/>
                <a:gd name="T40" fmla="*/ 2147483647 w 944"/>
                <a:gd name="T41" fmla="*/ 2147483647 h 641"/>
                <a:gd name="T42" fmla="*/ 2147483647 w 944"/>
                <a:gd name="T43" fmla="*/ 2147483647 h 641"/>
                <a:gd name="T44" fmla="*/ 2147483647 w 944"/>
                <a:gd name="T45" fmla="*/ 2147483647 h 641"/>
                <a:gd name="T46" fmla="*/ 2147483647 w 944"/>
                <a:gd name="T47" fmla="*/ 2147483647 h 6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2" name="Google Shape;139;p2"/>
            <p:cNvSpPr>
              <a:spLocks/>
            </p:cNvSpPr>
            <p:nvPr/>
          </p:nvSpPr>
          <p:spPr bwMode="auto">
            <a:xfrm>
              <a:off x="3791436" y="5336554"/>
              <a:ext cx="156624" cy="109664"/>
            </a:xfrm>
            <a:custGeom>
              <a:avLst/>
              <a:gdLst>
                <a:gd name="T0" fmla="*/ 2147483647 w 2358"/>
                <a:gd name="T1" fmla="*/ 2147483647 h 1651"/>
                <a:gd name="T2" fmla="*/ 2147483647 w 2358"/>
                <a:gd name="T3" fmla="*/ 2147483647 h 1651"/>
                <a:gd name="T4" fmla="*/ 2147483647 w 2358"/>
                <a:gd name="T5" fmla="*/ 2147483647 h 1651"/>
                <a:gd name="T6" fmla="*/ 2147483647 w 2358"/>
                <a:gd name="T7" fmla="*/ 2147483647 h 1651"/>
                <a:gd name="T8" fmla="*/ 2147483647 w 2358"/>
                <a:gd name="T9" fmla="*/ 2147483647 h 1651"/>
                <a:gd name="T10" fmla="*/ 2147483647 w 2358"/>
                <a:gd name="T11" fmla="*/ 2147483647 h 1651"/>
                <a:gd name="T12" fmla="*/ 2147483647 w 2358"/>
                <a:gd name="T13" fmla="*/ 2147483647 h 1651"/>
                <a:gd name="T14" fmla="*/ 2147483647 w 2358"/>
                <a:gd name="T15" fmla="*/ 2147483647 h 1651"/>
                <a:gd name="T16" fmla="*/ 2147483647 w 2358"/>
                <a:gd name="T17" fmla="*/ 2147483647 h 1651"/>
                <a:gd name="T18" fmla="*/ 2147483647 w 2358"/>
                <a:gd name="T19" fmla="*/ 2147483647 h 1651"/>
                <a:gd name="T20" fmla="*/ 2147483647 w 2358"/>
                <a:gd name="T21" fmla="*/ 2147483647 h 1651"/>
                <a:gd name="T22" fmla="*/ 2147483647 w 2358"/>
                <a:gd name="T23" fmla="*/ 2147483647 h 1651"/>
                <a:gd name="T24" fmla="*/ 2147483647 w 2358"/>
                <a:gd name="T25" fmla="*/ 2147483647 h 1651"/>
                <a:gd name="T26" fmla="*/ 2147483647 w 2358"/>
                <a:gd name="T27" fmla="*/ 2147483647 h 1651"/>
                <a:gd name="T28" fmla="*/ 2147483647 w 2358"/>
                <a:gd name="T29" fmla="*/ 2147483647 h 1651"/>
                <a:gd name="T30" fmla="*/ 2147483647 w 2358"/>
                <a:gd name="T31" fmla="*/ 2147483647 h 1651"/>
                <a:gd name="T32" fmla="*/ 2147483647 w 2358"/>
                <a:gd name="T33" fmla="*/ 2147483647 h 1651"/>
                <a:gd name="T34" fmla="*/ 2147483647 w 2358"/>
                <a:gd name="T35" fmla="*/ 2147483647 h 1651"/>
                <a:gd name="T36" fmla="*/ 2147483647 w 2358"/>
                <a:gd name="T37" fmla="*/ 2147483647 h 1651"/>
                <a:gd name="T38" fmla="*/ 2147483647 w 2358"/>
                <a:gd name="T39" fmla="*/ 2147483647 h 1651"/>
                <a:gd name="T40" fmla="*/ 2147483647 w 2358"/>
                <a:gd name="T41" fmla="*/ 2147483647 h 1651"/>
                <a:gd name="T42" fmla="*/ 2147483647 w 2358"/>
                <a:gd name="T43" fmla="*/ 2147483647 h 1651"/>
                <a:gd name="T44" fmla="*/ 2147483647 w 2358"/>
                <a:gd name="T45" fmla="*/ 2147483647 h 1651"/>
                <a:gd name="T46" fmla="*/ 2147483647 w 2358"/>
                <a:gd name="T47" fmla="*/ 2147483647 h 1651"/>
                <a:gd name="T48" fmla="*/ 2147483647 w 2358"/>
                <a:gd name="T49" fmla="*/ 2147483647 h 1651"/>
                <a:gd name="T50" fmla="*/ 2147483647 w 2358"/>
                <a:gd name="T51" fmla="*/ 2147483647 h 1651"/>
                <a:gd name="T52" fmla="*/ 2147483647 w 2358"/>
                <a:gd name="T53" fmla="*/ 2147483647 h 1651"/>
                <a:gd name="T54" fmla="*/ 2147483647 w 2358"/>
                <a:gd name="T55" fmla="*/ 2147483647 h 1651"/>
                <a:gd name="T56" fmla="*/ 2147483647 w 2358"/>
                <a:gd name="T57" fmla="*/ 2147483647 h 1651"/>
                <a:gd name="T58" fmla="*/ 2147483647 w 2358"/>
                <a:gd name="T59" fmla="*/ 2147483647 h 1651"/>
                <a:gd name="T60" fmla="*/ 2147483647 w 2358"/>
                <a:gd name="T61" fmla="*/ 2147483647 h 1651"/>
                <a:gd name="T62" fmla="*/ 2147483647 w 2358"/>
                <a:gd name="T63" fmla="*/ 2147483647 h 1651"/>
                <a:gd name="T64" fmla="*/ 2147483647 w 2358"/>
                <a:gd name="T65" fmla="*/ 2147483647 h 1651"/>
                <a:gd name="T66" fmla="*/ 2147483647 w 2358"/>
                <a:gd name="T67" fmla="*/ 2147483647 h 1651"/>
                <a:gd name="T68" fmla="*/ 2147483647 w 2358"/>
                <a:gd name="T69" fmla="*/ 2147483647 h 1651"/>
                <a:gd name="T70" fmla="*/ 2147483647 w 2358"/>
                <a:gd name="T71" fmla="*/ 2147483647 h 1651"/>
                <a:gd name="T72" fmla="*/ 2147483647 w 2358"/>
                <a:gd name="T73" fmla="*/ 2147483647 h 1651"/>
                <a:gd name="T74" fmla="*/ 2147483647 w 2358"/>
                <a:gd name="T75" fmla="*/ 2147483647 h 1651"/>
                <a:gd name="T76" fmla="*/ 2147483647 w 2358"/>
                <a:gd name="T77" fmla="*/ 2147483647 h 1651"/>
                <a:gd name="T78" fmla="*/ 2147483647 w 2358"/>
                <a:gd name="T79" fmla="*/ 2147483647 h 1651"/>
                <a:gd name="T80" fmla="*/ 2147483647 w 2358"/>
                <a:gd name="T81" fmla="*/ 2147483647 h 1651"/>
                <a:gd name="T82" fmla="*/ 2147483647 w 2358"/>
                <a:gd name="T83" fmla="*/ 2147483647 h 1651"/>
                <a:gd name="T84" fmla="*/ 2147483647 w 2358"/>
                <a:gd name="T85" fmla="*/ 2147483647 h 1651"/>
                <a:gd name="T86" fmla="*/ 2147483647 w 2358"/>
                <a:gd name="T87" fmla="*/ 2147483647 h 1651"/>
                <a:gd name="T88" fmla="*/ 2147483647 w 2358"/>
                <a:gd name="T89" fmla="*/ 2147483647 h 1651"/>
                <a:gd name="T90" fmla="*/ 2147483647 w 2358"/>
                <a:gd name="T91" fmla="*/ 2147483647 h 1651"/>
                <a:gd name="T92" fmla="*/ 2147483647 w 2358"/>
                <a:gd name="T93" fmla="*/ 2147483647 h 1651"/>
                <a:gd name="T94" fmla="*/ 2147483647 w 2358"/>
                <a:gd name="T95" fmla="*/ 2147483647 h 165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3" name="Google Shape;140;p2"/>
            <p:cNvSpPr>
              <a:spLocks/>
            </p:cNvSpPr>
            <p:nvPr/>
          </p:nvSpPr>
          <p:spPr bwMode="auto">
            <a:xfrm>
              <a:off x="3912258" y="5671988"/>
              <a:ext cx="60444" cy="55994"/>
            </a:xfrm>
            <a:custGeom>
              <a:avLst/>
              <a:gdLst>
                <a:gd name="T0" fmla="*/ 2147483647 w 910"/>
                <a:gd name="T1" fmla="*/ 2147483647 h 843"/>
                <a:gd name="T2" fmla="*/ 2147483647 w 910"/>
                <a:gd name="T3" fmla="*/ 2147483647 h 843"/>
                <a:gd name="T4" fmla="*/ 2147483647 w 910"/>
                <a:gd name="T5" fmla="*/ 2147483647 h 843"/>
                <a:gd name="T6" fmla="*/ 2147483647 w 910"/>
                <a:gd name="T7" fmla="*/ 2147483647 h 843"/>
                <a:gd name="T8" fmla="*/ 2147483647 w 910"/>
                <a:gd name="T9" fmla="*/ 2147483647 h 843"/>
                <a:gd name="T10" fmla="*/ 2147483647 w 910"/>
                <a:gd name="T11" fmla="*/ 2147483647 h 843"/>
                <a:gd name="T12" fmla="*/ 2147483647 w 910"/>
                <a:gd name="T13" fmla="*/ 2147483647 h 843"/>
                <a:gd name="T14" fmla="*/ 2147483647 w 910"/>
                <a:gd name="T15" fmla="*/ 2147483647 h 843"/>
                <a:gd name="T16" fmla="*/ 2147483647 w 910"/>
                <a:gd name="T17" fmla="*/ 2147483647 h 843"/>
                <a:gd name="T18" fmla="*/ 2147483647 w 910"/>
                <a:gd name="T19" fmla="*/ 2147483647 h 843"/>
                <a:gd name="T20" fmla="*/ 2147483647 w 910"/>
                <a:gd name="T21" fmla="*/ 2147483647 h 843"/>
                <a:gd name="T22" fmla="*/ 2147483647 w 910"/>
                <a:gd name="T23" fmla="*/ 2147483647 h 843"/>
                <a:gd name="T24" fmla="*/ 2147483647 w 910"/>
                <a:gd name="T25" fmla="*/ 2147483647 h 843"/>
                <a:gd name="T26" fmla="*/ 2147483647 w 910"/>
                <a:gd name="T27" fmla="*/ 2147483647 h 843"/>
                <a:gd name="T28" fmla="*/ 2147483647 w 910"/>
                <a:gd name="T29" fmla="*/ 2147483647 h 843"/>
                <a:gd name="T30" fmla="*/ 2147483647 w 910"/>
                <a:gd name="T31" fmla="*/ 2147483647 h 843"/>
                <a:gd name="T32" fmla="*/ 0 w 910"/>
                <a:gd name="T33" fmla="*/ 2147483647 h 843"/>
                <a:gd name="T34" fmla="*/ 0 w 910"/>
                <a:gd name="T35" fmla="*/ 2147483647 h 843"/>
                <a:gd name="T36" fmla="*/ 2147483647 w 910"/>
                <a:gd name="T37" fmla="*/ 2147483647 h 843"/>
                <a:gd name="T38" fmla="*/ 2147483647 w 910"/>
                <a:gd name="T39" fmla="*/ 2147483647 h 843"/>
                <a:gd name="T40" fmla="*/ 2147483647 w 910"/>
                <a:gd name="T41" fmla="*/ 2147483647 h 843"/>
                <a:gd name="T42" fmla="*/ 2147483647 w 910"/>
                <a:gd name="T43" fmla="*/ 2147483647 h 843"/>
                <a:gd name="T44" fmla="*/ 2147483647 w 910"/>
                <a:gd name="T45" fmla="*/ 2147483647 h 843"/>
                <a:gd name="T46" fmla="*/ 2147483647 w 910"/>
                <a:gd name="T47" fmla="*/ 2147483647 h 843"/>
                <a:gd name="T48" fmla="*/ 2147483647 w 910"/>
                <a:gd name="T49" fmla="*/ 2147483647 h 843"/>
                <a:gd name="T50" fmla="*/ 2147483647 w 910"/>
                <a:gd name="T51" fmla="*/ 2147483647 h 843"/>
                <a:gd name="T52" fmla="*/ 2147483647 w 910"/>
                <a:gd name="T53" fmla="*/ 2147483647 h 843"/>
                <a:gd name="T54" fmla="*/ 2147483647 w 910"/>
                <a:gd name="T55" fmla="*/ 2147483647 h 843"/>
                <a:gd name="T56" fmla="*/ 2147483647 w 910"/>
                <a:gd name="T57" fmla="*/ 2147483647 h 843"/>
                <a:gd name="T58" fmla="*/ 2147483647 w 910"/>
                <a:gd name="T59" fmla="*/ 2147483647 h 843"/>
                <a:gd name="T60" fmla="*/ 2147483647 w 910"/>
                <a:gd name="T61" fmla="*/ 2147483647 h 843"/>
                <a:gd name="T62" fmla="*/ 2147483647 w 910"/>
                <a:gd name="T63" fmla="*/ 2147483647 h 8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4" name="Google Shape;141;p2"/>
            <p:cNvSpPr>
              <a:spLocks/>
            </p:cNvSpPr>
            <p:nvPr/>
          </p:nvSpPr>
          <p:spPr bwMode="auto">
            <a:xfrm>
              <a:off x="3686356" y="5895632"/>
              <a:ext cx="355626" cy="192426"/>
            </a:xfrm>
            <a:custGeom>
              <a:avLst/>
              <a:gdLst>
                <a:gd name="T0" fmla="*/ 2147483647 w 5354"/>
                <a:gd name="T1" fmla="*/ 2147483647 h 2897"/>
                <a:gd name="T2" fmla="*/ 2147483647 w 5354"/>
                <a:gd name="T3" fmla="*/ 2147483647 h 2897"/>
                <a:gd name="T4" fmla="*/ 2147483647 w 5354"/>
                <a:gd name="T5" fmla="*/ 2147483647 h 2897"/>
                <a:gd name="T6" fmla="*/ 2147483647 w 5354"/>
                <a:gd name="T7" fmla="*/ 2147483647 h 2897"/>
                <a:gd name="T8" fmla="*/ 2147483647 w 5354"/>
                <a:gd name="T9" fmla="*/ 2147483647 h 2897"/>
                <a:gd name="T10" fmla="*/ 2147483647 w 5354"/>
                <a:gd name="T11" fmla="*/ 2147483647 h 2897"/>
                <a:gd name="T12" fmla="*/ 2147483647 w 5354"/>
                <a:gd name="T13" fmla="*/ 2147483647 h 2897"/>
                <a:gd name="T14" fmla="*/ 2147483647 w 5354"/>
                <a:gd name="T15" fmla="*/ 2147483647 h 2897"/>
                <a:gd name="T16" fmla="*/ 2147483647 w 5354"/>
                <a:gd name="T17" fmla="*/ 2147483647 h 2897"/>
                <a:gd name="T18" fmla="*/ 2147483647 w 5354"/>
                <a:gd name="T19" fmla="*/ 2147483647 h 2897"/>
                <a:gd name="T20" fmla="*/ 2147483647 w 5354"/>
                <a:gd name="T21" fmla="*/ 2147483647 h 2897"/>
                <a:gd name="T22" fmla="*/ 2147483647 w 5354"/>
                <a:gd name="T23" fmla="*/ 2147483647 h 2897"/>
                <a:gd name="T24" fmla="*/ 2147483647 w 5354"/>
                <a:gd name="T25" fmla="*/ 2147483647 h 2897"/>
                <a:gd name="T26" fmla="*/ 2147483647 w 5354"/>
                <a:gd name="T27" fmla="*/ 2147483647 h 2897"/>
                <a:gd name="T28" fmla="*/ 2147483647 w 5354"/>
                <a:gd name="T29" fmla="*/ 2147483647 h 2897"/>
                <a:gd name="T30" fmla="*/ 2147483647 w 5354"/>
                <a:gd name="T31" fmla="*/ 2147483647 h 2897"/>
                <a:gd name="T32" fmla="*/ 2147483647 w 5354"/>
                <a:gd name="T33" fmla="*/ 2147483647 h 2897"/>
                <a:gd name="T34" fmla="*/ 2147483647 w 5354"/>
                <a:gd name="T35" fmla="*/ 2147483647 h 2897"/>
                <a:gd name="T36" fmla="*/ 2147483647 w 5354"/>
                <a:gd name="T37" fmla="*/ 2147483647 h 2897"/>
                <a:gd name="T38" fmla="*/ 2147483647 w 5354"/>
                <a:gd name="T39" fmla="*/ 2147483647 h 2897"/>
                <a:gd name="T40" fmla="*/ 2147483647 w 5354"/>
                <a:gd name="T41" fmla="*/ 2147483647 h 2897"/>
                <a:gd name="T42" fmla="*/ 2147483647 w 5354"/>
                <a:gd name="T43" fmla="*/ 2147483647 h 2897"/>
                <a:gd name="T44" fmla="*/ 2147483647 w 5354"/>
                <a:gd name="T45" fmla="*/ 2147483647 h 2897"/>
                <a:gd name="T46" fmla="*/ 2147483647 w 5354"/>
                <a:gd name="T47" fmla="*/ 2147483647 h 2897"/>
                <a:gd name="T48" fmla="*/ 2147483647 w 5354"/>
                <a:gd name="T49" fmla="*/ 2147483647 h 2897"/>
                <a:gd name="T50" fmla="*/ 2147483647 w 5354"/>
                <a:gd name="T51" fmla="*/ 2147483647 h 2897"/>
                <a:gd name="T52" fmla="*/ 2147483647 w 5354"/>
                <a:gd name="T53" fmla="*/ 2147483647 h 2897"/>
                <a:gd name="T54" fmla="*/ 2147483647 w 5354"/>
                <a:gd name="T55" fmla="*/ 2147483647 h 2897"/>
                <a:gd name="T56" fmla="*/ 2147483647 w 5354"/>
                <a:gd name="T57" fmla="*/ 2147483647 h 2897"/>
                <a:gd name="T58" fmla="*/ 2147483647 w 5354"/>
                <a:gd name="T59" fmla="*/ 2147483647 h 2897"/>
                <a:gd name="T60" fmla="*/ 2147483647 w 5354"/>
                <a:gd name="T61" fmla="*/ 2147483647 h 2897"/>
                <a:gd name="T62" fmla="*/ 2147483647 w 5354"/>
                <a:gd name="T63" fmla="*/ 2147483647 h 2897"/>
                <a:gd name="T64" fmla="*/ 2147483647 w 5354"/>
                <a:gd name="T65" fmla="*/ 2147483647 h 2897"/>
                <a:gd name="T66" fmla="*/ 2147483647 w 5354"/>
                <a:gd name="T67" fmla="*/ 2147483647 h 2897"/>
                <a:gd name="T68" fmla="*/ 2147483647 w 5354"/>
                <a:gd name="T69" fmla="*/ 2147483647 h 2897"/>
                <a:gd name="T70" fmla="*/ 2147483647 w 5354"/>
                <a:gd name="T71" fmla="*/ 2147483647 h 2897"/>
                <a:gd name="T72" fmla="*/ 2147483647 w 5354"/>
                <a:gd name="T73" fmla="*/ 2147483647 h 2897"/>
                <a:gd name="T74" fmla="*/ 2147483647 w 5354"/>
                <a:gd name="T75" fmla="*/ 2147483647 h 2897"/>
                <a:gd name="T76" fmla="*/ 2147483647 w 5354"/>
                <a:gd name="T77" fmla="*/ 2147483647 h 2897"/>
                <a:gd name="T78" fmla="*/ 2147483647 w 5354"/>
                <a:gd name="T79" fmla="*/ 2147483647 h 2897"/>
                <a:gd name="T80" fmla="*/ 2147483647 w 5354"/>
                <a:gd name="T81" fmla="*/ 2147483647 h 2897"/>
                <a:gd name="T82" fmla="*/ 2147483647 w 5354"/>
                <a:gd name="T83" fmla="*/ 2147483647 h 2897"/>
                <a:gd name="T84" fmla="*/ 2147483647 w 5354"/>
                <a:gd name="T85" fmla="*/ 2147483647 h 2897"/>
                <a:gd name="T86" fmla="*/ 2147483647 w 5354"/>
                <a:gd name="T87" fmla="*/ 2147483647 h 2897"/>
                <a:gd name="T88" fmla="*/ 2147483647 w 5354"/>
                <a:gd name="T89" fmla="*/ 2147483647 h 2897"/>
                <a:gd name="T90" fmla="*/ 2147483647 w 5354"/>
                <a:gd name="T91" fmla="*/ 2147483647 h 2897"/>
                <a:gd name="T92" fmla="*/ 2147483647 w 5354"/>
                <a:gd name="T93" fmla="*/ 2147483647 h 2897"/>
                <a:gd name="T94" fmla="*/ 2147483647 w 5354"/>
                <a:gd name="T95" fmla="*/ 2147483647 h 2897"/>
                <a:gd name="T96" fmla="*/ 2147483647 w 5354"/>
                <a:gd name="T97" fmla="*/ 2147483647 h 2897"/>
                <a:gd name="T98" fmla="*/ 2147483647 w 5354"/>
                <a:gd name="T99" fmla="*/ 2147483647 h 2897"/>
                <a:gd name="T100" fmla="*/ 2147483647 w 5354"/>
                <a:gd name="T101" fmla="*/ 2147483647 h 2897"/>
                <a:gd name="T102" fmla="*/ 2147483647 w 5354"/>
                <a:gd name="T103" fmla="*/ 2147483647 h 2897"/>
                <a:gd name="T104" fmla="*/ 2147483647 w 5354"/>
                <a:gd name="T105" fmla="*/ 2147483647 h 2897"/>
                <a:gd name="T106" fmla="*/ 2147483647 w 5354"/>
                <a:gd name="T107" fmla="*/ 2147483647 h 2897"/>
                <a:gd name="T108" fmla="*/ 2147483647 w 5354"/>
                <a:gd name="T109" fmla="*/ 2147483647 h 2897"/>
                <a:gd name="T110" fmla="*/ 2147483647 w 5354"/>
                <a:gd name="T111" fmla="*/ 2147483647 h 2897"/>
                <a:gd name="T112" fmla="*/ 2147483647 w 5354"/>
                <a:gd name="T113" fmla="*/ 2147483647 h 2897"/>
                <a:gd name="T114" fmla="*/ 2147483647 w 5354"/>
                <a:gd name="T115" fmla="*/ 2147483647 h 2897"/>
                <a:gd name="T116" fmla="*/ 2147483647 w 5354"/>
                <a:gd name="T117" fmla="*/ 2147483647 h 2897"/>
                <a:gd name="T118" fmla="*/ 2147483647 w 5354"/>
                <a:gd name="T119" fmla="*/ 2147483647 h 2897"/>
                <a:gd name="T120" fmla="*/ 2147483647 w 5354"/>
                <a:gd name="T121" fmla="*/ 2147483647 h 28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lnTo>
                    <a:pt x="505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5" name="Google Shape;142;p2"/>
            <p:cNvSpPr>
              <a:spLocks/>
            </p:cNvSpPr>
            <p:nvPr/>
          </p:nvSpPr>
          <p:spPr bwMode="auto">
            <a:xfrm>
              <a:off x="3842913" y="5591484"/>
              <a:ext cx="185651" cy="297506"/>
            </a:xfrm>
            <a:custGeom>
              <a:avLst/>
              <a:gdLst>
                <a:gd name="T0" fmla="*/ 2147483647 w 2795"/>
                <a:gd name="T1" fmla="*/ 2147483647 h 4479"/>
                <a:gd name="T2" fmla="*/ 2147483647 w 2795"/>
                <a:gd name="T3" fmla="*/ 2147483647 h 4479"/>
                <a:gd name="T4" fmla="*/ 2147483647 w 2795"/>
                <a:gd name="T5" fmla="*/ 2147483647 h 4479"/>
                <a:gd name="T6" fmla="*/ 2147483647 w 2795"/>
                <a:gd name="T7" fmla="*/ 2147483647 h 4479"/>
                <a:gd name="T8" fmla="*/ 2147483647 w 2795"/>
                <a:gd name="T9" fmla="*/ 2147483647 h 4479"/>
                <a:gd name="T10" fmla="*/ 2147483647 w 2795"/>
                <a:gd name="T11" fmla="*/ 2147483647 h 4479"/>
                <a:gd name="T12" fmla="*/ 2147483647 w 2795"/>
                <a:gd name="T13" fmla="*/ 2147483647 h 4479"/>
                <a:gd name="T14" fmla="*/ 2147483647 w 2795"/>
                <a:gd name="T15" fmla="*/ 2147483647 h 4479"/>
                <a:gd name="T16" fmla="*/ 2147483647 w 2795"/>
                <a:gd name="T17" fmla="*/ 2147483647 h 4479"/>
                <a:gd name="T18" fmla="*/ 2147483647 w 2795"/>
                <a:gd name="T19" fmla="*/ 2147483647 h 4479"/>
                <a:gd name="T20" fmla="*/ 2147483647 w 2795"/>
                <a:gd name="T21" fmla="*/ 2147483647 h 4479"/>
                <a:gd name="T22" fmla="*/ 2147483647 w 2795"/>
                <a:gd name="T23" fmla="*/ 2147483647 h 4479"/>
                <a:gd name="T24" fmla="*/ 2147483647 w 2795"/>
                <a:gd name="T25" fmla="*/ 2147483647 h 4479"/>
                <a:gd name="T26" fmla="*/ 2147483647 w 2795"/>
                <a:gd name="T27" fmla="*/ 2147483647 h 4479"/>
                <a:gd name="T28" fmla="*/ 2147483647 w 2795"/>
                <a:gd name="T29" fmla="*/ 2147483647 h 4479"/>
                <a:gd name="T30" fmla="*/ 2147483647 w 2795"/>
                <a:gd name="T31" fmla="*/ 2147483647 h 4479"/>
                <a:gd name="T32" fmla="*/ 2147483647 w 2795"/>
                <a:gd name="T33" fmla="*/ 2147483647 h 4479"/>
                <a:gd name="T34" fmla="*/ 0 w 2795"/>
                <a:gd name="T35" fmla="*/ 2147483647 h 4479"/>
                <a:gd name="T36" fmla="*/ 2147483647 w 2795"/>
                <a:gd name="T37" fmla="*/ 2147483647 h 4479"/>
                <a:gd name="T38" fmla="*/ 2147483647 w 2795"/>
                <a:gd name="T39" fmla="*/ 2147483647 h 4479"/>
                <a:gd name="T40" fmla="*/ 2147483647 w 2795"/>
                <a:gd name="T41" fmla="*/ 2147483647 h 4479"/>
                <a:gd name="T42" fmla="*/ 2147483647 w 2795"/>
                <a:gd name="T43" fmla="*/ 2147483647 h 4479"/>
                <a:gd name="T44" fmla="*/ 2147483647 w 2795"/>
                <a:gd name="T45" fmla="*/ 2147483647 h 4479"/>
                <a:gd name="T46" fmla="*/ 2147483647 w 2795"/>
                <a:gd name="T47" fmla="*/ 2147483647 h 4479"/>
                <a:gd name="T48" fmla="*/ 2147483647 w 2795"/>
                <a:gd name="T49" fmla="*/ 2147483647 h 4479"/>
                <a:gd name="T50" fmla="*/ 2147483647 w 2795"/>
                <a:gd name="T51" fmla="*/ 2147483647 h 4479"/>
                <a:gd name="T52" fmla="*/ 2147483647 w 2795"/>
                <a:gd name="T53" fmla="*/ 2147483647 h 4479"/>
                <a:gd name="T54" fmla="*/ 2147483647 w 2795"/>
                <a:gd name="T55" fmla="*/ 2147483647 h 4479"/>
                <a:gd name="T56" fmla="*/ 2147483647 w 2795"/>
                <a:gd name="T57" fmla="*/ 2147483647 h 4479"/>
                <a:gd name="T58" fmla="*/ 2147483647 w 2795"/>
                <a:gd name="T59" fmla="*/ 2147483647 h 4479"/>
                <a:gd name="T60" fmla="*/ 2147483647 w 2795"/>
                <a:gd name="T61" fmla="*/ 2147483647 h 4479"/>
                <a:gd name="T62" fmla="*/ 2147483647 w 2795"/>
                <a:gd name="T63" fmla="*/ 2147483647 h 4479"/>
                <a:gd name="T64" fmla="*/ 2147483647 w 2795"/>
                <a:gd name="T65" fmla="*/ 2147483647 h 4479"/>
                <a:gd name="T66" fmla="*/ 2147483647 w 2795"/>
                <a:gd name="T67" fmla="*/ 2147483647 h 4479"/>
                <a:gd name="T68" fmla="*/ 2147483647 w 2795"/>
                <a:gd name="T69" fmla="*/ 2147483647 h 4479"/>
                <a:gd name="T70" fmla="*/ 2147483647 w 2795"/>
                <a:gd name="T71" fmla="*/ 2147483647 h 447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6" name="Google Shape;143;p2"/>
            <p:cNvSpPr>
              <a:spLocks/>
            </p:cNvSpPr>
            <p:nvPr/>
          </p:nvSpPr>
          <p:spPr bwMode="auto">
            <a:xfrm>
              <a:off x="1725098" y="6217649"/>
              <a:ext cx="199135" cy="161141"/>
            </a:xfrm>
            <a:custGeom>
              <a:avLst/>
              <a:gdLst>
                <a:gd name="T0" fmla="*/ 2147483647 w 2998"/>
                <a:gd name="T1" fmla="*/ 2147483647 h 2426"/>
                <a:gd name="T2" fmla="*/ 2147483647 w 2998"/>
                <a:gd name="T3" fmla="*/ 2147483647 h 2426"/>
                <a:gd name="T4" fmla="*/ 2147483647 w 2998"/>
                <a:gd name="T5" fmla="*/ 2147483647 h 2426"/>
                <a:gd name="T6" fmla="*/ 2147483647 w 2998"/>
                <a:gd name="T7" fmla="*/ 2147483647 h 2426"/>
                <a:gd name="T8" fmla="*/ 2147483647 w 2998"/>
                <a:gd name="T9" fmla="*/ 2147483647 h 2426"/>
                <a:gd name="T10" fmla="*/ 2147483647 w 2998"/>
                <a:gd name="T11" fmla="*/ 2147483647 h 2426"/>
                <a:gd name="T12" fmla="*/ 2147483647 w 2998"/>
                <a:gd name="T13" fmla="*/ 2147483647 h 2426"/>
                <a:gd name="T14" fmla="*/ 2147483647 w 2998"/>
                <a:gd name="T15" fmla="*/ 2147483647 h 2426"/>
                <a:gd name="T16" fmla="*/ 2147483647 w 2998"/>
                <a:gd name="T17" fmla="*/ 2147483647 h 2426"/>
                <a:gd name="T18" fmla="*/ 2147483647 w 2998"/>
                <a:gd name="T19" fmla="*/ 2147483647 h 2426"/>
                <a:gd name="T20" fmla="*/ 2147483647 w 2998"/>
                <a:gd name="T21" fmla="*/ 2147483647 h 2426"/>
                <a:gd name="T22" fmla="*/ 2147483647 w 2998"/>
                <a:gd name="T23" fmla="*/ 2147483647 h 2426"/>
                <a:gd name="T24" fmla="*/ 2147483647 w 2998"/>
                <a:gd name="T25" fmla="*/ 2147483647 h 2426"/>
                <a:gd name="T26" fmla="*/ 2147483647 w 2998"/>
                <a:gd name="T27" fmla="*/ 2147483647 h 2426"/>
                <a:gd name="T28" fmla="*/ 2147483647 w 2998"/>
                <a:gd name="T29" fmla="*/ 2147483647 h 2426"/>
                <a:gd name="T30" fmla="*/ 2147483647 w 2998"/>
                <a:gd name="T31" fmla="*/ 2147483647 h 2426"/>
                <a:gd name="T32" fmla="*/ 2147483647 w 2998"/>
                <a:gd name="T33" fmla="*/ 2147483647 h 2426"/>
                <a:gd name="T34" fmla="*/ 2147483647 w 2998"/>
                <a:gd name="T35" fmla="*/ 2147483647 h 2426"/>
                <a:gd name="T36" fmla="*/ 2147483647 w 2998"/>
                <a:gd name="T37" fmla="*/ 2147483647 h 2426"/>
                <a:gd name="T38" fmla="*/ 2147483647 w 2998"/>
                <a:gd name="T39" fmla="*/ 2147483647 h 2426"/>
                <a:gd name="T40" fmla="*/ 2147483647 w 2998"/>
                <a:gd name="T41" fmla="*/ 2147483647 h 2426"/>
                <a:gd name="T42" fmla="*/ 2147483647 w 2998"/>
                <a:gd name="T43" fmla="*/ 2147483647 h 2426"/>
                <a:gd name="T44" fmla="*/ 2147483647 w 2998"/>
                <a:gd name="T45" fmla="*/ 2147483647 h 2426"/>
                <a:gd name="T46" fmla="*/ 2147483647 w 2998"/>
                <a:gd name="T47" fmla="*/ 2147483647 h 2426"/>
                <a:gd name="T48" fmla="*/ 2147483647 w 2998"/>
                <a:gd name="T49" fmla="*/ 2147483647 h 2426"/>
                <a:gd name="T50" fmla="*/ 2147483647 w 2998"/>
                <a:gd name="T51" fmla="*/ 2147483647 h 2426"/>
                <a:gd name="T52" fmla="*/ 2147483647 w 2998"/>
                <a:gd name="T53" fmla="*/ 2147483647 h 2426"/>
                <a:gd name="T54" fmla="*/ 2147483647 w 2998"/>
                <a:gd name="T55" fmla="*/ 2147483647 h 2426"/>
                <a:gd name="T56" fmla="*/ 2147483647 w 2998"/>
                <a:gd name="T57" fmla="*/ 2147483647 h 2426"/>
                <a:gd name="T58" fmla="*/ 2147483647 w 2998"/>
                <a:gd name="T59" fmla="*/ 2147483647 h 2426"/>
                <a:gd name="T60" fmla="*/ 2147483647 w 2998"/>
                <a:gd name="T61" fmla="*/ 2147483647 h 2426"/>
                <a:gd name="T62" fmla="*/ 2147483647 w 2998"/>
                <a:gd name="T63" fmla="*/ 2147483647 h 2426"/>
                <a:gd name="T64" fmla="*/ 2147483647 w 2998"/>
                <a:gd name="T65" fmla="*/ 2147483647 h 2426"/>
                <a:gd name="T66" fmla="*/ 2147483647 w 2998"/>
                <a:gd name="T67" fmla="*/ 2147483647 h 2426"/>
                <a:gd name="T68" fmla="*/ 2147483647 w 2998"/>
                <a:gd name="T69" fmla="*/ 2147483647 h 2426"/>
                <a:gd name="T70" fmla="*/ 2147483647 w 2998"/>
                <a:gd name="T71" fmla="*/ 2147483647 h 2426"/>
                <a:gd name="T72" fmla="*/ 2147483647 w 2998"/>
                <a:gd name="T73" fmla="*/ 2147483647 h 2426"/>
                <a:gd name="T74" fmla="*/ 2147483647 w 2998"/>
                <a:gd name="T75" fmla="*/ 2147483647 h 2426"/>
                <a:gd name="T76" fmla="*/ 2147483647 w 2998"/>
                <a:gd name="T77" fmla="*/ 2147483647 h 2426"/>
                <a:gd name="T78" fmla="*/ 2147483647 w 2998"/>
                <a:gd name="T79" fmla="*/ 2147483647 h 2426"/>
                <a:gd name="T80" fmla="*/ 2147483647 w 2998"/>
                <a:gd name="T81" fmla="*/ 2147483647 h 2426"/>
                <a:gd name="T82" fmla="*/ 2147483647 w 2998"/>
                <a:gd name="T83" fmla="*/ 2147483647 h 2426"/>
                <a:gd name="T84" fmla="*/ 2147483647 w 2998"/>
                <a:gd name="T85" fmla="*/ 2147483647 h 2426"/>
                <a:gd name="T86" fmla="*/ 2147483647 w 2998"/>
                <a:gd name="T87" fmla="*/ 2147483647 h 2426"/>
                <a:gd name="T88" fmla="*/ 2147483647 w 2998"/>
                <a:gd name="T89" fmla="*/ 2147483647 h 2426"/>
                <a:gd name="T90" fmla="*/ 2147483647 w 2998"/>
                <a:gd name="T91" fmla="*/ 2147483647 h 2426"/>
                <a:gd name="T92" fmla="*/ 2147483647 w 2998"/>
                <a:gd name="T93" fmla="*/ 2147483647 h 2426"/>
                <a:gd name="T94" fmla="*/ 2147483647 w 2998"/>
                <a:gd name="T95" fmla="*/ 2147483647 h 2426"/>
                <a:gd name="T96" fmla="*/ 2147483647 w 2998"/>
                <a:gd name="T97" fmla="*/ 2147483647 h 2426"/>
                <a:gd name="T98" fmla="*/ 2147483647 w 2998"/>
                <a:gd name="T99" fmla="*/ 2147483647 h 2426"/>
                <a:gd name="T100" fmla="*/ 2147483647 w 2998"/>
                <a:gd name="T101" fmla="*/ 2147483647 h 2426"/>
                <a:gd name="T102" fmla="*/ 2147483647 w 2998"/>
                <a:gd name="T103" fmla="*/ 2147483647 h 2426"/>
                <a:gd name="T104" fmla="*/ 2147483647 w 2998"/>
                <a:gd name="T105" fmla="*/ 2147483647 h 2426"/>
                <a:gd name="T106" fmla="*/ 2147483647 w 2998"/>
                <a:gd name="T107" fmla="*/ 2147483647 h 2426"/>
                <a:gd name="T108" fmla="*/ 2147483647 w 2998"/>
                <a:gd name="T109" fmla="*/ 2147483647 h 2426"/>
                <a:gd name="T110" fmla="*/ 2147483647 w 2998"/>
                <a:gd name="T111" fmla="*/ 2147483647 h 2426"/>
                <a:gd name="T112" fmla="*/ 2147483647 w 2998"/>
                <a:gd name="T113" fmla="*/ 2147483647 h 2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7" name="Google Shape;144;p2"/>
            <p:cNvSpPr>
              <a:spLocks/>
            </p:cNvSpPr>
            <p:nvPr/>
          </p:nvSpPr>
          <p:spPr bwMode="auto">
            <a:xfrm>
              <a:off x="1644594" y="5658571"/>
              <a:ext cx="156624" cy="102955"/>
            </a:xfrm>
            <a:custGeom>
              <a:avLst/>
              <a:gdLst>
                <a:gd name="T0" fmla="*/ 2147483647 w 2358"/>
                <a:gd name="T1" fmla="*/ 2147483647 h 1550"/>
                <a:gd name="T2" fmla="*/ 2147483647 w 2358"/>
                <a:gd name="T3" fmla="*/ 2147483647 h 1550"/>
                <a:gd name="T4" fmla="*/ 2147483647 w 2358"/>
                <a:gd name="T5" fmla="*/ 2147483647 h 1550"/>
                <a:gd name="T6" fmla="*/ 2147483647 w 2358"/>
                <a:gd name="T7" fmla="*/ 2147483647 h 1550"/>
                <a:gd name="T8" fmla="*/ 2147483647 w 2358"/>
                <a:gd name="T9" fmla="*/ 2147483647 h 1550"/>
                <a:gd name="T10" fmla="*/ 2147483647 w 2358"/>
                <a:gd name="T11" fmla="*/ 2147483647 h 1550"/>
                <a:gd name="T12" fmla="*/ 2147483647 w 2358"/>
                <a:gd name="T13" fmla="*/ 2147483647 h 1550"/>
                <a:gd name="T14" fmla="*/ 2147483647 w 2358"/>
                <a:gd name="T15" fmla="*/ 2147483647 h 1550"/>
                <a:gd name="T16" fmla="*/ 2147483647 w 2358"/>
                <a:gd name="T17" fmla="*/ 2147483647 h 1550"/>
                <a:gd name="T18" fmla="*/ 2147483647 w 2358"/>
                <a:gd name="T19" fmla="*/ 2147483647 h 1550"/>
                <a:gd name="T20" fmla="*/ 2147483647 w 2358"/>
                <a:gd name="T21" fmla="*/ 2147483647 h 1550"/>
                <a:gd name="T22" fmla="*/ 2147483647 w 2358"/>
                <a:gd name="T23" fmla="*/ 2147483647 h 1550"/>
                <a:gd name="T24" fmla="*/ 2147483647 w 2358"/>
                <a:gd name="T25" fmla="*/ 2147483647 h 1550"/>
                <a:gd name="T26" fmla="*/ 2147483647 w 2358"/>
                <a:gd name="T27" fmla="*/ 2147483647 h 1550"/>
                <a:gd name="T28" fmla="*/ 2147483647 w 2358"/>
                <a:gd name="T29" fmla="*/ 2147483647 h 1550"/>
                <a:gd name="T30" fmla="*/ 2147483647 w 2358"/>
                <a:gd name="T31" fmla="*/ 2147483647 h 1550"/>
                <a:gd name="T32" fmla="*/ 2147483647 w 2358"/>
                <a:gd name="T33" fmla="*/ 2147483647 h 1550"/>
                <a:gd name="T34" fmla="*/ 2147483647 w 2358"/>
                <a:gd name="T35" fmla="*/ 2147483647 h 1550"/>
                <a:gd name="T36" fmla="*/ 2147483647 w 2358"/>
                <a:gd name="T37" fmla="*/ 2147483647 h 1550"/>
                <a:gd name="T38" fmla="*/ 2147483647 w 2358"/>
                <a:gd name="T39" fmla="*/ 2147483647 h 1550"/>
                <a:gd name="T40" fmla="*/ 2147483647 w 2358"/>
                <a:gd name="T41" fmla="*/ 2147483647 h 1550"/>
                <a:gd name="T42" fmla="*/ 2147483647 w 2358"/>
                <a:gd name="T43" fmla="*/ 2147483647 h 1550"/>
                <a:gd name="T44" fmla="*/ 2147483647 w 2358"/>
                <a:gd name="T45" fmla="*/ 2147483647 h 1550"/>
                <a:gd name="T46" fmla="*/ 2147483647 w 2358"/>
                <a:gd name="T47" fmla="*/ 2147483647 h 1550"/>
                <a:gd name="T48" fmla="*/ 2147483647 w 2358"/>
                <a:gd name="T49" fmla="*/ 2147483647 h 1550"/>
                <a:gd name="T50" fmla="*/ 2147483647 w 2358"/>
                <a:gd name="T51" fmla="*/ 2147483647 h 1550"/>
                <a:gd name="T52" fmla="*/ 2147483647 w 2358"/>
                <a:gd name="T53" fmla="*/ 2147483647 h 1550"/>
                <a:gd name="T54" fmla="*/ 2147483647 w 2358"/>
                <a:gd name="T55" fmla="*/ 2147483647 h 1550"/>
                <a:gd name="T56" fmla="*/ 2147483647 w 2358"/>
                <a:gd name="T57" fmla="*/ 2147483647 h 1550"/>
                <a:gd name="T58" fmla="*/ 2147483647 w 2358"/>
                <a:gd name="T59" fmla="*/ 2147483647 h 1550"/>
                <a:gd name="T60" fmla="*/ 2147483647 w 2358"/>
                <a:gd name="T61" fmla="*/ 2147483647 h 1550"/>
                <a:gd name="T62" fmla="*/ 2147483647 w 2358"/>
                <a:gd name="T63" fmla="*/ 2147483647 h 1550"/>
                <a:gd name="T64" fmla="*/ 2147483647 w 2358"/>
                <a:gd name="T65" fmla="*/ 2147483647 h 1550"/>
                <a:gd name="T66" fmla="*/ 2147483647 w 2358"/>
                <a:gd name="T67" fmla="*/ 2147483647 h 1550"/>
                <a:gd name="T68" fmla="*/ 2147483647 w 2358"/>
                <a:gd name="T69" fmla="*/ 2147483647 h 1550"/>
                <a:gd name="T70" fmla="*/ 2147483647 w 2358"/>
                <a:gd name="T71" fmla="*/ 2147483647 h 1550"/>
                <a:gd name="T72" fmla="*/ 2147483647 w 2358"/>
                <a:gd name="T73" fmla="*/ 2147483647 h 1550"/>
                <a:gd name="T74" fmla="*/ 2147483647 w 2358"/>
                <a:gd name="T75" fmla="*/ 2147483647 h 1550"/>
                <a:gd name="T76" fmla="*/ 2147483647 w 2358"/>
                <a:gd name="T77" fmla="*/ 2147483647 h 1550"/>
                <a:gd name="T78" fmla="*/ 2147483647 w 2358"/>
                <a:gd name="T79" fmla="*/ 2147483647 h 1550"/>
                <a:gd name="T80" fmla="*/ 2147483647 w 2358"/>
                <a:gd name="T81" fmla="*/ 2147483647 h 1550"/>
                <a:gd name="T82" fmla="*/ 2147483647 w 2358"/>
                <a:gd name="T83" fmla="*/ 2147483647 h 1550"/>
                <a:gd name="T84" fmla="*/ 2147483647 w 2358"/>
                <a:gd name="T85" fmla="*/ 2147483647 h 1550"/>
                <a:gd name="T86" fmla="*/ 2147483647 w 2358"/>
                <a:gd name="T87" fmla="*/ 2147483647 h 1550"/>
                <a:gd name="T88" fmla="*/ 2147483647 w 2358"/>
                <a:gd name="T89" fmla="*/ 2147483647 h 1550"/>
                <a:gd name="T90" fmla="*/ 2147483647 w 2358"/>
                <a:gd name="T91" fmla="*/ 2147483647 h 1550"/>
                <a:gd name="T92" fmla="*/ 2147483647 w 2358"/>
                <a:gd name="T93" fmla="*/ 2147483647 h 1550"/>
                <a:gd name="T94" fmla="*/ 2147483647 w 2358"/>
                <a:gd name="T95" fmla="*/ 2147483647 h 1550"/>
                <a:gd name="T96" fmla="*/ 2147483647 w 2358"/>
                <a:gd name="T97" fmla="*/ 2147483647 h 1550"/>
                <a:gd name="T98" fmla="*/ 2147483647 w 2358"/>
                <a:gd name="T99" fmla="*/ 2147483647 h 1550"/>
                <a:gd name="T100" fmla="*/ 2147483647 w 2358"/>
                <a:gd name="T101" fmla="*/ 2147483647 h 1550"/>
                <a:gd name="T102" fmla="*/ 2147483647 w 2358"/>
                <a:gd name="T103" fmla="*/ 2147483647 h 1550"/>
                <a:gd name="T104" fmla="*/ 2147483647 w 2358"/>
                <a:gd name="T105" fmla="*/ 2147483647 h 1550"/>
                <a:gd name="T106" fmla="*/ 2147483647 w 2358"/>
                <a:gd name="T107" fmla="*/ 2147483647 h 1550"/>
                <a:gd name="T108" fmla="*/ 2147483647 w 2358"/>
                <a:gd name="T109" fmla="*/ 2147483647 h 1550"/>
                <a:gd name="T110" fmla="*/ 2147483647 w 2358"/>
                <a:gd name="T111" fmla="*/ 2147483647 h 1550"/>
                <a:gd name="T112" fmla="*/ 2147483647 w 2358"/>
                <a:gd name="T113" fmla="*/ 2147483647 h 1550"/>
                <a:gd name="T114" fmla="*/ 2147483647 w 2358"/>
                <a:gd name="T115" fmla="*/ 2147483647 h 155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8" name="Google Shape;145;p2"/>
            <p:cNvSpPr>
              <a:spLocks/>
            </p:cNvSpPr>
            <p:nvPr/>
          </p:nvSpPr>
          <p:spPr bwMode="auto">
            <a:xfrm>
              <a:off x="3666230" y="6210940"/>
              <a:ext cx="26901" cy="40318"/>
            </a:xfrm>
            <a:custGeom>
              <a:avLst/>
              <a:gdLst>
                <a:gd name="T0" fmla="*/ 2147483647 w 405"/>
                <a:gd name="T1" fmla="*/ 2147483647 h 607"/>
                <a:gd name="T2" fmla="*/ 2147483647 w 405"/>
                <a:gd name="T3" fmla="*/ 2147483647 h 607"/>
                <a:gd name="T4" fmla="*/ 2147483647 w 405"/>
                <a:gd name="T5" fmla="*/ 2147483647 h 607"/>
                <a:gd name="T6" fmla="*/ 2147483647 w 405"/>
                <a:gd name="T7" fmla="*/ 2147483647 h 607"/>
                <a:gd name="T8" fmla="*/ 2147483647 w 405"/>
                <a:gd name="T9" fmla="*/ 2147483647 h 607"/>
                <a:gd name="T10" fmla="*/ 2147483647 w 405"/>
                <a:gd name="T11" fmla="*/ 2147483647 h 607"/>
                <a:gd name="T12" fmla="*/ 2147483647 w 405"/>
                <a:gd name="T13" fmla="*/ 2147483647 h 607"/>
                <a:gd name="T14" fmla="*/ 2147483647 w 405"/>
                <a:gd name="T15" fmla="*/ 2147483647 h 607"/>
                <a:gd name="T16" fmla="*/ 2147483647 w 405"/>
                <a:gd name="T17" fmla="*/ 2147483647 h 607"/>
                <a:gd name="T18" fmla="*/ 2147483647 w 405"/>
                <a:gd name="T19" fmla="*/ 2147483647 h 607"/>
                <a:gd name="T20" fmla="*/ 2147483647 w 405"/>
                <a:gd name="T21" fmla="*/ 2147483647 h 607"/>
                <a:gd name="T22" fmla="*/ 2147483647 w 405"/>
                <a:gd name="T23" fmla="*/ 2147483647 h 607"/>
                <a:gd name="T24" fmla="*/ 2147483647 w 405"/>
                <a:gd name="T25" fmla="*/ 2147483647 h 607"/>
                <a:gd name="T26" fmla="*/ 2147483647 w 405"/>
                <a:gd name="T27" fmla="*/ 2147483647 h 607"/>
                <a:gd name="T28" fmla="*/ 2147483647 w 405"/>
                <a:gd name="T29" fmla="*/ 2147483647 h 607"/>
                <a:gd name="T30" fmla="*/ 2147483647 w 405"/>
                <a:gd name="T31" fmla="*/ 2147483647 h 607"/>
                <a:gd name="T32" fmla="*/ 2147483647 w 405"/>
                <a:gd name="T33" fmla="*/ 2147483647 h 607"/>
                <a:gd name="T34" fmla="*/ 2147483647 w 405"/>
                <a:gd name="T35" fmla="*/ 2147483647 h 607"/>
                <a:gd name="T36" fmla="*/ 2147483647 w 405"/>
                <a:gd name="T37" fmla="*/ 2147483647 h 607"/>
                <a:gd name="T38" fmla="*/ 2147483647 w 405"/>
                <a:gd name="T39" fmla="*/ 2147483647 h 607"/>
                <a:gd name="T40" fmla="*/ 2147483647 w 405"/>
                <a:gd name="T41" fmla="*/ 2147483647 h 607"/>
                <a:gd name="T42" fmla="*/ 2147483647 w 405"/>
                <a:gd name="T43" fmla="*/ 2147483647 h 60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9" name="Google Shape;146;p2"/>
            <p:cNvSpPr>
              <a:spLocks/>
            </p:cNvSpPr>
            <p:nvPr/>
          </p:nvSpPr>
          <p:spPr bwMode="auto">
            <a:xfrm>
              <a:off x="1573057" y="5173288"/>
              <a:ext cx="2549428" cy="1442497"/>
            </a:xfrm>
            <a:custGeom>
              <a:avLst/>
              <a:gdLst>
                <a:gd name="T0" fmla="*/ 2147483647 w 38382"/>
                <a:gd name="T1" fmla="*/ 2147483647 h 21717"/>
                <a:gd name="T2" fmla="*/ 2147483647 w 38382"/>
                <a:gd name="T3" fmla="*/ 2147483647 h 21717"/>
                <a:gd name="T4" fmla="*/ 2147483647 w 38382"/>
                <a:gd name="T5" fmla="*/ 2147483647 h 21717"/>
                <a:gd name="T6" fmla="*/ 2147483647 w 38382"/>
                <a:gd name="T7" fmla="*/ 2147483647 h 21717"/>
                <a:gd name="T8" fmla="*/ 2147483647 w 38382"/>
                <a:gd name="T9" fmla="*/ 2147483647 h 21717"/>
                <a:gd name="T10" fmla="*/ 2147483647 w 38382"/>
                <a:gd name="T11" fmla="*/ 2147483647 h 21717"/>
                <a:gd name="T12" fmla="*/ 2147483647 w 38382"/>
                <a:gd name="T13" fmla="*/ 2147483647 h 21717"/>
                <a:gd name="T14" fmla="*/ 2147483647 w 38382"/>
                <a:gd name="T15" fmla="*/ 2147483647 h 21717"/>
                <a:gd name="T16" fmla="*/ 2147483647 w 38382"/>
                <a:gd name="T17" fmla="*/ 2147483647 h 21717"/>
                <a:gd name="T18" fmla="*/ 2147483647 w 38382"/>
                <a:gd name="T19" fmla="*/ 2147483647 h 21717"/>
                <a:gd name="T20" fmla="*/ 2147483647 w 38382"/>
                <a:gd name="T21" fmla="*/ 2147483647 h 21717"/>
                <a:gd name="T22" fmla="*/ 2147483647 w 38382"/>
                <a:gd name="T23" fmla="*/ 2147483647 h 21717"/>
                <a:gd name="T24" fmla="*/ 2147483647 w 38382"/>
                <a:gd name="T25" fmla="*/ 2147483647 h 21717"/>
                <a:gd name="T26" fmla="*/ 2147483647 w 38382"/>
                <a:gd name="T27" fmla="*/ 2147483647 h 21717"/>
                <a:gd name="T28" fmla="*/ 2147483647 w 38382"/>
                <a:gd name="T29" fmla="*/ 2147483647 h 21717"/>
                <a:gd name="T30" fmla="*/ 2147483647 w 38382"/>
                <a:gd name="T31" fmla="*/ 2147483647 h 21717"/>
                <a:gd name="T32" fmla="*/ 2147483647 w 38382"/>
                <a:gd name="T33" fmla="*/ 2147483647 h 21717"/>
                <a:gd name="T34" fmla="*/ 2147483647 w 38382"/>
                <a:gd name="T35" fmla="*/ 2147483647 h 21717"/>
                <a:gd name="T36" fmla="*/ 2147483647 w 38382"/>
                <a:gd name="T37" fmla="*/ 2147483647 h 21717"/>
                <a:gd name="T38" fmla="*/ 2147483647 w 38382"/>
                <a:gd name="T39" fmla="*/ 2147483647 h 21717"/>
                <a:gd name="T40" fmla="*/ 2147483647 w 38382"/>
                <a:gd name="T41" fmla="*/ 2147483647 h 21717"/>
                <a:gd name="T42" fmla="*/ 2147483647 w 38382"/>
                <a:gd name="T43" fmla="*/ 2147483647 h 21717"/>
                <a:gd name="T44" fmla="*/ 2147483647 w 38382"/>
                <a:gd name="T45" fmla="*/ 2147483647 h 21717"/>
                <a:gd name="T46" fmla="*/ 2147483647 w 38382"/>
                <a:gd name="T47" fmla="*/ 2147483647 h 21717"/>
                <a:gd name="T48" fmla="*/ 2147483647 w 38382"/>
                <a:gd name="T49" fmla="*/ 2147483647 h 21717"/>
                <a:gd name="T50" fmla="*/ 2147483647 w 38382"/>
                <a:gd name="T51" fmla="*/ 2147483647 h 21717"/>
                <a:gd name="T52" fmla="*/ 2147483647 w 38382"/>
                <a:gd name="T53" fmla="*/ 2147483647 h 21717"/>
                <a:gd name="T54" fmla="*/ 2147483647 w 38382"/>
                <a:gd name="T55" fmla="*/ 2147483647 h 21717"/>
                <a:gd name="T56" fmla="*/ 2147483647 w 38382"/>
                <a:gd name="T57" fmla="*/ 2147483647 h 21717"/>
                <a:gd name="T58" fmla="*/ 2147483647 w 38382"/>
                <a:gd name="T59" fmla="*/ 2147483647 h 21717"/>
                <a:gd name="T60" fmla="*/ 2147483647 w 38382"/>
                <a:gd name="T61" fmla="*/ 2147483647 h 21717"/>
                <a:gd name="T62" fmla="*/ 0 w 38382"/>
                <a:gd name="T63" fmla="*/ 2147483647 h 21717"/>
                <a:gd name="T64" fmla="*/ 2147483647 w 38382"/>
                <a:gd name="T65" fmla="*/ 2147483647 h 21717"/>
                <a:gd name="T66" fmla="*/ 2147483647 w 38382"/>
                <a:gd name="T67" fmla="*/ 2147483647 h 21717"/>
                <a:gd name="T68" fmla="*/ 2147483647 w 38382"/>
                <a:gd name="T69" fmla="*/ 2147483647 h 21717"/>
                <a:gd name="T70" fmla="*/ 2147483647 w 38382"/>
                <a:gd name="T71" fmla="*/ 2147483647 h 21717"/>
                <a:gd name="T72" fmla="*/ 2147483647 w 38382"/>
                <a:gd name="T73" fmla="*/ 2147483647 h 21717"/>
                <a:gd name="T74" fmla="*/ 2147483647 w 38382"/>
                <a:gd name="T75" fmla="*/ 2147483647 h 21717"/>
                <a:gd name="T76" fmla="*/ 2147483647 w 38382"/>
                <a:gd name="T77" fmla="*/ 2147483647 h 21717"/>
                <a:gd name="T78" fmla="*/ 2147483647 w 38382"/>
                <a:gd name="T79" fmla="*/ 2147483647 h 21717"/>
                <a:gd name="T80" fmla="*/ 2147483647 w 38382"/>
                <a:gd name="T81" fmla="*/ 2147483647 h 21717"/>
                <a:gd name="T82" fmla="*/ 2147483647 w 38382"/>
                <a:gd name="T83" fmla="*/ 2147483647 h 21717"/>
                <a:gd name="T84" fmla="*/ 2147483647 w 38382"/>
                <a:gd name="T85" fmla="*/ 2147483647 h 21717"/>
                <a:gd name="T86" fmla="*/ 2147483647 w 38382"/>
                <a:gd name="T87" fmla="*/ 2147483647 h 21717"/>
                <a:gd name="T88" fmla="*/ 2147483647 w 38382"/>
                <a:gd name="T89" fmla="*/ 2147483647 h 21717"/>
                <a:gd name="T90" fmla="*/ 2147483647 w 38382"/>
                <a:gd name="T91" fmla="*/ 2147483647 h 21717"/>
                <a:gd name="T92" fmla="*/ 2147483647 w 38382"/>
                <a:gd name="T93" fmla="*/ 2147483647 h 21717"/>
                <a:gd name="T94" fmla="*/ 2147483647 w 38382"/>
                <a:gd name="T95" fmla="*/ 2147483647 h 21717"/>
                <a:gd name="T96" fmla="*/ 2147483647 w 38382"/>
                <a:gd name="T97" fmla="*/ 2147483647 h 21717"/>
                <a:gd name="T98" fmla="*/ 2147483647 w 38382"/>
                <a:gd name="T99" fmla="*/ 2147483647 h 21717"/>
                <a:gd name="T100" fmla="*/ 2147483647 w 38382"/>
                <a:gd name="T101" fmla="*/ 2147483647 h 21717"/>
                <a:gd name="T102" fmla="*/ 2147483647 w 38382"/>
                <a:gd name="T103" fmla="*/ 2147483647 h 21717"/>
                <a:gd name="T104" fmla="*/ 2147483647 w 38382"/>
                <a:gd name="T105" fmla="*/ 2147483647 h 21717"/>
                <a:gd name="T106" fmla="*/ 2147483647 w 38382"/>
                <a:gd name="T107" fmla="*/ 2147483647 h 21717"/>
                <a:gd name="T108" fmla="*/ 2147483647 w 38382"/>
                <a:gd name="T109" fmla="*/ 2147483647 h 21717"/>
                <a:gd name="T110" fmla="*/ 2147483647 w 38382"/>
                <a:gd name="T111" fmla="*/ 2147483647 h 21717"/>
                <a:gd name="T112" fmla="*/ 2147483647 w 38382"/>
                <a:gd name="T113" fmla="*/ 2147483647 h 21717"/>
                <a:gd name="T114" fmla="*/ 2147483647 w 38382"/>
                <a:gd name="T115" fmla="*/ 2147483647 h 21717"/>
                <a:gd name="T116" fmla="*/ 2147483647 w 38382"/>
                <a:gd name="T117" fmla="*/ 2147483647 h 21717"/>
                <a:gd name="T118" fmla="*/ 2147483647 w 38382"/>
                <a:gd name="T119" fmla="*/ 2147483647 h 217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lnTo>
                    <a:pt x="3609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0" name="Google Shape;147;p2"/>
            <p:cNvSpPr>
              <a:spLocks/>
            </p:cNvSpPr>
            <p:nvPr/>
          </p:nvSpPr>
          <p:spPr bwMode="auto">
            <a:xfrm>
              <a:off x="1655820" y="5757009"/>
              <a:ext cx="154366" cy="167783"/>
            </a:xfrm>
            <a:custGeom>
              <a:avLst/>
              <a:gdLst>
                <a:gd name="T0" fmla="*/ 2147483647 w 2324"/>
                <a:gd name="T1" fmla="*/ 2147483647 h 2526"/>
                <a:gd name="T2" fmla="*/ 2147483647 w 2324"/>
                <a:gd name="T3" fmla="*/ 2147483647 h 2526"/>
                <a:gd name="T4" fmla="*/ 2147483647 w 2324"/>
                <a:gd name="T5" fmla="*/ 2147483647 h 2526"/>
                <a:gd name="T6" fmla="*/ 2147483647 w 2324"/>
                <a:gd name="T7" fmla="*/ 2147483647 h 2526"/>
                <a:gd name="T8" fmla="*/ 2147483647 w 2324"/>
                <a:gd name="T9" fmla="*/ 2147483647 h 2526"/>
                <a:gd name="T10" fmla="*/ 2147483647 w 2324"/>
                <a:gd name="T11" fmla="*/ 2147483647 h 2526"/>
                <a:gd name="T12" fmla="*/ 2147483647 w 2324"/>
                <a:gd name="T13" fmla="*/ 2147483647 h 2526"/>
                <a:gd name="T14" fmla="*/ 2147483647 w 2324"/>
                <a:gd name="T15" fmla="*/ 2147483647 h 2526"/>
                <a:gd name="T16" fmla="*/ 2147483647 w 2324"/>
                <a:gd name="T17" fmla="*/ 2147483647 h 2526"/>
                <a:gd name="T18" fmla="*/ 2147483647 w 2324"/>
                <a:gd name="T19" fmla="*/ 2147483647 h 2526"/>
                <a:gd name="T20" fmla="*/ 2147483647 w 2324"/>
                <a:gd name="T21" fmla="*/ 2147483647 h 2526"/>
                <a:gd name="T22" fmla="*/ 2147483647 w 2324"/>
                <a:gd name="T23" fmla="*/ 2147483647 h 2526"/>
                <a:gd name="T24" fmla="*/ 2147483647 w 2324"/>
                <a:gd name="T25" fmla="*/ 2147483647 h 2526"/>
                <a:gd name="T26" fmla="*/ 2147483647 w 2324"/>
                <a:gd name="T27" fmla="*/ 2147483647 h 2526"/>
                <a:gd name="T28" fmla="*/ 2147483647 w 2324"/>
                <a:gd name="T29" fmla="*/ 2147483647 h 2526"/>
                <a:gd name="T30" fmla="*/ 2147483647 w 2324"/>
                <a:gd name="T31" fmla="*/ 2147483647 h 2526"/>
                <a:gd name="T32" fmla="*/ 2147483647 w 2324"/>
                <a:gd name="T33" fmla="*/ 0 h 2526"/>
                <a:gd name="T34" fmla="*/ 2147483647 w 2324"/>
                <a:gd name="T35" fmla="*/ 2147483647 h 2526"/>
                <a:gd name="T36" fmla="*/ 2147483647 w 2324"/>
                <a:gd name="T37" fmla="*/ 2147483647 h 2526"/>
                <a:gd name="T38" fmla="*/ 2147483647 w 2324"/>
                <a:gd name="T39" fmla="*/ 2147483647 h 2526"/>
                <a:gd name="T40" fmla="*/ 2147483647 w 2324"/>
                <a:gd name="T41" fmla="*/ 2147483647 h 2526"/>
                <a:gd name="T42" fmla="*/ 2147483647 w 2324"/>
                <a:gd name="T43" fmla="*/ 2147483647 h 2526"/>
                <a:gd name="T44" fmla="*/ 2147483647 w 2324"/>
                <a:gd name="T45" fmla="*/ 2147483647 h 2526"/>
                <a:gd name="T46" fmla="*/ 0 w 2324"/>
                <a:gd name="T47" fmla="*/ 2147483647 h 2526"/>
                <a:gd name="T48" fmla="*/ 2147483647 w 2324"/>
                <a:gd name="T49" fmla="*/ 2147483647 h 2526"/>
                <a:gd name="T50" fmla="*/ 2147483647 w 2324"/>
                <a:gd name="T51" fmla="*/ 2147483647 h 2526"/>
                <a:gd name="T52" fmla="*/ 2147483647 w 2324"/>
                <a:gd name="T53" fmla="*/ 2147483647 h 2526"/>
                <a:gd name="T54" fmla="*/ 2147483647 w 2324"/>
                <a:gd name="T55" fmla="*/ 2147483647 h 2526"/>
                <a:gd name="T56" fmla="*/ 2147483647 w 2324"/>
                <a:gd name="T57" fmla="*/ 2147483647 h 2526"/>
                <a:gd name="T58" fmla="*/ 2147483647 w 2324"/>
                <a:gd name="T59" fmla="*/ 2147483647 h 2526"/>
                <a:gd name="T60" fmla="*/ 2147483647 w 2324"/>
                <a:gd name="T61" fmla="*/ 2147483647 h 2526"/>
                <a:gd name="T62" fmla="*/ 2147483647 w 2324"/>
                <a:gd name="T63" fmla="*/ 2147483647 h 2526"/>
                <a:gd name="T64" fmla="*/ 2147483647 w 2324"/>
                <a:gd name="T65" fmla="*/ 2147483647 h 2526"/>
                <a:gd name="T66" fmla="*/ 2147483647 w 2324"/>
                <a:gd name="T67" fmla="*/ 2147483647 h 2526"/>
                <a:gd name="T68" fmla="*/ 2147483647 w 2324"/>
                <a:gd name="T69" fmla="*/ 2147483647 h 2526"/>
                <a:gd name="T70" fmla="*/ 2147483647 w 2324"/>
                <a:gd name="T71" fmla="*/ 2147483647 h 2526"/>
                <a:gd name="T72" fmla="*/ 2147483647 w 2324"/>
                <a:gd name="T73" fmla="*/ 2147483647 h 2526"/>
                <a:gd name="T74" fmla="*/ 2147483647 w 2324"/>
                <a:gd name="T75" fmla="*/ 2147483647 h 2526"/>
                <a:gd name="T76" fmla="*/ 2147483647 w 2324"/>
                <a:gd name="T77" fmla="*/ 2147483647 h 2526"/>
                <a:gd name="T78" fmla="*/ 2147483647 w 2324"/>
                <a:gd name="T79" fmla="*/ 2147483647 h 2526"/>
                <a:gd name="T80" fmla="*/ 2147483647 w 2324"/>
                <a:gd name="T81" fmla="*/ 2147483647 h 2526"/>
                <a:gd name="T82" fmla="*/ 2147483647 w 2324"/>
                <a:gd name="T83" fmla="*/ 2147483647 h 2526"/>
                <a:gd name="T84" fmla="*/ 2147483647 w 2324"/>
                <a:gd name="T85" fmla="*/ 2147483647 h 2526"/>
                <a:gd name="T86" fmla="*/ 2147483647 w 2324"/>
                <a:gd name="T87" fmla="*/ 2147483647 h 2526"/>
                <a:gd name="T88" fmla="*/ 2147483647 w 2324"/>
                <a:gd name="T89" fmla="*/ 2147483647 h 2526"/>
                <a:gd name="T90" fmla="*/ 2147483647 w 2324"/>
                <a:gd name="T91" fmla="*/ 2147483647 h 2526"/>
                <a:gd name="T92" fmla="*/ 2147483647 w 2324"/>
                <a:gd name="T93" fmla="*/ 2147483647 h 2526"/>
                <a:gd name="T94" fmla="*/ 2147483647 w 2324"/>
                <a:gd name="T95" fmla="*/ 2147483647 h 2526"/>
                <a:gd name="T96" fmla="*/ 2147483647 w 2324"/>
                <a:gd name="T97" fmla="*/ 0 h 25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1" name="Google Shape;148;p2"/>
            <p:cNvSpPr>
              <a:spLocks/>
            </p:cNvSpPr>
            <p:nvPr/>
          </p:nvSpPr>
          <p:spPr bwMode="auto">
            <a:xfrm>
              <a:off x="1704972" y="6058899"/>
              <a:ext cx="275122" cy="167783"/>
            </a:xfrm>
            <a:custGeom>
              <a:avLst/>
              <a:gdLst>
                <a:gd name="T0" fmla="*/ 2147483647 w 4142"/>
                <a:gd name="T1" fmla="*/ 2147483647 h 2526"/>
                <a:gd name="T2" fmla="*/ 2147483647 w 4142"/>
                <a:gd name="T3" fmla="*/ 2147483647 h 2526"/>
                <a:gd name="T4" fmla="*/ 2147483647 w 4142"/>
                <a:gd name="T5" fmla="*/ 2147483647 h 2526"/>
                <a:gd name="T6" fmla="*/ 2147483647 w 4142"/>
                <a:gd name="T7" fmla="*/ 2147483647 h 2526"/>
                <a:gd name="T8" fmla="*/ 2147483647 w 4142"/>
                <a:gd name="T9" fmla="*/ 2147483647 h 2526"/>
                <a:gd name="T10" fmla="*/ 2147483647 w 4142"/>
                <a:gd name="T11" fmla="*/ 2147483647 h 2526"/>
                <a:gd name="T12" fmla="*/ 2147483647 w 4142"/>
                <a:gd name="T13" fmla="*/ 2147483647 h 2526"/>
                <a:gd name="T14" fmla="*/ 2147483647 w 4142"/>
                <a:gd name="T15" fmla="*/ 2147483647 h 2526"/>
                <a:gd name="T16" fmla="*/ 2147483647 w 4142"/>
                <a:gd name="T17" fmla="*/ 2147483647 h 2526"/>
                <a:gd name="T18" fmla="*/ 2147483647 w 4142"/>
                <a:gd name="T19" fmla="*/ 2147483647 h 2526"/>
                <a:gd name="T20" fmla="*/ 2147483647 w 4142"/>
                <a:gd name="T21" fmla="*/ 2147483647 h 2526"/>
                <a:gd name="T22" fmla="*/ 2147483647 w 4142"/>
                <a:gd name="T23" fmla="*/ 2147483647 h 2526"/>
                <a:gd name="T24" fmla="*/ 2147483647 w 4142"/>
                <a:gd name="T25" fmla="*/ 2147483647 h 2526"/>
                <a:gd name="T26" fmla="*/ 2147483647 w 4142"/>
                <a:gd name="T27" fmla="*/ 2147483647 h 2526"/>
                <a:gd name="T28" fmla="*/ 2147483647 w 4142"/>
                <a:gd name="T29" fmla="*/ 2147483647 h 2526"/>
                <a:gd name="T30" fmla="*/ 2147483647 w 4142"/>
                <a:gd name="T31" fmla="*/ 2147483647 h 2526"/>
                <a:gd name="T32" fmla="*/ 2147483647 w 4142"/>
                <a:gd name="T33" fmla="*/ 2147483647 h 2526"/>
                <a:gd name="T34" fmla="*/ 2147483647 w 4142"/>
                <a:gd name="T35" fmla="*/ 2147483647 h 2526"/>
                <a:gd name="T36" fmla="*/ 2147483647 w 4142"/>
                <a:gd name="T37" fmla="*/ 2147483647 h 2526"/>
                <a:gd name="T38" fmla="*/ 2147483647 w 4142"/>
                <a:gd name="T39" fmla="*/ 2147483647 h 2526"/>
                <a:gd name="T40" fmla="*/ 2147483647 w 4142"/>
                <a:gd name="T41" fmla="*/ 2147483647 h 2526"/>
                <a:gd name="T42" fmla="*/ 2147483647 w 4142"/>
                <a:gd name="T43" fmla="*/ 2147483647 h 2526"/>
                <a:gd name="T44" fmla="*/ 2147483647 w 4142"/>
                <a:gd name="T45" fmla="*/ 2147483647 h 2526"/>
                <a:gd name="T46" fmla="*/ 2147483647 w 4142"/>
                <a:gd name="T47" fmla="*/ 2147483647 h 2526"/>
                <a:gd name="T48" fmla="*/ 2147483647 w 4142"/>
                <a:gd name="T49" fmla="*/ 2147483647 h 2526"/>
                <a:gd name="T50" fmla="*/ 2147483647 w 4142"/>
                <a:gd name="T51" fmla="*/ 2147483647 h 2526"/>
                <a:gd name="T52" fmla="*/ 2147483647 w 4142"/>
                <a:gd name="T53" fmla="*/ 2147483647 h 2526"/>
                <a:gd name="T54" fmla="*/ 2147483647 w 4142"/>
                <a:gd name="T55" fmla="*/ 2147483647 h 2526"/>
                <a:gd name="T56" fmla="*/ 2147483647 w 4142"/>
                <a:gd name="T57" fmla="*/ 2147483647 h 2526"/>
                <a:gd name="T58" fmla="*/ 2147483647 w 4142"/>
                <a:gd name="T59" fmla="*/ 2147483647 h 2526"/>
                <a:gd name="T60" fmla="*/ 2147483647 w 4142"/>
                <a:gd name="T61" fmla="*/ 2147483647 h 2526"/>
                <a:gd name="T62" fmla="*/ 2147483647 w 4142"/>
                <a:gd name="T63" fmla="*/ 2147483647 h 2526"/>
                <a:gd name="T64" fmla="*/ 2147483647 w 4142"/>
                <a:gd name="T65" fmla="*/ 2147483647 h 2526"/>
                <a:gd name="T66" fmla="*/ 2147483647 w 4142"/>
                <a:gd name="T67" fmla="*/ 2147483647 h 2526"/>
                <a:gd name="T68" fmla="*/ 2147483647 w 4142"/>
                <a:gd name="T69" fmla="*/ 2147483647 h 2526"/>
                <a:gd name="T70" fmla="*/ 2147483647 w 4142"/>
                <a:gd name="T71" fmla="*/ 2147483647 h 2526"/>
                <a:gd name="T72" fmla="*/ 2147483647 w 4142"/>
                <a:gd name="T73" fmla="*/ 2147483647 h 2526"/>
                <a:gd name="T74" fmla="*/ 2147483647 w 4142"/>
                <a:gd name="T75" fmla="*/ 2147483647 h 2526"/>
                <a:gd name="T76" fmla="*/ 2147483647 w 4142"/>
                <a:gd name="T77" fmla="*/ 2147483647 h 2526"/>
                <a:gd name="T78" fmla="*/ 2147483647 w 4142"/>
                <a:gd name="T79" fmla="*/ 2147483647 h 2526"/>
                <a:gd name="T80" fmla="*/ 2147483647 w 4142"/>
                <a:gd name="T81" fmla="*/ 2147483647 h 2526"/>
                <a:gd name="T82" fmla="*/ 2147483647 w 4142"/>
                <a:gd name="T83" fmla="*/ 2147483647 h 2526"/>
                <a:gd name="T84" fmla="*/ 2147483647 w 4142"/>
                <a:gd name="T85" fmla="*/ 2147483647 h 2526"/>
                <a:gd name="T86" fmla="*/ 2147483647 w 4142"/>
                <a:gd name="T87" fmla="*/ 2147483647 h 2526"/>
                <a:gd name="T88" fmla="*/ 2147483647 w 4142"/>
                <a:gd name="T89" fmla="*/ 2147483647 h 2526"/>
                <a:gd name="T90" fmla="*/ 2147483647 w 4142"/>
                <a:gd name="T91" fmla="*/ 2147483647 h 2526"/>
                <a:gd name="T92" fmla="*/ 2147483647 w 4142"/>
                <a:gd name="T93" fmla="*/ 2147483647 h 2526"/>
                <a:gd name="T94" fmla="*/ 2147483647 w 4142"/>
                <a:gd name="T95" fmla="*/ 2147483647 h 2526"/>
                <a:gd name="T96" fmla="*/ 2147483647 w 4142"/>
                <a:gd name="T97" fmla="*/ 2147483647 h 2526"/>
                <a:gd name="T98" fmla="*/ 2147483647 w 4142"/>
                <a:gd name="T99" fmla="*/ 2147483647 h 2526"/>
                <a:gd name="T100" fmla="*/ 2147483647 w 4142"/>
                <a:gd name="T101" fmla="*/ 2147483647 h 2526"/>
                <a:gd name="T102" fmla="*/ 2147483647 w 4142"/>
                <a:gd name="T103" fmla="*/ 2147483647 h 2526"/>
                <a:gd name="T104" fmla="*/ 2147483647 w 4142"/>
                <a:gd name="T105" fmla="*/ 2147483647 h 2526"/>
                <a:gd name="T106" fmla="*/ 2147483647 w 4142"/>
                <a:gd name="T107" fmla="*/ 2147483647 h 2526"/>
                <a:gd name="T108" fmla="*/ 2147483647 w 4142"/>
                <a:gd name="T109" fmla="*/ 2147483647 h 252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lnTo>
                    <a:pt x="326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2" name="Google Shape;149;p2"/>
            <p:cNvSpPr>
              <a:spLocks/>
            </p:cNvSpPr>
            <p:nvPr/>
          </p:nvSpPr>
          <p:spPr bwMode="auto">
            <a:xfrm>
              <a:off x="1678138" y="5897891"/>
              <a:ext cx="239387" cy="167783"/>
            </a:xfrm>
            <a:custGeom>
              <a:avLst/>
              <a:gdLst>
                <a:gd name="T0" fmla="*/ 2147483647 w 3604"/>
                <a:gd name="T1" fmla="*/ 2147483647 h 2526"/>
                <a:gd name="T2" fmla="*/ 2147483647 w 3604"/>
                <a:gd name="T3" fmla="*/ 2147483647 h 2526"/>
                <a:gd name="T4" fmla="*/ 2147483647 w 3604"/>
                <a:gd name="T5" fmla="*/ 2147483647 h 2526"/>
                <a:gd name="T6" fmla="*/ 2147483647 w 3604"/>
                <a:gd name="T7" fmla="*/ 2147483647 h 2526"/>
                <a:gd name="T8" fmla="*/ 2147483647 w 3604"/>
                <a:gd name="T9" fmla="*/ 2147483647 h 2526"/>
                <a:gd name="T10" fmla="*/ 2147483647 w 3604"/>
                <a:gd name="T11" fmla="*/ 2147483647 h 2526"/>
                <a:gd name="T12" fmla="*/ 2147483647 w 3604"/>
                <a:gd name="T13" fmla="*/ 2147483647 h 2526"/>
                <a:gd name="T14" fmla="*/ 2147483647 w 3604"/>
                <a:gd name="T15" fmla="*/ 2147483647 h 2526"/>
                <a:gd name="T16" fmla="*/ 2147483647 w 3604"/>
                <a:gd name="T17" fmla="*/ 2147483647 h 2526"/>
                <a:gd name="T18" fmla="*/ 2147483647 w 3604"/>
                <a:gd name="T19" fmla="*/ 2147483647 h 2526"/>
                <a:gd name="T20" fmla="*/ 2147483647 w 3604"/>
                <a:gd name="T21" fmla="*/ 2147483647 h 2526"/>
                <a:gd name="T22" fmla="*/ 2147483647 w 3604"/>
                <a:gd name="T23" fmla="*/ 0 h 2526"/>
                <a:gd name="T24" fmla="*/ 2147483647 w 3604"/>
                <a:gd name="T25" fmla="*/ 2147483647 h 2526"/>
                <a:gd name="T26" fmla="*/ 2147483647 w 3604"/>
                <a:gd name="T27" fmla="*/ 2147483647 h 2526"/>
                <a:gd name="T28" fmla="*/ 2147483647 w 3604"/>
                <a:gd name="T29" fmla="*/ 2147483647 h 2526"/>
                <a:gd name="T30" fmla="*/ 2147483647 w 3604"/>
                <a:gd name="T31" fmla="*/ 2147483647 h 2526"/>
                <a:gd name="T32" fmla="*/ 2147483647 w 3604"/>
                <a:gd name="T33" fmla="*/ 2147483647 h 2526"/>
                <a:gd name="T34" fmla="*/ 2147483647 w 3604"/>
                <a:gd name="T35" fmla="*/ 2147483647 h 2526"/>
                <a:gd name="T36" fmla="*/ 2147483647 w 3604"/>
                <a:gd name="T37" fmla="*/ 2147483647 h 2526"/>
                <a:gd name="T38" fmla="*/ 2147483647 w 3604"/>
                <a:gd name="T39" fmla="*/ 2147483647 h 2526"/>
                <a:gd name="T40" fmla="*/ 2147483647 w 3604"/>
                <a:gd name="T41" fmla="*/ 2147483647 h 2526"/>
                <a:gd name="T42" fmla="*/ 2147483647 w 3604"/>
                <a:gd name="T43" fmla="*/ 2147483647 h 2526"/>
                <a:gd name="T44" fmla="*/ 2147483647 w 3604"/>
                <a:gd name="T45" fmla="*/ 2147483647 h 2526"/>
                <a:gd name="T46" fmla="*/ 2147483647 w 3604"/>
                <a:gd name="T47" fmla="*/ 2147483647 h 2526"/>
                <a:gd name="T48" fmla="*/ 2147483647 w 3604"/>
                <a:gd name="T49" fmla="*/ 2147483647 h 2526"/>
                <a:gd name="T50" fmla="*/ 2147483647 w 3604"/>
                <a:gd name="T51" fmla="*/ 2147483647 h 2526"/>
                <a:gd name="T52" fmla="*/ 2147483647 w 3604"/>
                <a:gd name="T53" fmla="*/ 2147483647 h 2526"/>
                <a:gd name="T54" fmla="*/ 2147483647 w 3604"/>
                <a:gd name="T55" fmla="*/ 2147483647 h 2526"/>
                <a:gd name="T56" fmla="*/ 2147483647 w 3604"/>
                <a:gd name="T57" fmla="*/ 2147483647 h 2526"/>
                <a:gd name="T58" fmla="*/ 2147483647 w 3604"/>
                <a:gd name="T59" fmla="*/ 2147483647 h 2526"/>
                <a:gd name="T60" fmla="*/ 2147483647 w 3604"/>
                <a:gd name="T61" fmla="*/ 2147483647 h 2526"/>
                <a:gd name="T62" fmla="*/ 2147483647 w 3604"/>
                <a:gd name="T63" fmla="*/ 0 h 25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lnTo>
                    <a:pt x="323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3" name="Google Shape;150;p2"/>
            <p:cNvSpPr>
              <a:spLocks/>
            </p:cNvSpPr>
            <p:nvPr/>
          </p:nvSpPr>
          <p:spPr bwMode="auto">
            <a:xfrm>
              <a:off x="2749333" y="5935884"/>
              <a:ext cx="22451" cy="134240"/>
            </a:xfrm>
            <a:custGeom>
              <a:avLst/>
              <a:gdLst>
                <a:gd name="T0" fmla="*/ 2147483647 w 338"/>
                <a:gd name="T1" fmla="*/ 2147483647 h 2021"/>
                <a:gd name="T2" fmla="*/ 2147483647 w 338"/>
                <a:gd name="T3" fmla="*/ 2147483647 h 2021"/>
                <a:gd name="T4" fmla="*/ 2147483647 w 338"/>
                <a:gd name="T5" fmla="*/ 2147483647 h 2021"/>
                <a:gd name="T6" fmla="*/ 2147483647 w 338"/>
                <a:gd name="T7" fmla="*/ 2147483647 h 2021"/>
                <a:gd name="T8" fmla="*/ 2147483647 w 338"/>
                <a:gd name="T9" fmla="*/ 2147483647 h 2021"/>
                <a:gd name="T10" fmla="*/ 2147483647 w 338"/>
                <a:gd name="T11" fmla="*/ 2147483647 h 2021"/>
                <a:gd name="T12" fmla="*/ 2147483647 w 338"/>
                <a:gd name="T13" fmla="*/ 2147483647 h 2021"/>
                <a:gd name="T14" fmla="*/ 2147483647 w 338"/>
                <a:gd name="T15" fmla="*/ 2147483647 h 2021"/>
                <a:gd name="T16" fmla="*/ 2147483647 w 338"/>
                <a:gd name="T17" fmla="*/ 2147483647 h 2021"/>
                <a:gd name="T18" fmla="*/ 2147483647 w 338"/>
                <a:gd name="T19" fmla="*/ 2147483647 h 2021"/>
                <a:gd name="T20" fmla="*/ 2147483647 w 338"/>
                <a:gd name="T21" fmla="*/ 2147483647 h 2021"/>
                <a:gd name="T22" fmla="*/ 2147483647 w 338"/>
                <a:gd name="T23" fmla="*/ 2147483647 h 2021"/>
                <a:gd name="T24" fmla="*/ 2147483647 w 338"/>
                <a:gd name="T25" fmla="*/ 2147483647 h 2021"/>
                <a:gd name="T26" fmla="*/ 2147483647 w 338"/>
                <a:gd name="T27" fmla="*/ 2147483647 h 2021"/>
                <a:gd name="T28" fmla="*/ 2147483647 w 338"/>
                <a:gd name="T29" fmla="*/ 2147483647 h 2021"/>
                <a:gd name="T30" fmla="*/ 2147483647 w 338"/>
                <a:gd name="T31" fmla="*/ 2147483647 h 2021"/>
                <a:gd name="T32" fmla="*/ 2147483647 w 338"/>
                <a:gd name="T33" fmla="*/ 2147483647 h 2021"/>
                <a:gd name="T34" fmla="*/ 2147483647 w 338"/>
                <a:gd name="T35" fmla="*/ 2147483647 h 2021"/>
                <a:gd name="T36" fmla="*/ 2147483647 w 338"/>
                <a:gd name="T37" fmla="*/ 2147483647 h 2021"/>
                <a:gd name="T38" fmla="*/ 2147483647 w 338"/>
                <a:gd name="T39" fmla="*/ 2147483647 h 20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4" name="Google Shape;151;p2"/>
            <p:cNvSpPr>
              <a:spLocks/>
            </p:cNvSpPr>
            <p:nvPr/>
          </p:nvSpPr>
          <p:spPr bwMode="auto">
            <a:xfrm>
              <a:off x="3216748" y="5689922"/>
              <a:ext cx="147657" cy="147657"/>
            </a:xfrm>
            <a:custGeom>
              <a:avLst/>
              <a:gdLst>
                <a:gd name="T0" fmla="*/ 2147483647 w 2223"/>
                <a:gd name="T1" fmla="*/ 0 h 2223"/>
                <a:gd name="T2" fmla="*/ 2147483647 w 2223"/>
                <a:gd name="T3" fmla="*/ 2147483647 h 2223"/>
                <a:gd name="T4" fmla="*/ 2147483647 w 2223"/>
                <a:gd name="T5" fmla="*/ 2147483647 h 2223"/>
                <a:gd name="T6" fmla="*/ 2147483647 w 2223"/>
                <a:gd name="T7" fmla="*/ 2147483647 h 2223"/>
                <a:gd name="T8" fmla="*/ 2147483647 w 2223"/>
                <a:gd name="T9" fmla="*/ 2147483647 h 2223"/>
                <a:gd name="T10" fmla="*/ 0 w 2223"/>
                <a:gd name="T11" fmla="*/ 2147483647 h 2223"/>
                <a:gd name="T12" fmla="*/ 0 w 2223"/>
                <a:gd name="T13" fmla="*/ 2147483647 h 2223"/>
                <a:gd name="T14" fmla="*/ 2147483647 w 2223"/>
                <a:gd name="T15" fmla="*/ 2147483647 h 2223"/>
                <a:gd name="T16" fmla="*/ 2147483647 w 2223"/>
                <a:gd name="T17" fmla="*/ 2147483647 h 2223"/>
                <a:gd name="T18" fmla="*/ 2147483647 w 2223"/>
                <a:gd name="T19" fmla="*/ 2147483647 h 2223"/>
                <a:gd name="T20" fmla="*/ 2147483647 w 2223"/>
                <a:gd name="T21" fmla="*/ 2147483647 h 2223"/>
                <a:gd name="T22" fmla="*/ 2147483647 w 2223"/>
                <a:gd name="T23" fmla="*/ 2147483647 h 2223"/>
                <a:gd name="T24" fmla="*/ 2147483647 w 2223"/>
                <a:gd name="T25" fmla="*/ 2147483647 h 2223"/>
                <a:gd name="T26" fmla="*/ 2147483647 w 2223"/>
                <a:gd name="T27" fmla="*/ 2147483647 h 2223"/>
                <a:gd name="T28" fmla="*/ 2147483647 w 2223"/>
                <a:gd name="T29" fmla="*/ 2147483647 h 2223"/>
                <a:gd name="T30" fmla="*/ 2147483647 w 2223"/>
                <a:gd name="T31" fmla="*/ 2147483647 h 2223"/>
                <a:gd name="T32" fmla="*/ 2147483647 w 2223"/>
                <a:gd name="T33" fmla="*/ 2147483647 h 2223"/>
                <a:gd name="T34" fmla="*/ 2147483647 w 2223"/>
                <a:gd name="T35" fmla="*/ 2147483647 h 2223"/>
                <a:gd name="T36" fmla="*/ 2147483647 w 2223"/>
                <a:gd name="T37" fmla="*/ 2147483647 h 2223"/>
                <a:gd name="T38" fmla="*/ 2147483647 w 2223"/>
                <a:gd name="T39" fmla="*/ 2147483647 h 2223"/>
                <a:gd name="T40" fmla="*/ 2147483647 w 2223"/>
                <a:gd name="T41" fmla="*/ 2147483647 h 2223"/>
                <a:gd name="T42" fmla="*/ 2147483647 w 2223"/>
                <a:gd name="T43" fmla="*/ 2147483647 h 2223"/>
                <a:gd name="T44" fmla="*/ 2147483647 w 2223"/>
                <a:gd name="T45" fmla="*/ 2147483647 h 2223"/>
                <a:gd name="T46" fmla="*/ 2147483647 w 2223"/>
                <a:gd name="T47" fmla="*/ 2147483647 h 2223"/>
                <a:gd name="T48" fmla="*/ 2147483647 w 2223"/>
                <a:gd name="T49" fmla="*/ 2147483647 h 2223"/>
                <a:gd name="T50" fmla="*/ 2147483647 w 2223"/>
                <a:gd name="T51" fmla="*/ 2147483647 h 2223"/>
                <a:gd name="T52" fmla="*/ 2147483647 w 2223"/>
                <a:gd name="T53" fmla="*/ 2147483647 h 2223"/>
                <a:gd name="T54" fmla="*/ 2147483647 w 2223"/>
                <a:gd name="T55" fmla="*/ 2147483647 h 2223"/>
                <a:gd name="T56" fmla="*/ 2147483647 w 2223"/>
                <a:gd name="T57" fmla="*/ 2147483647 h 2223"/>
                <a:gd name="T58" fmla="*/ 2147483647 w 2223"/>
                <a:gd name="T59" fmla="*/ 2147483647 h 2223"/>
                <a:gd name="T60" fmla="*/ 2147483647 w 2223"/>
                <a:gd name="T61" fmla="*/ 2147483647 h 2223"/>
                <a:gd name="T62" fmla="*/ 2147483647 w 2223"/>
                <a:gd name="T63" fmla="*/ 2147483647 h 2223"/>
                <a:gd name="T64" fmla="*/ 2147483647 w 2223"/>
                <a:gd name="T65" fmla="*/ 2147483647 h 2223"/>
                <a:gd name="T66" fmla="*/ 2147483647 w 2223"/>
                <a:gd name="T67" fmla="*/ 2147483647 h 2223"/>
                <a:gd name="T68" fmla="*/ 2147483647 w 2223"/>
                <a:gd name="T69" fmla="*/ 2147483647 h 2223"/>
                <a:gd name="T70" fmla="*/ 2147483647 w 2223"/>
                <a:gd name="T71" fmla="*/ 2147483647 h 2223"/>
                <a:gd name="T72" fmla="*/ 2147483647 w 2223"/>
                <a:gd name="T73" fmla="*/ 2147483647 h 2223"/>
                <a:gd name="T74" fmla="*/ 2147483647 w 2223"/>
                <a:gd name="T75" fmla="*/ 2147483647 h 2223"/>
                <a:gd name="T76" fmla="*/ 2147483647 w 2223"/>
                <a:gd name="T77" fmla="*/ 0 h 2223"/>
                <a:gd name="T78" fmla="*/ 2147483647 w 2223"/>
                <a:gd name="T79" fmla="*/ 0 h 22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5" name="Google Shape;152;p2"/>
            <p:cNvSpPr>
              <a:spLocks/>
            </p:cNvSpPr>
            <p:nvPr/>
          </p:nvSpPr>
          <p:spPr bwMode="auto">
            <a:xfrm>
              <a:off x="3418009" y="5721207"/>
              <a:ext cx="49285" cy="42577"/>
            </a:xfrm>
            <a:custGeom>
              <a:avLst/>
              <a:gdLst>
                <a:gd name="T0" fmla="*/ 2147483647 w 742"/>
                <a:gd name="T1" fmla="*/ 2147483647 h 641"/>
                <a:gd name="T2" fmla="*/ 2147483647 w 742"/>
                <a:gd name="T3" fmla="*/ 2147483647 h 641"/>
                <a:gd name="T4" fmla="*/ 2147483647 w 742"/>
                <a:gd name="T5" fmla="*/ 2147483647 h 641"/>
                <a:gd name="T6" fmla="*/ 2147483647 w 742"/>
                <a:gd name="T7" fmla="*/ 2147483647 h 641"/>
                <a:gd name="T8" fmla="*/ 2147483647 w 742"/>
                <a:gd name="T9" fmla="*/ 2147483647 h 641"/>
                <a:gd name="T10" fmla="*/ 2147483647 w 742"/>
                <a:gd name="T11" fmla="*/ 2147483647 h 641"/>
                <a:gd name="T12" fmla="*/ 2147483647 w 742"/>
                <a:gd name="T13" fmla="*/ 2147483647 h 641"/>
                <a:gd name="T14" fmla="*/ 2147483647 w 742"/>
                <a:gd name="T15" fmla="*/ 2147483647 h 641"/>
                <a:gd name="T16" fmla="*/ 2147483647 w 742"/>
                <a:gd name="T17" fmla="*/ 2147483647 h 641"/>
                <a:gd name="T18" fmla="*/ 2147483647 w 742"/>
                <a:gd name="T19" fmla="*/ 2147483647 h 641"/>
                <a:gd name="T20" fmla="*/ 2147483647 w 742"/>
                <a:gd name="T21" fmla="*/ 2147483647 h 641"/>
                <a:gd name="T22" fmla="*/ 2147483647 w 742"/>
                <a:gd name="T23" fmla="*/ 2147483647 h 641"/>
                <a:gd name="T24" fmla="*/ 2147483647 w 742"/>
                <a:gd name="T25" fmla="*/ 2147483647 h 641"/>
                <a:gd name="T26" fmla="*/ 2147483647 w 742"/>
                <a:gd name="T27" fmla="*/ 2147483647 h 641"/>
                <a:gd name="T28" fmla="*/ 2147483647 w 742"/>
                <a:gd name="T29" fmla="*/ 2147483647 h 641"/>
                <a:gd name="T30" fmla="*/ 0 w 742"/>
                <a:gd name="T31" fmla="*/ 2147483647 h 641"/>
                <a:gd name="T32" fmla="*/ 0 w 742"/>
                <a:gd name="T33" fmla="*/ 2147483647 h 641"/>
                <a:gd name="T34" fmla="*/ 0 w 742"/>
                <a:gd name="T35" fmla="*/ 2147483647 h 641"/>
                <a:gd name="T36" fmla="*/ 2147483647 w 742"/>
                <a:gd name="T37" fmla="*/ 2147483647 h 641"/>
                <a:gd name="T38" fmla="*/ 2147483647 w 742"/>
                <a:gd name="T39" fmla="*/ 2147483647 h 641"/>
                <a:gd name="T40" fmla="*/ 2147483647 w 742"/>
                <a:gd name="T41" fmla="*/ 2147483647 h 641"/>
                <a:gd name="T42" fmla="*/ 2147483647 w 742"/>
                <a:gd name="T43" fmla="*/ 2147483647 h 641"/>
                <a:gd name="T44" fmla="*/ 2147483647 w 742"/>
                <a:gd name="T45" fmla="*/ 2147483647 h 641"/>
                <a:gd name="T46" fmla="*/ 2147483647 w 742"/>
                <a:gd name="T47" fmla="*/ 2147483647 h 641"/>
                <a:gd name="T48" fmla="*/ 2147483647 w 742"/>
                <a:gd name="T49" fmla="*/ 2147483647 h 641"/>
                <a:gd name="T50" fmla="*/ 2147483647 w 742"/>
                <a:gd name="T51" fmla="*/ 2147483647 h 641"/>
                <a:gd name="T52" fmla="*/ 2147483647 w 742"/>
                <a:gd name="T53" fmla="*/ 2147483647 h 641"/>
                <a:gd name="T54" fmla="*/ 2147483647 w 742"/>
                <a:gd name="T55" fmla="*/ 2147483647 h 641"/>
                <a:gd name="T56" fmla="*/ 2147483647 w 742"/>
                <a:gd name="T57" fmla="*/ 2147483647 h 641"/>
                <a:gd name="T58" fmla="*/ 2147483647 w 742"/>
                <a:gd name="T59" fmla="*/ 2147483647 h 641"/>
                <a:gd name="T60" fmla="*/ 2147483647 w 742"/>
                <a:gd name="T61" fmla="*/ 2147483647 h 641"/>
                <a:gd name="T62" fmla="*/ 2147483647 w 742"/>
                <a:gd name="T63" fmla="*/ 2147483647 h 641"/>
                <a:gd name="T64" fmla="*/ 2147483647 w 742"/>
                <a:gd name="T65" fmla="*/ 2147483647 h 641"/>
                <a:gd name="T66" fmla="*/ 2147483647 w 742"/>
                <a:gd name="T67" fmla="*/ 2147483647 h 641"/>
                <a:gd name="T68" fmla="*/ 2147483647 w 742"/>
                <a:gd name="T69" fmla="*/ 2147483647 h 641"/>
                <a:gd name="T70" fmla="*/ 2147483647 w 742"/>
                <a:gd name="T71" fmla="*/ 2147483647 h 6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lnTo>
                    <a:pt x="606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6" name="Google Shape;153;p2"/>
            <p:cNvSpPr>
              <a:spLocks/>
            </p:cNvSpPr>
            <p:nvPr/>
          </p:nvSpPr>
          <p:spPr bwMode="auto">
            <a:xfrm>
              <a:off x="3549924" y="5815128"/>
              <a:ext cx="24709" cy="134240"/>
            </a:xfrm>
            <a:custGeom>
              <a:avLst/>
              <a:gdLst>
                <a:gd name="T0" fmla="*/ 2147483647 w 372"/>
                <a:gd name="T1" fmla="*/ 2147483647 h 2021"/>
                <a:gd name="T2" fmla="*/ 2147483647 w 372"/>
                <a:gd name="T3" fmla="*/ 2147483647 h 2021"/>
                <a:gd name="T4" fmla="*/ 2147483647 w 372"/>
                <a:gd name="T5" fmla="*/ 2147483647 h 2021"/>
                <a:gd name="T6" fmla="*/ 2147483647 w 372"/>
                <a:gd name="T7" fmla="*/ 2147483647 h 2021"/>
                <a:gd name="T8" fmla="*/ 2147483647 w 372"/>
                <a:gd name="T9" fmla="*/ 2147483647 h 2021"/>
                <a:gd name="T10" fmla="*/ 2147483647 w 372"/>
                <a:gd name="T11" fmla="*/ 2147483647 h 2021"/>
                <a:gd name="T12" fmla="*/ 2147483647 w 372"/>
                <a:gd name="T13" fmla="*/ 2147483647 h 2021"/>
                <a:gd name="T14" fmla="*/ 2147483647 w 372"/>
                <a:gd name="T15" fmla="*/ 2147483647 h 2021"/>
                <a:gd name="T16" fmla="*/ 2147483647 w 372"/>
                <a:gd name="T17" fmla="*/ 2147483647 h 2021"/>
                <a:gd name="T18" fmla="*/ 2147483647 w 372"/>
                <a:gd name="T19" fmla="*/ 2147483647 h 2021"/>
                <a:gd name="T20" fmla="*/ 2147483647 w 372"/>
                <a:gd name="T21" fmla="*/ 2147483647 h 2021"/>
                <a:gd name="T22" fmla="*/ 2147483647 w 372"/>
                <a:gd name="T23" fmla="*/ 2147483647 h 2021"/>
                <a:gd name="T24" fmla="*/ 2147483647 w 372"/>
                <a:gd name="T25" fmla="*/ 2147483647 h 2021"/>
                <a:gd name="T26" fmla="*/ 2147483647 w 372"/>
                <a:gd name="T27" fmla="*/ 2147483647 h 2021"/>
                <a:gd name="T28" fmla="*/ 2147483647 w 372"/>
                <a:gd name="T29" fmla="*/ 2147483647 h 2021"/>
                <a:gd name="T30" fmla="*/ 2147483647 w 372"/>
                <a:gd name="T31" fmla="*/ 2147483647 h 2021"/>
                <a:gd name="T32" fmla="*/ 2147483647 w 372"/>
                <a:gd name="T33" fmla="*/ 2147483647 h 2021"/>
                <a:gd name="T34" fmla="*/ 2147483647 w 372"/>
                <a:gd name="T35" fmla="*/ 2147483647 h 2021"/>
                <a:gd name="T36" fmla="*/ 2147483647 w 372"/>
                <a:gd name="T37" fmla="*/ 2147483647 h 2021"/>
                <a:gd name="T38" fmla="*/ 2147483647 w 372"/>
                <a:gd name="T39" fmla="*/ 2147483647 h 20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7" name="Google Shape;154;p2"/>
            <p:cNvSpPr>
              <a:spLocks/>
            </p:cNvSpPr>
            <p:nvPr/>
          </p:nvSpPr>
          <p:spPr bwMode="auto">
            <a:xfrm>
              <a:off x="3368790" y="5665279"/>
              <a:ext cx="156624" cy="147724"/>
            </a:xfrm>
            <a:custGeom>
              <a:avLst/>
              <a:gdLst>
                <a:gd name="T0" fmla="*/ 2147483647 w 2358"/>
                <a:gd name="T1" fmla="*/ 2147483647 h 2224"/>
                <a:gd name="T2" fmla="*/ 2147483647 w 2358"/>
                <a:gd name="T3" fmla="*/ 2147483647 h 2224"/>
                <a:gd name="T4" fmla="*/ 2147483647 w 2358"/>
                <a:gd name="T5" fmla="*/ 2147483647 h 2224"/>
                <a:gd name="T6" fmla="*/ 2147483647 w 2358"/>
                <a:gd name="T7" fmla="*/ 2147483647 h 2224"/>
                <a:gd name="T8" fmla="*/ 2147483647 w 2358"/>
                <a:gd name="T9" fmla="*/ 2147483647 h 2224"/>
                <a:gd name="T10" fmla="*/ 2147483647 w 2358"/>
                <a:gd name="T11" fmla="*/ 2147483647 h 2224"/>
                <a:gd name="T12" fmla="*/ 2147483647 w 2358"/>
                <a:gd name="T13" fmla="*/ 2147483647 h 2224"/>
                <a:gd name="T14" fmla="*/ 2147483647 w 2358"/>
                <a:gd name="T15" fmla="*/ 2147483647 h 2224"/>
                <a:gd name="T16" fmla="*/ 2147483647 w 2358"/>
                <a:gd name="T17" fmla="*/ 2147483647 h 2224"/>
                <a:gd name="T18" fmla="*/ 2147483647 w 2358"/>
                <a:gd name="T19" fmla="*/ 2147483647 h 2224"/>
                <a:gd name="T20" fmla="*/ 2147483647 w 2358"/>
                <a:gd name="T21" fmla="*/ 2147483647 h 2224"/>
                <a:gd name="T22" fmla="*/ 2147483647 w 2358"/>
                <a:gd name="T23" fmla="*/ 2147483647 h 2224"/>
                <a:gd name="T24" fmla="*/ 2147483647 w 2358"/>
                <a:gd name="T25" fmla="*/ 2147483647 h 2224"/>
                <a:gd name="T26" fmla="*/ 2147483647 w 2358"/>
                <a:gd name="T27" fmla="*/ 2147483647 h 2224"/>
                <a:gd name="T28" fmla="*/ 2147483647 w 2358"/>
                <a:gd name="T29" fmla="*/ 2147483647 h 2224"/>
                <a:gd name="T30" fmla="*/ 2147483647 w 2358"/>
                <a:gd name="T31" fmla="*/ 2147483647 h 2224"/>
                <a:gd name="T32" fmla="*/ 2147483647 w 2358"/>
                <a:gd name="T33" fmla="*/ 2147483647 h 2224"/>
                <a:gd name="T34" fmla="*/ 2147483647 w 2358"/>
                <a:gd name="T35" fmla="*/ 2147483647 h 2224"/>
                <a:gd name="T36" fmla="*/ 2147483647 w 2358"/>
                <a:gd name="T37" fmla="*/ 2147483647 h 2224"/>
                <a:gd name="T38" fmla="*/ 2147483647 w 2358"/>
                <a:gd name="T39" fmla="*/ 2147483647 h 2224"/>
                <a:gd name="T40" fmla="*/ 2147483647 w 2358"/>
                <a:gd name="T41" fmla="*/ 2147483647 h 2224"/>
                <a:gd name="T42" fmla="*/ 2147483647 w 2358"/>
                <a:gd name="T43" fmla="*/ 2147483647 h 2224"/>
                <a:gd name="T44" fmla="*/ 2147483647 w 2358"/>
                <a:gd name="T45" fmla="*/ 2147483647 h 2224"/>
                <a:gd name="T46" fmla="*/ 2147483647 w 2358"/>
                <a:gd name="T47" fmla="*/ 2147483647 h 2224"/>
                <a:gd name="T48" fmla="*/ 2147483647 w 2358"/>
                <a:gd name="T49" fmla="*/ 2147483647 h 2224"/>
                <a:gd name="T50" fmla="*/ 2147483647 w 2358"/>
                <a:gd name="T51" fmla="*/ 2147483647 h 2224"/>
                <a:gd name="T52" fmla="*/ 2147483647 w 2358"/>
                <a:gd name="T53" fmla="*/ 2147483647 h 2224"/>
                <a:gd name="T54" fmla="*/ 2147483647 w 2358"/>
                <a:gd name="T55" fmla="*/ 2147483647 h 2224"/>
                <a:gd name="T56" fmla="*/ 2147483647 w 2358"/>
                <a:gd name="T57" fmla="*/ 2147483647 h 2224"/>
                <a:gd name="T58" fmla="*/ 2147483647 w 2358"/>
                <a:gd name="T59" fmla="*/ 2147483647 h 2224"/>
                <a:gd name="T60" fmla="*/ 2147483647 w 2358"/>
                <a:gd name="T61" fmla="*/ 2147483647 h 2224"/>
                <a:gd name="T62" fmla="*/ 2147483647 w 2358"/>
                <a:gd name="T63" fmla="*/ 2147483647 h 2224"/>
                <a:gd name="T64" fmla="*/ 2147483647 w 2358"/>
                <a:gd name="T65" fmla="*/ 2147483647 h 2224"/>
                <a:gd name="T66" fmla="*/ 2147483647 w 2358"/>
                <a:gd name="T67" fmla="*/ 2147483647 h 2224"/>
                <a:gd name="T68" fmla="*/ 2147483647 w 2358"/>
                <a:gd name="T69" fmla="*/ 2147483647 h 2224"/>
                <a:gd name="T70" fmla="*/ 2147483647 w 2358"/>
                <a:gd name="T71" fmla="*/ 2147483647 h 2224"/>
                <a:gd name="T72" fmla="*/ 2147483647 w 2358"/>
                <a:gd name="T73" fmla="*/ 2147483647 h 2224"/>
                <a:gd name="T74" fmla="*/ 2147483647 w 2358"/>
                <a:gd name="T75" fmla="*/ 2147483647 h 2224"/>
                <a:gd name="T76" fmla="*/ 2147483647 w 2358"/>
                <a:gd name="T77" fmla="*/ 2147483647 h 2224"/>
                <a:gd name="T78" fmla="*/ 2147483647 w 2358"/>
                <a:gd name="T79" fmla="*/ 2147483647 h 2224"/>
                <a:gd name="T80" fmla="*/ 2147483647 w 2358"/>
                <a:gd name="T81" fmla="*/ 2147483647 h 2224"/>
                <a:gd name="T82" fmla="*/ 2147483647 w 2358"/>
                <a:gd name="T83" fmla="*/ 2147483647 h 2224"/>
                <a:gd name="T84" fmla="*/ 2147483647 w 2358"/>
                <a:gd name="T85" fmla="*/ 2147483647 h 2224"/>
                <a:gd name="T86" fmla="*/ 2147483647 w 2358"/>
                <a:gd name="T87" fmla="*/ 2147483647 h 2224"/>
                <a:gd name="T88" fmla="*/ 2147483647 w 2358"/>
                <a:gd name="T89" fmla="*/ 2147483647 h 2224"/>
                <a:gd name="T90" fmla="*/ 2147483647 w 2358"/>
                <a:gd name="T91" fmla="*/ 2147483647 h 2224"/>
                <a:gd name="T92" fmla="*/ 2147483647 w 2358"/>
                <a:gd name="T93" fmla="*/ 2147483647 h 2224"/>
                <a:gd name="T94" fmla="*/ 2147483647 w 2358"/>
                <a:gd name="T95" fmla="*/ 2147483647 h 2224"/>
                <a:gd name="T96" fmla="*/ 2147483647 w 2358"/>
                <a:gd name="T97" fmla="*/ 2147483647 h 2224"/>
                <a:gd name="T98" fmla="*/ 2147483647 w 2358"/>
                <a:gd name="T99" fmla="*/ 2147483647 h 2224"/>
                <a:gd name="T100" fmla="*/ 2147483647 w 2358"/>
                <a:gd name="T101" fmla="*/ 2147483647 h 2224"/>
                <a:gd name="T102" fmla="*/ 2147483647 w 2358"/>
                <a:gd name="T103" fmla="*/ 2147483647 h 2224"/>
                <a:gd name="T104" fmla="*/ 2147483647 w 2358"/>
                <a:gd name="T105" fmla="*/ 2147483647 h 2224"/>
                <a:gd name="T106" fmla="*/ 2147483647 w 2358"/>
                <a:gd name="T107" fmla="*/ 2147483647 h 2224"/>
                <a:gd name="T108" fmla="*/ 2147483647 w 2358"/>
                <a:gd name="T109" fmla="*/ 2147483647 h 2224"/>
                <a:gd name="T110" fmla="*/ 2147483647 w 2358"/>
                <a:gd name="T111" fmla="*/ 2147483647 h 2224"/>
                <a:gd name="T112" fmla="*/ 2147483647 w 2358"/>
                <a:gd name="T113" fmla="*/ 2147483647 h 2224"/>
                <a:gd name="T114" fmla="*/ 2147483647 w 2358"/>
                <a:gd name="T115" fmla="*/ 2147483647 h 2224"/>
                <a:gd name="T116" fmla="*/ 2147483647 w 2358"/>
                <a:gd name="T117" fmla="*/ 2147483647 h 22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8" name="Google Shape;155;p2"/>
            <p:cNvSpPr>
              <a:spLocks/>
            </p:cNvSpPr>
            <p:nvPr/>
          </p:nvSpPr>
          <p:spPr bwMode="auto">
            <a:xfrm>
              <a:off x="3422459" y="5815128"/>
              <a:ext cx="138757" cy="154366"/>
            </a:xfrm>
            <a:custGeom>
              <a:avLst/>
              <a:gdLst>
                <a:gd name="T0" fmla="*/ 2147483647 w 2089"/>
                <a:gd name="T1" fmla="*/ 2147483647 h 2324"/>
                <a:gd name="T2" fmla="*/ 2147483647 w 2089"/>
                <a:gd name="T3" fmla="*/ 2147483647 h 2324"/>
                <a:gd name="T4" fmla="*/ 2147483647 w 2089"/>
                <a:gd name="T5" fmla="*/ 2147483647 h 2324"/>
                <a:gd name="T6" fmla="*/ 2147483647 w 2089"/>
                <a:gd name="T7" fmla="*/ 2147483647 h 2324"/>
                <a:gd name="T8" fmla="*/ 2147483647 w 2089"/>
                <a:gd name="T9" fmla="*/ 2147483647 h 2324"/>
                <a:gd name="T10" fmla="*/ 2147483647 w 2089"/>
                <a:gd name="T11" fmla="*/ 2147483647 h 2324"/>
                <a:gd name="T12" fmla="*/ 2147483647 w 2089"/>
                <a:gd name="T13" fmla="*/ 2147483647 h 2324"/>
                <a:gd name="T14" fmla="*/ 2147483647 w 2089"/>
                <a:gd name="T15" fmla="*/ 2147483647 h 2324"/>
                <a:gd name="T16" fmla="*/ 2147483647 w 2089"/>
                <a:gd name="T17" fmla="*/ 2147483647 h 2324"/>
                <a:gd name="T18" fmla="*/ 2147483647 w 2089"/>
                <a:gd name="T19" fmla="*/ 2147483647 h 2324"/>
                <a:gd name="T20" fmla="*/ 2147483647 w 2089"/>
                <a:gd name="T21" fmla="*/ 2147483647 h 2324"/>
                <a:gd name="T22" fmla="*/ 2147483647 w 2089"/>
                <a:gd name="T23" fmla="*/ 2147483647 h 2324"/>
                <a:gd name="T24" fmla="*/ 2147483647 w 2089"/>
                <a:gd name="T25" fmla="*/ 2147483647 h 2324"/>
                <a:gd name="T26" fmla="*/ 2147483647 w 2089"/>
                <a:gd name="T27" fmla="*/ 2147483647 h 2324"/>
                <a:gd name="T28" fmla="*/ 2147483647 w 2089"/>
                <a:gd name="T29" fmla="*/ 2147483647 h 2324"/>
                <a:gd name="T30" fmla="*/ 2147483647 w 2089"/>
                <a:gd name="T31" fmla="*/ 2147483647 h 2324"/>
                <a:gd name="T32" fmla="*/ 2147483647 w 2089"/>
                <a:gd name="T33" fmla="*/ 2147483647 h 2324"/>
                <a:gd name="T34" fmla="*/ 2147483647 w 2089"/>
                <a:gd name="T35" fmla="*/ 2147483647 h 2324"/>
                <a:gd name="T36" fmla="*/ 2147483647 w 2089"/>
                <a:gd name="T37" fmla="*/ 2147483647 h 2324"/>
                <a:gd name="T38" fmla="*/ 2147483647 w 2089"/>
                <a:gd name="T39" fmla="*/ 2147483647 h 2324"/>
                <a:gd name="T40" fmla="*/ 2147483647 w 2089"/>
                <a:gd name="T41" fmla="*/ 2147483647 h 2324"/>
                <a:gd name="T42" fmla="*/ 2147483647 w 2089"/>
                <a:gd name="T43" fmla="*/ 2147483647 h 2324"/>
                <a:gd name="T44" fmla="*/ 2147483647 w 2089"/>
                <a:gd name="T45" fmla="*/ 2147483647 h 2324"/>
                <a:gd name="T46" fmla="*/ 2147483647 w 2089"/>
                <a:gd name="T47" fmla="*/ 2147483647 h 2324"/>
                <a:gd name="T48" fmla="*/ 2147483647 w 2089"/>
                <a:gd name="T49" fmla="*/ 2147483647 h 2324"/>
                <a:gd name="T50" fmla="*/ 2147483647 w 2089"/>
                <a:gd name="T51" fmla="*/ 2147483647 h 2324"/>
                <a:gd name="T52" fmla="*/ 2147483647 w 2089"/>
                <a:gd name="T53" fmla="*/ 2147483647 h 2324"/>
                <a:gd name="T54" fmla="*/ 2147483647 w 2089"/>
                <a:gd name="T55" fmla="*/ 2147483647 h 2324"/>
                <a:gd name="T56" fmla="*/ 2147483647 w 2089"/>
                <a:gd name="T57" fmla="*/ 2147483647 h 2324"/>
                <a:gd name="T58" fmla="*/ 2147483647 w 2089"/>
                <a:gd name="T59" fmla="*/ 2147483647 h 2324"/>
                <a:gd name="T60" fmla="*/ 2147483647 w 2089"/>
                <a:gd name="T61" fmla="*/ 2147483647 h 2324"/>
                <a:gd name="T62" fmla="*/ 2147483647 w 2089"/>
                <a:gd name="T63" fmla="*/ 2147483647 h 2324"/>
                <a:gd name="T64" fmla="*/ 2147483647 w 2089"/>
                <a:gd name="T65" fmla="*/ 2147483647 h 2324"/>
                <a:gd name="T66" fmla="*/ 2147483647 w 2089"/>
                <a:gd name="T67" fmla="*/ 2147483647 h 2324"/>
                <a:gd name="T68" fmla="*/ 2147483647 w 2089"/>
                <a:gd name="T69" fmla="*/ 2147483647 h 2324"/>
                <a:gd name="T70" fmla="*/ 2147483647 w 2089"/>
                <a:gd name="T71" fmla="*/ 2147483647 h 2324"/>
                <a:gd name="T72" fmla="*/ 2147483647 w 2089"/>
                <a:gd name="T73" fmla="*/ 2147483647 h 2324"/>
                <a:gd name="T74" fmla="*/ 2147483647 w 2089"/>
                <a:gd name="T75" fmla="*/ 2147483647 h 2324"/>
                <a:gd name="T76" fmla="*/ 2147483647 w 2089"/>
                <a:gd name="T77" fmla="*/ 2147483647 h 2324"/>
                <a:gd name="T78" fmla="*/ 2147483647 w 2089"/>
                <a:gd name="T79" fmla="*/ 2147483647 h 2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9" name="Google Shape;156;p2"/>
            <p:cNvSpPr>
              <a:spLocks/>
            </p:cNvSpPr>
            <p:nvPr/>
          </p:nvSpPr>
          <p:spPr bwMode="auto">
            <a:xfrm>
              <a:off x="3212232" y="6025356"/>
              <a:ext cx="29159" cy="131982"/>
            </a:xfrm>
            <a:custGeom>
              <a:avLst/>
              <a:gdLst>
                <a:gd name="T0" fmla="*/ 2147483647 w 439"/>
                <a:gd name="T1" fmla="*/ 0 h 1987"/>
                <a:gd name="T2" fmla="*/ 2147483647 w 439"/>
                <a:gd name="T3" fmla="*/ 2147483647 h 1987"/>
                <a:gd name="T4" fmla="*/ 2147483647 w 439"/>
                <a:gd name="T5" fmla="*/ 2147483647 h 1987"/>
                <a:gd name="T6" fmla="*/ 2147483647 w 439"/>
                <a:gd name="T7" fmla="*/ 2147483647 h 1987"/>
                <a:gd name="T8" fmla="*/ 2147483647 w 439"/>
                <a:gd name="T9" fmla="*/ 2147483647 h 1987"/>
                <a:gd name="T10" fmla="*/ 2147483647 w 439"/>
                <a:gd name="T11" fmla="*/ 2147483647 h 1987"/>
                <a:gd name="T12" fmla="*/ 2147483647 w 439"/>
                <a:gd name="T13" fmla="*/ 2147483647 h 1987"/>
                <a:gd name="T14" fmla="*/ 2147483647 w 439"/>
                <a:gd name="T15" fmla="*/ 2147483647 h 1987"/>
                <a:gd name="T16" fmla="*/ 2147483647 w 439"/>
                <a:gd name="T17" fmla="*/ 2147483647 h 1987"/>
                <a:gd name="T18" fmla="*/ 2147483647 w 439"/>
                <a:gd name="T19" fmla="*/ 2147483647 h 1987"/>
                <a:gd name="T20" fmla="*/ 2147483647 w 439"/>
                <a:gd name="T21" fmla="*/ 2147483647 h 1987"/>
                <a:gd name="T22" fmla="*/ 2147483647 w 439"/>
                <a:gd name="T23" fmla="*/ 2147483647 h 1987"/>
                <a:gd name="T24" fmla="*/ 2147483647 w 439"/>
                <a:gd name="T25" fmla="*/ 2147483647 h 1987"/>
                <a:gd name="T26" fmla="*/ 2147483647 w 439"/>
                <a:gd name="T27" fmla="*/ 2147483647 h 1987"/>
                <a:gd name="T28" fmla="*/ 2147483647 w 439"/>
                <a:gd name="T29" fmla="*/ 2147483647 h 1987"/>
                <a:gd name="T30" fmla="*/ 2147483647 w 439"/>
                <a:gd name="T31" fmla="*/ 2147483647 h 1987"/>
                <a:gd name="T32" fmla="*/ 2147483647 w 439"/>
                <a:gd name="T33" fmla="*/ 2147483647 h 1987"/>
                <a:gd name="T34" fmla="*/ 2147483647 w 439"/>
                <a:gd name="T35" fmla="*/ 0 h 1987"/>
                <a:gd name="T36" fmla="*/ 2147483647 w 439"/>
                <a:gd name="T37" fmla="*/ 0 h 198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0" name="Google Shape;157;p2"/>
            <p:cNvSpPr>
              <a:spLocks/>
            </p:cNvSpPr>
            <p:nvPr/>
          </p:nvSpPr>
          <p:spPr bwMode="auto">
            <a:xfrm>
              <a:off x="3236875" y="6161787"/>
              <a:ext cx="156624" cy="26901"/>
            </a:xfrm>
            <a:custGeom>
              <a:avLst/>
              <a:gdLst>
                <a:gd name="T0" fmla="*/ 2147483647 w 2358"/>
                <a:gd name="T1" fmla="*/ 0 h 405"/>
                <a:gd name="T2" fmla="*/ 2147483647 w 2358"/>
                <a:gd name="T3" fmla="*/ 2147483647 h 405"/>
                <a:gd name="T4" fmla="*/ 2147483647 w 2358"/>
                <a:gd name="T5" fmla="*/ 2147483647 h 405"/>
                <a:gd name="T6" fmla="*/ 2147483647 w 2358"/>
                <a:gd name="T7" fmla="*/ 2147483647 h 405"/>
                <a:gd name="T8" fmla="*/ 2147483647 w 2358"/>
                <a:gd name="T9" fmla="*/ 2147483647 h 405"/>
                <a:gd name="T10" fmla="*/ 2147483647 w 2358"/>
                <a:gd name="T11" fmla="*/ 2147483647 h 405"/>
                <a:gd name="T12" fmla="*/ 0 w 2358"/>
                <a:gd name="T13" fmla="*/ 2147483647 h 405"/>
                <a:gd name="T14" fmla="*/ 0 w 2358"/>
                <a:gd name="T15" fmla="*/ 2147483647 h 405"/>
                <a:gd name="T16" fmla="*/ 2147483647 w 2358"/>
                <a:gd name="T17" fmla="*/ 2147483647 h 405"/>
                <a:gd name="T18" fmla="*/ 2147483647 w 2358"/>
                <a:gd name="T19" fmla="*/ 2147483647 h 405"/>
                <a:gd name="T20" fmla="*/ 2147483647 w 2358"/>
                <a:gd name="T21" fmla="*/ 2147483647 h 405"/>
                <a:gd name="T22" fmla="*/ 2147483647 w 2358"/>
                <a:gd name="T23" fmla="*/ 2147483647 h 405"/>
                <a:gd name="T24" fmla="*/ 2147483647 w 2358"/>
                <a:gd name="T25" fmla="*/ 2147483647 h 405"/>
                <a:gd name="T26" fmla="*/ 2147483647 w 2358"/>
                <a:gd name="T27" fmla="*/ 2147483647 h 405"/>
                <a:gd name="T28" fmla="*/ 2147483647 w 2358"/>
                <a:gd name="T29" fmla="*/ 2147483647 h 405"/>
                <a:gd name="T30" fmla="*/ 2147483647 w 2358"/>
                <a:gd name="T31" fmla="*/ 2147483647 h 405"/>
                <a:gd name="T32" fmla="*/ 2147483647 w 2358"/>
                <a:gd name="T33" fmla="*/ 2147483647 h 405"/>
                <a:gd name="T34" fmla="*/ 2147483647 w 2358"/>
                <a:gd name="T35" fmla="*/ 0 h 4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1" name="Google Shape;158;p2"/>
            <p:cNvSpPr>
              <a:spLocks/>
            </p:cNvSpPr>
            <p:nvPr/>
          </p:nvSpPr>
          <p:spPr bwMode="auto">
            <a:xfrm>
              <a:off x="3010972" y="5651862"/>
              <a:ext cx="29159" cy="44835"/>
            </a:xfrm>
            <a:custGeom>
              <a:avLst/>
              <a:gdLst>
                <a:gd name="T0" fmla="*/ 2147483647 w 439"/>
                <a:gd name="T1" fmla="*/ 2147483647 h 675"/>
                <a:gd name="T2" fmla="*/ 2147483647 w 439"/>
                <a:gd name="T3" fmla="*/ 2147483647 h 675"/>
                <a:gd name="T4" fmla="*/ 2147483647 w 439"/>
                <a:gd name="T5" fmla="*/ 2147483647 h 675"/>
                <a:gd name="T6" fmla="*/ 2147483647 w 439"/>
                <a:gd name="T7" fmla="*/ 2147483647 h 675"/>
                <a:gd name="T8" fmla="*/ 2147483647 w 439"/>
                <a:gd name="T9" fmla="*/ 2147483647 h 675"/>
                <a:gd name="T10" fmla="*/ 2147483647 w 439"/>
                <a:gd name="T11" fmla="*/ 2147483647 h 675"/>
                <a:gd name="T12" fmla="*/ 2147483647 w 439"/>
                <a:gd name="T13" fmla="*/ 2147483647 h 675"/>
                <a:gd name="T14" fmla="*/ 2147483647 w 439"/>
                <a:gd name="T15" fmla="*/ 2147483647 h 675"/>
                <a:gd name="T16" fmla="*/ 2147483647 w 439"/>
                <a:gd name="T17" fmla="*/ 2147483647 h 675"/>
                <a:gd name="T18" fmla="*/ 2147483647 w 439"/>
                <a:gd name="T19" fmla="*/ 2147483647 h 675"/>
                <a:gd name="T20" fmla="*/ 2147483647 w 439"/>
                <a:gd name="T21" fmla="*/ 2147483647 h 675"/>
                <a:gd name="T22" fmla="*/ 2147483647 w 439"/>
                <a:gd name="T23" fmla="*/ 2147483647 h 675"/>
                <a:gd name="T24" fmla="*/ 2147483647 w 439"/>
                <a:gd name="T25" fmla="*/ 2147483647 h 675"/>
                <a:gd name="T26" fmla="*/ 2147483647 w 439"/>
                <a:gd name="T27" fmla="*/ 2147483647 h 675"/>
                <a:gd name="T28" fmla="*/ 2147483647 w 439"/>
                <a:gd name="T29" fmla="*/ 2147483647 h 675"/>
                <a:gd name="T30" fmla="*/ 2147483647 w 439"/>
                <a:gd name="T31" fmla="*/ 2147483647 h 675"/>
                <a:gd name="T32" fmla="*/ 2147483647 w 439"/>
                <a:gd name="T33" fmla="*/ 2147483647 h 675"/>
                <a:gd name="T34" fmla="*/ 2147483647 w 439"/>
                <a:gd name="T35" fmla="*/ 2147483647 h 675"/>
                <a:gd name="T36" fmla="*/ 2147483647 w 439"/>
                <a:gd name="T37" fmla="*/ 2147483647 h 675"/>
                <a:gd name="T38" fmla="*/ 2147483647 w 439"/>
                <a:gd name="T39" fmla="*/ 2147483647 h 675"/>
                <a:gd name="T40" fmla="*/ 2147483647 w 439"/>
                <a:gd name="T41" fmla="*/ 2147483647 h 675"/>
                <a:gd name="T42" fmla="*/ 2147483647 w 439"/>
                <a:gd name="T43" fmla="*/ 2147483647 h 675"/>
                <a:gd name="T44" fmla="*/ 2147483647 w 439"/>
                <a:gd name="T45" fmla="*/ 2147483647 h 675"/>
                <a:gd name="T46" fmla="*/ 2147483647 w 439"/>
                <a:gd name="T47" fmla="*/ 2147483647 h 675"/>
                <a:gd name="T48" fmla="*/ 2147483647 w 439"/>
                <a:gd name="T49" fmla="*/ 2147483647 h 675"/>
                <a:gd name="T50" fmla="*/ 2147483647 w 439"/>
                <a:gd name="T51" fmla="*/ 2147483647 h 675"/>
                <a:gd name="T52" fmla="*/ 2147483647 w 439"/>
                <a:gd name="T53" fmla="*/ 2147483647 h 675"/>
                <a:gd name="T54" fmla="*/ 2147483647 w 439"/>
                <a:gd name="T55" fmla="*/ 2147483647 h 675"/>
                <a:gd name="T56" fmla="*/ 2147483647 w 439"/>
                <a:gd name="T57" fmla="*/ 2147483647 h 675"/>
                <a:gd name="T58" fmla="*/ 2147483647 w 439"/>
                <a:gd name="T59" fmla="*/ 2147483647 h 675"/>
                <a:gd name="T60" fmla="*/ 2147483647 w 439"/>
                <a:gd name="T61" fmla="*/ 2147483647 h 675"/>
                <a:gd name="T62" fmla="*/ 2147483647 w 439"/>
                <a:gd name="T63" fmla="*/ 2147483647 h 675"/>
                <a:gd name="T64" fmla="*/ 2147483647 w 439"/>
                <a:gd name="T65" fmla="*/ 2147483647 h 675"/>
                <a:gd name="T66" fmla="*/ 2147483647 w 439"/>
                <a:gd name="T67" fmla="*/ 2147483647 h 6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lnTo>
                    <a:pt x="270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2" name="Google Shape;159;p2"/>
            <p:cNvSpPr>
              <a:spLocks/>
            </p:cNvSpPr>
            <p:nvPr/>
          </p:nvSpPr>
          <p:spPr bwMode="auto">
            <a:xfrm>
              <a:off x="3257001" y="6038773"/>
              <a:ext cx="51477" cy="29159"/>
            </a:xfrm>
            <a:custGeom>
              <a:avLst/>
              <a:gdLst>
                <a:gd name="T0" fmla="*/ 2147483647 w 775"/>
                <a:gd name="T1" fmla="*/ 0 h 439"/>
                <a:gd name="T2" fmla="*/ 2147483647 w 775"/>
                <a:gd name="T3" fmla="*/ 2147483647 h 439"/>
                <a:gd name="T4" fmla="*/ 2147483647 w 775"/>
                <a:gd name="T5" fmla="*/ 2147483647 h 439"/>
                <a:gd name="T6" fmla="*/ 2147483647 w 775"/>
                <a:gd name="T7" fmla="*/ 2147483647 h 439"/>
                <a:gd name="T8" fmla="*/ 0 w 775"/>
                <a:gd name="T9" fmla="*/ 2147483647 h 439"/>
                <a:gd name="T10" fmla="*/ 0 w 775"/>
                <a:gd name="T11" fmla="*/ 2147483647 h 439"/>
                <a:gd name="T12" fmla="*/ 2147483647 w 775"/>
                <a:gd name="T13" fmla="*/ 2147483647 h 439"/>
                <a:gd name="T14" fmla="*/ 2147483647 w 775"/>
                <a:gd name="T15" fmla="*/ 2147483647 h 439"/>
                <a:gd name="T16" fmla="*/ 2147483647 w 775"/>
                <a:gd name="T17" fmla="*/ 2147483647 h 439"/>
                <a:gd name="T18" fmla="*/ 2147483647 w 775"/>
                <a:gd name="T19" fmla="*/ 2147483647 h 439"/>
                <a:gd name="T20" fmla="*/ 2147483647 w 775"/>
                <a:gd name="T21" fmla="*/ 2147483647 h 439"/>
                <a:gd name="T22" fmla="*/ 2147483647 w 775"/>
                <a:gd name="T23" fmla="*/ 2147483647 h 439"/>
                <a:gd name="T24" fmla="*/ 2147483647 w 775"/>
                <a:gd name="T25" fmla="*/ 2147483647 h 439"/>
                <a:gd name="T26" fmla="*/ 2147483647 w 775"/>
                <a:gd name="T27" fmla="*/ 2147483647 h 439"/>
                <a:gd name="T28" fmla="*/ 2147483647 w 775"/>
                <a:gd name="T29" fmla="*/ 2147483647 h 439"/>
                <a:gd name="T30" fmla="*/ 2147483647 w 775"/>
                <a:gd name="T31" fmla="*/ 2147483647 h 439"/>
                <a:gd name="T32" fmla="*/ 2147483647 w 775"/>
                <a:gd name="T33" fmla="*/ 0 h 439"/>
                <a:gd name="T34" fmla="*/ 2147483647 w 775"/>
                <a:gd name="T35" fmla="*/ 0 h 4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3" name="Google Shape;160;p2"/>
            <p:cNvSpPr>
              <a:spLocks/>
            </p:cNvSpPr>
            <p:nvPr/>
          </p:nvSpPr>
          <p:spPr bwMode="auto">
            <a:xfrm>
              <a:off x="2939435" y="5591484"/>
              <a:ext cx="31351" cy="132048"/>
            </a:xfrm>
            <a:custGeom>
              <a:avLst/>
              <a:gdLst>
                <a:gd name="T0" fmla="*/ 2147483647 w 472"/>
                <a:gd name="T1" fmla="*/ 2147483647 h 1988"/>
                <a:gd name="T2" fmla="*/ 0 w 472"/>
                <a:gd name="T3" fmla="*/ 2147483647 h 1988"/>
                <a:gd name="T4" fmla="*/ 0 w 472"/>
                <a:gd name="T5" fmla="*/ 2147483647 h 1988"/>
                <a:gd name="T6" fmla="*/ 2147483647 w 472"/>
                <a:gd name="T7" fmla="*/ 2147483647 h 1988"/>
                <a:gd name="T8" fmla="*/ 2147483647 w 472"/>
                <a:gd name="T9" fmla="*/ 2147483647 h 1988"/>
                <a:gd name="T10" fmla="*/ 2147483647 w 472"/>
                <a:gd name="T11" fmla="*/ 2147483647 h 1988"/>
                <a:gd name="T12" fmla="*/ 2147483647 w 472"/>
                <a:gd name="T13" fmla="*/ 2147483647 h 1988"/>
                <a:gd name="T14" fmla="*/ 2147483647 w 472"/>
                <a:gd name="T15" fmla="*/ 2147483647 h 1988"/>
                <a:gd name="T16" fmla="*/ 2147483647 w 472"/>
                <a:gd name="T17" fmla="*/ 2147483647 h 1988"/>
                <a:gd name="T18" fmla="*/ 2147483647 w 472"/>
                <a:gd name="T19" fmla="*/ 2147483647 h 1988"/>
                <a:gd name="T20" fmla="*/ 2147483647 w 472"/>
                <a:gd name="T21" fmla="*/ 2147483647 h 1988"/>
                <a:gd name="T22" fmla="*/ 2147483647 w 472"/>
                <a:gd name="T23" fmla="*/ 2147483647 h 1988"/>
                <a:gd name="T24" fmla="*/ 2147483647 w 472"/>
                <a:gd name="T25" fmla="*/ 2147483647 h 1988"/>
                <a:gd name="T26" fmla="*/ 2147483647 w 472"/>
                <a:gd name="T27" fmla="*/ 2147483647 h 1988"/>
                <a:gd name="T28" fmla="*/ 2147483647 w 472"/>
                <a:gd name="T29" fmla="*/ 2147483647 h 1988"/>
                <a:gd name="T30" fmla="*/ 2147483647 w 472"/>
                <a:gd name="T31" fmla="*/ 2147483647 h 1988"/>
                <a:gd name="T32" fmla="*/ 2147483647 w 472"/>
                <a:gd name="T33" fmla="*/ 2147483647 h 1988"/>
                <a:gd name="T34" fmla="*/ 2147483647 w 472"/>
                <a:gd name="T35" fmla="*/ 2147483647 h 1988"/>
                <a:gd name="T36" fmla="*/ 2147483647 w 472"/>
                <a:gd name="T37" fmla="*/ 2147483647 h 19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4" name="Google Shape;161;p2"/>
            <p:cNvSpPr>
              <a:spLocks/>
            </p:cNvSpPr>
            <p:nvPr/>
          </p:nvSpPr>
          <p:spPr bwMode="auto">
            <a:xfrm>
              <a:off x="3111602" y="5772618"/>
              <a:ext cx="13484" cy="40385"/>
            </a:xfrm>
            <a:custGeom>
              <a:avLst/>
              <a:gdLst>
                <a:gd name="T0" fmla="*/ 2147483647 w 203"/>
                <a:gd name="T1" fmla="*/ 2147483647 h 608"/>
                <a:gd name="T2" fmla="*/ 2147483647 w 203"/>
                <a:gd name="T3" fmla="*/ 2147483647 h 608"/>
                <a:gd name="T4" fmla="*/ 2147483647 w 203"/>
                <a:gd name="T5" fmla="*/ 2147483647 h 608"/>
                <a:gd name="T6" fmla="*/ 2147483647 w 203"/>
                <a:gd name="T7" fmla="*/ 2147483647 h 608"/>
                <a:gd name="T8" fmla="*/ 2147483647 w 203"/>
                <a:gd name="T9" fmla="*/ 2147483647 h 608"/>
                <a:gd name="T10" fmla="*/ 2147483647 w 203"/>
                <a:gd name="T11" fmla="*/ 2147483647 h 608"/>
                <a:gd name="T12" fmla="*/ 2147483647 w 203"/>
                <a:gd name="T13" fmla="*/ 2147483647 h 608"/>
                <a:gd name="T14" fmla="*/ 2147483647 w 203"/>
                <a:gd name="T15" fmla="*/ 2147483647 h 608"/>
                <a:gd name="T16" fmla="*/ 2147483647 w 203"/>
                <a:gd name="T17" fmla="*/ 2147483647 h 608"/>
                <a:gd name="T18" fmla="*/ 2147483647 w 203"/>
                <a:gd name="T19" fmla="*/ 2147483647 h 608"/>
                <a:gd name="T20" fmla="*/ 2147483647 w 203"/>
                <a:gd name="T21" fmla="*/ 2147483647 h 608"/>
                <a:gd name="T22" fmla="*/ 2147483647 w 203"/>
                <a:gd name="T23" fmla="*/ 2147483647 h 608"/>
                <a:gd name="T24" fmla="*/ 2147483647 w 203"/>
                <a:gd name="T25" fmla="*/ 2147483647 h 608"/>
                <a:gd name="T26" fmla="*/ 2147483647 w 203"/>
                <a:gd name="T27" fmla="*/ 2147483647 h 60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5" name="Google Shape;162;p2"/>
            <p:cNvSpPr>
              <a:spLocks/>
            </p:cNvSpPr>
            <p:nvPr/>
          </p:nvSpPr>
          <p:spPr bwMode="auto">
            <a:xfrm>
              <a:off x="3098184" y="5549040"/>
              <a:ext cx="156624" cy="145399"/>
            </a:xfrm>
            <a:custGeom>
              <a:avLst/>
              <a:gdLst>
                <a:gd name="T0" fmla="*/ 2147483647 w 2358"/>
                <a:gd name="T1" fmla="*/ 0 h 2189"/>
                <a:gd name="T2" fmla="*/ 2147483647 w 2358"/>
                <a:gd name="T3" fmla="*/ 2147483647 h 2189"/>
                <a:gd name="T4" fmla="*/ 2147483647 w 2358"/>
                <a:gd name="T5" fmla="*/ 2147483647 h 2189"/>
                <a:gd name="T6" fmla="*/ 2147483647 w 2358"/>
                <a:gd name="T7" fmla="*/ 2147483647 h 2189"/>
                <a:gd name="T8" fmla="*/ 2147483647 w 2358"/>
                <a:gd name="T9" fmla="*/ 2147483647 h 2189"/>
                <a:gd name="T10" fmla="*/ 2147483647 w 2358"/>
                <a:gd name="T11" fmla="*/ 2147483647 h 2189"/>
                <a:gd name="T12" fmla="*/ 2147483647 w 2358"/>
                <a:gd name="T13" fmla="*/ 2147483647 h 2189"/>
                <a:gd name="T14" fmla="*/ 2147483647 w 2358"/>
                <a:gd name="T15" fmla="*/ 2147483647 h 2189"/>
                <a:gd name="T16" fmla="*/ 2147483647 w 2358"/>
                <a:gd name="T17" fmla="*/ 2147483647 h 2189"/>
                <a:gd name="T18" fmla="*/ 2147483647 w 2358"/>
                <a:gd name="T19" fmla="*/ 2147483647 h 2189"/>
                <a:gd name="T20" fmla="*/ 2147483647 w 2358"/>
                <a:gd name="T21" fmla="*/ 2147483647 h 2189"/>
                <a:gd name="T22" fmla="*/ 2147483647 w 2358"/>
                <a:gd name="T23" fmla="*/ 2147483647 h 2189"/>
                <a:gd name="T24" fmla="*/ 2147483647 w 2358"/>
                <a:gd name="T25" fmla="*/ 2147483647 h 2189"/>
                <a:gd name="T26" fmla="*/ 2147483647 w 2358"/>
                <a:gd name="T27" fmla="*/ 2147483647 h 2189"/>
                <a:gd name="T28" fmla="*/ 2147483647 w 2358"/>
                <a:gd name="T29" fmla="*/ 2147483647 h 2189"/>
                <a:gd name="T30" fmla="*/ 2147483647 w 2358"/>
                <a:gd name="T31" fmla="*/ 2147483647 h 2189"/>
                <a:gd name="T32" fmla="*/ 2147483647 w 2358"/>
                <a:gd name="T33" fmla="*/ 2147483647 h 2189"/>
                <a:gd name="T34" fmla="*/ 2147483647 w 2358"/>
                <a:gd name="T35" fmla="*/ 2147483647 h 2189"/>
                <a:gd name="T36" fmla="*/ 2147483647 w 2358"/>
                <a:gd name="T37" fmla="*/ 2147483647 h 2189"/>
                <a:gd name="T38" fmla="*/ 2147483647 w 2358"/>
                <a:gd name="T39" fmla="*/ 2147483647 h 2189"/>
                <a:gd name="T40" fmla="*/ 2147483647 w 2358"/>
                <a:gd name="T41" fmla="*/ 2147483647 h 2189"/>
                <a:gd name="T42" fmla="*/ 2147483647 w 2358"/>
                <a:gd name="T43" fmla="*/ 2147483647 h 2189"/>
                <a:gd name="T44" fmla="*/ 2147483647 w 2358"/>
                <a:gd name="T45" fmla="*/ 2147483647 h 2189"/>
                <a:gd name="T46" fmla="*/ 2147483647 w 2358"/>
                <a:gd name="T47" fmla="*/ 2147483647 h 2189"/>
                <a:gd name="T48" fmla="*/ 2147483647 w 2358"/>
                <a:gd name="T49" fmla="*/ 2147483647 h 2189"/>
                <a:gd name="T50" fmla="*/ 2147483647 w 2358"/>
                <a:gd name="T51" fmla="*/ 2147483647 h 2189"/>
                <a:gd name="T52" fmla="*/ 2147483647 w 2358"/>
                <a:gd name="T53" fmla="*/ 2147483647 h 2189"/>
                <a:gd name="T54" fmla="*/ 2147483647 w 2358"/>
                <a:gd name="T55" fmla="*/ 2147483647 h 2189"/>
                <a:gd name="T56" fmla="*/ 2147483647 w 2358"/>
                <a:gd name="T57" fmla="*/ 2147483647 h 2189"/>
                <a:gd name="T58" fmla="*/ 2147483647 w 2358"/>
                <a:gd name="T59" fmla="*/ 2147483647 h 2189"/>
                <a:gd name="T60" fmla="*/ 2147483647 w 2358"/>
                <a:gd name="T61" fmla="*/ 2147483647 h 2189"/>
                <a:gd name="T62" fmla="*/ 2147483647 w 2358"/>
                <a:gd name="T63" fmla="*/ 2147483647 h 2189"/>
                <a:gd name="T64" fmla="*/ 2147483647 w 2358"/>
                <a:gd name="T65" fmla="*/ 2147483647 h 2189"/>
                <a:gd name="T66" fmla="*/ 2147483647 w 2358"/>
                <a:gd name="T67" fmla="*/ 2147483647 h 2189"/>
                <a:gd name="T68" fmla="*/ 2147483647 w 2358"/>
                <a:gd name="T69" fmla="*/ 2147483647 h 2189"/>
                <a:gd name="T70" fmla="*/ 2147483647 w 2358"/>
                <a:gd name="T71" fmla="*/ 2147483647 h 2189"/>
                <a:gd name="T72" fmla="*/ 2147483647 w 2358"/>
                <a:gd name="T73" fmla="*/ 2147483647 h 2189"/>
                <a:gd name="T74" fmla="*/ 2147483647 w 2358"/>
                <a:gd name="T75" fmla="*/ 2147483647 h 2189"/>
                <a:gd name="T76" fmla="*/ 2147483647 w 2358"/>
                <a:gd name="T77" fmla="*/ 2147483647 h 2189"/>
                <a:gd name="T78" fmla="*/ 2147483647 w 2358"/>
                <a:gd name="T79" fmla="*/ 2147483647 h 2189"/>
                <a:gd name="T80" fmla="*/ 2147483647 w 2358"/>
                <a:gd name="T81" fmla="*/ 2147483647 h 2189"/>
                <a:gd name="T82" fmla="*/ 2147483647 w 2358"/>
                <a:gd name="T83" fmla="*/ 2147483647 h 2189"/>
                <a:gd name="T84" fmla="*/ 2147483647 w 2358"/>
                <a:gd name="T85" fmla="*/ 2147483647 h 2189"/>
                <a:gd name="T86" fmla="*/ 2147483647 w 2358"/>
                <a:gd name="T87" fmla="*/ 2147483647 h 2189"/>
                <a:gd name="T88" fmla="*/ 2147483647 w 2358"/>
                <a:gd name="T89" fmla="*/ 2147483647 h 2189"/>
                <a:gd name="T90" fmla="*/ 2147483647 w 2358"/>
                <a:gd name="T91" fmla="*/ 2147483647 h 2189"/>
                <a:gd name="T92" fmla="*/ 2147483647 w 2358"/>
                <a:gd name="T93" fmla="*/ 2147483647 h 2189"/>
                <a:gd name="T94" fmla="*/ 2147483647 w 2358"/>
                <a:gd name="T95" fmla="*/ 2147483647 h 2189"/>
                <a:gd name="T96" fmla="*/ 2147483647 w 2358"/>
                <a:gd name="T97" fmla="*/ 2147483647 h 2189"/>
                <a:gd name="T98" fmla="*/ 2147483647 w 2358"/>
                <a:gd name="T99" fmla="*/ 2147483647 h 2189"/>
                <a:gd name="T100" fmla="*/ 2147483647 w 2358"/>
                <a:gd name="T101" fmla="*/ 2147483647 h 2189"/>
                <a:gd name="T102" fmla="*/ 2147483647 w 2358"/>
                <a:gd name="T103" fmla="*/ 2147483647 h 2189"/>
                <a:gd name="T104" fmla="*/ 2147483647 w 2358"/>
                <a:gd name="T105" fmla="*/ 0 h 2189"/>
                <a:gd name="T106" fmla="*/ 2147483647 w 2358"/>
                <a:gd name="T107" fmla="*/ 0 h 2189"/>
                <a:gd name="T108" fmla="*/ 2147483647 w 2358"/>
                <a:gd name="T109" fmla="*/ 2147483647 h 2189"/>
                <a:gd name="T110" fmla="*/ 2147483647 w 2358"/>
                <a:gd name="T111" fmla="*/ 2147483647 h 2189"/>
                <a:gd name="T112" fmla="*/ 2147483647 w 2358"/>
                <a:gd name="T113" fmla="*/ 0 h 2189"/>
                <a:gd name="T114" fmla="*/ 2147483647 w 2358"/>
                <a:gd name="T115" fmla="*/ 0 h 218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6" name="Google Shape;163;p2"/>
            <p:cNvSpPr>
              <a:spLocks/>
            </p:cNvSpPr>
            <p:nvPr/>
          </p:nvSpPr>
          <p:spPr bwMode="auto">
            <a:xfrm>
              <a:off x="3263709" y="5748042"/>
              <a:ext cx="42577" cy="44769"/>
            </a:xfrm>
            <a:custGeom>
              <a:avLst/>
              <a:gdLst>
                <a:gd name="T0" fmla="*/ 2147483647 w 641"/>
                <a:gd name="T1" fmla="*/ 2147483647 h 674"/>
                <a:gd name="T2" fmla="*/ 2147483647 w 641"/>
                <a:gd name="T3" fmla="*/ 2147483647 h 674"/>
                <a:gd name="T4" fmla="*/ 2147483647 w 641"/>
                <a:gd name="T5" fmla="*/ 2147483647 h 674"/>
                <a:gd name="T6" fmla="*/ 2147483647 w 641"/>
                <a:gd name="T7" fmla="*/ 2147483647 h 674"/>
                <a:gd name="T8" fmla="*/ 2147483647 w 641"/>
                <a:gd name="T9" fmla="*/ 2147483647 h 674"/>
                <a:gd name="T10" fmla="*/ 2147483647 w 641"/>
                <a:gd name="T11" fmla="*/ 2147483647 h 674"/>
                <a:gd name="T12" fmla="*/ 2147483647 w 641"/>
                <a:gd name="T13" fmla="*/ 2147483647 h 674"/>
                <a:gd name="T14" fmla="*/ 2147483647 w 641"/>
                <a:gd name="T15" fmla="*/ 2147483647 h 674"/>
                <a:gd name="T16" fmla="*/ 2147483647 w 641"/>
                <a:gd name="T17" fmla="*/ 2147483647 h 674"/>
                <a:gd name="T18" fmla="*/ 2147483647 w 641"/>
                <a:gd name="T19" fmla="*/ 2147483647 h 674"/>
                <a:gd name="T20" fmla="*/ 2147483647 w 641"/>
                <a:gd name="T21" fmla="*/ 2147483647 h 674"/>
                <a:gd name="T22" fmla="*/ 2147483647 w 641"/>
                <a:gd name="T23" fmla="*/ 2147483647 h 674"/>
                <a:gd name="T24" fmla="*/ 2147483647 w 641"/>
                <a:gd name="T25" fmla="*/ 2147483647 h 674"/>
                <a:gd name="T26" fmla="*/ 2147483647 w 641"/>
                <a:gd name="T27" fmla="*/ 2147483647 h 674"/>
                <a:gd name="T28" fmla="*/ 2147483647 w 641"/>
                <a:gd name="T29" fmla="*/ 2147483647 h 674"/>
                <a:gd name="T30" fmla="*/ 2147483647 w 641"/>
                <a:gd name="T31" fmla="*/ 2147483647 h 674"/>
                <a:gd name="T32" fmla="*/ 0 w 641"/>
                <a:gd name="T33" fmla="*/ 2147483647 h 674"/>
                <a:gd name="T34" fmla="*/ 0 w 641"/>
                <a:gd name="T35" fmla="*/ 2147483647 h 674"/>
                <a:gd name="T36" fmla="*/ 2147483647 w 641"/>
                <a:gd name="T37" fmla="*/ 2147483647 h 674"/>
                <a:gd name="T38" fmla="*/ 2147483647 w 641"/>
                <a:gd name="T39" fmla="*/ 2147483647 h 674"/>
                <a:gd name="T40" fmla="*/ 2147483647 w 641"/>
                <a:gd name="T41" fmla="*/ 2147483647 h 674"/>
                <a:gd name="T42" fmla="*/ 2147483647 w 641"/>
                <a:gd name="T43" fmla="*/ 2147483647 h 674"/>
                <a:gd name="T44" fmla="*/ 2147483647 w 641"/>
                <a:gd name="T45" fmla="*/ 2147483647 h 674"/>
                <a:gd name="T46" fmla="*/ 2147483647 w 641"/>
                <a:gd name="T47" fmla="*/ 2147483647 h 674"/>
                <a:gd name="T48" fmla="*/ 2147483647 w 641"/>
                <a:gd name="T49" fmla="*/ 2147483647 h 674"/>
                <a:gd name="T50" fmla="*/ 2147483647 w 641"/>
                <a:gd name="T51" fmla="*/ 2147483647 h 674"/>
                <a:gd name="T52" fmla="*/ 2147483647 w 641"/>
                <a:gd name="T53" fmla="*/ 2147483647 h 674"/>
                <a:gd name="T54" fmla="*/ 2147483647 w 641"/>
                <a:gd name="T55" fmla="*/ 2147483647 h 674"/>
                <a:gd name="T56" fmla="*/ 2147483647 w 641"/>
                <a:gd name="T57" fmla="*/ 2147483647 h 674"/>
                <a:gd name="T58" fmla="*/ 2147483647 w 641"/>
                <a:gd name="T59" fmla="*/ 2147483647 h 674"/>
                <a:gd name="T60" fmla="*/ 2147483647 w 641"/>
                <a:gd name="T61" fmla="*/ 2147483647 h 67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7" name="Google Shape;164;p2"/>
            <p:cNvSpPr>
              <a:spLocks/>
            </p:cNvSpPr>
            <p:nvPr/>
          </p:nvSpPr>
          <p:spPr bwMode="auto">
            <a:xfrm>
              <a:off x="3169788" y="5627286"/>
              <a:ext cx="35802" cy="38060"/>
            </a:xfrm>
            <a:custGeom>
              <a:avLst/>
              <a:gdLst>
                <a:gd name="T0" fmla="*/ 2147483647 w 539"/>
                <a:gd name="T1" fmla="*/ 2147483647 h 573"/>
                <a:gd name="T2" fmla="*/ 2147483647 w 539"/>
                <a:gd name="T3" fmla="*/ 2147483647 h 573"/>
                <a:gd name="T4" fmla="*/ 2147483647 w 539"/>
                <a:gd name="T5" fmla="*/ 2147483647 h 573"/>
                <a:gd name="T6" fmla="*/ 2147483647 w 539"/>
                <a:gd name="T7" fmla="*/ 2147483647 h 573"/>
                <a:gd name="T8" fmla="*/ 0 w 539"/>
                <a:gd name="T9" fmla="*/ 2147483647 h 573"/>
                <a:gd name="T10" fmla="*/ 0 w 539"/>
                <a:gd name="T11" fmla="*/ 2147483647 h 573"/>
                <a:gd name="T12" fmla="*/ 2147483647 w 539"/>
                <a:gd name="T13" fmla="*/ 2147483647 h 573"/>
                <a:gd name="T14" fmla="*/ 2147483647 w 539"/>
                <a:gd name="T15" fmla="*/ 2147483647 h 573"/>
                <a:gd name="T16" fmla="*/ 2147483647 w 539"/>
                <a:gd name="T17" fmla="*/ 2147483647 h 573"/>
                <a:gd name="T18" fmla="*/ 2147483647 w 539"/>
                <a:gd name="T19" fmla="*/ 2147483647 h 573"/>
                <a:gd name="T20" fmla="*/ 2147483647 w 539"/>
                <a:gd name="T21" fmla="*/ 2147483647 h 573"/>
                <a:gd name="T22" fmla="*/ 2147483647 w 539"/>
                <a:gd name="T23" fmla="*/ 2147483647 h 573"/>
                <a:gd name="T24" fmla="*/ 2147483647 w 539"/>
                <a:gd name="T25" fmla="*/ 2147483647 h 573"/>
                <a:gd name="T26" fmla="*/ 2147483647 w 539"/>
                <a:gd name="T27" fmla="*/ 2147483647 h 573"/>
                <a:gd name="T28" fmla="*/ 2147483647 w 539"/>
                <a:gd name="T29" fmla="*/ 2147483647 h 573"/>
                <a:gd name="T30" fmla="*/ 2147483647 w 539"/>
                <a:gd name="T31" fmla="*/ 2147483647 h 573"/>
                <a:gd name="T32" fmla="*/ 2147483647 w 539"/>
                <a:gd name="T33" fmla="*/ 2147483647 h 573"/>
                <a:gd name="T34" fmla="*/ 2147483647 w 539"/>
                <a:gd name="T35" fmla="*/ 2147483647 h 573"/>
                <a:gd name="T36" fmla="*/ 2147483647 w 539"/>
                <a:gd name="T37" fmla="*/ 2147483647 h 573"/>
                <a:gd name="T38" fmla="*/ 2147483647 w 539"/>
                <a:gd name="T39" fmla="*/ 2147483647 h 573"/>
                <a:gd name="T40" fmla="*/ 2147483647 w 539"/>
                <a:gd name="T41" fmla="*/ 2147483647 h 573"/>
                <a:gd name="T42" fmla="*/ 2147483647 w 539"/>
                <a:gd name="T43" fmla="*/ 2147483647 h 573"/>
                <a:gd name="T44" fmla="*/ 2147483647 w 539"/>
                <a:gd name="T45" fmla="*/ 2147483647 h 573"/>
                <a:gd name="T46" fmla="*/ 2147483647 w 539"/>
                <a:gd name="T47" fmla="*/ 2147483647 h 573"/>
                <a:gd name="T48" fmla="*/ 2147483647 w 539"/>
                <a:gd name="T49" fmla="*/ 2147483647 h 573"/>
                <a:gd name="T50" fmla="*/ 2147483647 w 539"/>
                <a:gd name="T51" fmla="*/ 2147483647 h 573"/>
                <a:gd name="T52" fmla="*/ 2147483647 w 539"/>
                <a:gd name="T53" fmla="*/ 2147483647 h 573"/>
                <a:gd name="T54" fmla="*/ 2147483647 w 539"/>
                <a:gd name="T55" fmla="*/ 2147483647 h 573"/>
                <a:gd name="T56" fmla="*/ 2147483647 w 539"/>
                <a:gd name="T57" fmla="*/ 2147483647 h 573"/>
                <a:gd name="T58" fmla="*/ 2147483647 w 539"/>
                <a:gd name="T59" fmla="*/ 2147483647 h 573"/>
                <a:gd name="T60" fmla="*/ 2147483647 w 539"/>
                <a:gd name="T61" fmla="*/ 2147483647 h 573"/>
                <a:gd name="T62" fmla="*/ 2147483647 w 539"/>
                <a:gd name="T63" fmla="*/ 2147483647 h 573"/>
                <a:gd name="T64" fmla="*/ 2147483647 w 539"/>
                <a:gd name="T65" fmla="*/ 2147483647 h 573"/>
                <a:gd name="T66" fmla="*/ 2147483647 w 539"/>
                <a:gd name="T67" fmla="*/ 2147483647 h 57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8" name="Google Shape;165;p2"/>
            <p:cNvSpPr>
              <a:spLocks/>
            </p:cNvSpPr>
            <p:nvPr/>
          </p:nvSpPr>
          <p:spPr bwMode="auto">
            <a:xfrm>
              <a:off x="2941693" y="5795002"/>
              <a:ext cx="47027" cy="40318"/>
            </a:xfrm>
            <a:custGeom>
              <a:avLst/>
              <a:gdLst>
                <a:gd name="T0" fmla="*/ 2147483647 w 708"/>
                <a:gd name="T1" fmla="*/ 2147483647 h 607"/>
                <a:gd name="T2" fmla="*/ 2147483647 w 708"/>
                <a:gd name="T3" fmla="*/ 2147483647 h 607"/>
                <a:gd name="T4" fmla="*/ 2147483647 w 708"/>
                <a:gd name="T5" fmla="*/ 2147483647 h 607"/>
                <a:gd name="T6" fmla="*/ 2147483647 w 708"/>
                <a:gd name="T7" fmla="*/ 2147483647 h 607"/>
                <a:gd name="T8" fmla="*/ 2147483647 w 708"/>
                <a:gd name="T9" fmla="*/ 2147483647 h 607"/>
                <a:gd name="T10" fmla="*/ 2147483647 w 708"/>
                <a:gd name="T11" fmla="*/ 2147483647 h 607"/>
                <a:gd name="T12" fmla="*/ 2147483647 w 708"/>
                <a:gd name="T13" fmla="*/ 2147483647 h 607"/>
                <a:gd name="T14" fmla="*/ 2147483647 w 708"/>
                <a:gd name="T15" fmla="*/ 2147483647 h 607"/>
                <a:gd name="T16" fmla="*/ 2147483647 w 708"/>
                <a:gd name="T17" fmla="*/ 2147483647 h 607"/>
                <a:gd name="T18" fmla="*/ 2147483647 w 708"/>
                <a:gd name="T19" fmla="*/ 2147483647 h 607"/>
                <a:gd name="T20" fmla="*/ 2147483647 w 708"/>
                <a:gd name="T21" fmla="*/ 2147483647 h 607"/>
                <a:gd name="T22" fmla="*/ 2147483647 w 708"/>
                <a:gd name="T23" fmla="*/ 2147483647 h 607"/>
                <a:gd name="T24" fmla="*/ 2147483647 w 708"/>
                <a:gd name="T25" fmla="*/ 2147483647 h 607"/>
                <a:gd name="T26" fmla="*/ 2147483647 w 708"/>
                <a:gd name="T27" fmla="*/ 2147483647 h 607"/>
                <a:gd name="T28" fmla="*/ 2147483647 w 708"/>
                <a:gd name="T29" fmla="*/ 2147483647 h 607"/>
                <a:gd name="T30" fmla="*/ 2147483647 w 708"/>
                <a:gd name="T31" fmla="*/ 2147483647 h 607"/>
                <a:gd name="T32" fmla="*/ 0 w 708"/>
                <a:gd name="T33" fmla="*/ 2147483647 h 607"/>
                <a:gd name="T34" fmla="*/ 0 w 708"/>
                <a:gd name="T35" fmla="*/ 2147483647 h 607"/>
                <a:gd name="T36" fmla="*/ 2147483647 w 708"/>
                <a:gd name="T37" fmla="*/ 2147483647 h 607"/>
                <a:gd name="T38" fmla="*/ 2147483647 w 708"/>
                <a:gd name="T39" fmla="*/ 2147483647 h 607"/>
                <a:gd name="T40" fmla="*/ 2147483647 w 708"/>
                <a:gd name="T41" fmla="*/ 2147483647 h 607"/>
                <a:gd name="T42" fmla="*/ 2147483647 w 708"/>
                <a:gd name="T43" fmla="*/ 2147483647 h 607"/>
                <a:gd name="T44" fmla="*/ 2147483647 w 708"/>
                <a:gd name="T45" fmla="*/ 2147483647 h 607"/>
                <a:gd name="T46" fmla="*/ 2147483647 w 708"/>
                <a:gd name="T47" fmla="*/ 2147483647 h 607"/>
                <a:gd name="T48" fmla="*/ 2147483647 w 708"/>
                <a:gd name="T49" fmla="*/ 2147483647 h 607"/>
                <a:gd name="T50" fmla="*/ 2147483647 w 708"/>
                <a:gd name="T51" fmla="*/ 2147483647 h 607"/>
                <a:gd name="T52" fmla="*/ 2147483647 w 708"/>
                <a:gd name="T53" fmla="*/ 2147483647 h 607"/>
                <a:gd name="T54" fmla="*/ 2147483647 w 708"/>
                <a:gd name="T55" fmla="*/ 2147483647 h 607"/>
                <a:gd name="T56" fmla="*/ 2147483647 w 708"/>
                <a:gd name="T57" fmla="*/ 2147483647 h 607"/>
                <a:gd name="T58" fmla="*/ 2147483647 w 708"/>
                <a:gd name="T59" fmla="*/ 2147483647 h 60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9" name="Google Shape;166;p2"/>
            <p:cNvSpPr>
              <a:spLocks/>
            </p:cNvSpPr>
            <p:nvPr/>
          </p:nvSpPr>
          <p:spPr bwMode="auto">
            <a:xfrm>
              <a:off x="3051224" y="5710048"/>
              <a:ext cx="154366" cy="152108"/>
            </a:xfrm>
            <a:custGeom>
              <a:avLst/>
              <a:gdLst>
                <a:gd name="T0" fmla="*/ 2147483647 w 2324"/>
                <a:gd name="T1" fmla="*/ 0 h 2290"/>
                <a:gd name="T2" fmla="*/ 2147483647 w 2324"/>
                <a:gd name="T3" fmla="*/ 2147483647 h 2290"/>
                <a:gd name="T4" fmla="*/ 2147483647 w 2324"/>
                <a:gd name="T5" fmla="*/ 2147483647 h 2290"/>
                <a:gd name="T6" fmla="*/ 2147483647 w 2324"/>
                <a:gd name="T7" fmla="*/ 2147483647 h 2290"/>
                <a:gd name="T8" fmla="*/ 2147483647 w 2324"/>
                <a:gd name="T9" fmla="*/ 2147483647 h 2290"/>
                <a:gd name="T10" fmla="*/ 2147483647 w 2324"/>
                <a:gd name="T11" fmla="*/ 2147483647 h 2290"/>
                <a:gd name="T12" fmla="*/ 2147483647 w 2324"/>
                <a:gd name="T13" fmla="*/ 2147483647 h 2290"/>
                <a:gd name="T14" fmla="*/ 2147483647 w 2324"/>
                <a:gd name="T15" fmla="*/ 2147483647 h 2290"/>
                <a:gd name="T16" fmla="*/ 2147483647 w 2324"/>
                <a:gd name="T17" fmla="*/ 2147483647 h 2290"/>
                <a:gd name="T18" fmla="*/ 2147483647 w 2324"/>
                <a:gd name="T19" fmla="*/ 2147483647 h 2290"/>
                <a:gd name="T20" fmla="*/ 2147483647 w 2324"/>
                <a:gd name="T21" fmla="*/ 2147483647 h 2290"/>
                <a:gd name="T22" fmla="*/ 2147483647 w 2324"/>
                <a:gd name="T23" fmla="*/ 2147483647 h 2290"/>
                <a:gd name="T24" fmla="*/ 2147483647 w 2324"/>
                <a:gd name="T25" fmla="*/ 2147483647 h 2290"/>
                <a:gd name="T26" fmla="*/ 2147483647 w 2324"/>
                <a:gd name="T27" fmla="*/ 2147483647 h 2290"/>
                <a:gd name="T28" fmla="*/ 2147483647 w 2324"/>
                <a:gd name="T29" fmla="*/ 2147483647 h 2290"/>
                <a:gd name="T30" fmla="*/ 2147483647 w 2324"/>
                <a:gd name="T31" fmla="*/ 2147483647 h 2290"/>
                <a:gd name="T32" fmla="*/ 2147483647 w 2324"/>
                <a:gd name="T33" fmla="*/ 2147483647 h 2290"/>
                <a:gd name="T34" fmla="*/ 2147483647 w 2324"/>
                <a:gd name="T35" fmla="*/ 2147483647 h 2290"/>
                <a:gd name="T36" fmla="*/ 2147483647 w 2324"/>
                <a:gd name="T37" fmla="*/ 2147483647 h 2290"/>
                <a:gd name="T38" fmla="*/ 2147483647 w 2324"/>
                <a:gd name="T39" fmla="*/ 2147483647 h 2290"/>
                <a:gd name="T40" fmla="*/ 2147483647 w 2324"/>
                <a:gd name="T41" fmla="*/ 2147483647 h 2290"/>
                <a:gd name="T42" fmla="*/ 2147483647 w 2324"/>
                <a:gd name="T43" fmla="*/ 2147483647 h 2290"/>
                <a:gd name="T44" fmla="*/ 2147483647 w 2324"/>
                <a:gd name="T45" fmla="*/ 2147483647 h 2290"/>
                <a:gd name="T46" fmla="*/ 2147483647 w 2324"/>
                <a:gd name="T47" fmla="*/ 2147483647 h 2290"/>
                <a:gd name="T48" fmla="*/ 2147483647 w 2324"/>
                <a:gd name="T49" fmla="*/ 2147483647 h 2290"/>
                <a:gd name="T50" fmla="*/ 2147483647 w 2324"/>
                <a:gd name="T51" fmla="*/ 2147483647 h 2290"/>
                <a:gd name="T52" fmla="*/ 2147483647 w 2324"/>
                <a:gd name="T53" fmla="*/ 2147483647 h 2290"/>
                <a:gd name="T54" fmla="*/ 2147483647 w 2324"/>
                <a:gd name="T55" fmla="*/ 2147483647 h 2290"/>
                <a:gd name="T56" fmla="*/ 2147483647 w 2324"/>
                <a:gd name="T57" fmla="*/ 2147483647 h 2290"/>
                <a:gd name="T58" fmla="*/ 2147483647 w 2324"/>
                <a:gd name="T59" fmla="*/ 2147483647 h 2290"/>
                <a:gd name="T60" fmla="*/ 2147483647 w 2324"/>
                <a:gd name="T61" fmla="*/ 2147483647 h 2290"/>
                <a:gd name="T62" fmla="*/ 2147483647 w 2324"/>
                <a:gd name="T63" fmla="*/ 2147483647 h 2290"/>
                <a:gd name="T64" fmla="*/ 2147483647 w 2324"/>
                <a:gd name="T65" fmla="*/ 2147483647 h 2290"/>
                <a:gd name="T66" fmla="*/ 2147483647 w 2324"/>
                <a:gd name="T67" fmla="*/ 2147483647 h 2290"/>
                <a:gd name="T68" fmla="*/ 2147483647 w 2324"/>
                <a:gd name="T69" fmla="*/ 2147483647 h 2290"/>
                <a:gd name="T70" fmla="*/ 2147483647 w 2324"/>
                <a:gd name="T71" fmla="*/ 2147483647 h 2290"/>
                <a:gd name="T72" fmla="*/ 2147483647 w 2324"/>
                <a:gd name="T73" fmla="*/ 2147483647 h 2290"/>
                <a:gd name="T74" fmla="*/ 2147483647 w 2324"/>
                <a:gd name="T75" fmla="*/ 2147483647 h 2290"/>
                <a:gd name="T76" fmla="*/ 2147483647 w 2324"/>
                <a:gd name="T77" fmla="*/ 2147483647 h 2290"/>
                <a:gd name="T78" fmla="*/ 2147483647 w 2324"/>
                <a:gd name="T79" fmla="*/ 2147483647 h 2290"/>
                <a:gd name="T80" fmla="*/ 2147483647 w 2324"/>
                <a:gd name="T81" fmla="*/ 2147483647 h 2290"/>
                <a:gd name="T82" fmla="*/ 2147483647 w 2324"/>
                <a:gd name="T83" fmla="*/ 2147483647 h 2290"/>
                <a:gd name="T84" fmla="*/ 2147483647 w 2324"/>
                <a:gd name="T85" fmla="*/ 2147483647 h 2290"/>
                <a:gd name="T86" fmla="*/ 2147483647 w 2324"/>
                <a:gd name="T87" fmla="*/ 2147483647 h 2290"/>
                <a:gd name="T88" fmla="*/ 2147483647 w 2324"/>
                <a:gd name="T89" fmla="*/ 2147483647 h 2290"/>
                <a:gd name="T90" fmla="*/ 2147483647 w 2324"/>
                <a:gd name="T91" fmla="*/ 2147483647 h 2290"/>
                <a:gd name="T92" fmla="*/ 2147483647 w 2324"/>
                <a:gd name="T93" fmla="*/ 2147483647 h 2290"/>
                <a:gd name="T94" fmla="*/ 2147483647 w 2324"/>
                <a:gd name="T95" fmla="*/ 2147483647 h 2290"/>
                <a:gd name="T96" fmla="*/ 2147483647 w 2324"/>
                <a:gd name="T97" fmla="*/ 2147483647 h 2290"/>
                <a:gd name="T98" fmla="*/ 2147483647 w 2324"/>
                <a:gd name="T99" fmla="*/ 2147483647 h 2290"/>
                <a:gd name="T100" fmla="*/ 2147483647 w 2324"/>
                <a:gd name="T101" fmla="*/ 2147483647 h 2290"/>
                <a:gd name="T102" fmla="*/ 2147483647 w 2324"/>
                <a:gd name="T103" fmla="*/ 0 h 2290"/>
                <a:gd name="T104" fmla="*/ 2147483647 w 2324"/>
                <a:gd name="T105" fmla="*/ 0 h 229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0" name="Google Shape;167;p2"/>
            <p:cNvSpPr>
              <a:spLocks/>
            </p:cNvSpPr>
            <p:nvPr/>
          </p:nvSpPr>
          <p:spPr bwMode="auto">
            <a:xfrm>
              <a:off x="2946143" y="6110310"/>
              <a:ext cx="47027" cy="38127"/>
            </a:xfrm>
            <a:custGeom>
              <a:avLst/>
              <a:gdLst>
                <a:gd name="T0" fmla="*/ 2147483647 w 708"/>
                <a:gd name="T1" fmla="*/ 2147483647 h 574"/>
                <a:gd name="T2" fmla="*/ 2147483647 w 708"/>
                <a:gd name="T3" fmla="*/ 2147483647 h 574"/>
                <a:gd name="T4" fmla="*/ 2147483647 w 708"/>
                <a:gd name="T5" fmla="*/ 2147483647 h 574"/>
                <a:gd name="T6" fmla="*/ 2147483647 w 708"/>
                <a:gd name="T7" fmla="*/ 2147483647 h 574"/>
                <a:gd name="T8" fmla="*/ 2147483647 w 708"/>
                <a:gd name="T9" fmla="*/ 2147483647 h 574"/>
                <a:gd name="T10" fmla="*/ 2147483647 w 708"/>
                <a:gd name="T11" fmla="*/ 2147483647 h 574"/>
                <a:gd name="T12" fmla="*/ 2147483647 w 708"/>
                <a:gd name="T13" fmla="*/ 2147483647 h 574"/>
                <a:gd name="T14" fmla="*/ 2147483647 w 708"/>
                <a:gd name="T15" fmla="*/ 2147483647 h 574"/>
                <a:gd name="T16" fmla="*/ 2147483647 w 708"/>
                <a:gd name="T17" fmla="*/ 2147483647 h 574"/>
                <a:gd name="T18" fmla="*/ 2147483647 w 708"/>
                <a:gd name="T19" fmla="*/ 2147483647 h 574"/>
                <a:gd name="T20" fmla="*/ 2147483647 w 708"/>
                <a:gd name="T21" fmla="*/ 2147483647 h 574"/>
                <a:gd name="T22" fmla="*/ 2147483647 w 708"/>
                <a:gd name="T23" fmla="*/ 2147483647 h 574"/>
                <a:gd name="T24" fmla="*/ 2147483647 w 708"/>
                <a:gd name="T25" fmla="*/ 2147483647 h 574"/>
                <a:gd name="T26" fmla="*/ 2147483647 w 708"/>
                <a:gd name="T27" fmla="*/ 2147483647 h 574"/>
                <a:gd name="T28" fmla="*/ 2147483647 w 708"/>
                <a:gd name="T29" fmla="*/ 2147483647 h 574"/>
                <a:gd name="T30" fmla="*/ 0 w 708"/>
                <a:gd name="T31" fmla="*/ 2147483647 h 574"/>
                <a:gd name="T32" fmla="*/ 2147483647 w 708"/>
                <a:gd name="T33" fmla="*/ 2147483647 h 574"/>
                <a:gd name="T34" fmla="*/ 2147483647 w 708"/>
                <a:gd name="T35" fmla="*/ 2147483647 h 574"/>
                <a:gd name="T36" fmla="*/ 2147483647 w 708"/>
                <a:gd name="T37" fmla="*/ 2147483647 h 574"/>
                <a:gd name="T38" fmla="*/ 2147483647 w 708"/>
                <a:gd name="T39" fmla="*/ 2147483647 h 574"/>
                <a:gd name="T40" fmla="*/ 2147483647 w 708"/>
                <a:gd name="T41" fmla="*/ 2147483647 h 574"/>
                <a:gd name="T42" fmla="*/ 2147483647 w 708"/>
                <a:gd name="T43" fmla="*/ 2147483647 h 574"/>
                <a:gd name="T44" fmla="*/ 2147483647 w 708"/>
                <a:gd name="T45" fmla="*/ 2147483647 h 574"/>
                <a:gd name="T46" fmla="*/ 2147483647 w 708"/>
                <a:gd name="T47" fmla="*/ 2147483647 h 574"/>
                <a:gd name="T48" fmla="*/ 2147483647 w 708"/>
                <a:gd name="T49" fmla="*/ 2147483647 h 574"/>
                <a:gd name="T50" fmla="*/ 2147483647 w 708"/>
                <a:gd name="T51" fmla="*/ 2147483647 h 574"/>
                <a:gd name="T52" fmla="*/ 2147483647 w 708"/>
                <a:gd name="T53" fmla="*/ 2147483647 h 574"/>
                <a:gd name="T54" fmla="*/ 2147483647 w 708"/>
                <a:gd name="T55" fmla="*/ 2147483647 h 574"/>
                <a:gd name="T56" fmla="*/ 2147483647 w 708"/>
                <a:gd name="T57" fmla="*/ 2147483647 h 574"/>
                <a:gd name="T58" fmla="*/ 2147483647 w 708"/>
                <a:gd name="T59" fmla="*/ 2147483647 h 574"/>
                <a:gd name="T60" fmla="*/ 2147483647 w 708"/>
                <a:gd name="T61" fmla="*/ 2147483647 h 574"/>
                <a:gd name="T62" fmla="*/ 2147483647 w 708"/>
                <a:gd name="T63" fmla="*/ 2147483647 h 574"/>
                <a:gd name="T64" fmla="*/ 2147483647 w 708"/>
                <a:gd name="T65" fmla="*/ 2147483647 h 5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1" name="Google Shape;168;p2"/>
            <p:cNvSpPr>
              <a:spLocks/>
            </p:cNvSpPr>
            <p:nvPr/>
          </p:nvSpPr>
          <p:spPr bwMode="auto">
            <a:xfrm>
              <a:off x="2943885" y="5886732"/>
              <a:ext cx="147657" cy="149849"/>
            </a:xfrm>
            <a:custGeom>
              <a:avLst/>
              <a:gdLst>
                <a:gd name="T0" fmla="*/ 2147483647 w 2223"/>
                <a:gd name="T1" fmla="*/ 2147483647 h 2256"/>
                <a:gd name="T2" fmla="*/ 2147483647 w 2223"/>
                <a:gd name="T3" fmla="*/ 2147483647 h 2256"/>
                <a:gd name="T4" fmla="*/ 2147483647 w 2223"/>
                <a:gd name="T5" fmla="*/ 2147483647 h 2256"/>
                <a:gd name="T6" fmla="*/ 2147483647 w 2223"/>
                <a:gd name="T7" fmla="*/ 2147483647 h 2256"/>
                <a:gd name="T8" fmla="*/ 2147483647 w 2223"/>
                <a:gd name="T9" fmla="*/ 2147483647 h 2256"/>
                <a:gd name="T10" fmla="*/ 2147483647 w 2223"/>
                <a:gd name="T11" fmla="*/ 2147483647 h 2256"/>
                <a:gd name="T12" fmla="*/ 2147483647 w 2223"/>
                <a:gd name="T13" fmla="*/ 2147483647 h 2256"/>
                <a:gd name="T14" fmla="*/ 2147483647 w 2223"/>
                <a:gd name="T15" fmla="*/ 2147483647 h 2256"/>
                <a:gd name="T16" fmla="*/ 2147483647 w 2223"/>
                <a:gd name="T17" fmla="*/ 2147483647 h 2256"/>
                <a:gd name="T18" fmla="*/ 2147483647 w 2223"/>
                <a:gd name="T19" fmla="*/ 2147483647 h 2256"/>
                <a:gd name="T20" fmla="*/ 2147483647 w 2223"/>
                <a:gd name="T21" fmla="*/ 2147483647 h 2256"/>
                <a:gd name="T22" fmla="*/ 2147483647 w 2223"/>
                <a:gd name="T23" fmla="*/ 2147483647 h 2256"/>
                <a:gd name="T24" fmla="*/ 2147483647 w 2223"/>
                <a:gd name="T25" fmla="*/ 2147483647 h 2256"/>
                <a:gd name="T26" fmla="*/ 2147483647 w 2223"/>
                <a:gd name="T27" fmla="*/ 2147483647 h 2256"/>
                <a:gd name="T28" fmla="*/ 2147483647 w 2223"/>
                <a:gd name="T29" fmla="*/ 2147483647 h 2256"/>
                <a:gd name="T30" fmla="*/ 2147483647 w 2223"/>
                <a:gd name="T31" fmla="*/ 2147483647 h 2256"/>
                <a:gd name="T32" fmla="*/ 2147483647 w 2223"/>
                <a:gd name="T33" fmla="*/ 0 h 2256"/>
                <a:gd name="T34" fmla="*/ 2147483647 w 2223"/>
                <a:gd name="T35" fmla="*/ 2147483647 h 2256"/>
                <a:gd name="T36" fmla="*/ 2147483647 w 2223"/>
                <a:gd name="T37" fmla="*/ 2147483647 h 2256"/>
                <a:gd name="T38" fmla="*/ 2147483647 w 2223"/>
                <a:gd name="T39" fmla="*/ 2147483647 h 2256"/>
                <a:gd name="T40" fmla="*/ 2147483647 w 2223"/>
                <a:gd name="T41" fmla="*/ 2147483647 h 2256"/>
                <a:gd name="T42" fmla="*/ 2147483647 w 2223"/>
                <a:gd name="T43" fmla="*/ 2147483647 h 2256"/>
                <a:gd name="T44" fmla="*/ 2147483647 w 2223"/>
                <a:gd name="T45" fmla="*/ 2147483647 h 2256"/>
                <a:gd name="T46" fmla="*/ 2147483647 w 2223"/>
                <a:gd name="T47" fmla="*/ 2147483647 h 2256"/>
                <a:gd name="T48" fmla="*/ 2147483647 w 2223"/>
                <a:gd name="T49" fmla="*/ 2147483647 h 2256"/>
                <a:gd name="T50" fmla="*/ 2147483647 w 2223"/>
                <a:gd name="T51" fmla="*/ 2147483647 h 2256"/>
                <a:gd name="T52" fmla="*/ 2147483647 w 2223"/>
                <a:gd name="T53" fmla="*/ 2147483647 h 2256"/>
                <a:gd name="T54" fmla="*/ 2147483647 w 2223"/>
                <a:gd name="T55" fmla="*/ 2147483647 h 2256"/>
                <a:gd name="T56" fmla="*/ 2147483647 w 2223"/>
                <a:gd name="T57" fmla="*/ 2147483647 h 2256"/>
                <a:gd name="T58" fmla="*/ 2147483647 w 2223"/>
                <a:gd name="T59" fmla="*/ 2147483647 h 2256"/>
                <a:gd name="T60" fmla="*/ 2147483647 w 2223"/>
                <a:gd name="T61" fmla="*/ 2147483647 h 2256"/>
                <a:gd name="T62" fmla="*/ 2147483647 w 2223"/>
                <a:gd name="T63" fmla="*/ 2147483647 h 2256"/>
                <a:gd name="T64" fmla="*/ 2147483647 w 2223"/>
                <a:gd name="T65" fmla="*/ 2147483647 h 2256"/>
                <a:gd name="T66" fmla="*/ 2147483647 w 2223"/>
                <a:gd name="T67" fmla="*/ 2147483647 h 2256"/>
                <a:gd name="T68" fmla="*/ 2147483647 w 2223"/>
                <a:gd name="T69" fmla="*/ 2147483647 h 2256"/>
                <a:gd name="T70" fmla="*/ 2147483647 w 2223"/>
                <a:gd name="T71" fmla="*/ 2147483647 h 2256"/>
                <a:gd name="T72" fmla="*/ 2147483647 w 2223"/>
                <a:gd name="T73" fmla="*/ 2147483647 h 2256"/>
                <a:gd name="T74" fmla="*/ 2147483647 w 2223"/>
                <a:gd name="T75" fmla="*/ 2147483647 h 2256"/>
                <a:gd name="T76" fmla="*/ 2147483647 w 2223"/>
                <a:gd name="T77" fmla="*/ 2147483647 h 2256"/>
                <a:gd name="T78" fmla="*/ 2147483647 w 2223"/>
                <a:gd name="T79" fmla="*/ 2147483647 h 2256"/>
                <a:gd name="T80" fmla="*/ 2147483647 w 2223"/>
                <a:gd name="T81" fmla="*/ 2147483647 h 2256"/>
                <a:gd name="T82" fmla="*/ 2147483647 w 2223"/>
                <a:gd name="T83" fmla="*/ 2147483647 h 2256"/>
                <a:gd name="T84" fmla="*/ 2147483647 w 2223"/>
                <a:gd name="T85" fmla="*/ 2147483647 h 2256"/>
                <a:gd name="T86" fmla="*/ 2147483647 w 2223"/>
                <a:gd name="T87" fmla="*/ 2147483647 h 2256"/>
                <a:gd name="T88" fmla="*/ 2147483647 w 2223"/>
                <a:gd name="T89" fmla="*/ 0 h 2256"/>
                <a:gd name="T90" fmla="*/ 2147483647 w 2223"/>
                <a:gd name="T91" fmla="*/ 0 h 225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2" name="Google Shape;169;p2"/>
            <p:cNvSpPr>
              <a:spLocks/>
            </p:cNvSpPr>
            <p:nvPr/>
          </p:nvSpPr>
          <p:spPr bwMode="auto">
            <a:xfrm>
              <a:off x="2999813" y="5942593"/>
              <a:ext cx="31351" cy="44835"/>
            </a:xfrm>
            <a:custGeom>
              <a:avLst/>
              <a:gdLst>
                <a:gd name="T0" fmla="*/ 2147483647 w 472"/>
                <a:gd name="T1" fmla="*/ 2147483647 h 675"/>
                <a:gd name="T2" fmla="*/ 2147483647 w 472"/>
                <a:gd name="T3" fmla="*/ 2147483647 h 675"/>
                <a:gd name="T4" fmla="*/ 2147483647 w 472"/>
                <a:gd name="T5" fmla="*/ 2147483647 h 675"/>
                <a:gd name="T6" fmla="*/ 2147483647 w 472"/>
                <a:gd name="T7" fmla="*/ 2147483647 h 675"/>
                <a:gd name="T8" fmla="*/ 2147483647 w 472"/>
                <a:gd name="T9" fmla="*/ 2147483647 h 675"/>
                <a:gd name="T10" fmla="*/ 2147483647 w 472"/>
                <a:gd name="T11" fmla="*/ 2147483647 h 675"/>
                <a:gd name="T12" fmla="*/ 2147483647 w 472"/>
                <a:gd name="T13" fmla="*/ 2147483647 h 675"/>
                <a:gd name="T14" fmla="*/ 2147483647 w 472"/>
                <a:gd name="T15" fmla="*/ 2147483647 h 675"/>
                <a:gd name="T16" fmla="*/ 2147483647 w 472"/>
                <a:gd name="T17" fmla="*/ 2147483647 h 675"/>
                <a:gd name="T18" fmla="*/ 2147483647 w 472"/>
                <a:gd name="T19" fmla="*/ 2147483647 h 675"/>
                <a:gd name="T20" fmla="*/ 2147483647 w 472"/>
                <a:gd name="T21" fmla="*/ 2147483647 h 675"/>
                <a:gd name="T22" fmla="*/ 2147483647 w 472"/>
                <a:gd name="T23" fmla="*/ 2147483647 h 675"/>
                <a:gd name="T24" fmla="*/ 2147483647 w 472"/>
                <a:gd name="T25" fmla="*/ 2147483647 h 675"/>
                <a:gd name="T26" fmla="*/ 2147483647 w 472"/>
                <a:gd name="T27" fmla="*/ 2147483647 h 675"/>
                <a:gd name="T28" fmla="*/ 2147483647 w 472"/>
                <a:gd name="T29" fmla="*/ 2147483647 h 675"/>
                <a:gd name="T30" fmla="*/ 2147483647 w 472"/>
                <a:gd name="T31" fmla="*/ 2147483647 h 675"/>
                <a:gd name="T32" fmla="*/ 2147483647 w 472"/>
                <a:gd name="T33" fmla="*/ 2147483647 h 675"/>
                <a:gd name="T34" fmla="*/ 2147483647 w 472"/>
                <a:gd name="T35" fmla="*/ 2147483647 h 675"/>
                <a:gd name="T36" fmla="*/ 2147483647 w 472"/>
                <a:gd name="T37" fmla="*/ 2147483647 h 675"/>
                <a:gd name="T38" fmla="*/ 2147483647 w 472"/>
                <a:gd name="T39" fmla="*/ 2147483647 h 675"/>
                <a:gd name="T40" fmla="*/ 2147483647 w 472"/>
                <a:gd name="T41" fmla="*/ 2147483647 h 675"/>
                <a:gd name="T42" fmla="*/ 2147483647 w 472"/>
                <a:gd name="T43" fmla="*/ 2147483647 h 675"/>
                <a:gd name="T44" fmla="*/ 2147483647 w 472"/>
                <a:gd name="T45" fmla="*/ 2147483647 h 675"/>
                <a:gd name="T46" fmla="*/ 2147483647 w 472"/>
                <a:gd name="T47" fmla="*/ 2147483647 h 675"/>
                <a:gd name="T48" fmla="*/ 2147483647 w 472"/>
                <a:gd name="T49" fmla="*/ 2147483647 h 675"/>
                <a:gd name="T50" fmla="*/ 2147483647 w 472"/>
                <a:gd name="T51" fmla="*/ 2147483647 h 67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3" name="Google Shape;170;p2"/>
            <p:cNvSpPr>
              <a:spLocks/>
            </p:cNvSpPr>
            <p:nvPr/>
          </p:nvSpPr>
          <p:spPr bwMode="auto">
            <a:xfrm>
              <a:off x="2890215" y="6052190"/>
              <a:ext cx="152174" cy="147657"/>
            </a:xfrm>
            <a:custGeom>
              <a:avLst/>
              <a:gdLst>
                <a:gd name="T0" fmla="*/ 2147483647 w 2291"/>
                <a:gd name="T1" fmla="*/ 2147483647 h 2223"/>
                <a:gd name="T2" fmla="*/ 2147483647 w 2291"/>
                <a:gd name="T3" fmla="*/ 2147483647 h 2223"/>
                <a:gd name="T4" fmla="*/ 2147483647 w 2291"/>
                <a:gd name="T5" fmla="*/ 2147483647 h 2223"/>
                <a:gd name="T6" fmla="*/ 2147483647 w 2291"/>
                <a:gd name="T7" fmla="*/ 2147483647 h 2223"/>
                <a:gd name="T8" fmla="*/ 2147483647 w 2291"/>
                <a:gd name="T9" fmla="*/ 2147483647 h 2223"/>
                <a:gd name="T10" fmla="*/ 2147483647 w 2291"/>
                <a:gd name="T11" fmla="*/ 2147483647 h 2223"/>
                <a:gd name="T12" fmla="*/ 2147483647 w 2291"/>
                <a:gd name="T13" fmla="*/ 2147483647 h 2223"/>
                <a:gd name="T14" fmla="*/ 2147483647 w 2291"/>
                <a:gd name="T15" fmla="*/ 2147483647 h 2223"/>
                <a:gd name="T16" fmla="*/ 2147483647 w 2291"/>
                <a:gd name="T17" fmla="*/ 2147483647 h 2223"/>
                <a:gd name="T18" fmla="*/ 2147483647 w 2291"/>
                <a:gd name="T19" fmla="*/ 2147483647 h 2223"/>
                <a:gd name="T20" fmla="*/ 2147483647 w 2291"/>
                <a:gd name="T21" fmla="*/ 2147483647 h 2223"/>
                <a:gd name="T22" fmla="*/ 2147483647 w 2291"/>
                <a:gd name="T23" fmla="*/ 2147483647 h 2223"/>
                <a:gd name="T24" fmla="*/ 2147483647 w 2291"/>
                <a:gd name="T25" fmla="*/ 2147483647 h 2223"/>
                <a:gd name="T26" fmla="*/ 2147483647 w 2291"/>
                <a:gd name="T27" fmla="*/ 2147483647 h 2223"/>
                <a:gd name="T28" fmla="*/ 2147483647 w 2291"/>
                <a:gd name="T29" fmla="*/ 2147483647 h 2223"/>
                <a:gd name="T30" fmla="*/ 2147483647 w 2291"/>
                <a:gd name="T31" fmla="*/ 2147483647 h 2223"/>
                <a:gd name="T32" fmla="*/ 2147483647 w 2291"/>
                <a:gd name="T33" fmla="*/ 2147483647 h 2223"/>
                <a:gd name="T34" fmla="*/ 2147483647 w 2291"/>
                <a:gd name="T35" fmla="*/ 2147483647 h 2223"/>
                <a:gd name="T36" fmla="*/ 2147483647 w 2291"/>
                <a:gd name="T37" fmla="*/ 2147483647 h 2223"/>
                <a:gd name="T38" fmla="*/ 2147483647 w 2291"/>
                <a:gd name="T39" fmla="*/ 2147483647 h 2223"/>
                <a:gd name="T40" fmla="*/ 2147483647 w 2291"/>
                <a:gd name="T41" fmla="*/ 2147483647 h 2223"/>
                <a:gd name="T42" fmla="*/ 2147483647 w 2291"/>
                <a:gd name="T43" fmla="*/ 2147483647 h 2223"/>
                <a:gd name="T44" fmla="*/ 2147483647 w 2291"/>
                <a:gd name="T45" fmla="*/ 2147483647 h 2223"/>
                <a:gd name="T46" fmla="*/ 2147483647 w 2291"/>
                <a:gd name="T47" fmla="*/ 2147483647 h 2223"/>
                <a:gd name="T48" fmla="*/ 2147483647 w 2291"/>
                <a:gd name="T49" fmla="*/ 2147483647 h 2223"/>
                <a:gd name="T50" fmla="*/ 2147483647 w 2291"/>
                <a:gd name="T51" fmla="*/ 2147483647 h 2223"/>
                <a:gd name="T52" fmla="*/ 2147483647 w 2291"/>
                <a:gd name="T53" fmla="*/ 2147483647 h 2223"/>
                <a:gd name="T54" fmla="*/ 2147483647 w 2291"/>
                <a:gd name="T55" fmla="*/ 2147483647 h 2223"/>
                <a:gd name="T56" fmla="*/ 2147483647 w 2291"/>
                <a:gd name="T57" fmla="*/ 2147483647 h 2223"/>
                <a:gd name="T58" fmla="*/ 2147483647 w 2291"/>
                <a:gd name="T59" fmla="*/ 2147483647 h 2223"/>
                <a:gd name="T60" fmla="*/ 2147483647 w 2291"/>
                <a:gd name="T61" fmla="*/ 2147483647 h 2223"/>
                <a:gd name="T62" fmla="*/ 2147483647 w 2291"/>
                <a:gd name="T63" fmla="*/ 2147483647 h 2223"/>
                <a:gd name="T64" fmla="*/ 2147483647 w 2291"/>
                <a:gd name="T65" fmla="*/ 2147483647 h 2223"/>
                <a:gd name="T66" fmla="*/ 2147483647 w 2291"/>
                <a:gd name="T67" fmla="*/ 2147483647 h 2223"/>
                <a:gd name="T68" fmla="*/ 2147483647 w 2291"/>
                <a:gd name="T69" fmla="*/ 2147483647 h 2223"/>
                <a:gd name="T70" fmla="*/ 2147483647 w 2291"/>
                <a:gd name="T71" fmla="*/ 2147483647 h 2223"/>
                <a:gd name="T72" fmla="*/ 2147483647 w 2291"/>
                <a:gd name="T73" fmla="*/ 2147483647 h 2223"/>
                <a:gd name="T74" fmla="*/ 2147483647 w 2291"/>
                <a:gd name="T75" fmla="*/ 2147483647 h 2223"/>
                <a:gd name="T76" fmla="*/ 2147483647 w 2291"/>
                <a:gd name="T77" fmla="*/ 2147483647 h 2223"/>
                <a:gd name="T78" fmla="*/ 2147483647 w 2291"/>
                <a:gd name="T79" fmla="*/ 2147483647 h 2223"/>
                <a:gd name="T80" fmla="*/ 2147483647 w 2291"/>
                <a:gd name="T81" fmla="*/ 2147483647 h 2223"/>
                <a:gd name="T82" fmla="*/ 2147483647 w 2291"/>
                <a:gd name="T83" fmla="*/ 2147483647 h 2223"/>
                <a:gd name="T84" fmla="*/ 2147483647 w 2291"/>
                <a:gd name="T85" fmla="*/ 2147483647 h 2223"/>
                <a:gd name="T86" fmla="*/ 2147483647 w 2291"/>
                <a:gd name="T87" fmla="*/ 2147483647 h 2223"/>
                <a:gd name="T88" fmla="*/ 2147483647 w 2291"/>
                <a:gd name="T89" fmla="*/ 2147483647 h 222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4" name="Google Shape;171;p2"/>
            <p:cNvSpPr>
              <a:spLocks/>
            </p:cNvSpPr>
            <p:nvPr/>
          </p:nvSpPr>
          <p:spPr bwMode="auto">
            <a:xfrm>
              <a:off x="2677796" y="5989554"/>
              <a:ext cx="58186" cy="51544"/>
            </a:xfrm>
            <a:custGeom>
              <a:avLst/>
              <a:gdLst>
                <a:gd name="T0" fmla="*/ 2147483647 w 876"/>
                <a:gd name="T1" fmla="*/ 2147483647 h 776"/>
                <a:gd name="T2" fmla="*/ 2147483647 w 876"/>
                <a:gd name="T3" fmla="*/ 2147483647 h 776"/>
                <a:gd name="T4" fmla="*/ 2147483647 w 876"/>
                <a:gd name="T5" fmla="*/ 2147483647 h 776"/>
                <a:gd name="T6" fmla="*/ 2147483647 w 876"/>
                <a:gd name="T7" fmla="*/ 2147483647 h 776"/>
                <a:gd name="T8" fmla="*/ 2147483647 w 876"/>
                <a:gd name="T9" fmla="*/ 2147483647 h 776"/>
                <a:gd name="T10" fmla="*/ 0 w 876"/>
                <a:gd name="T11" fmla="*/ 2147483647 h 776"/>
                <a:gd name="T12" fmla="*/ 0 w 876"/>
                <a:gd name="T13" fmla="*/ 2147483647 h 776"/>
                <a:gd name="T14" fmla="*/ 2147483647 w 876"/>
                <a:gd name="T15" fmla="*/ 2147483647 h 776"/>
                <a:gd name="T16" fmla="*/ 2147483647 w 876"/>
                <a:gd name="T17" fmla="*/ 2147483647 h 776"/>
                <a:gd name="T18" fmla="*/ 2147483647 w 876"/>
                <a:gd name="T19" fmla="*/ 2147483647 h 776"/>
                <a:gd name="T20" fmla="*/ 2147483647 w 876"/>
                <a:gd name="T21" fmla="*/ 2147483647 h 776"/>
                <a:gd name="T22" fmla="*/ 2147483647 w 876"/>
                <a:gd name="T23" fmla="*/ 2147483647 h 776"/>
                <a:gd name="T24" fmla="*/ 2147483647 w 876"/>
                <a:gd name="T25" fmla="*/ 2147483647 h 776"/>
                <a:gd name="T26" fmla="*/ 2147483647 w 876"/>
                <a:gd name="T27" fmla="*/ 2147483647 h 776"/>
                <a:gd name="T28" fmla="*/ 2147483647 w 876"/>
                <a:gd name="T29" fmla="*/ 2147483647 h 776"/>
                <a:gd name="T30" fmla="*/ 2147483647 w 876"/>
                <a:gd name="T31" fmla="*/ 2147483647 h 776"/>
                <a:gd name="T32" fmla="*/ 2147483647 w 876"/>
                <a:gd name="T33" fmla="*/ 2147483647 h 776"/>
                <a:gd name="T34" fmla="*/ 2147483647 w 876"/>
                <a:gd name="T35" fmla="*/ 2147483647 h 776"/>
                <a:gd name="T36" fmla="*/ 2147483647 w 876"/>
                <a:gd name="T37" fmla="*/ 2147483647 h 776"/>
                <a:gd name="T38" fmla="*/ 2147483647 w 876"/>
                <a:gd name="T39" fmla="*/ 2147483647 h 776"/>
                <a:gd name="T40" fmla="*/ 2147483647 w 876"/>
                <a:gd name="T41" fmla="*/ 2147483647 h 776"/>
                <a:gd name="T42" fmla="*/ 2147483647 w 876"/>
                <a:gd name="T43" fmla="*/ 2147483647 h 776"/>
                <a:gd name="T44" fmla="*/ 2147483647 w 876"/>
                <a:gd name="T45" fmla="*/ 2147483647 h 776"/>
                <a:gd name="T46" fmla="*/ 2147483647 w 876"/>
                <a:gd name="T47" fmla="*/ 2147483647 h 776"/>
                <a:gd name="T48" fmla="*/ 2147483647 w 876"/>
                <a:gd name="T49" fmla="*/ 2147483647 h 776"/>
                <a:gd name="T50" fmla="*/ 2147483647 w 876"/>
                <a:gd name="T51" fmla="*/ 2147483647 h 776"/>
                <a:gd name="T52" fmla="*/ 2147483647 w 876"/>
                <a:gd name="T53" fmla="*/ 2147483647 h 776"/>
                <a:gd name="T54" fmla="*/ 2147483647 w 876"/>
                <a:gd name="T55" fmla="*/ 2147483647 h 776"/>
                <a:gd name="T56" fmla="*/ 2147483647 w 876"/>
                <a:gd name="T57" fmla="*/ 2147483647 h 776"/>
                <a:gd name="T58" fmla="*/ 2147483647 w 876"/>
                <a:gd name="T59" fmla="*/ 2147483647 h 776"/>
                <a:gd name="T60" fmla="*/ 2147483647 w 876"/>
                <a:gd name="T61" fmla="*/ 2147483647 h 776"/>
                <a:gd name="T62" fmla="*/ 2147483647 w 876"/>
                <a:gd name="T63" fmla="*/ 2147483647 h 776"/>
                <a:gd name="T64" fmla="*/ 2147483647 w 876"/>
                <a:gd name="T65" fmla="*/ 2147483647 h 776"/>
                <a:gd name="T66" fmla="*/ 2147483647 w 876"/>
                <a:gd name="T67" fmla="*/ 2147483647 h 776"/>
                <a:gd name="T68" fmla="*/ 2147483647 w 876"/>
                <a:gd name="T69" fmla="*/ 2147483647 h 776"/>
                <a:gd name="T70" fmla="*/ 2147483647 w 876"/>
                <a:gd name="T71" fmla="*/ 2147483647 h 776"/>
                <a:gd name="T72" fmla="*/ 2147483647 w 876"/>
                <a:gd name="T73" fmla="*/ 2147483647 h 776"/>
                <a:gd name="T74" fmla="*/ 2147483647 w 876"/>
                <a:gd name="T75" fmla="*/ 2147483647 h 776"/>
                <a:gd name="T76" fmla="*/ 2147483647 w 876"/>
                <a:gd name="T77" fmla="*/ 2147483647 h 776"/>
                <a:gd name="T78" fmla="*/ 2147483647 w 876"/>
                <a:gd name="T79" fmla="*/ 2147483647 h 776"/>
                <a:gd name="T80" fmla="*/ 2147483647 w 876"/>
                <a:gd name="T81" fmla="*/ 2147483647 h 776"/>
                <a:gd name="T82" fmla="*/ 2147483647 w 876"/>
                <a:gd name="T83" fmla="*/ 2147483647 h 776"/>
                <a:gd name="T84" fmla="*/ 2147483647 w 876"/>
                <a:gd name="T85" fmla="*/ 2147483647 h 776"/>
                <a:gd name="T86" fmla="*/ 2147483647 w 876"/>
                <a:gd name="T87" fmla="*/ 2147483647 h 776"/>
                <a:gd name="T88" fmla="*/ 2147483647 w 876"/>
                <a:gd name="T89" fmla="*/ 2147483647 h 776"/>
                <a:gd name="T90" fmla="*/ 2147483647 w 876"/>
                <a:gd name="T91" fmla="*/ 2147483647 h 776"/>
                <a:gd name="T92" fmla="*/ 2147483647 w 876"/>
                <a:gd name="T93" fmla="*/ 2147483647 h 776"/>
                <a:gd name="T94" fmla="*/ 2147483647 w 876"/>
                <a:gd name="T95" fmla="*/ 2147483647 h 776"/>
                <a:gd name="T96" fmla="*/ 2147483647 w 876"/>
                <a:gd name="T97" fmla="*/ 2147483647 h 776"/>
                <a:gd name="T98" fmla="*/ 2147483647 w 876"/>
                <a:gd name="T99" fmla="*/ 2147483647 h 776"/>
                <a:gd name="T100" fmla="*/ 2147483647 w 876"/>
                <a:gd name="T101" fmla="*/ 2147483647 h 7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5" name="Google Shape;172;p2"/>
            <p:cNvSpPr>
              <a:spLocks/>
            </p:cNvSpPr>
            <p:nvPr/>
          </p:nvSpPr>
          <p:spPr bwMode="auto">
            <a:xfrm>
              <a:off x="2778426" y="5911308"/>
              <a:ext cx="158816" cy="149916"/>
            </a:xfrm>
            <a:custGeom>
              <a:avLst/>
              <a:gdLst>
                <a:gd name="T0" fmla="*/ 2147483647 w 2391"/>
                <a:gd name="T1" fmla="*/ 0 h 2257"/>
                <a:gd name="T2" fmla="*/ 2147483647 w 2391"/>
                <a:gd name="T3" fmla="*/ 2147483647 h 2257"/>
                <a:gd name="T4" fmla="*/ 2147483647 w 2391"/>
                <a:gd name="T5" fmla="*/ 2147483647 h 2257"/>
                <a:gd name="T6" fmla="*/ 2147483647 w 2391"/>
                <a:gd name="T7" fmla="*/ 2147483647 h 2257"/>
                <a:gd name="T8" fmla="*/ 2147483647 w 2391"/>
                <a:gd name="T9" fmla="*/ 2147483647 h 2257"/>
                <a:gd name="T10" fmla="*/ 0 w 2391"/>
                <a:gd name="T11" fmla="*/ 2147483647 h 2257"/>
                <a:gd name="T12" fmla="*/ 0 w 2391"/>
                <a:gd name="T13" fmla="*/ 2147483647 h 2257"/>
                <a:gd name="T14" fmla="*/ 0 w 2391"/>
                <a:gd name="T15" fmla="*/ 2147483647 h 2257"/>
                <a:gd name="T16" fmla="*/ 2147483647 w 2391"/>
                <a:gd name="T17" fmla="*/ 2147483647 h 2257"/>
                <a:gd name="T18" fmla="*/ 2147483647 w 2391"/>
                <a:gd name="T19" fmla="*/ 2147483647 h 2257"/>
                <a:gd name="T20" fmla="*/ 2147483647 w 2391"/>
                <a:gd name="T21" fmla="*/ 2147483647 h 2257"/>
                <a:gd name="T22" fmla="*/ 2147483647 w 2391"/>
                <a:gd name="T23" fmla="*/ 2147483647 h 2257"/>
                <a:gd name="T24" fmla="*/ 2147483647 w 2391"/>
                <a:gd name="T25" fmla="*/ 2147483647 h 2257"/>
                <a:gd name="T26" fmla="*/ 2147483647 w 2391"/>
                <a:gd name="T27" fmla="*/ 2147483647 h 2257"/>
                <a:gd name="T28" fmla="*/ 2147483647 w 2391"/>
                <a:gd name="T29" fmla="*/ 2147483647 h 2257"/>
                <a:gd name="T30" fmla="*/ 2147483647 w 2391"/>
                <a:gd name="T31" fmla="*/ 2147483647 h 2257"/>
                <a:gd name="T32" fmla="*/ 2147483647 w 2391"/>
                <a:gd name="T33" fmla="*/ 2147483647 h 2257"/>
                <a:gd name="T34" fmla="*/ 2147483647 w 2391"/>
                <a:gd name="T35" fmla="*/ 2147483647 h 2257"/>
                <a:gd name="T36" fmla="*/ 2147483647 w 2391"/>
                <a:gd name="T37" fmla="*/ 2147483647 h 2257"/>
                <a:gd name="T38" fmla="*/ 2147483647 w 2391"/>
                <a:gd name="T39" fmla="*/ 2147483647 h 2257"/>
                <a:gd name="T40" fmla="*/ 2147483647 w 2391"/>
                <a:gd name="T41" fmla="*/ 2147483647 h 2257"/>
                <a:gd name="T42" fmla="*/ 2147483647 w 2391"/>
                <a:gd name="T43" fmla="*/ 2147483647 h 2257"/>
                <a:gd name="T44" fmla="*/ 2147483647 w 2391"/>
                <a:gd name="T45" fmla="*/ 2147483647 h 2257"/>
                <a:gd name="T46" fmla="*/ 2147483647 w 2391"/>
                <a:gd name="T47" fmla="*/ 2147483647 h 2257"/>
                <a:gd name="T48" fmla="*/ 2147483647 w 2391"/>
                <a:gd name="T49" fmla="*/ 2147483647 h 2257"/>
                <a:gd name="T50" fmla="*/ 2147483647 w 2391"/>
                <a:gd name="T51" fmla="*/ 2147483647 h 2257"/>
                <a:gd name="T52" fmla="*/ 2147483647 w 2391"/>
                <a:gd name="T53" fmla="*/ 2147483647 h 2257"/>
                <a:gd name="T54" fmla="*/ 2147483647 w 2391"/>
                <a:gd name="T55" fmla="*/ 2147483647 h 2257"/>
                <a:gd name="T56" fmla="*/ 2147483647 w 2391"/>
                <a:gd name="T57" fmla="*/ 2147483647 h 2257"/>
                <a:gd name="T58" fmla="*/ 2147483647 w 2391"/>
                <a:gd name="T59" fmla="*/ 2147483647 h 2257"/>
                <a:gd name="T60" fmla="*/ 2147483647 w 2391"/>
                <a:gd name="T61" fmla="*/ 2147483647 h 2257"/>
                <a:gd name="T62" fmla="*/ 2147483647 w 2391"/>
                <a:gd name="T63" fmla="*/ 2147483647 h 2257"/>
                <a:gd name="T64" fmla="*/ 2147483647 w 2391"/>
                <a:gd name="T65" fmla="*/ 2147483647 h 2257"/>
                <a:gd name="T66" fmla="*/ 2147483647 w 2391"/>
                <a:gd name="T67" fmla="*/ 2147483647 h 2257"/>
                <a:gd name="T68" fmla="*/ 2147483647 w 2391"/>
                <a:gd name="T69" fmla="*/ 2147483647 h 2257"/>
                <a:gd name="T70" fmla="*/ 2147483647 w 2391"/>
                <a:gd name="T71" fmla="*/ 2147483647 h 2257"/>
                <a:gd name="T72" fmla="*/ 2147483647 w 2391"/>
                <a:gd name="T73" fmla="*/ 2147483647 h 2257"/>
                <a:gd name="T74" fmla="*/ 2147483647 w 2391"/>
                <a:gd name="T75" fmla="*/ 2147483647 h 2257"/>
                <a:gd name="T76" fmla="*/ 2147483647 w 2391"/>
                <a:gd name="T77" fmla="*/ 2147483647 h 2257"/>
                <a:gd name="T78" fmla="*/ 2147483647 w 2391"/>
                <a:gd name="T79" fmla="*/ 2147483647 h 2257"/>
                <a:gd name="T80" fmla="*/ 2147483647 w 2391"/>
                <a:gd name="T81" fmla="*/ 2147483647 h 2257"/>
                <a:gd name="T82" fmla="*/ 2147483647 w 2391"/>
                <a:gd name="T83" fmla="*/ 2147483647 h 2257"/>
                <a:gd name="T84" fmla="*/ 2147483647 w 2391"/>
                <a:gd name="T85" fmla="*/ 2147483647 h 2257"/>
                <a:gd name="T86" fmla="*/ 2147483647 w 2391"/>
                <a:gd name="T87" fmla="*/ 2147483647 h 2257"/>
                <a:gd name="T88" fmla="*/ 2147483647 w 2391"/>
                <a:gd name="T89" fmla="*/ 2147483647 h 2257"/>
                <a:gd name="T90" fmla="*/ 2147483647 w 2391"/>
                <a:gd name="T91" fmla="*/ 2147483647 h 2257"/>
                <a:gd name="T92" fmla="*/ 2147483647 w 2391"/>
                <a:gd name="T93" fmla="*/ 2147483647 h 2257"/>
                <a:gd name="T94" fmla="*/ 2147483647 w 2391"/>
                <a:gd name="T95" fmla="*/ 2147483647 h 2257"/>
                <a:gd name="T96" fmla="*/ 2147483647 w 2391"/>
                <a:gd name="T97" fmla="*/ 2147483647 h 2257"/>
                <a:gd name="T98" fmla="*/ 2147483647 w 2391"/>
                <a:gd name="T99" fmla="*/ 2147483647 h 2257"/>
                <a:gd name="T100" fmla="*/ 2147483647 w 2391"/>
                <a:gd name="T101" fmla="*/ 2147483647 h 2257"/>
                <a:gd name="T102" fmla="*/ 2147483647 w 2391"/>
                <a:gd name="T103" fmla="*/ 2147483647 h 2257"/>
                <a:gd name="T104" fmla="*/ 2147483647 w 2391"/>
                <a:gd name="T105" fmla="*/ 2147483647 h 2257"/>
                <a:gd name="T106" fmla="*/ 2147483647 w 2391"/>
                <a:gd name="T107" fmla="*/ 0 h 2257"/>
                <a:gd name="T108" fmla="*/ 2147483647 w 2391"/>
                <a:gd name="T109" fmla="*/ 0 h 225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6" name="Google Shape;173;p2"/>
            <p:cNvSpPr>
              <a:spLocks/>
            </p:cNvSpPr>
            <p:nvPr/>
          </p:nvSpPr>
          <p:spPr bwMode="auto">
            <a:xfrm>
              <a:off x="2847772" y="5969428"/>
              <a:ext cx="42510" cy="42577"/>
            </a:xfrm>
            <a:custGeom>
              <a:avLst/>
              <a:gdLst>
                <a:gd name="T0" fmla="*/ 2147483647 w 640"/>
                <a:gd name="T1" fmla="*/ 2147483647 h 641"/>
                <a:gd name="T2" fmla="*/ 2147483647 w 640"/>
                <a:gd name="T3" fmla="*/ 2147483647 h 641"/>
                <a:gd name="T4" fmla="*/ 2147483647 w 640"/>
                <a:gd name="T5" fmla="*/ 2147483647 h 641"/>
                <a:gd name="T6" fmla="*/ 2147483647 w 640"/>
                <a:gd name="T7" fmla="*/ 2147483647 h 641"/>
                <a:gd name="T8" fmla="*/ 2147483647 w 640"/>
                <a:gd name="T9" fmla="*/ 2147483647 h 641"/>
                <a:gd name="T10" fmla="*/ 2147483647 w 640"/>
                <a:gd name="T11" fmla="*/ 2147483647 h 641"/>
                <a:gd name="T12" fmla="*/ 2147483647 w 640"/>
                <a:gd name="T13" fmla="*/ 2147483647 h 641"/>
                <a:gd name="T14" fmla="*/ 2147483647 w 640"/>
                <a:gd name="T15" fmla="*/ 2147483647 h 641"/>
                <a:gd name="T16" fmla="*/ 2147483647 w 640"/>
                <a:gd name="T17" fmla="*/ 2147483647 h 641"/>
                <a:gd name="T18" fmla="*/ 2147483647 w 640"/>
                <a:gd name="T19" fmla="*/ 2147483647 h 641"/>
                <a:gd name="T20" fmla="*/ 0 w 640"/>
                <a:gd name="T21" fmla="*/ 2147483647 h 641"/>
                <a:gd name="T22" fmla="*/ 0 w 640"/>
                <a:gd name="T23" fmla="*/ 2147483647 h 641"/>
                <a:gd name="T24" fmla="*/ 0 w 640"/>
                <a:gd name="T25" fmla="*/ 2147483647 h 641"/>
                <a:gd name="T26" fmla="*/ 2147483647 w 640"/>
                <a:gd name="T27" fmla="*/ 2147483647 h 641"/>
                <a:gd name="T28" fmla="*/ 2147483647 w 640"/>
                <a:gd name="T29" fmla="*/ 2147483647 h 641"/>
                <a:gd name="T30" fmla="*/ 2147483647 w 640"/>
                <a:gd name="T31" fmla="*/ 2147483647 h 641"/>
                <a:gd name="T32" fmla="*/ 2147483647 w 640"/>
                <a:gd name="T33" fmla="*/ 2147483647 h 641"/>
                <a:gd name="T34" fmla="*/ 2147483647 w 640"/>
                <a:gd name="T35" fmla="*/ 2147483647 h 641"/>
                <a:gd name="T36" fmla="*/ 2147483647 w 640"/>
                <a:gd name="T37" fmla="*/ 2147483647 h 641"/>
                <a:gd name="T38" fmla="*/ 2147483647 w 640"/>
                <a:gd name="T39" fmla="*/ 2147483647 h 641"/>
                <a:gd name="T40" fmla="*/ 2147483647 w 640"/>
                <a:gd name="T41" fmla="*/ 2147483647 h 641"/>
                <a:gd name="T42" fmla="*/ 2147483647 w 640"/>
                <a:gd name="T43" fmla="*/ 2147483647 h 641"/>
                <a:gd name="T44" fmla="*/ 2147483647 w 640"/>
                <a:gd name="T45" fmla="*/ 2147483647 h 641"/>
                <a:gd name="T46" fmla="*/ 2147483647 w 640"/>
                <a:gd name="T47" fmla="*/ 2147483647 h 641"/>
                <a:gd name="T48" fmla="*/ 2147483647 w 640"/>
                <a:gd name="T49" fmla="*/ 2147483647 h 641"/>
                <a:gd name="T50" fmla="*/ 2147483647 w 640"/>
                <a:gd name="T51" fmla="*/ 2147483647 h 641"/>
                <a:gd name="T52" fmla="*/ 2147483647 w 640"/>
                <a:gd name="T53" fmla="*/ 2147483647 h 641"/>
                <a:gd name="T54" fmla="*/ 2147483647 w 640"/>
                <a:gd name="T55" fmla="*/ 2147483647 h 641"/>
                <a:gd name="T56" fmla="*/ 2147483647 w 640"/>
                <a:gd name="T57" fmla="*/ 2147483647 h 641"/>
                <a:gd name="T58" fmla="*/ 2147483647 w 640"/>
                <a:gd name="T59" fmla="*/ 2147483647 h 641"/>
                <a:gd name="T60" fmla="*/ 2147483647 w 640"/>
                <a:gd name="T61" fmla="*/ 2147483647 h 641"/>
                <a:gd name="T62" fmla="*/ 2147483647 w 640"/>
                <a:gd name="T63" fmla="*/ 2147483647 h 641"/>
                <a:gd name="T64" fmla="*/ 2147483647 w 640"/>
                <a:gd name="T65" fmla="*/ 2147483647 h 641"/>
                <a:gd name="T66" fmla="*/ 2147483647 w 640"/>
                <a:gd name="T67" fmla="*/ 2147483647 h 641"/>
                <a:gd name="T68" fmla="*/ 2147483647 w 640"/>
                <a:gd name="T69" fmla="*/ 2147483647 h 641"/>
                <a:gd name="T70" fmla="*/ 2147483647 w 640"/>
                <a:gd name="T71" fmla="*/ 2147483647 h 641"/>
                <a:gd name="T72" fmla="*/ 2147483647 w 640"/>
                <a:gd name="T73" fmla="*/ 2147483647 h 641"/>
                <a:gd name="T74" fmla="*/ 2147483647 w 640"/>
                <a:gd name="T75" fmla="*/ 2147483647 h 64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7" name="Google Shape;174;p2"/>
            <p:cNvSpPr>
              <a:spLocks/>
            </p:cNvSpPr>
            <p:nvPr/>
          </p:nvSpPr>
          <p:spPr bwMode="auto">
            <a:xfrm>
              <a:off x="3218940" y="6005230"/>
              <a:ext cx="145465" cy="147657"/>
            </a:xfrm>
            <a:custGeom>
              <a:avLst/>
              <a:gdLst>
                <a:gd name="T0" fmla="*/ 2147483647 w 2190"/>
                <a:gd name="T1" fmla="*/ 0 h 2223"/>
                <a:gd name="T2" fmla="*/ 2147483647 w 2190"/>
                <a:gd name="T3" fmla="*/ 2147483647 h 2223"/>
                <a:gd name="T4" fmla="*/ 2147483647 w 2190"/>
                <a:gd name="T5" fmla="*/ 2147483647 h 2223"/>
                <a:gd name="T6" fmla="*/ 2147483647 w 2190"/>
                <a:gd name="T7" fmla="*/ 2147483647 h 2223"/>
                <a:gd name="T8" fmla="*/ 2147483647 w 2190"/>
                <a:gd name="T9" fmla="*/ 2147483647 h 2223"/>
                <a:gd name="T10" fmla="*/ 2147483647 w 2190"/>
                <a:gd name="T11" fmla="*/ 2147483647 h 2223"/>
                <a:gd name="T12" fmla="*/ 2147483647 w 2190"/>
                <a:gd name="T13" fmla="*/ 2147483647 h 2223"/>
                <a:gd name="T14" fmla="*/ 2147483647 w 2190"/>
                <a:gd name="T15" fmla="*/ 2147483647 h 2223"/>
                <a:gd name="T16" fmla="*/ 2147483647 w 2190"/>
                <a:gd name="T17" fmla="*/ 2147483647 h 2223"/>
                <a:gd name="T18" fmla="*/ 2147483647 w 2190"/>
                <a:gd name="T19" fmla="*/ 2147483647 h 2223"/>
                <a:gd name="T20" fmla="*/ 2147483647 w 2190"/>
                <a:gd name="T21" fmla="*/ 2147483647 h 2223"/>
                <a:gd name="T22" fmla="*/ 2147483647 w 2190"/>
                <a:gd name="T23" fmla="*/ 2147483647 h 2223"/>
                <a:gd name="T24" fmla="*/ 2147483647 w 2190"/>
                <a:gd name="T25" fmla="*/ 2147483647 h 2223"/>
                <a:gd name="T26" fmla="*/ 2147483647 w 2190"/>
                <a:gd name="T27" fmla="*/ 2147483647 h 2223"/>
                <a:gd name="T28" fmla="*/ 2147483647 w 2190"/>
                <a:gd name="T29" fmla="*/ 2147483647 h 2223"/>
                <a:gd name="T30" fmla="*/ 2147483647 w 2190"/>
                <a:gd name="T31" fmla="*/ 2147483647 h 2223"/>
                <a:gd name="T32" fmla="*/ 2147483647 w 2190"/>
                <a:gd name="T33" fmla="*/ 2147483647 h 2223"/>
                <a:gd name="T34" fmla="*/ 2147483647 w 2190"/>
                <a:gd name="T35" fmla="*/ 2147483647 h 2223"/>
                <a:gd name="T36" fmla="*/ 2147483647 w 2190"/>
                <a:gd name="T37" fmla="*/ 2147483647 h 2223"/>
                <a:gd name="T38" fmla="*/ 2147483647 w 2190"/>
                <a:gd name="T39" fmla="*/ 2147483647 h 2223"/>
                <a:gd name="T40" fmla="*/ 2147483647 w 2190"/>
                <a:gd name="T41" fmla="*/ 2147483647 h 2223"/>
                <a:gd name="T42" fmla="*/ 2147483647 w 2190"/>
                <a:gd name="T43" fmla="*/ 2147483647 h 2223"/>
                <a:gd name="T44" fmla="*/ 2147483647 w 2190"/>
                <a:gd name="T45" fmla="*/ 2147483647 h 2223"/>
                <a:gd name="T46" fmla="*/ 2147483647 w 2190"/>
                <a:gd name="T47" fmla="*/ 2147483647 h 2223"/>
                <a:gd name="T48" fmla="*/ 2147483647 w 2190"/>
                <a:gd name="T49" fmla="*/ 2147483647 h 2223"/>
                <a:gd name="T50" fmla="*/ 2147483647 w 2190"/>
                <a:gd name="T51" fmla="*/ 2147483647 h 2223"/>
                <a:gd name="T52" fmla="*/ 2147483647 w 2190"/>
                <a:gd name="T53" fmla="*/ 2147483647 h 2223"/>
                <a:gd name="T54" fmla="*/ 2147483647 w 2190"/>
                <a:gd name="T55" fmla="*/ 2147483647 h 2223"/>
                <a:gd name="T56" fmla="*/ 2147483647 w 2190"/>
                <a:gd name="T57" fmla="*/ 2147483647 h 2223"/>
                <a:gd name="T58" fmla="*/ 2147483647 w 2190"/>
                <a:gd name="T59" fmla="*/ 2147483647 h 2223"/>
                <a:gd name="T60" fmla="*/ 2147483647 w 2190"/>
                <a:gd name="T61" fmla="*/ 2147483647 h 2223"/>
                <a:gd name="T62" fmla="*/ 2147483647 w 2190"/>
                <a:gd name="T63" fmla="*/ 2147483647 h 2223"/>
                <a:gd name="T64" fmla="*/ 2147483647 w 2190"/>
                <a:gd name="T65" fmla="*/ 2147483647 h 2223"/>
                <a:gd name="T66" fmla="*/ 2147483647 w 2190"/>
                <a:gd name="T67" fmla="*/ 2147483647 h 2223"/>
                <a:gd name="T68" fmla="*/ 2147483647 w 2190"/>
                <a:gd name="T69" fmla="*/ 2147483647 h 2223"/>
                <a:gd name="T70" fmla="*/ 2147483647 w 2190"/>
                <a:gd name="T71" fmla="*/ 2147483647 h 2223"/>
                <a:gd name="T72" fmla="*/ 2147483647 w 2190"/>
                <a:gd name="T73" fmla="*/ 2147483647 h 2223"/>
                <a:gd name="T74" fmla="*/ 2147483647 w 2190"/>
                <a:gd name="T75" fmla="*/ 2147483647 h 2223"/>
                <a:gd name="T76" fmla="*/ 2147483647 w 2190"/>
                <a:gd name="T77" fmla="*/ 0 h 222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8" name="Google Shape;175;p2"/>
            <p:cNvSpPr>
              <a:spLocks/>
            </p:cNvSpPr>
            <p:nvPr/>
          </p:nvSpPr>
          <p:spPr bwMode="auto">
            <a:xfrm>
              <a:off x="3261451" y="5835254"/>
              <a:ext cx="154366" cy="156624"/>
            </a:xfrm>
            <a:custGeom>
              <a:avLst/>
              <a:gdLst>
                <a:gd name="T0" fmla="*/ 2147483647 w 2324"/>
                <a:gd name="T1" fmla="*/ 2147483647 h 2358"/>
                <a:gd name="T2" fmla="*/ 2147483647 w 2324"/>
                <a:gd name="T3" fmla="*/ 2147483647 h 2358"/>
                <a:gd name="T4" fmla="*/ 2147483647 w 2324"/>
                <a:gd name="T5" fmla="*/ 2147483647 h 2358"/>
                <a:gd name="T6" fmla="*/ 2147483647 w 2324"/>
                <a:gd name="T7" fmla="*/ 2147483647 h 2358"/>
                <a:gd name="T8" fmla="*/ 2147483647 w 2324"/>
                <a:gd name="T9" fmla="*/ 2147483647 h 2358"/>
                <a:gd name="T10" fmla="*/ 2147483647 w 2324"/>
                <a:gd name="T11" fmla="*/ 2147483647 h 2358"/>
                <a:gd name="T12" fmla="*/ 2147483647 w 2324"/>
                <a:gd name="T13" fmla="*/ 2147483647 h 2358"/>
                <a:gd name="T14" fmla="*/ 2147483647 w 2324"/>
                <a:gd name="T15" fmla="*/ 2147483647 h 2358"/>
                <a:gd name="T16" fmla="*/ 2147483647 w 2324"/>
                <a:gd name="T17" fmla="*/ 2147483647 h 2358"/>
                <a:gd name="T18" fmla="*/ 2147483647 w 2324"/>
                <a:gd name="T19" fmla="*/ 2147483647 h 2358"/>
                <a:gd name="T20" fmla="*/ 2147483647 w 2324"/>
                <a:gd name="T21" fmla="*/ 2147483647 h 2358"/>
                <a:gd name="T22" fmla="*/ 2147483647 w 2324"/>
                <a:gd name="T23" fmla="*/ 2147483647 h 2358"/>
                <a:gd name="T24" fmla="*/ 2147483647 w 2324"/>
                <a:gd name="T25" fmla="*/ 2147483647 h 2358"/>
                <a:gd name="T26" fmla="*/ 2147483647 w 2324"/>
                <a:gd name="T27" fmla="*/ 2147483647 h 2358"/>
                <a:gd name="T28" fmla="*/ 2147483647 w 2324"/>
                <a:gd name="T29" fmla="*/ 2147483647 h 2358"/>
                <a:gd name="T30" fmla="*/ 2147483647 w 2324"/>
                <a:gd name="T31" fmla="*/ 2147483647 h 2358"/>
                <a:gd name="T32" fmla="*/ 2147483647 w 2324"/>
                <a:gd name="T33" fmla="*/ 2147483647 h 2358"/>
                <a:gd name="T34" fmla="*/ 2147483647 w 2324"/>
                <a:gd name="T35" fmla="*/ 2147483647 h 2358"/>
                <a:gd name="T36" fmla="*/ 2147483647 w 2324"/>
                <a:gd name="T37" fmla="*/ 2147483647 h 2358"/>
                <a:gd name="T38" fmla="*/ 2147483647 w 2324"/>
                <a:gd name="T39" fmla="*/ 2147483647 h 2358"/>
                <a:gd name="T40" fmla="*/ 2147483647 w 2324"/>
                <a:gd name="T41" fmla="*/ 2147483647 h 2358"/>
                <a:gd name="T42" fmla="*/ 2147483647 w 2324"/>
                <a:gd name="T43" fmla="*/ 2147483647 h 2358"/>
                <a:gd name="T44" fmla="*/ 2147483647 w 2324"/>
                <a:gd name="T45" fmla="*/ 2147483647 h 2358"/>
                <a:gd name="T46" fmla="*/ 2147483647 w 2324"/>
                <a:gd name="T47" fmla="*/ 2147483647 h 2358"/>
                <a:gd name="T48" fmla="*/ 2147483647 w 2324"/>
                <a:gd name="T49" fmla="*/ 2147483647 h 2358"/>
                <a:gd name="T50" fmla="*/ 2147483647 w 2324"/>
                <a:gd name="T51" fmla="*/ 2147483647 h 2358"/>
                <a:gd name="T52" fmla="*/ 2147483647 w 2324"/>
                <a:gd name="T53" fmla="*/ 2147483647 h 2358"/>
                <a:gd name="T54" fmla="*/ 2147483647 w 2324"/>
                <a:gd name="T55" fmla="*/ 2147483647 h 2358"/>
                <a:gd name="T56" fmla="*/ 2147483647 w 2324"/>
                <a:gd name="T57" fmla="*/ 2147483647 h 2358"/>
                <a:gd name="T58" fmla="*/ 2147483647 w 2324"/>
                <a:gd name="T59" fmla="*/ 2147483647 h 2358"/>
                <a:gd name="T60" fmla="*/ 2147483647 w 2324"/>
                <a:gd name="T61" fmla="*/ 2147483647 h 2358"/>
                <a:gd name="T62" fmla="*/ 2147483647 w 2324"/>
                <a:gd name="T63" fmla="*/ 2147483647 h 2358"/>
                <a:gd name="T64" fmla="*/ 2147483647 w 2324"/>
                <a:gd name="T65" fmla="*/ 2147483647 h 2358"/>
                <a:gd name="T66" fmla="*/ 2147483647 w 2324"/>
                <a:gd name="T67" fmla="*/ 2147483647 h 2358"/>
                <a:gd name="T68" fmla="*/ 2147483647 w 2324"/>
                <a:gd name="T69" fmla="*/ 2147483647 h 2358"/>
                <a:gd name="T70" fmla="*/ 2147483647 w 2324"/>
                <a:gd name="T71" fmla="*/ 2147483647 h 2358"/>
                <a:gd name="T72" fmla="*/ 2147483647 w 2324"/>
                <a:gd name="T73" fmla="*/ 2147483647 h 2358"/>
                <a:gd name="T74" fmla="*/ 2147483647 w 2324"/>
                <a:gd name="T75" fmla="*/ 2147483647 h 2358"/>
                <a:gd name="T76" fmla="*/ 2147483647 w 2324"/>
                <a:gd name="T77" fmla="*/ 2147483647 h 2358"/>
                <a:gd name="T78" fmla="*/ 2147483647 w 2324"/>
                <a:gd name="T79" fmla="*/ 2147483647 h 2358"/>
                <a:gd name="T80" fmla="*/ 2147483647 w 2324"/>
                <a:gd name="T81" fmla="*/ 2147483647 h 2358"/>
                <a:gd name="T82" fmla="*/ 2147483647 w 2324"/>
                <a:gd name="T83" fmla="*/ 2147483647 h 2358"/>
                <a:gd name="T84" fmla="*/ 2147483647 w 2324"/>
                <a:gd name="T85" fmla="*/ 2147483647 h 2358"/>
                <a:gd name="T86" fmla="*/ 2147483647 w 2324"/>
                <a:gd name="T87" fmla="*/ 2147483647 h 2358"/>
                <a:gd name="T88" fmla="*/ 2147483647 w 2324"/>
                <a:gd name="T89" fmla="*/ 2147483647 h 2358"/>
                <a:gd name="T90" fmla="*/ 2147483647 w 2324"/>
                <a:gd name="T91" fmla="*/ 2147483647 h 2358"/>
                <a:gd name="T92" fmla="*/ 2147483647 w 2324"/>
                <a:gd name="T93" fmla="*/ 2147483647 h 2358"/>
                <a:gd name="T94" fmla="*/ 2147483647 w 2324"/>
                <a:gd name="T95" fmla="*/ 2147483647 h 2358"/>
                <a:gd name="T96" fmla="*/ 2147483647 w 2324"/>
                <a:gd name="T97" fmla="*/ 2147483647 h 2358"/>
                <a:gd name="T98" fmla="*/ 2147483647 w 2324"/>
                <a:gd name="T99" fmla="*/ 2147483647 h 2358"/>
                <a:gd name="T100" fmla="*/ 2147483647 w 2324"/>
                <a:gd name="T101" fmla="*/ 2147483647 h 2358"/>
                <a:gd name="T102" fmla="*/ 2147483647 w 2324"/>
                <a:gd name="T103" fmla="*/ 2147483647 h 2358"/>
                <a:gd name="T104" fmla="*/ 2147483647 w 2324"/>
                <a:gd name="T105" fmla="*/ 2147483647 h 2358"/>
                <a:gd name="T106" fmla="*/ 2147483647 w 2324"/>
                <a:gd name="T107" fmla="*/ 2147483647 h 2358"/>
                <a:gd name="T108" fmla="*/ 2147483647 w 2324"/>
                <a:gd name="T109" fmla="*/ 2147483647 h 2358"/>
                <a:gd name="T110" fmla="*/ 2147483647 w 2324"/>
                <a:gd name="T111" fmla="*/ 2147483647 h 2358"/>
                <a:gd name="T112" fmla="*/ 2147483647 w 2324"/>
                <a:gd name="T113" fmla="*/ 2147483647 h 2358"/>
                <a:gd name="T114" fmla="*/ 2147483647 w 2324"/>
                <a:gd name="T115" fmla="*/ 2147483647 h 235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9" name="Google Shape;176;p2"/>
            <p:cNvSpPr>
              <a:spLocks/>
            </p:cNvSpPr>
            <p:nvPr/>
          </p:nvSpPr>
          <p:spPr bwMode="auto">
            <a:xfrm>
              <a:off x="3328538" y="5895632"/>
              <a:ext cx="42577" cy="49285"/>
            </a:xfrm>
            <a:custGeom>
              <a:avLst/>
              <a:gdLst>
                <a:gd name="T0" fmla="*/ 2147483647 w 641"/>
                <a:gd name="T1" fmla="*/ 2147483647 h 742"/>
                <a:gd name="T2" fmla="*/ 2147483647 w 641"/>
                <a:gd name="T3" fmla="*/ 2147483647 h 742"/>
                <a:gd name="T4" fmla="*/ 2147483647 w 641"/>
                <a:gd name="T5" fmla="*/ 2147483647 h 742"/>
                <a:gd name="T6" fmla="*/ 2147483647 w 641"/>
                <a:gd name="T7" fmla="*/ 2147483647 h 742"/>
                <a:gd name="T8" fmla="*/ 2147483647 w 641"/>
                <a:gd name="T9" fmla="*/ 2147483647 h 742"/>
                <a:gd name="T10" fmla="*/ 2147483647 w 641"/>
                <a:gd name="T11" fmla="*/ 2147483647 h 742"/>
                <a:gd name="T12" fmla="*/ 2147483647 w 641"/>
                <a:gd name="T13" fmla="*/ 2147483647 h 742"/>
                <a:gd name="T14" fmla="*/ 2147483647 w 641"/>
                <a:gd name="T15" fmla="*/ 2147483647 h 742"/>
                <a:gd name="T16" fmla="*/ 2147483647 w 641"/>
                <a:gd name="T17" fmla="*/ 2147483647 h 742"/>
                <a:gd name="T18" fmla="*/ 2147483647 w 641"/>
                <a:gd name="T19" fmla="*/ 2147483647 h 742"/>
                <a:gd name="T20" fmla="*/ 2147483647 w 641"/>
                <a:gd name="T21" fmla="*/ 2147483647 h 742"/>
                <a:gd name="T22" fmla="*/ 2147483647 w 641"/>
                <a:gd name="T23" fmla="*/ 2147483647 h 742"/>
                <a:gd name="T24" fmla="*/ 2147483647 w 641"/>
                <a:gd name="T25" fmla="*/ 2147483647 h 742"/>
                <a:gd name="T26" fmla="*/ 2147483647 w 641"/>
                <a:gd name="T27" fmla="*/ 2147483647 h 742"/>
                <a:gd name="T28" fmla="*/ 2147483647 w 641"/>
                <a:gd name="T29" fmla="*/ 2147483647 h 742"/>
                <a:gd name="T30" fmla="*/ 2147483647 w 641"/>
                <a:gd name="T31" fmla="*/ 2147483647 h 742"/>
                <a:gd name="T32" fmla="*/ 2147483647 w 641"/>
                <a:gd name="T33" fmla="*/ 2147483647 h 742"/>
                <a:gd name="T34" fmla="*/ 2147483647 w 641"/>
                <a:gd name="T35" fmla="*/ 2147483647 h 742"/>
                <a:gd name="T36" fmla="*/ 2147483647 w 641"/>
                <a:gd name="T37" fmla="*/ 2147483647 h 742"/>
                <a:gd name="T38" fmla="*/ 2147483647 w 641"/>
                <a:gd name="T39" fmla="*/ 2147483647 h 74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0" name="Google Shape;177;p2"/>
            <p:cNvSpPr>
              <a:spLocks/>
            </p:cNvSpPr>
            <p:nvPr/>
          </p:nvSpPr>
          <p:spPr bwMode="auto">
            <a:xfrm>
              <a:off x="3210040" y="5707790"/>
              <a:ext cx="29093" cy="134240"/>
            </a:xfrm>
            <a:custGeom>
              <a:avLst/>
              <a:gdLst>
                <a:gd name="T0" fmla="*/ 2147483647 w 438"/>
                <a:gd name="T1" fmla="*/ 2147483647 h 2021"/>
                <a:gd name="T2" fmla="*/ 0 w 438"/>
                <a:gd name="T3" fmla="*/ 2147483647 h 2021"/>
                <a:gd name="T4" fmla="*/ 0 w 438"/>
                <a:gd name="T5" fmla="*/ 2147483647 h 2021"/>
                <a:gd name="T6" fmla="*/ 0 w 438"/>
                <a:gd name="T7" fmla="*/ 2147483647 h 2021"/>
                <a:gd name="T8" fmla="*/ 2147483647 w 438"/>
                <a:gd name="T9" fmla="*/ 2147483647 h 2021"/>
                <a:gd name="T10" fmla="*/ 2147483647 w 438"/>
                <a:gd name="T11" fmla="*/ 2147483647 h 2021"/>
                <a:gd name="T12" fmla="*/ 2147483647 w 438"/>
                <a:gd name="T13" fmla="*/ 2147483647 h 2021"/>
                <a:gd name="T14" fmla="*/ 2147483647 w 438"/>
                <a:gd name="T15" fmla="*/ 2147483647 h 2021"/>
                <a:gd name="T16" fmla="*/ 2147483647 w 438"/>
                <a:gd name="T17" fmla="*/ 2147483647 h 2021"/>
                <a:gd name="T18" fmla="*/ 2147483647 w 438"/>
                <a:gd name="T19" fmla="*/ 2147483647 h 2021"/>
                <a:gd name="T20" fmla="*/ 2147483647 w 438"/>
                <a:gd name="T21" fmla="*/ 2147483647 h 2021"/>
                <a:gd name="T22" fmla="*/ 2147483647 w 438"/>
                <a:gd name="T23" fmla="*/ 2147483647 h 2021"/>
                <a:gd name="T24" fmla="*/ 2147483647 w 438"/>
                <a:gd name="T25" fmla="*/ 2147483647 h 2021"/>
                <a:gd name="T26" fmla="*/ 2147483647 w 438"/>
                <a:gd name="T27" fmla="*/ 2147483647 h 2021"/>
                <a:gd name="T28" fmla="*/ 2147483647 w 438"/>
                <a:gd name="T29" fmla="*/ 2147483647 h 2021"/>
                <a:gd name="T30" fmla="*/ 2147483647 w 438"/>
                <a:gd name="T31" fmla="*/ 2147483647 h 2021"/>
                <a:gd name="T32" fmla="*/ 2147483647 w 438"/>
                <a:gd name="T33" fmla="*/ 2147483647 h 2021"/>
                <a:gd name="T34" fmla="*/ 2147483647 w 438"/>
                <a:gd name="T35" fmla="*/ 2147483647 h 2021"/>
                <a:gd name="T36" fmla="*/ 2147483647 w 438"/>
                <a:gd name="T37" fmla="*/ 2147483647 h 2021"/>
                <a:gd name="T38" fmla="*/ 2147483647 w 438"/>
                <a:gd name="T39" fmla="*/ 2147483647 h 202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1" name="Google Shape;178;p2"/>
            <p:cNvSpPr>
              <a:spLocks/>
            </p:cNvSpPr>
            <p:nvPr/>
          </p:nvSpPr>
          <p:spPr bwMode="auto">
            <a:xfrm>
              <a:off x="3160821" y="5922467"/>
              <a:ext cx="47027" cy="44835"/>
            </a:xfrm>
            <a:custGeom>
              <a:avLst/>
              <a:gdLst>
                <a:gd name="T0" fmla="*/ 2147483647 w 708"/>
                <a:gd name="T1" fmla="*/ 2147483647 h 675"/>
                <a:gd name="T2" fmla="*/ 2147483647 w 708"/>
                <a:gd name="T3" fmla="*/ 2147483647 h 675"/>
                <a:gd name="T4" fmla="*/ 2147483647 w 708"/>
                <a:gd name="T5" fmla="*/ 2147483647 h 675"/>
                <a:gd name="T6" fmla="*/ 2147483647 w 708"/>
                <a:gd name="T7" fmla="*/ 2147483647 h 675"/>
                <a:gd name="T8" fmla="*/ 2147483647 w 708"/>
                <a:gd name="T9" fmla="*/ 2147483647 h 675"/>
                <a:gd name="T10" fmla="*/ 2147483647 w 708"/>
                <a:gd name="T11" fmla="*/ 2147483647 h 675"/>
                <a:gd name="T12" fmla="*/ 2147483647 w 708"/>
                <a:gd name="T13" fmla="*/ 2147483647 h 675"/>
                <a:gd name="T14" fmla="*/ 2147483647 w 708"/>
                <a:gd name="T15" fmla="*/ 2147483647 h 675"/>
                <a:gd name="T16" fmla="*/ 2147483647 w 708"/>
                <a:gd name="T17" fmla="*/ 2147483647 h 675"/>
                <a:gd name="T18" fmla="*/ 2147483647 w 708"/>
                <a:gd name="T19" fmla="*/ 2147483647 h 675"/>
                <a:gd name="T20" fmla="*/ 2147483647 w 708"/>
                <a:gd name="T21" fmla="*/ 2147483647 h 675"/>
                <a:gd name="T22" fmla="*/ 2147483647 w 708"/>
                <a:gd name="T23" fmla="*/ 2147483647 h 675"/>
                <a:gd name="T24" fmla="*/ 2147483647 w 708"/>
                <a:gd name="T25" fmla="*/ 2147483647 h 675"/>
                <a:gd name="T26" fmla="*/ 2147483647 w 708"/>
                <a:gd name="T27" fmla="*/ 2147483647 h 675"/>
                <a:gd name="T28" fmla="*/ 2147483647 w 708"/>
                <a:gd name="T29" fmla="*/ 2147483647 h 675"/>
                <a:gd name="T30" fmla="*/ 2147483647 w 708"/>
                <a:gd name="T31" fmla="*/ 2147483647 h 675"/>
                <a:gd name="T32" fmla="*/ 2147483647 w 708"/>
                <a:gd name="T33" fmla="*/ 2147483647 h 675"/>
                <a:gd name="T34" fmla="*/ 2147483647 w 708"/>
                <a:gd name="T35" fmla="*/ 2147483647 h 675"/>
                <a:gd name="T36" fmla="*/ 2147483647 w 708"/>
                <a:gd name="T37" fmla="*/ 2147483647 h 675"/>
                <a:gd name="T38" fmla="*/ 2147483647 w 708"/>
                <a:gd name="T39" fmla="*/ 2147483647 h 675"/>
                <a:gd name="T40" fmla="*/ 2147483647 w 708"/>
                <a:gd name="T41" fmla="*/ 2147483647 h 675"/>
                <a:gd name="T42" fmla="*/ 2147483647 w 708"/>
                <a:gd name="T43" fmla="*/ 2147483647 h 675"/>
                <a:gd name="T44" fmla="*/ 2147483647 w 708"/>
                <a:gd name="T45" fmla="*/ 2147483647 h 675"/>
                <a:gd name="T46" fmla="*/ 2147483647 w 708"/>
                <a:gd name="T47" fmla="*/ 2147483647 h 675"/>
                <a:gd name="T48" fmla="*/ 2147483647 w 708"/>
                <a:gd name="T49" fmla="*/ 2147483647 h 675"/>
                <a:gd name="T50" fmla="*/ 2147483647 w 708"/>
                <a:gd name="T51" fmla="*/ 2147483647 h 675"/>
                <a:gd name="T52" fmla="*/ 2147483647 w 708"/>
                <a:gd name="T53" fmla="*/ 2147483647 h 675"/>
                <a:gd name="T54" fmla="*/ 2147483647 w 708"/>
                <a:gd name="T55" fmla="*/ 2147483647 h 675"/>
                <a:gd name="T56" fmla="*/ 2147483647 w 708"/>
                <a:gd name="T57" fmla="*/ 2147483647 h 675"/>
                <a:gd name="T58" fmla="*/ 2147483647 w 708"/>
                <a:gd name="T59" fmla="*/ 2147483647 h 675"/>
                <a:gd name="T60" fmla="*/ 2147483647 w 708"/>
                <a:gd name="T61" fmla="*/ 2147483647 h 675"/>
                <a:gd name="T62" fmla="*/ 2147483647 w 708"/>
                <a:gd name="T63" fmla="*/ 2147483647 h 675"/>
                <a:gd name="T64" fmla="*/ 2147483647 w 708"/>
                <a:gd name="T65" fmla="*/ 2147483647 h 675"/>
                <a:gd name="T66" fmla="*/ 2147483647 w 708"/>
                <a:gd name="T67" fmla="*/ 2147483647 h 675"/>
                <a:gd name="T68" fmla="*/ 2147483647 w 708"/>
                <a:gd name="T69" fmla="*/ 2147483647 h 675"/>
                <a:gd name="T70" fmla="*/ 2147483647 w 708"/>
                <a:gd name="T71" fmla="*/ 2147483647 h 67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2" name="Google Shape;179;p2"/>
            <p:cNvSpPr>
              <a:spLocks/>
            </p:cNvSpPr>
            <p:nvPr/>
          </p:nvSpPr>
          <p:spPr bwMode="auto">
            <a:xfrm>
              <a:off x="3093734" y="6081283"/>
              <a:ext cx="58186" cy="44769"/>
            </a:xfrm>
            <a:custGeom>
              <a:avLst/>
              <a:gdLst>
                <a:gd name="T0" fmla="*/ 2147483647 w 876"/>
                <a:gd name="T1" fmla="*/ 0 h 674"/>
                <a:gd name="T2" fmla="*/ 2147483647 w 876"/>
                <a:gd name="T3" fmla="*/ 2147483647 h 674"/>
                <a:gd name="T4" fmla="*/ 2147483647 w 876"/>
                <a:gd name="T5" fmla="*/ 2147483647 h 674"/>
                <a:gd name="T6" fmla="*/ 2147483647 w 876"/>
                <a:gd name="T7" fmla="*/ 2147483647 h 674"/>
                <a:gd name="T8" fmla="*/ 2147483647 w 876"/>
                <a:gd name="T9" fmla="*/ 2147483647 h 674"/>
                <a:gd name="T10" fmla="*/ 2147483647 w 876"/>
                <a:gd name="T11" fmla="*/ 2147483647 h 674"/>
                <a:gd name="T12" fmla="*/ 2147483647 w 876"/>
                <a:gd name="T13" fmla="*/ 2147483647 h 674"/>
                <a:gd name="T14" fmla="*/ 2147483647 w 876"/>
                <a:gd name="T15" fmla="*/ 2147483647 h 674"/>
                <a:gd name="T16" fmla="*/ 2147483647 w 876"/>
                <a:gd name="T17" fmla="*/ 2147483647 h 674"/>
                <a:gd name="T18" fmla="*/ 2147483647 w 876"/>
                <a:gd name="T19" fmla="*/ 2147483647 h 674"/>
                <a:gd name="T20" fmla="*/ 2147483647 w 876"/>
                <a:gd name="T21" fmla="*/ 2147483647 h 674"/>
                <a:gd name="T22" fmla="*/ 2147483647 w 876"/>
                <a:gd name="T23" fmla="*/ 2147483647 h 674"/>
                <a:gd name="T24" fmla="*/ 2147483647 w 876"/>
                <a:gd name="T25" fmla="*/ 2147483647 h 674"/>
                <a:gd name="T26" fmla="*/ 2147483647 w 876"/>
                <a:gd name="T27" fmla="*/ 2147483647 h 674"/>
                <a:gd name="T28" fmla="*/ 2147483647 w 876"/>
                <a:gd name="T29" fmla="*/ 2147483647 h 674"/>
                <a:gd name="T30" fmla="*/ 2147483647 w 876"/>
                <a:gd name="T31" fmla="*/ 2147483647 h 674"/>
                <a:gd name="T32" fmla="*/ 2147483647 w 876"/>
                <a:gd name="T33" fmla="*/ 2147483647 h 674"/>
                <a:gd name="T34" fmla="*/ 2147483647 w 876"/>
                <a:gd name="T35" fmla="*/ 2147483647 h 674"/>
                <a:gd name="T36" fmla="*/ 2147483647 w 876"/>
                <a:gd name="T37" fmla="*/ 2147483647 h 674"/>
                <a:gd name="T38" fmla="*/ 2147483647 w 876"/>
                <a:gd name="T39" fmla="*/ 2147483647 h 674"/>
                <a:gd name="T40" fmla="*/ 2147483647 w 876"/>
                <a:gd name="T41" fmla="*/ 2147483647 h 674"/>
                <a:gd name="T42" fmla="*/ 2147483647 w 876"/>
                <a:gd name="T43" fmla="*/ 2147483647 h 674"/>
                <a:gd name="T44" fmla="*/ 2147483647 w 876"/>
                <a:gd name="T45" fmla="*/ 2147483647 h 674"/>
                <a:gd name="T46" fmla="*/ 2147483647 w 876"/>
                <a:gd name="T47" fmla="*/ 2147483647 h 674"/>
                <a:gd name="T48" fmla="*/ 2147483647 w 876"/>
                <a:gd name="T49" fmla="*/ 2147483647 h 674"/>
                <a:gd name="T50" fmla="*/ 2147483647 w 876"/>
                <a:gd name="T51" fmla="*/ 2147483647 h 674"/>
                <a:gd name="T52" fmla="*/ 2147483647 w 876"/>
                <a:gd name="T53" fmla="*/ 2147483647 h 674"/>
                <a:gd name="T54" fmla="*/ 2147483647 w 876"/>
                <a:gd name="T55" fmla="*/ 0 h 674"/>
                <a:gd name="T56" fmla="*/ 2147483647 w 876"/>
                <a:gd name="T57" fmla="*/ 0 h 67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3" name="Google Shape;180;p2"/>
            <p:cNvSpPr>
              <a:spLocks/>
            </p:cNvSpPr>
            <p:nvPr/>
          </p:nvSpPr>
          <p:spPr bwMode="auto">
            <a:xfrm>
              <a:off x="3100443" y="5859897"/>
              <a:ext cx="154366" cy="158816"/>
            </a:xfrm>
            <a:custGeom>
              <a:avLst/>
              <a:gdLst>
                <a:gd name="T0" fmla="*/ 2147483647 w 2324"/>
                <a:gd name="T1" fmla="*/ 2147483647 h 2391"/>
                <a:gd name="T2" fmla="*/ 2147483647 w 2324"/>
                <a:gd name="T3" fmla="*/ 2147483647 h 2391"/>
                <a:gd name="T4" fmla="*/ 2147483647 w 2324"/>
                <a:gd name="T5" fmla="*/ 2147483647 h 2391"/>
                <a:gd name="T6" fmla="*/ 2147483647 w 2324"/>
                <a:gd name="T7" fmla="*/ 2147483647 h 2391"/>
                <a:gd name="T8" fmla="*/ 2147483647 w 2324"/>
                <a:gd name="T9" fmla="*/ 2147483647 h 2391"/>
                <a:gd name="T10" fmla="*/ 2147483647 w 2324"/>
                <a:gd name="T11" fmla="*/ 2147483647 h 2391"/>
                <a:gd name="T12" fmla="*/ 2147483647 w 2324"/>
                <a:gd name="T13" fmla="*/ 2147483647 h 2391"/>
                <a:gd name="T14" fmla="*/ 2147483647 w 2324"/>
                <a:gd name="T15" fmla="*/ 2147483647 h 2391"/>
                <a:gd name="T16" fmla="*/ 2147483647 w 2324"/>
                <a:gd name="T17" fmla="*/ 2147483647 h 2391"/>
                <a:gd name="T18" fmla="*/ 2147483647 w 2324"/>
                <a:gd name="T19" fmla="*/ 2147483647 h 2391"/>
                <a:gd name="T20" fmla="*/ 2147483647 w 2324"/>
                <a:gd name="T21" fmla="*/ 2147483647 h 2391"/>
                <a:gd name="T22" fmla="*/ 2147483647 w 2324"/>
                <a:gd name="T23" fmla="*/ 2147483647 h 2391"/>
                <a:gd name="T24" fmla="*/ 2147483647 w 2324"/>
                <a:gd name="T25" fmla="*/ 2147483647 h 2391"/>
                <a:gd name="T26" fmla="*/ 2147483647 w 2324"/>
                <a:gd name="T27" fmla="*/ 2147483647 h 2391"/>
                <a:gd name="T28" fmla="*/ 2147483647 w 2324"/>
                <a:gd name="T29" fmla="*/ 2147483647 h 2391"/>
                <a:gd name="T30" fmla="*/ 2147483647 w 2324"/>
                <a:gd name="T31" fmla="*/ 2147483647 h 2391"/>
                <a:gd name="T32" fmla="*/ 2147483647 w 2324"/>
                <a:gd name="T33" fmla="*/ 0 h 2391"/>
                <a:gd name="T34" fmla="*/ 2147483647 w 2324"/>
                <a:gd name="T35" fmla="*/ 2147483647 h 2391"/>
                <a:gd name="T36" fmla="*/ 2147483647 w 2324"/>
                <a:gd name="T37" fmla="*/ 2147483647 h 2391"/>
                <a:gd name="T38" fmla="*/ 2147483647 w 2324"/>
                <a:gd name="T39" fmla="*/ 2147483647 h 2391"/>
                <a:gd name="T40" fmla="*/ 2147483647 w 2324"/>
                <a:gd name="T41" fmla="*/ 2147483647 h 2391"/>
                <a:gd name="T42" fmla="*/ 2147483647 w 2324"/>
                <a:gd name="T43" fmla="*/ 2147483647 h 2391"/>
                <a:gd name="T44" fmla="*/ 2147483647 w 2324"/>
                <a:gd name="T45" fmla="*/ 2147483647 h 2391"/>
                <a:gd name="T46" fmla="*/ 2147483647 w 2324"/>
                <a:gd name="T47" fmla="*/ 2147483647 h 2391"/>
                <a:gd name="T48" fmla="*/ 2147483647 w 2324"/>
                <a:gd name="T49" fmla="*/ 2147483647 h 2391"/>
                <a:gd name="T50" fmla="*/ 2147483647 w 2324"/>
                <a:gd name="T51" fmla="*/ 2147483647 h 2391"/>
                <a:gd name="T52" fmla="*/ 2147483647 w 2324"/>
                <a:gd name="T53" fmla="*/ 2147483647 h 2391"/>
                <a:gd name="T54" fmla="*/ 2147483647 w 2324"/>
                <a:gd name="T55" fmla="*/ 2147483647 h 2391"/>
                <a:gd name="T56" fmla="*/ 2147483647 w 2324"/>
                <a:gd name="T57" fmla="*/ 2147483647 h 2391"/>
                <a:gd name="T58" fmla="*/ 2147483647 w 2324"/>
                <a:gd name="T59" fmla="*/ 2147483647 h 2391"/>
                <a:gd name="T60" fmla="*/ 2147483647 w 2324"/>
                <a:gd name="T61" fmla="*/ 2147483647 h 2391"/>
                <a:gd name="T62" fmla="*/ 2147483647 w 2324"/>
                <a:gd name="T63" fmla="*/ 2147483647 h 2391"/>
                <a:gd name="T64" fmla="*/ 2147483647 w 2324"/>
                <a:gd name="T65" fmla="*/ 2147483647 h 2391"/>
                <a:gd name="T66" fmla="*/ 2147483647 w 2324"/>
                <a:gd name="T67" fmla="*/ 2147483647 h 2391"/>
                <a:gd name="T68" fmla="*/ 2147483647 w 2324"/>
                <a:gd name="T69" fmla="*/ 2147483647 h 2391"/>
                <a:gd name="T70" fmla="*/ 2147483647 w 2324"/>
                <a:gd name="T71" fmla="*/ 2147483647 h 2391"/>
                <a:gd name="T72" fmla="*/ 2147483647 w 2324"/>
                <a:gd name="T73" fmla="*/ 2147483647 h 2391"/>
                <a:gd name="T74" fmla="*/ 2147483647 w 2324"/>
                <a:gd name="T75" fmla="*/ 2147483647 h 2391"/>
                <a:gd name="T76" fmla="*/ 2147483647 w 2324"/>
                <a:gd name="T77" fmla="*/ 2147483647 h 2391"/>
                <a:gd name="T78" fmla="*/ 2147483647 w 2324"/>
                <a:gd name="T79" fmla="*/ 2147483647 h 2391"/>
                <a:gd name="T80" fmla="*/ 2147483647 w 2324"/>
                <a:gd name="T81" fmla="*/ 2147483647 h 2391"/>
                <a:gd name="T82" fmla="*/ 2147483647 w 2324"/>
                <a:gd name="T83" fmla="*/ 2147483647 h 2391"/>
                <a:gd name="T84" fmla="*/ 2147483647 w 2324"/>
                <a:gd name="T85" fmla="*/ 2147483647 h 2391"/>
                <a:gd name="T86" fmla="*/ 2147483647 w 2324"/>
                <a:gd name="T87" fmla="*/ 2147483647 h 2391"/>
                <a:gd name="T88" fmla="*/ 2147483647 w 2324"/>
                <a:gd name="T89" fmla="*/ 2147483647 h 2391"/>
                <a:gd name="T90" fmla="*/ 2147483647 w 2324"/>
                <a:gd name="T91" fmla="*/ 2147483647 h 2391"/>
                <a:gd name="T92" fmla="*/ 2147483647 w 2324"/>
                <a:gd name="T93" fmla="*/ 2147483647 h 2391"/>
                <a:gd name="T94" fmla="*/ 2147483647 w 2324"/>
                <a:gd name="T95" fmla="*/ 0 h 2391"/>
                <a:gd name="T96" fmla="*/ 2147483647 w 2324"/>
                <a:gd name="T97" fmla="*/ 0 h 239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4" name="Google Shape;181;p2"/>
            <p:cNvSpPr>
              <a:spLocks/>
            </p:cNvSpPr>
            <p:nvPr/>
          </p:nvSpPr>
          <p:spPr bwMode="auto">
            <a:xfrm>
              <a:off x="3420267" y="6161787"/>
              <a:ext cx="24643" cy="149849"/>
            </a:xfrm>
            <a:custGeom>
              <a:avLst/>
              <a:gdLst>
                <a:gd name="T0" fmla="*/ 2147483647 w 371"/>
                <a:gd name="T1" fmla="*/ 0 h 2256"/>
                <a:gd name="T2" fmla="*/ 0 w 371"/>
                <a:gd name="T3" fmla="*/ 2147483647 h 2256"/>
                <a:gd name="T4" fmla="*/ 0 w 371"/>
                <a:gd name="T5" fmla="*/ 2147483647 h 2256"/>
                <a:gd name="T6" fmla="*/ 2147483647 w 371"/>
                <a:gd name="T7" fmla="*/ 2147483647 h 2256"/>
                <a:gd name="T8" fmla="*/ 2147483647 w 371"/>
                <a:gd name="T9" fmla="*/ 2147483647 h 2256"/>
                <a:gd name="T10" fmla="*/ 2147483647 w 371"/>
                <a:gd name="T11" fmla="*/ 2147483647 h 2256"/>
                <a:gd name="T12" fmla="*/ 2147483647 w 371"/>
                <a:gd name="T13" fmla="*/ 2147483647 h 2256"/>
                <a:gd name="T14" fmla="*/ 2147483647 w 371"/>
                <a:gd name="T15" fmla="*/ 2147483647 h 2256"/>
                <a:gd name="T16" fmla="*/ 2147483647 w 371"/>
                <a:gd name="T17" fmla="*/ 2147483647 h 2256"/>
                <a:gd name="T18" fmla="*/ 2147483647 w 371"/>
                <a:gd name="T19" fmla="*/ 2147483647 h 2256"/>
                <a:gd name="T20" fmla="*/ 2147483647 w 371"/>
                <a:gd name="T21" fmla="*/ 2147483647 h 2256"/>
                <a:gd name="T22" fmla="*/ 2147483647 w 371"/>
                <a:gd name="T23" fmla="*/ 2147483647 h 2256"/>
                <a:gd name="T24" fmla="*/ 2147483647 w 371"/>
                <a:gd name="T25" fmla="*/ 2147483647 h 2256"/>
                <a:gd name="T26" fmla="*/ 2147483647 w 371"/>
                <a:gd name="T27" fmla="*/ 2147483647 h 2256"/>
                <a:gd name="T28" fmla="*/ 2147483647 w 371"/>
                <a:gd name="T29" fmla="*/ 2147483647 h 2256"/>
                <a:gd name="T30" fmla="*/ 2147483647 w 371"/>
                <a:gd name="T31" fmla="*/ 0 h 2256"/>
                <a:gd name="T32" fmla="*/ 2147483647 w 371"/>
                <a:gd name="T33" fmla="*/ 0 h 22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5" name="Google Shape;182;p2"/>
            <p:cNvSpPr>
              <a:spLocks/>
            </p:cNvSpPr>
            <p:nvPr/>
          </p:nvSpPr>
          <p:spPr bwMode="auto">
            <a:xfrm>
              <a:off x="2138844" y="5710048"/>
              <a:ext cx="31351" cy="134240"/>
            </a:xfrm>
            <a:custGeom>
              <a:avLst/>
              <a:gdLst>
                <a:gd name="T0" fmla="*/ 2147483647 w 472"/>
                <a:gd name="T1" fmla="*/ 0 h 2021"/>
                <a:gd name="T2" fmla="*/ 2147483647 w 472"/>
                <a:gd name="T3" fmla="*/ 2147483647 h 2021"/>
                <a:gd name="T4" fmla="*/ 0 w 472"/>
                <a:gd name="T5" fmla="*/ 2147483647 h 2021"/>
                <a:gd name="T6" fmla="*/ 0 w 472"/>
                <a:gd name="T7" fmla="*/ 2147483647 h 2021"/>
                <a:gd name="T8" fmla="*/ 2147483647 w 472"/>
                <a:gd name="T9" fmla="*/ 2147483647 h 2021"/>
                <a:gd name="T10" fmla="*/ 2147483647 w 472"/>
                <a:gd name="T11" fmla="*/ 2147483647 h 2021"/>
                <a:gd name="T12" fmla="*/ 2147483647 w 472"/>
                <a:gd name="T13" fmla="*/ 2147483647 h 2021"/>
                <a:gd name="T14" fmla="*/ 2147483647 w 472"/>
                <a:gd name="T15" fmla="*/ 2147483647 h 2021"/>
                <a:gd name="T16" fmla="*/ 2147483647 w 472"/>
                <a:gd name="T17" fmla="*/ 2147483647 h 2021"/>
                <a:gd name="T18" fmla="*/ 2147483647 w 472"/>
                <a:gd name="T19" fmla="*/ 2147483647 h 2021"/>
                <a:gd name="T20" fmla="*/ 2147483647 w 472"/>
                <a:gd name="T21" fmla="*/ 2147483647 h 2021"/>
                <a:gd name="T22" fmla="*/ 2147483647 w 472"/>
                <a:gd name="T23" fmla="*/ 2147483647 h 2021"/>
                <a:gd name="T24" fmla="*/ 2147483647 w 472"/>
                <a:gd name="T25" fmla="*/ 2147483647 h 2021"/>
                <a:gd name="T26" fmla="*/ 2147483647 w 472"/>
                <a:gd name="T27" fmla="*/ 2147483647 h 2021"/>
                <a:gd name="T28" fmla="*/ 2147483647 w 472"/>
                <a:gd name="T29" fmla="*/ 2147483647 h 2021"/>
                <a:gd name="T30" fmla="*/ 2147483647 w 472"/>
                <a:gd name="T31" fmla="*/ 2147483647 h 2021"/>
                <a:gd name="T32" fmla="*/ 2147483647 w 472"/>
                <a:gd name="T33" fmla="*/ 2147483647 h 2021"/>
                <a:gd name="T34" fmla="*/ 2147483647 w 472"/>
                <a:gd name="T35" fmla="*/ 2147483647 h 2021"/>
                <a:gd name="T36" fmla="*/ 2147483647 w 472"/>
                <a:gd name="T37" fmla="*/ 2147483647 h 2021"/>
                <a:gd name="T38" fmla="*/ 2147483647 w 472"/>
                <a:gd name="T39" fmla="*/ 0 h 2021"/>
                <a:gd name="T40" fmla="*/ 2147483647 w 472"/>
                <a:gd name="T41" fmla="*/ 0 h 202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6" name="Google Shape;183;p2"/>
            <p:cNvSpPr>
              <a:spLocks/>
            </p:cNvSpPr>
            <p:nvPr/>
          </p:nvSpPr>
          <p:spPr bwMode="auto">
            <a:xfrm>
              <a:off x="2201481" y="5759201"/>
              <a:ext cx="44769" cy="60511"/>
            </a:xfrm>
            <a:custGeom>
              <a:avLst/>
              <a:gdLst>
                <a:gd name="T0" fmla="*/ 2147483647 w 674"/>
                <a:gd name="T1" fmla="*/ 2147483647 h 911"/>
                <a:gd name="T2" fmla="*/ 2147483647 w 674"/>
                <a:gd name="T3" fmla="*/ 2147483647 h 911"/>
                <a:gd name="T4" fmla="*/ 2147483647 w 674"/>
                <a:gd name="T5" fmla="*/ 2147483647 h 911"/>
                <a:gd name="T6" fmla="*/ 2147483647 w 674"/>
                <a:gd name="T7" fmla="*/ 2147483647 h 911"/>
                <a:gd name="T8" fmla="*/ 2147483647 w 674"/>
                <a:gd name="T9" fmla="*/ 2147483647 h 911"/>
                <a:gd name="T10" fmla="*/ 0 w 674"/>
                <a:gd name="T11" fmla="*/ 2147483647 h 911"/>
                <a:gd name="T12" fmla="*/ 2147483647 w 674"/>
                <a:gd name="T13" fmla="*/ 2147483647 h 911"/>
                <a:gd name="T14" fmla="*/ 2147483647 w 674"/>
                <a:gd name="T15" fmla="*/ 2147483647 h 911"/>
                <a:gd name="T16" fmla="*/ 2147483647 w 674"/>
                <a:gd name="T17" fmla="*/ 2147483647 h 911"/>
                <a:gd name="T18" fmla="*/ 2147483647 w 674"/>
                <a:gd name="T19" fmla="*/ 2147483647 h 911"/>
                <a:gd name="T20" fmla="*/ 2147483647 w 674"/>
                <a:gd name="T21" fmla="*/ 2147483647 h 911"/>
                <a:gd name="T22" fmla="*/ 2147483647 w 674"/>
                <a:gd name="T23" fmla="*/ 2147483647 h 911"/>
                <a:gd name="T24" fmla="*/ 2147483647 w 674"/>
                <a:gd name="T25" fmla="*/ 2147483647 h 911"/>
                <a:gd name="T26" fmla="*/ 2147483647 w 674"/>
                <a:gd name="T27" fmla="*/ 2147483647 h 911"/>
                <a:gd name="T28" fmla="*/ 2147483647 w 674"/>
                <a:gd name="T29" fmla="*/ 2147483647 h 911"/>
                <a:gd name="T30" fmla="*/ 2147483647 w 674"/>
                <a:gd name="T31" fmla="*/ 2147483647 h 911"/>
                <a:gd name="T32" fmla="*/ 2147483647 w 674"/>
                <a:gd name="T33" fmla="*/ 2147483647 h 911"/>
                <a:gd name="T34" fmla="*/ 2147483647 w 674"/>
                <a:gd name="T35" fmla="*/ 2147483647 h 911"/>
                <a:gd name="T36" fmla="*/ 2147483647 w 674"/>
                <a:gd name="T37" fmla="*/ 2147483647 h 911"/>
                <a:gd name="T38" fmla="*/ 2147483647 w 674"/>
                <a:gd name="T39" fmla="*/ 2147483647 h 911"/>
                <a:gd name="T40" fmla="*/ 2147483647 w 674"/>
                <a:gd name="T41" fmla="*/ 2147483647 h 911"/>
                <a:gd name="T42" fmla="*/ 2147483647 w 674"/>
                <a:gd name="T43" fmla="*/ 2147483647 h 911"/>
                <a:gd name="T44" fmla="*/ 2147483647 w 674"/>
                <a:gd name="T45" fmla="*/ 2147483647 h 911"/>
                <a:gd name="T46" fmla="*/ 2147483647 w 674"/>
                <a:gd name="T47" fmla="*/ 2147483647 h 911"/>
                <a:gd name="T48" fmla="*/ 2147483647 w 674"/>
                <a:gd name="T49" fmla="*/ 2147483647 h 911"/>
                <a:gd name="T50" fmla="*/ 2147483647 w 674"/>
                <a:gd name="T51" fmla="*/ 2147483647 h 911"/>
                <a:gd name="T52" fmla="*/ 2147483647 w 674"/>
                <a:gd name="T53" fmla="*/ 2147483647 h 911"/>
                <a:gd name="T54" fmla="*/ 2147483647 w 674"/>
                <a:gd name="T55" fmla="*/ 2147483647 h 911"/>
                <a:gd name="T56" fmla="*/ 2147483647 w 674"/>
                <a:gd name="T57" fmla="*/ 2147483647 h 911"/>
                <a:gd name="T58" fmla="*/ 2147483647 w 674"/>
                <a:gd name="T59" fmla="*/ 2147483647 h 911"/>
                <a:gd name="T60" fmla="*/ 2147483647 w 674"/>
                <a:gd name="T61" fmla="*/ 2147483647 h 911"/>
                <a:gd name="T62" fmla="*/ 2147483647 w 674"/>
                <a:gd name="T63" fmla="*/ 2147483647 h 911"/>
                <a:gd name="T64" fmla="*/ 2147483647 w 674"/>
                <a:gd name="T65" fmla="*/ 2147483647 h 911"/>
                <a:gd name="T66" fmla="*/ 2147483647 w 674"/>
                <a:gd name="T67" fmla="*/ 2147483647 h 911"/>
                <a:gd name="T68" fmla="*/ 2147483647 w 674"/>
                <a:gd name="T69" fmla="*/ 2147483647 h 911"/>
                <a:gd name="T70" fmla="*/ 2147483647 w 674"/>
                <a:gd name="T71" fmla="*/ 2147483647 h 911"/>
                <a:gd name="T72" fmla="*/ 2147483647 w 674"/>
                <a:gd name="T73" fmla="*/ 2147483647 h 911"/>
                <a:gd name="T74" fmla="*/ 2147483647 w 674"/>
                <a:gd name="T75" fmla="*/ 2147483647 h 911"/>
                <a:gd name="T76" fmla="*/ 2147483647 w 674"/>
                <a:gd name="T77" fmla="*/ 2147483647 h 911"/>
                <a:gd name="T78" fmla="*/ 2147483647 w 674"/>
                <a:gd name="T79" fmla="*/ 2147483647 h 911"/>
                <a:gd name="T80" fmla="*/ 2147483647 w 674"/>
                <a:gd name="T81" fmla="*/ 2147483647 h 9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7" name="Google Shape;184;p2"/>
            <p:cNvSpPr>
              <a:spLocks/>
            </p:cNvSpPr>
            <p:nvPr/>
          </p:nvSpPr>
          <p:spPr bwMode="auto">
            <a:xfrm>
              <a:off x="2051631" y="6079025"/>
              <a:ext cx="33610" cy="49285"/>
            </a:xfrm>
            <a:custGeom>
              <a:avLst/>
              <a:gdLst>
                <a:gd name="T0" fmla="*/ 2147483647 w 506"/>
                <a:gd name="T1" fmla="*/ 2147483647 h 742"/>
                <a:gd name="T2" fmla="*/ 2147483647 w 506"/>
                <a:gd name="T3" fmla="*/ 2147483647 h 742"/>
                <a:gd name="T4" fmla="*/ 2147483647 w 506"/>
                <a:gd name="T5" fmla="*/ 2147483647 h 742"/>
                <a:gd name="T6" fmla="*/ 2147483647 w 506"/>
                <a:gd name="T7" fmla="*/ 2147483647 h 742"/>
                <a:gd name="T8" fmla="*/ 0 w 506"/>
                <a:gd name="T9" fmla="*/ 2147483647 h 742"/>
                <a:gd name="T10" fmla="*/ 0 w 506"/>
                <a:gd name="T11" fmla="*/ 2147483647 h 742"/>
                <a:gd name="T12" fmla="*/ 0 w 506"/>
                <a:gd name="T13" fmla="*/ 2147483647 h 742"/>
                <a:gd name="T14" fmla="*/ 2147483647 w 506"/>
                <a:gd name="T15" fmla="*/ 2147483647 h 742"/>
                <a:gd name="T16" fmla="*/ 2147483647 w 506"/>
                <a:gd name="T17" fmla="*/ 2147483647 h 742"/>
                <a:gd name="T18" fmla="*/ 2147483647 w 506"/>
                <a:gd name="T19" fmla="*/ 2147483647 h 742"/>
                <a:gd name="T20" fmla="*/ 2147483647 w 506"/>
                <a:gd name="T21" fmla="*/ 2147483647 h 742"/>
                <a:gd name="T22" fmla="*/ 2147483647 w 506"/>
                <a:gd name="T23" fmla="*/ 2147483647 h 742"/>
                <a:gd name="T24" fmla="*/ 2147483647 w 506"/>
                <a:gd name="T25" fmla="*/ 2147483647 h 742"/>
                <a:gd name="T26" fmla="*/ 2147483647 w 506"/>
                <a:gd name="T27" fmla="*/ 2147483647 h 742"/>
                <a:gd name="T28" fmla="*/ 2147483647 w 506"/>
                <a:gd name="T29" fmla="*/ 2147483647 h 742"/>
                <a:gd name="T30" fmla="*/ 2147483647 w 506"/>
                <a:gd name="T31" fmla="*/ 2147483647 h 742"/>
                <a:gd name="T32" fmla="*/ 2147483647 w 506"/>
                <a:gd name="T33" fmla="*/ 2147483647 h 742"/>
                <a:gd name="T34" fmla="*/ 2147483647 w 506"/>
                <a:gd name="T35" fmla="*/ 2147483647 h 742"/>
                <a:gd name="T36" fmla="*/ 2147483647 w 506"/>
                <a:gd name="T37" fmla="*/ 2147483647 h 742"/>
                <a:gd name="T38" fmla="*/ 2147483647 w 506"/>
                <a:gd name="T39" fmla="*/ 2147483647 h 742"/>
                <a:gd name="T40" fmla="*/ 2147483647 w 506"/>
                <a:gd name="T41" fmla="*/ 2147483647 h 742"/>
                <a:gd name="T42" fmla="*/ 2147483647 w 506"/>
                <a:gd name="T43" fmla="*/ 2147483647 h 742"/>
                <a:gd name="T44" fmla="*/ 2147483647 w 506"/>
                <a:gd name="T45" fmla="*/ 2147483647 h 742"/>
                <a:gd name="T46" fmla="*/ 2147483647 w 506"/>
                <a:gd name="T47" fmla="*/ 2147483647 h 742"/>
                <a:gd name="T48" fmla="*/ 2147483647 w 506"/>
                <a:gd name="T49" fmla="*/ 2147483647 h 7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8" name="Google Shape;185;p2"/>
            <p:cNvSpPr>
              <a:spLocks/>
            </p:cNvSpPr>
            <p:nvPr/>
          </p:nvSpPr>
          <p:spPr bwMode="auto">
            <a:xfrm>
              <a:off x="1928617" y="6190814"/>
              <a:ext cx="152108" cy="167850"/>
            </a:xfrm>
            <a:custGeom>
              <a:avLst/>
              <a:gdLst>
                <a:gd name="T0" fmla="*/ 2147483647 w 2290"/>
                <a:gd name="T1" fmla="*/ 2147483647 h 2527"/>
                <a:gd name="T2" fmla="*/ 2147483647 w 2290"/>
                <a:gd name="T3" fmla="*/ 2147483647 h 2527"/>
                <a:gd name="T4" fmla="*/ 2147483647 w 2290"/>
                <a:gd name="T5" fmla="*/ 2147483647 h 2527"/>
                <a:gd name="T6" fmla="*/ 2147483647 w 2290"/>
                <a:gd name="T7" fmla="*/ 2147483647 h 2527"/>
                <a:gd name="T8" fmla="*/ 2147483647 w 2290"/>
                <a:gd name="T9" fmla="*/ 2147483647 h 2527"/>
                <a:gd name="T10" fmla="*/ 2147483647 w 2290"/>
                <a:gd name="T11" fmla="*/ 2147483647 h 2527"/>
                <a:gd name="T12" fmla="*/ 2147483647 w 2290"/>
                <a:gd name="T13" fmla="*/ 2147483647 h 2527"/>
                <a:gd name="T14" fmla="*/ 2147483647 w 2290"/>
                <a:gd name="T15" fmla="*/ 2147483647 h 2527"/>
                <a:gd name="T16" fmla="*/ 2147483647 w 2290"/>
                <a:gd name="T17" fmla="*/ 2147483647 h 2527"/>
                <a:gd name="T18" fmla="*/ 2147483647 w 2290"/>
                <a:gd name="T19" fmla="*/ 2147483647 h 2527"/>
                <a:gd name="T20" fmla="*/ 2147483647 w 2290"/>
                <a:gd name="T21" fmla="*/ 2147483647 h 2527"/>
                <a:gd name="T22" fmla="*/ 2147483647 w 2290"/>
                <a:gd name="T23" fmla="*/ 2147483647 h 2527"/>
                <a:gd name="T24" fmla="*/ 2147483647 w 2290"/>
                <a:gd name="T25" fmla="*/ 2147483647 h 2527"/>
                <a:gd name="T26" fmla="*/ 2147483647 w 2290"/>
                <a:gd name="T27" fmla="*/ 2147483647 h 2527"/>
                <a:gd name="T28" fmla="*/ 2147483647 w 2290"/>
                <a:gd name="T29" fmla="*/ 2147483647 h 2527"/>
                <a:gd name="T30" fmla="*/ 2147483647 w 2290"/>
                <a:gd name="T31" fmla="*/ 2147483647 h 2527"/>
                <a:gd name="T32" fmla="*/ 2147483647 w 2290"/>
                <a:gd name="T33" fmla="*/ 2147483647 h 2527"/>
                <a:gd name="T34" fmla="*/ 2147483647 w 2290"/>
                <a:gd name="T35" fmla="*/ 2147483647 h 2527"/>
                <a:gd name="T36" fmla="*/ 2147483647 w 2290"/>
                <a:gd name="T37" fmla="*/ 2147483647 h 2527"/>
                <a:gd name="T38" fmla="*/ 2147483647 w 2290"/>
                <a:gd name="T39" fmla="*/ 2147483647 h 2527"/>
                <a:gd name="T40" fmla="*/ 2147483647 w 2290"/>
                <a:gd name="T41" fmla="*/ 2147483647 h 2527"/>
                <a:gd name="T42" fmla="*/ 2147483647 w 2290"/>
                <a:gd name="T43" fmla="*/ 2147483647 h 2527"/>
                <a:gd name="T44" fmla="*/ 2147483647 w 2290"/>
                <a:gd name="T45" fmla="*/ 2147483647 h 2527"/>
                <a:gd name="T46" fmla="*/ 2147483647 w 2290"/>
                <a:gd name="T47" fmla="*/ 2147483647 h 2527"/>
                <a:gd name="T48" fmla="*/ 2147483647 w 2290"/>
                <a:gd name="T49" fmla="*/ 2147483647 h 2527"/>
                <a:gd name="T50" fmla="*/ 2147483647 w 2290"/>
                <a:gd name="T51" fmla="*/ 2147483647 h 2527"/>
                <a:gd name="T52" fmla="*/ 2147483647 w 2290"/>
                <a:gd name="T53" fmla="*/ 2147483647 h 2527"/>
                <a:gd name="T54" fmla="*/ 2147483647 w 2290"/>
                <a:gd name="T55" fmla="*/ 2147483647 h 2527"/>
                <a:gd name="T56" fmla="*/ 2147483647 w 2290"/>
                <a:gd name="T57" fmla="*/ 2147483647 h 2527"/>
                <a:gd name="T58" fmla="*/ 2147483647 w 2290"/>
                <a:gd name="T59" fmla="*/ 2147483647 h 2527"/>
                <a:gd name="T60" fmla="*/ 2147483647 w 2290"/>
                <a:gd name="T61" fmla="*/ 2147483647 h 2527"/>
                <a:gd name="T62" fmla="*/ 2147483647 w 2290"/>
                <a:gd name="T63" fmla="*/ 2147483647 h 2527"/>
                <a:gd name="T64" fmla="*/ 2147483647 w 2290"/>
                <a:gd name="T65" fmla="*/ 2147483647 h 2527"/>
                <a:gd name="T66" fmla="*/ 2147483647 w 2290"/>
                <a:gd name="T67" fmla="*/ 2147483647 h 2527"/>
                <a:gd name="T68" fmla="*/ 2147483647 w 2290"/>
                <a:gd name="T69" fmla="*/ 2147483647 h 2527"/>
                <a:gd name="T70" fmla="*/ 2147483647 w 2290"/>
                <a:gd name="T71" fmla="*/ 2147483647 h 2527"/>
                <a:gd name="T72" fmla="*/ 2147483647 w 2290"/>
                <a:gd name="T73" fmla="*/ 2147483647 h 2527"/>
                <a:gd name="T74" fmla="*/ 2147483647 w 2290"/>
                <a:gd name="T75" fmla="*/ 2147483647 h 2527"/>
                <a:gd name="T76" fmla="*/ 2147483647 w 2290"/>
                <a:gd name="T77" fmla="*/ 2147483647 h 2527"/>
                <a:gd name="T78" fmla="*/ 2147483647 w 2290"/>
                <a:gd name="T79" fmla="*/ 2147483647 h 2527"/>
                <a:gd name="T80" fmla="*/ 2147483647 w 2290"/>
                <a:gd name="T81" fmla="*/ 2147483647 h 2527"/>
                <a:gd name="T82" fmla="*/ 2147483647 w 2290"/>
                <a:gd name="T83" fmla="*/ 2147483647 h 2527"/>
                <a:gd name="T84" fmla="*/ 2147483647 w 2290"/>
                <a:gd name="T85" fmla="*/ 2147483647 h 2527"/>
                <a:gd name="T86" fmla="*/ 2147483647 w 2290"/>
                <a:gd name="T87" fmla="*/ 2147483647 h 2527"/>
                <a:gd name="T88" fmla="*/ 2147483647 w 2290"/>
                <a:gd name="T89" fmla="*/ 2147483647 h 2527"/>
                <a:gd name="T90" fmla="*/ 2147483647 w 2290"/>
                <a:gd name="T91" fmla="*/ 2147483647 h 2527"/>
                <a:gd name="T92" fmla="*/ 2147483647 w 2290"/>
                <a:gd name="T93" fmla="*/ 2147483647 h 2527"/>
                <a:gd name="T94" fmla="*/ 2147483647 w 2290"/>
                <a:gd name="T95" fmla="*/ 2147483647 h 2527"/>
                <a:gd name="T96" fmla="*/ 2147483647 w 2290"/>
                <a:gd name="T97" fmla="*/ 2147483647 h 2527"/>
                <a:gd name="T98" fmla="*/ 2147483647 w 2290"/>
                <a:gd name="T99" fmla="*/ 2147483647 h 252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9" name="Google Shape;186;p2"/>
            <p:cNvSpPr>
              <a:spLocks/>
            </p:cNvSpPr>
            <p:nvPr/>
          </p:nvSpPr>
          <p:spPr bwMode="auto">
            <a:xfrm>
              <a:off x="2317720" y="5886732"/>
              <a:ext cx="31418" cy="13484"/>
            </a:xfrm>
            <a:custGeom>
              <a:avLst/>
              <a:gdLst>
                <a:gd name="T0" fmla="*/ 2147483647 w 473"/>
                <a:gd name="T1" fmla="*/ 0 h 203"/>
                <a:gd name="T2" fmla="*/ 2147483647 w 473"/>
                <a:gd name="T3" fmla="*/ 2147483647 h 203"/>
                <a:gd name="T4" fmla="*/ 2147483647 w 473"/>
                <a:gd name="T5" fmla="*/ 2147483647 h 203"/>
                <a:gd name="T6" fmla="*/ 2147483647 w 473"/>
                <a:gd name="T7" fmla="*/ 2147483647 h 203"/>
                <a:gd name="T8" fmla="*/ 2147483647 w 473"/>
                <a:gd name="T9" fmla="*/ 2147483647 h 203"/>
                <a:gd name="T10" fmla="*/ 2147483647 w 473"/>
                <a:gd name="T11" fmla="*/ 2147483647 h 203"/>
                <a:gd name="T12" fmla="*/ 2147483647 w 473"/>
                <a:gd name="T13" fmla="*/ 2147483647 h 203"/>
                <a:gd name="T14" fmla="*/ 2147483647 w 473"/>
                <a:gd name="T15" fmla="*/ 2147483647 h 203"/>
                <a:gd name="T16" fmla="*/ 2147483647 w 473"/>
                <a:gd name="T17" fmla="*/ 2147483647 h 203"/>
                <a:gd name="T18" fmla="*/ 2147483647 w 473"/>
                <a:gd name="T19" fmla="*/ 2147483647 h 203"/>
                <a:gd name="T20" fmla="*/ 2147483647 w 473"/>
                <a:gd name="T21" fmla="*/ 2147483647 h 203"/>
                <a:gd name="T22" fmla="*/ 2147483647 w 473"/>
                <a:gd name="T23" fmla="*/ 2147483647 h 203"/>
                <a:gd name="T24" fmla="*/ 2147483647 w 473"/>
                <a:gd name="T25" fmla="*/ 2147483647 h 203"/>
                <a:gd name="T26" fmla="*/ 2147483647 w 473"/>
                <a:gd name="T27" fmla="*/ 2147483647 h 203"/>
                <a:gd name="T28" fmla="*/ 2147483647 w 473"/>
                <a:gd name="T29" fmla="*/ 2147483647 h 203"/>
                <a:gd name="T30" fmla="*/ 2147483647 w 473"/>
                <a:gd name="T31" fmla="*/ 0 h 20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0" name="Google Shape;187;p2"/>
            <p:cNvSpPr>
              <a:spLocks/>
            </p:cNvSpPr>
            <p:nvPr/>
          </p:nvSpPr>
          <p:spPr bwMode="auto">
            <a:xfrm>
              <a:off x="2250633" y="5830804"/>
              <a:ext cx="154366" cy="152108"/>
            </a:xfrm>
            <a:custGeom>
              <a:avLst/>
              <a:gdLst>
                <a:gd name="T0" fmla="*/ 2147483647 w 2324"/>
                <a:gd name="T1" fmla="*/ 0 h 2290"/>
                <a:gd name="T2" fmla="*/ 2147483647 w 2324"/>
                <a:gd name="T3" fmla="*/ 2147483647 h 2290"/>
                <a:gd name="T4" fmla="*/ 2147483647 w 2324"/>
                <a:gd name="T5" fmla="*/ 2147483647 h 2290"/>
                <a:gd name="T6" fmla="*/ 2147483647 w 2324"/>
                <a:gd name="T7" fmla="*/ 2147483647 h 2290"/>
                <a:gd name="T8" fmla="*/ 2147483647 w 2324"/>
                <a:gd name="T9" fmla="*/ 2147483647 h 2290"/>
                <a:gd name="T10" fmla="*/ 2147483647 w 2324"/>
                <a:gd name="T11" fmla="*/ 2147483647 h 2290"/>
                <a:gd name="T12" fmla="*/ 2147483647 w 2324"/>
                <a:gd name="T13" fmla="*/ 2147483647 h 2290"/>
                <a:gd name="T14" fmla="*/ 2147483647 w 2324"/>
                <a:gd name="T15" fmla="*/ 2147483647 h 2290"/>
                <a:gd name="T16" fmla="*/ 2147483647 w 2324"/>
                <a:gd name="T17" fmla="*/ 2147483647 h 2290"/>
                <a:gd name="T18" fmla="*/ 2147483647 w 2324"/>
                <a:gd name="T19" fmla="*/ 2147483647 h 2290"/>
                <a:gd name="T20" fmla="*/ 2147483647 w 2324"/>
                <a:gd name="T21" fmla="*/ 2147483647 h 2290"/>
                <a:gd name="T22" fmla="*/ 2147483647 w 2324"/>
                <a:gd name="T23" fmla="*/ 2147483647 h 2290"/>
                <a:gd name="T24" fmla="*/ 2147483647 w 2324"/>
                <a:gd name="T25" fmla="*/ 2147483647 h 2290"/>
                <a:gd name="T26" fmla="*/ 2147483647 w 2324"/>
                <a:gd name="T27" fmla="*/ 2147483647 h 2290"/>
                <a:gd name="T28" fmla="*/ 2147483647 w 2324"/>
                <a:gd name="T29" fmla="*/ 2147483647 h 2290"/>
                <a:gd name="T30" fmla="*/ 2147483647 w 2324"/>
                <a:gd name="T31" fmla="*/ 2147483647 h 2290"/>
                <a:gd name="T32" fmla="*/ 2147483647 w 2324"/>
                <a:gd name="T33" fmla="*/ 2147483647 h 2290"/>
                <a:gd name="T34" fmla="*/ 2147483647 w 2324"/>
                <a:gd name="T35" fmla="*/ 2147483647 h 2290"/>
                <a:gd name="T36" fmla="*/ 2147483647 w 2324"/>
                <a:gd name="T37" fmla="*/ 2147483647 h 2290"/>
                <a:gd name="T38" fmla="*/ 2147483647 w 2324"/>
                <a:gd name="T39" fmla="*/ 2147483647 h 2290"/>
                <a:gd name="T40" fmla="*/ 2147483647 w 2324"/>
                <a:gd name="T41" fmla="*/ 2147483647 h 2290"/>
                <a:gd name="T42" fmla="*/ 2147483647 w 2324"/>
                <a:gd name="T43" fmla="*/ 2147483647 h 2290"/>
                <a:gd name="T44" fmla="*/ 2147483647 w 2324"/>
                <a:gd name="T45" fmla="*/ 2147483647 h 2290"/>
                <a:gd name="T46" fmla="*/ 2147483647 w 2324"/>
                <a:gd name="T47" fmla="*/ 2147483647 h 2290"/>
                <a:gd name="T48" fmla="*/ 2147483647 w 2324"/>
                <a:gd name="T49" fmla="*/ 2147483647 h 2290"/>
                <a:gd name="T50" fmla="*/ 2147483647 w 2324"/>
                <a:gd name="T51" fmla="*/ 2147483647 h 2290"/>
                <a:gd name="T52" fmla="*/ 2147483647 w 2324"/>
                <a:gd name="T53" fmla="*/ 2147483647 h 2290"/>
                <a:gd name="T54" fmla="*/ 2147483647 w 2324"/>
                <a:gd name="T55" fmla="*/ 2147483647 h 2290"/>
                <a:gd name="T56" fmla="*/ 2147483647 w 2324"/>
                <a:gd name="T57" fmla="*/ 2147483647 h 2290"/>
                <a:gd name="T58" fmla="*/ 2147483647 w 2324"/>
                <a:gd name="T59" fmla="*/ 2147483647 h 2290"/>
                <a:gd name="T60" fmla="*/ 2147483647 w 2324"/>
                <a:gd name="T61" fmla="*/ 2147483647 h 2290"/>
                <a:gd name="T62" fmla="*/ 2147483647 w 2324"/>
                <a:gd name="T63" fmla="*/ 2147483647 h 2290"/>
                <a:gd name="T64" fmla="*/ 2147483647 w 2324"/>
                <a:gd name="T65" fmla="*/ 2147483647 h 2290"/>
                <a:gd name="T66" fmla="*/ 2147483647 w 2324"/>
                <a:gd name="T67" fmla="*/ 2147483647 h 2290"/>
                <a:gd name="T68" fmla="*/ 2147483647 w 2324"/>
                <a:gd name="T69" fmla="*/ 2147483647 h 2290"/>
                <a:gd name="T70" fmla="*/ 2147483647 w 2324"/>
                <a:gd name="T71" fmla="*/ 2147483647 h 2290"/>
                <a:gd name="T72" fmla="*/ 2147483647 w 2324"/>
                <a:gd name="T73" fmla="*/ 2147483647 h 2290"/>
                <a:gd name="T74" fmla="*/ 2147483647 w 2324"/>
                <a:gd name="T75" fmla="*/ 2147483647 h 2290"/>
                <a:gd name="T76" fmla="*/ 2147483647 w 2324"/>
                <a:gd name="T77" fmla="*/ 2147483647 h 2290"/>
                <a:gd name="T78" fmla="*/ 2147483647 w 2324"/>
                <a:gd name="T79" fmla="*/ 2147483647 h 2290"/>
                <a:gd name="T80" fmla="*/ 2147483647 w 2324"/>
                <a:gd name="T81" fmla="*/ 2147483647 h 2290"/>
                <a:gd name="T82" fmla="*/ 2147483647 w 2324"/>
                <a:gd name="T83" fmla="*/ 2147483647 h 2290"/>
                <a:gd name="T84" fmla="*/ 2147483647 w 2324"/>
                <a:gd name="T85" fmla="*/ 2147483647 h 2290"/>
                <a:gd name="T86" fmla="*/ 2147483647 w 2324"/>
                <a:gd name="T87" fmla="*/ 2147483647 h 2290"/>
                <a:gd name="T88" fmla="*/ 2147483647 w 2324"/>
                <a:gd name="T89" fmla="*/ 2147483647 h 2290"/>
                <a:gd name="T90" fmla="*/ 2147483647 w 2324"/>
                <a:gd name="T91" fmla="*/ 2147483647 h 2290"/>
                <a:gd name="T92" fmla="*/ 2147483647 w 2324"/>
                <a:gd name="T93" fmla="*/ 2147483647 h 2290"/>
                <a:gd name="T94" fmla="*/ 2147483647 w 2324"/>
                <a:gd name="T95" fmla="*/ 2147483647 h 2290"/>
                <a:gd name="T96" fmla="*/ 2147483647 w 2324"/>
                <a:gd name="T97" fmla="*/ 2147483647 h 2290"/>
                <a:gd name="T98" fmla="*/ 2147483647 w 2324"/>
                <a:gd name="T99" fmla="*/ 2147483647 h 2290"/>
                <a:gd name="T100" fmla="*/ 2147483647 w 2324"/>
                <a:gd name="T101" fmla="*/ 0 h 2290"/>
                <a:gd name="T102" fmla="*/ 2147483647 w 2324"/>
                <a:gd name="T103" fmla="*/ 0 h 22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1" name="Google Shape;188;p2"/>
            <p:cNvSpPr>
              <a:spLocks/>
            </p:cNvSpPr>
            <p:nvPr/>
          </p:nvSpPr>
          <p:spPr bwMode="auto">
            <a:xfrm>
              <a:off x="2313270" y="5895632"/>
              <a:ext cx="35868" cy="42577"/>
            </a:xfrm>
            <a:custGeom>
              <a:avLst/>
              <a:gdLst>
                <a:gd name="T0" fmla="*/ 0 w 540"/>
                <a:gd name="T1" fmla="*/ 2147483647 h 641"/>
                <a:gd name="T2" fmla="*/ 0 w 540"/>
                <a:gd name="T3" fmla="*/ 2147483647 h 641"/>
                <a:gd name="T4" fmla="*/ 2147483647 w 540"/>
                <a:gd name="T5" fmla="*/ 2147483647 h 641"/>
                <a:gd name="T6" fmla="*/ 2147483647 w 540"/>
                <a:gd name="T7" fmla="*/ 2147483647 h 641"/>
                <a:gd name="T8" fmla="*/ 2147483647 w 540"/>
                <a:gd name="T9" fmla="*/ 2147483647 h 641"/>
                <a:gd name="T10" fmla="*/ 2147483647 w 540"/>
                <a:gd name="T11" fmla="*/ 2147483647 h 641"/>
                <a:gd name="T12" fmla="*/ 2147483647 w 540"/>
                <a:gd name="T13" fmla="*/ 2147483647 h 641"/>
                <a:gd name="T14" fmla="*/ 2147483647 w 540"/>
                <a:gd name="T15" fmla="*/ 2147483647 h 641"/>
                <a:gd name="T16" fmla="*/ 2147483647 w 540"/>
                <a:gd name="T17" fmla="*/ 2147483647 h 641"/>
                <a:gd name="T18" fmla="*/ 2147483647 w 540"/>
                <a:gd name="T19" fmla="*/ 2147483647 h 641"/>
                <a:gd name="T20" fmla="*/ 2147483647 w 540"/>
                <a:gd name="T21" fmla="*/ 2147483647 h 641"/>
                <a:gd name="T22" fmla="*/ 2147483647 w 540"/>
                <a:gd name="T23" fmla="*/ 2147483647 h 641"/>
                <a:gd name="T24" fmla="*/ 2147483647 w 540"/>
                <a:gd name="T25" fmla="*/ 2147483647 h 641"/>
                <a:gd name="T26" fmla="*/ 2147483647 w 540"/>
                <a:gd name="T27" fmla="*/ 2147483647 h 641"/>
                <a:gd name="T28" fmla="*/ 2147483647 w 540"/>
                <a:gd name="T29" fmla="*/ 2147483647 h 641"/>
                <a:gd name="T30" fmla="*/ 2147483647 w 540"/>
                <a:gd name="T31" fmla="*/ 2147483647 h 641"/>
                <a:gd name="T32" fmla="*/ 2147483647 w 540"/>
                <a:gd name="T33" fmla="*/ 2147483647 h 641"/>
                <a:gd name="T34" fmla="*/ 2147483647 w 540"/>
                <a:gd name="T35" fmla="*/ 2147483647 h 641"/>
                <a:gd name="T36" fmla="*/ 2147483647 w 540"/>
                <a:gd name="T37" fmla="*/ 2147483647 h 641"/>
                <a:gd name="T38" fmla="*/ 2147483647 w 540"/>
                <a:gd name="T39" fmla="*/ 2147483647 h 641"/>
                <a:gd name="T40" fmla="*/ 2147483647 w 540"/>
                <a:gd name="T41" fmla="*/ 2147483647 h 641"/>
                <a:gd name="T42" fmla="*/ 2147483647 w 540"/>
                <a:gd name="T43" fmla="*/ 2147483647 h 641"/>
                <a:gd name="T44" fmla="*/ 2147483647 w 540"/>
                <a:gd name="T45" fmla="*/ 2147483647 h 641"/>
                <a:gd name="T46" fmla="*/ 2147483647 w 540"/>
                <a:gd name="T47" fmla="*/ 2147483647 h 641"/>
                <a:gd name="T48" fmla="*/ 2147483647 w 540"/>
                <a:gd name="T49" fmla="*/ 2147483647 h 641"/>
                <a:gd name="T50" fmla="*/ 2147483647 w 540"/>
                <a:gd name="T51" fmla="*/ 2147483647 h 641"/>
                <a:gd name="T52" fmla="*/ 2147483647 w 540"/>
                <a:gd name="T53" fmla="*/ 2147483647 h 641"/>
                <a:gd name="T54" fmla="*/ 2147483647 w 540"/>
                <a:gd name="T55" fmla="*/ 2147483647 h 641"/>
                <a:gd name="T56" fmla="*/ 2147483647 w 540"/>
                <a:gd name="T57" fmla="*/ 2147483647 h 641"/>
                <a:gd name="T58" fmla="*/ 0 w 540"/>
                <a:gd name="T59" fmla="*/ 2147483647 h 64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2" name="Google Shape;189;p2"/>
            <p:cNvSpPr>
              <a:spLocks/>
            </p:cNvSpPr>
            <p:nvPr/>
          </p:nvSpPr>
          <p:spPr bwMode="auto">
            <a:xfrm>
              <a:off x="2067241" y="6333955"/>
              <a:ext cx="156624" cy="170042"/>
            </a:xfrm>
            <a:custGeom>
              <a:avLst/>
              <a:gdLst>
                <a:gd name="T0" fmla="*/ 2147483647 w 2358"/>
                <a:gd name="T1" fmla="*/ 2147483647 h 2560"/>
                <a:gd name="T2" fmla="*/ 2147483647 w 2358"/>
                <a:gd name="T3" fmla="*/ 2147483647 h 2560"/>
                <a:gd name="T4" fmla="*/ 2147483647 w 2358"/>
                <a:gd name="T5" fmla="*/ 2147483647 h 2560"/>
                <a:gd name="T6" fmla="*/ 2147483647 w 2358"/>
                <a:gd name="T7" fmla="*/ 2147483647 h 2560"/>
                <a:gd name="T8" fmla="*/ 2147483647 w 2358"/>
                <a:gd name="T9" fmla="*/ 2147483647 h 2560"/>
                <a:gd name="T10" fmla="*/ 2147483647 w 2358"/>
                <a:gd name="T11" fmla="*/ 2147483647 h 2560"/>
                <a:gd name="T12" fmla="*/ 2147483647 w 2358"/>
                <a:gd name="T13" fmla="*/ 2147483647 h 2560"/>
                <a:gd name="T14" fmla="*/ 2147483647 w 2358"/>
                <a:gd name="T15" fmla="*/ 2147483647 h 2560"/>
                <a:gd name="T16" fmla="*/ 2147483647 w 2358"/>
                <a:gd name="T17" fmla="*/ 2147483647 h 2560"/>
                <a:gd name="T18" fmla="*/ 2147483647 w 2358"/>
                <a:gd name="T19" fmla="*/ 2147483647 h 2560"/>
                <a:gd name="T20" fmla="*/ 2147483647 w 2358"/>
                <a:gd name="T21" fmla="*/ 2147483647 h 2560"/>
                <a:gd name="T22" fmla="*/ 2147483647 w 2358"/>
                <a:gd name="T23" fmla="*/ 2147483647 h 2560"/>
                <a:gd name="T24" fmla="*/ 2147483647 w 2358"/>
                <a:gd name="T25" fmla="*/ 2147483647 h 2560"/>
                <a:gd name="T26" fmla="*/ 2147483647 w 2358"/>
                <a:gd name="T27" fmla="*/ 2147483647 h 2560"/>
                <a:gd name="T28" fmla="*/ 2147483647 w 2358"/>
                <a:gd name="T29" fmla="*/ 2147483647 h 2560"/>
                <a:gd name="T30" fmla="*/ 2147483647 w 2358"/>
                <a:gd name="T31" fmla="*/ 2147483647 h 2560"/>
                <a:gd name="T32" fmla="*/ 2147483647 w 2358"/>
                <a:gd name="T33" fmla="*/ 2147483647 h 2560"/>
                <a:gd name="T34" fmla="*/ 2147483647 w 2358"/>
                <a:gd name="T35" fmla="*/ 2147483647 h 2560"/>
                <a:gd name="T36" fmla="*/ 2147483647 w 2358"/>
                <a:gd name="T37" fmla="*/ 2147483647 h 2560"/>
                <a:gd name="T38" fmla="*/ 2147483647 w 2358"/>
                <a:gd name="T39" fmla="*/ 2147483647 h 2560"/>
                <a:gd name="T40" fmla="*/ 2147483647 w 2358"/>
                <a:gd name="T41" fmla="*/ 2147483647 h 2560"/>
                <a:gd name="T42" fmla="*/ 2147483647 w 2358"/>
                <a:gd name="T43" fmla="*/ 2147483647 h 2560"/>
                <a:gd name="T44" fmla="*/ 2147483647 w 2358"/>
                <a:gd name="T45" fmla="*/ 2147483647 h 2560"/>
                <a:gd name="T46" fmla="*/ 2147483647 w 2358"/>
                <a:gd name="T47" fmla="*/ 2147483647 h 2560"/>
                <a:gd name="T48" fmla="*/ 2147483647 w 2358"/>
                <a:gd name="T49" fmla="*/ 2147483647 h 2560"/>
                <a:gd name="T50" fmla="*/ 2147483647 w 2358"/>
                <a:gd name="T51" fmla="*/ 2147483647 h 2560"/>
                <a:gd name="T52" fmla="*/ 2147483647 w 2358"/>
                <a:gd name="T53" fmla="*/ 2147483647 h 2560"/>
                <a:gd name="T54" fmla="*/ 2147483647 w 2358"/>
                <a:gd name="T55" fmla="*/ 2147483647 h 2560"/>
                <a:gd name="T56" fmla="*/ 2147483647 w 2358"/>
                <a:gd name="T57" fmla="*/ 2147483647 h 2560"/>
                <a:gd name="T58" fmla="*/ 2147483647 w 2358"/>
                <a:gd name="T59" fmla="*/ 2147483647 h 2560"/>
                <a:gd name="T60" fmla="*/ 2147483647 w 2358"/>
                <a:gd name="T61" fmla="*/ 2147483647 h 2560"/>
                <a:gd name="T62" fmla="*/ 2147483647 w 2358"/>
                <a:gd name="T63" fmla="*/ 2147483647 h 2560"/>
                <a:gd name="T64" fmla="*/ 2147483647 w 2358"/>
                <a:gd name="T65" fmla="*/ 2147483647 h 2560"/>
                <a:gd name="T66" fmla="*/ 2147483647 w 2358"/>
                <a:gd name="T67" fmla="*/ 2147483647 h 2560"/>
                <a:gd name="T68" fmla="*/ 2147483647 w 2358"/>
                <a:gd name="T69" fmla="*/ 2147483647 h 2560"/>
                <a:gd name="T70" fmla="*/ 2147483647 w 2358"/>
                <a:gd name="T71" fmla="*/ 2147483647 h 2560"/>
                <a:gd name="T72" fmla="*/ 2147483647 w 2358"/>
                <a:gd name="T73" fmla="*/ 2147483647 h 2560"/>
                <a:gd name="T74" fmla="*/ 2147483647 w 2358"/>
                <a:gd name="T75" fmla="*/ 2147483647 h 2560"/>
                <a:gd name="T76" fmla="*/ 2147483647 w 2358"/>
                <a:gd name="T77" fmla="*/ 2147483647 h 2560"/>
                <a:gd name="T78" fmla="*/ 2147483647 w 2358"/>
                <a:gd name="T79" fmla="*/ 2147483647 h 2560"/>
                <a:gd name="T80" fmla="*/ 2147483647 w 2358"/>
                <a:gd name="T81" fmla="*/ 2147483647 h 2560"/>
                <a:gd name="T82" fmla="*/ 2147483647 w 2358"/>
                <a:gd name="T83" fmla="*/ 2147483647 h 2560"/>
                <a:gd name="T84" fmla="*/ 2147483647 w 2358"/>
                <a:gd name="T85" fmla="*/ 2147483647 h 2560"/>
                <a:gd name="T86" fmla="*/ 2147483647 w 2358"/>
                <a:gd name="T87" fmla="*/ 2147483647 h 2560"/>
                <a:gd name="T88" fmla="*/ 2147483647 w 2358"/>
                <a:gd name="T89" fmla="*/ 2147483647 h 2560"/>
                <a:gd name="T90" fmla="*/ 2147483647 w 2358"/>
                <a:gd name="T91" fmla="*/ 2147483647 h 2560"/>
                <a:gd name="T92" fmla="*/ 2147483647 w 2358"/>
                <a:gd name="T93" fmla="*/ 2147483647 h 2560"/>
                <a:gd name="T94" fmla="*/ 2147483647 w 2358"/>
                <a:gd name="T95" fmla="*/ 2147483647 h 25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3" name="Google Shape;190;p2"/>
            <p:cNvSpPr>
              <a:spLocks/>
            </p:cNvSpPr>
            <p:nvPr/>
          </p:nvSpPr>
          <p:spPr bwMode="auto">
            <a:xfrm>
              <a:off x="3529798" y="5951560"/>
              <a:ext cx="152174" cy="167783"/>
            </a:xfrm>
            <a:custGeom>
              <a:avLst/>
              <a:gdLst>
                <a:gd name="T0" fmla="*/ 2147483647 w 2291"/>
                <a:gd name="T1" fmla="*/ 2147483647 h 2526"/>
                <a:gd name="T2" fmla="*/ 2147483647 w 2291"/>
                <a:gd name="T3" fmla="*/ 2147483647 h 2526"/>
                <a:gd name="T4" fmla="*/ 2147483647 w 2291"/>
                <a:gd name="T5" fmla="*/ 2147483647 h 2526"/>
                <a:gd name="T6" fmla="*/ 2147483647 w 2291"/>
                <a:gd name="T7" fmla="*/ 2147483647 h 2526"/>
                <a:gd name="T8" fmla="*/ 2147483647 w 2291"/>
                <a:gd name="T9" fmla="*/ 2147483647 h 2526"/>
                <a:gd name="T10" fmla="*/ 2147483647 w 2291"/>
                <a:gd name="T11" fmla="*/ 2147483647 h 2526"/>
                <a:gd name="T12" fmla="*/ 2147483647 w 2291"/>
                <a:gd name="T13" fmla="*/ 2147483647 h 2526"/>
                <a:gd name="T14" fmla="*/ 2147483647 w 2291"/>
                <a:gd name="T15" fmla="*/ 2147483647 h 2526"/>
                <a:gd name="T16" fmla="*/ 2147483647 w 2291"/>
                <a:gd name="T17" fmla="*/ 2147483647 h 2526"/>
                <a:gd name="T18" fmla="*/ 2147483647 w 2291"/>
                <a:gd name="T19" fmla="*/ 2147483647 h 2526"/>
                <a:gd name="T20" fmla="*/ 2147483647 w 2291"/>
                <a:gd name="T21" fmla="*/ 2147483647 h 2526"/>
                <a:gd name="T22" fmla="*/ 2147483647 w 2291"/>
                <a:gd name="T23" fmla="*/ 2147483647 h 2526"/>
                <a:gd name="T24" fmla="*/ 2147483647 w 2291"/>
                <a:gd name="T25" fmla="*/ 2147483647 h 2526"/>
                <a:gd name="T26" fmla="*/ 2147483647 w 2291"/>
                <a:gd name="T27" fmla="*/ 2147483647 h 2526"/>
                <a:gd name="T28" fmla="*/ 2147483647 w 2291"/>
                <a:gd name="T29" fmla="*/ 2147483647 h 2526"/>
                <a:gd name="T30" fmla="*/ 2147483647 w 2291"/>
                <a:gd name="T31" fmla="*/ 0 h 2526"/>
                <a:gd name="T32" fmla="*/ 2147483647 w 2291"/>
                <a:gd name="T33" fmla="*/ 2147483647 h 2526"/>
                <a:gd name="T34" fmla="*/ 2147483647 w 2291"/>
                <a:gd name="T35" fmla="*/ 2147483647 h 2526"/>
                <a:gd name="T36" fmla="*/ 2147483647 w 2291"/>
                <a:gd name="T37" fmla="*/ 2147483647 h 2526"/>
                <a:gd name="T38" fmla="*/ 2147483647 w 2291"/>
                <a:gd name="T39" fmla="*/ 2147483647 h 2526"/>
                <a:gd name="T40" fmla="*/ 2147483647 w 2291"/>
                <a:gd name="T41" fmla="*/ 2147483647 h 2526"/>
                <a:gd name="T42" fmla="*/ 2147483647 w 2291"/>
                <a:gd name="T43" fmla="*/ 2147483647 h 2526"/>
                <a:gd name="T44" fmla="*/ 2147483647 w 2291"/>
                <a:gd name="T45" fmla="*/ 2147483647 h 2526"/>
                <a:gd name="T46" fmla="*/ 2147483647 w 2291"/>
                <a:gd name="T47" fmla="*/ 2147483647 h 2526"/>
                <a:gd name="T48" fmla="*/ 2147483647 w 2291"/>
                <a:gd name="T49" fmla="*/ 2147483647 h 2526"/>
                <a:gd name="T50" fmla="*/ 2147483647 w 2291"/>
                <a:gd name="T51" fmla="*/ 2147483647 h 2526"/>
                <a:gd name="T52" fmla="*/ 2147483647 w 2291"/>
                <a:gd name="T53" fmla="*/ 2147483647 h 2526"/>
                <a:gd name="T54" fmla="*/ 2147483647 w 2291"/>
                <a:gd name="T55" fmla="*/ 2147483647 h 2526"/>
                <a:gd name="T56" fmla="*/ 2147483647 w 2291"/>
                <a:gd name="T57" fmla="*/ 2147483647 h 2526"/>
                <a:gd name="T58" fmla="*/ 2147483647 w 2291"/>
                <a:gd name="T59" fmla="*/ 2147483647 h 2526"/>
                <a:gd name="T60" fmla="*/ 2147483647 w 2291"/>
                <a:gd name="T61" fmla="*/ 2147483647 h 2526"/>
                <a:gd name="T62" fmla="*/ 2147483647 w 2291"/>
                <a:gd name="T63" fmla="*/ 2147483647 h 2526"/>
                <a:gd name="T64" fmla="*/ 2147483647 w 2291"/>
                <a:gd name="T65" fmla="*/ 2147483647 h 2526"/>
                <a:gd name="T66" fmla="*/ 2147483647 w 2291"/>
                <a:gd name="T67" fmla="*/ 2147483647 h 2526"/>
                <a:gd name="T68" fmla="*/ 2147483647 w 2291"/>
                <a:gd name="T69" fmla="*/ 2147483647 h 2526"/>
                <a:gd name="T70" fmla="*/ 2147483647 w 2291"/>
                <a:gd name="T71" fmla="*/ 2147483647 h 2526"/>
                <a:gd name="T72" fmla="*/ 2147483647 w 2291"/>
                <a:gd name="T73" fmla="*/ 2147483647 h 2526"/>
                <a:gd name="T74" fmla="*/ 2147483647 w 2291"/>
                <a:gd name="T75" fmla="*/ 2147483647 h 2526"/>
                <a:gd name="T76" fmla="*/ 2147483647 w 2291"/>
                <a:gd name="T77" fmla="*/ 2147483647 h 2526"/>
                <a:gd name="T78" fmla="*/ 2147483647 w 2291"/>
                <a:gd name="T79" fmla="*/ 2147483647 h 2526"/>
                <a:gd name="T80" fmla="*/ 2147483647 w 2291"/>
                <a:gd name="T81" fmla="*/ 2147483647 h 2526"/>
                <a:gd name="T82" fmla="*/ 2147483647 w 2291"/>
                <a:gd name="T83" fmla="*/ 2147483647 h 2526"/>
                <a:gd name="T84" fmla="*/ 2147483647 w 2291"/>
                <a:gd name="T85" fmla="*/ 2147483647 h 2526"/>
                <a:gd name="T86" fmla="*/ 2147483647 w 2291"/>
                <a:gd name="T87" fmla="*/ 2147483647 h 2526"/>
                <a:gd name="T88" fmla="*/ 2147483647 w 2291"/>
                <a:gd name="T89" fmla="*/ 2147483647 h 2526"/>
                <a:gd name="T90" fmla="*/ 2147483647 w 2291"/>
                <a:gd name="T91" fmla="*/ 2147483647 h 2526"/>
                <a:gd name="T92" fmla="*/ 2147483647 w 2291"/>
                <a:gd name="T93" fmla="*/ 2147483647 h 2526"/>
                <a:gd name="T94" fmla="*/ 2147483647 w 2291"/>
                <a:gd name="T95" fmla="*/ 2147483647 h 2526"/>
                <a:gd name="T96" fmla="*/ 2147483647 w 2291"/>
                <a:gd name="T97" fmla="*/ 0 h 25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4" name="Google Shape;191;p2"/>
            <p:cNvSpPr>
              <a:spLocks/>
            </p:cNvSpPr>
            <p:nvPr/>
          </p:nvSpPr>
          <p:spPr bwMode="auto">
            <a:xfrm>
              <a:off x="3424717" y="6125986"/>
              <a:ext cx="161075" cy="185651"/>
            </a:xfrm>
            <a:custGeom>
              <a:avLst/>
              <a:gdLst>
                <a:gd name="T0" fmla="*/ 2147483647 w 2425"/>
                <a:gd name="T1" fmla="*/ 2147483647 h 2795"/>
                <a:gd name="T2" fmla="*/ 2147483647 w 2425"/>
                <a:gd name="T3" fmla="*/ 2147483647 h 2795"/>
                <a:gd name="T4" fmla="*/ 2147483647 w 2425"/>
                <a:gd name="T5" fmla="*/ 2147483647 h 2795"/>
                <a:gd name="T6" fmla="*/ 2147483647 w 2425"/>
                <a:gd name="T7" fmla="*/ 2147483647 h 2795"/>
                <a:gd name="T8" fmla="*/ 2147483647 w 2425"/>
                <a:gd name="T9" fmla="*/ 2147483647 h 2795"/>
                <a:gd name="T10" fmla="*/ 2147483647 w 2425"/>
                <a:gd name="T11" fmla="*/ 2147483647 h 2795"/>
                <a:gd name="T12" fmla="*/ 2147483647 w 2425"/>
                <a:gd name="T13" fmla="*/ 2147483647 h 2795"/>
                <a:gd name="T14" fmla="*/ 2147483647 w 2425"/>
                <a:gd name="T15" fmla="*/ 2147483647 h 2795"/>
                <a:gd name="T16" fmla="*/ 2147483647 w 2425"/>
                <a:gd name="T17" fmla="*/ 2147483647 h 2795"/>
                <a:gd name="T18" fmla="*/ 0 w 2425"/>
                <a:gd name="T19" fmla="*/ 2147483647 h 2795"/>
                <a:gd name="T20" fmla="*/ 2147483647 w 2425"/>
                <a:gd name="T21" fmla="*/ 2147483647 h 2795"/>
                <a:gd name="T22" fmla="*/ 2147483647 w 2425"/>
                <a:gd name="T23" fmla="*/ 2147483647 h 2795"/>
                <a:gd name="T24" fmla="*/ 2147483647 w 2425"/>
                <a:gd name="T25" fmla="*/ 2147483647 h 2795"/>
                <a:gd name="T26" fmla="*/ 2147483647 w 2425"/>
                <a:gd name="T27" fmla="*/ 2147483647 h 2795"/>
                <a:gd name="T28" fmla="*/ 2147483647 w 2425"/>
                <a:gd name="T29" fmla="*/ 2147483647 h 2795"/>
                <a:gd name="T30" fmla="*/ 2147483647 w 2425"/>
                <a:gd name="T31" fmla="*/ 2147483647 h 2795"/>
                <a:gd name="T32" fmla="*/ 2147483647 w 2425"/>
                <a:gd name="T33" fmla="*/ 2147483647 h 2795"/>
                <a:gd name="T34" fmla="*/ 2147483647 w 2425"/>
                <a:gd name="T35" fmla="*/ 2147483647 h 2795"/>
                <a:gd name="T36" fmla="*/ 2147483647 w 2425"/>
                <a:gd name="T37" fmla="*/ 2147483647 h 2795"/>
                <a:gd name="T38" fmla="*/ 2147483647 w 2425"/>
                <a:gd name="T39" fmla="*/ 2147483647 h 2795"/>
                <a:gd name="T40" fmla="*/ 2147483647 w 2425"/>
                <a:gd name="T41" fmla="*/ 2147483647 h 2795"/>
                <a:gd name="T42" fmla="*/ 2147483647 w 2425"/>
                <a:gd name="T43" fmla="*/ 2147483647 h 2795"/>
                <a:gd name="T44" fmla="*/ 2147483647 w 2425"/>
                <a:gd name="T45" fmla="*/ 2147483647 h 2795"/>
                <a:gd name="T46" fmla="*/ 2147483647 w 2425"/>
                <a:gd name="T47" fmla="*/ 2147483647 h 2795"/>
                <a:gd name="T48" fmla="*/ 2147483647 w 2425"/>
                <a:gd name="T49" fmla="*/ 2147483647 h 2795"/>
                <a:gd name="T50" fmla="*/ 2147483647 w 2425"/>
                <a:gd name="T51" fmla="*/ 2147483647 h 2795"/>
                <a:gd name="T52" fmla="*/ 2147483647 w 2425"/>
                <a:gd name="T53" fmla="*/ 2147483647 h 2795"/>
                <a:gd name="T54" fmla="*/ 2147483647 w 2425"/>
                <a:gd name="T55" fmla="*/ 2147483647 h 2795"/>
                <a:gd name="T56" fmla="*/ 2147483647 w 2425"/>
                <a:gd name="T57" fmla="*/ 2147483647 h 2795"/>
                <a:gd name="T58" fmla="*/ 2147483647 w 2425"/>
                <a:gd name="T59" fmla="*/ 2147483647 h 2795"/>
                <a:gd name="T60" fmla="*/ 2147483647 w 2425"/>
                <a:gd name="T61" fmla="*/ 2147483647 h 2795"/>
                <a:gd name="T62" fmla="*/ 2147483647 w 2425"/>
                <a:gd name="T63" fmla="*/ 2147483647 h 2795"/>
                <a:gd name="T64" fmla="*/ 2147483647 w 2425"/>
                <a:gd name="T65" fmla="*/ 2147483647 h 2795"/>
                <a:gd name="T66" fmla="*/ 2147483647 w 2425"/>
                <a:gd name="T67" fmla="*/ 2147483647 h 2795"/>
                <a:gd name="T68" fmla="*/ 2147483647 w 2425"/>
                <a:gd name="T69" fmla="*/ 2147483647 h 2795"/>
                <a:gd name="T70" fmla="*/ 2147483647 w 2425"/>
                <a:gd name="T71" fmla="*/ 2147483647 h 2795"/>
                <a:gd name="T72" fmla="*/ 2147483647 w 2425"/>
                <a:gd name="T73" fmla="*/ 2147483647 h 2795"/>
                <a:gd name="T74" fmla="*/ 2147483647 w 2425"/>
                <a:gd name="T75" fmla="*/ 2147483647 h 2795"/>
                <a:gd name="T76" fmla="*/ 2147483647 w 2425"/>
                <a:gd name="T77" fmla="*/ 2147483647 h 2795"/>
                <a:gd name="T78" fmla="*/ 2147483647 w 2425"/>
                <a:gd name="T79" fmla="*/ 2147483647 h 2795"/>
                <a:gd name="T80" fmla="*/ 2147483647 w 2425"/>
                <a:gd name="T81" fmla="*/ 2147483647 h 2795"/>
                <a:gd name="T82" fmla="*/ 2147483647 w 2425"/>
                <a:gd name="T83" fmla="*/ 2147483647 h 2795"/>
                <a:gd name="T84" fmla="*/ 2147483647 w 2425"/>
                <a:gd name="T85" fmla="*/ 2147483647 h 2795"/>
                <a:gd name="T86" fmla="*/ 2147483647 w 2425"/>
                <a:gd name="T87" fmla="*/ 2147483647 h 2795"/>
                <a:gd name="T88" fmla="*/ 2147483647 w 2425"/>
                <a:gd name="T89" fmla="*/ 2147483647 h 279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5" name="Google Shape;192;p2"/>
            <p:cNvSpPr>
              <a:spLocks/>
            </p:cNvSpPr>
            <p:nvPr/>
          </p:nvSpPr>
          <p:spPr bwMode="auto">
            <a:xfrm>
              <a:off x="2311011" y="6199781"/>
              <a:ext cx="42577" cy="47027"/>
            </a:xfrm>
            <a:custGeom>
              <a:avLst/>
              <a:gdLst>
                <a:gd name="T0" fmla="*/ 2147483647 w 641"/>
                <a:gd name="T1" fmla="*/ 2147483647 h 708"/>
                <a:gd name="T2" fmla="*/ 2147483647 w 641"/>
                <a:gd name="T3" fmla="*/ 2147483647 h 708"/>
                <a:gd name="T4" fmla="*/ 2147483647 w 641"/>
                <a:gd name="T5" fmla="*/ 2147483647 h 708"/>
                <a:gd name="T6" fmla="*/ 2147483647 w 641"/>
                <a:gd name="T7" fmla="*/ 2147483647 h 708"/>
                <a:gd name="T8" fmla="*/ 2147483647 w 641"/>
                <a:gd name="T9" fmla="*/ 2147483647 h 708"/>
                <a:gd name="T10" fmla="*/ 2147483647 w 641"/>
                <a:gd name="T11" fmla="*/ 2147483647 h 708"/>
                <a:gd name="T12" fmla="*/ 2147483647 w 641"/>
                <a:gd name="T13" fmla="*/ 2147483647 h 708"/>
                <a:gd name="T14" fmla="*/ 2147483647 w 641"/>
                <a:gd name="T15" fmla="*/ 2147483647 h 708"/>
                <a:gd name="T16" fmla="*/ 2147483647 w 641"/>
                <a:gd name="T17" fmla="*/ 2147483647 h 708"/>
                <a:gd name="T18" fmla="*/ 2147483647 w 641"/>
                <a:gd name="T19" fmla="*/ 2147483647 h 708"/>
                <a:gd name="T20" fmla="*/ 2147483647 w 641"/>
                <a:gd name="T21" fmla="*/ 2147483647 h 708"/>
                <a:gd name="T22" fmla="*/ 2147483647 w 641"/>
                <a:gd name="T23" fmla="*/ 2147483647 h 708"/>
                <a:gd name="T24" fmla="*/ 2147483647 w 641"/>
                <a:gd name="T25" fmla="*/ 2147483647 h 708"/>
                <a:gd name="T26" fmla="*/ 2147483647 w 641"/>
                <a:gd name="T27" fmla="*/ 2147483647 h 708"/>
                <a:gd name="T28" fmla="*/ 2147483647 w 641"/>
                <a:gd name="T29" fmla="*/ 2147483647 h 708"/>
                <a:gd name="T30" fmla="*/ 2147483647 w 641"/>
                <a:gd name="T31" fmla="*/ 2147483647 h 708"/>
                <a:gd name="T32" fmla="*/ 2147483647 w 641"/>
                <a:gd name="T33" fmla="*/ 2147483647 h 708"/>
                <a:gd name="T34" fmla="*/ 2147483647 w 641"/>
                <a:gd name="T35" fmla="*/ 2147483647 h 708"/>
                <a:gd name="T36" fmla="*/ 2147483647 w 641"/>
                <a:gd name="T37" fmla="*/ 2147483647 h 708"/>
                <a:gd name="T38" fmla="*/ 2147483647 w 641"/>
                <a:gd name="T39" fmla="*/ 2147483647 h 708"/>
                <a:gd name="T40" fmla="*/ 2147483647 w 641"/>
                <a:gd name="T41" fmla="*/ 2147483647 h 708"/>
                <a:gd name="T42" fmla="*/ 2147483647 w 641"/>
                <a:gd name="T43" fmla="*/ 2147483647 h 708"/>
                <a:gd name="T44" fmla="*/ 2147483647 w 641"/>
                <a:gd name="T45" fmla="*/ 2147483647 h 708"/>
                <a:gd name="T46" fmla="*/ 2147483647 w 641"/>
                <a:gd name="T47" fmla="*/ 2147483647 h 708"/>
                <a:gd name="T48" fmla="*/ 2147483647 w 641"/>
                <a:gd name="T49" fmla="*/ 2147483647 h 708"/>
                <a:gd name="T50" fmla="*/ 2147483647 w 641"/>
                <a:gd name="T51" fmla="*/ 2147483647 h 708"/>
                <a:gd name="T52" fmla="*/ 2147483647 w 641"/>
                <a:gd name="T53" fmla="*/ 2147483647 h 70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6" name="Google Shape;193;p2"/>
            <p:cNvSpPr>
              <a:spLocks/>
            </p:cNvSpPr>
            <p:nvPr/>
          </p:nvSpPr>
          <p:spPr bwMode="auto">
            <a:xfrm>
              <a:off x="3227907" y="6150562"/>
              <a:ext cx="194618" cy="179009"/>
            </a:xfrm>
            <a:custGeom>
              <a:avLst/>
              <a:gdLst>
                <a:gd name="T0" fmla="*/ 2147483647 w 2930"/>
                <a:gd name="T1" fmla="*/ 2147483647 h 2695"/>
                <a:gd name="T2" fmla="*/ 2147483647 w 2930"/>
                <a:gd name="T3" fmla="*/ 2147483647 h 2695"/>
                <a:gd name="T4" fmla="*/ 2147483647 w 2930"/>
                <a:gd name="T5" fmla="*/ 2147483647 h 2695"/>
                <a:gd name="T6" fmla="*/ 2147483647 w 2930"/>
                <a:gd name="T7" fmla="*/ 2147483647 h 2695"/>
                <a:gd name="T8" fmla="*/ 2147483647 w 2930"/>
                <a:gd name="T9" fmla="*/ 2147483647 h 2695"/>
                <a:gd name="T10" fmla="*/ 2147483647 w 2930"/>
                <a:gd name="T11" fmla="*/ 2147483647 h 2695"/>
                <a:gd name="T12" fmla="*/ 2147483647 w 2930"/>
                <a:gd name="T13" fmla="*/ 2147483647 h 2695"/>
                <a:gd name="T14" fmla="*/ 2147483647 w 2930"/>
                <a:gd name="T15" fmla="*/ 2147483647 h 2695"/>
                <a:gd name="T16" fmla="*/ 2147483647 w 2930"/>
                <a:gd name="T17" fmla="*/ 2147483647 h 2695"/>
                <a:gd name="T18" fmla="*/ 2147483647 w 2930"/>
                <a:gd name="T19" fmla="*/ 2147483647 h 2695"/>
                <a:gd name="T20" fmla="*/ 2147483647 w 2930"/>
                <a:gd name="T21" fmla="*/ 2147483647 h 2695"/>
                <a:gd name="T22" fmla="*/ 2147483647 w 2930"/>
                <a:gd name="T23" fmla="*/ 2147483647 h 2695"/>
                <a:gd name="T24" fmla="*/ 2147483647 w 2930"/>
                <a:gd name="T25" fmla="*/ 2147483647 h 2695"/>
                <a:gd name="T26" fmla="*/ 2147483647 w 2930"/>
                <a:gd name="T27" fmla="*/ 2147483647 h 2695"/>
                <a:gd name="T28" fmla="*/ 2147483647 w 2930"/>
                <a:gd name="T29" fmla="*/ 2147483647 h 2695"/>
                <a:gd name="T30" fmla="*/ 2147483647 w 2930"/>
                <a:gd name="T31" fmla="*/ 2147483647 h 2695"/>
                <a:gd name="T32" fmla="*/ 2147483647 w 2930"/>
                <a:gd name="T33" fmla="*/ 2147483647 h 2695"/>
                <a:gd name="T34" fmla="*/ 2147483647 w 2930"/>
                <a:gd name="T35" fmla="*/ 2147483647 h 2695"/>
                <a:gd name="T36" fmla="*/ 2147483647 w 2930"/>
                <a:gd name="T37" fmla="*/ 2147483647 h 2695"/>
                <a:gd name="T38" fmla="*/ 2147483647 w 2930"/>
                <a:gd name="T39" fmla="*/ 2147483647 h 2695"/>
                <a:gd name="T40" fmla="*/ 2147483647 w 2930"/>
                <a:gd name="T41" fmla="*/ 2147483647 h 2695"/>
                <a:gd name="T42" fmla="*/ 2147483647 w 2930"/>
                <a:gd name="T43" fmla="*/ 2147483647 h 2695"/>
                <a:gd name="T44" fmla="*/ 2147483647 w 2930"/>
                <a:gd name="T45" fmla="*/ 2147483647 h 2695"/>
                <a:gd name="T46" fmla="*/ 2147483647 w 2930"/>
                <a:gd name="T47" fmla="*/ 2147483647 h 2695"/>
                <a:gd name="T48" fmla="*/ 2147483647 w 2930"/>
                <a:gd name="T49" fmla="*/ 2147483647 h 2695"/>
                <a:gd name="T50" fmla="*/ 2147483647 w 2930"/>
                <a:gd name="T51" fmla="*/ 2147483647 h 2695"/>
                <a:gd name="T52" fmla="*/ 2147483647 w 2930"/>
                <a:gd name="T53" fmla="*/ 2147483647 h 2695"/>
                <a:gd name="T54" fmla="*/ 2147483647 w 2930"/>
                <a:gd name="T55" fmla="*/ 2147483647 h 2695"/>
                <a:gd name="T56" fmla="*/ 2147483647 w 2930"/>
                <a:gd name="T57" fmla="*/ 2147483647 h 2695"/>
                <a:gd name="T58" fmla="*/ 2147483647 w 2930"/>
                <a:gd name="T59" fmla="*/ 2147483647 h 2695"/>
                <a:gd name="T60" fmla="*/ 2147483647 w 2930"/>
                <a:gd name="T61" fmla="*/ 2147483647 h 2695"/>
                <a:gd name="T62" fmla="*/ 2147483647 w 2930"/>
                <a:gd name="T63" fmla="*/ 2147483647 h 2695"/>
                <a:gd name="T64" fmla="*/ 2147483647 w 2930"/>
                <a:gd name="T65" fmla="*/ 2147483647 h 2695"/>
                <a:gd name="T66" fmla="*/ 2147483647 w 2930"/>
                <a:gd name="T67" fmla="*/ 2147483647 h 2695"/>
                <a:gd name="T68" fmla="*/ 2147483647 w 2930"/>
                <a:gd name="T69" fmla="*/ 2147483647 h 2695"/>
                <a:gd name="T70" fmla="*/ 2147483647 w 2930"/>
                <a:gd name="T71" fmla="*/ 2147483647 h 2695"/>
                <a:gd name="T72" fmla="*/ 2147483647 w 2930"/>
                <a:gd name="T73" fmla="*/ 2147483647 h 2695"/>
                <a:gd name="T74" fmla="*/ 2147483647 w 2930"/>
                <a:gd name="T75" fmla="*/ 2147483647 h 2695"/>
                <a:gd name="T76" fmla="*/ 2147483647 w 2930"/>
                <a:gd name="T77" fmla="*/ 2147483647 h 2695"/>
                <a:gd name="T78" fmla="*/ 2147483647 w 2930"/>
                <a:gd name="T79" fmla="*/ 2147483647 h 2695"/>
                <a:gd name="T80" fmla="*/ 2147483647 w 2930"/>
                <a:gd name="T81" fmla="*/ 2147483647 h 2695"/>
                <a:gd name="T82" fmla="*/ 2147483647 w 2930"/>
                <a:gd name="T83" fmla="*/ 2147483647 h 2695"/>
                <a:gd name="T84" fmla="*/ 2147483647 w 2930"/>
                <a:gd name="T85" fmla="*/ 2147483647 h 2695"/>
                <a:gd name="T86" fmla="*/ 2147483647 w 2930"/>
                <a:gd name="T87" fmla="*/ 2147483647 h 269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lnTo>
                    <a:pt x="252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7" name="Google Shape;194;p2"/>
            <p:cNvSpPr>
              <a:spLocks/>
            </p:cNvSpPr>
            <p:nvPr/>
          </p:nvSpPr>
          <p:spPr bwMode="auto">
            <a:xfrm>
              <a:off x="2429575" y="6190814"/>
              <a:ext cx="798398" cy="270672"/>
            </a:xfrm>
            <a:custGeom>
              <a:avLst/>
              <a:gdLst>
                <a:gd name="T0" fmla="*/ 2147483647 w 12020"/>
                <a:gd name="T1" fmla="*/ 2147483647 h 4075"/>
                <a:gd name="T2" fmla="*/ 2147483647 w 12020"/>
                <a:gd name="T3" fmla="*/ 2147483647 h 4075"/>
                <a:gd name="T4" fmla="*/ 2147483647 w 12020"/>
                <a:gd name="T5" fmla="*/ 2147483647 h 4075"/>
                <a:gd name="T6" fmla="*/ 2147483647 w 12020"/>
                <a:gd name="T7" fmla="*/ 2147483647 h 4075"/>
                <a:gd name="T8" fmla="*/ 2147483647 w 12020"/>
                <a:gd name="T9" fmla="*/ 2147483647 h 4075"/>
                <a:gd name="T10" fmla="*/ 2147483647 w 12020"/>
                <a:gd name="T11" fmla="*/ 2147483647 h 4075"/>
                <a:gd name="T12" fmla="*/ 2147483647 w 12020"/>
                <a:gd name="T13" fmla="*/ 2147483647 h 4075"/>
                <a:gd name="T14" fmla="*/ 2147483647 w 12020"/>
                <a:gd name="T15" fmla="*/ 2147483647 h 4075"/>
                <a:gd name="T16" fmla="*/ 2147483647 w 12020"/>
                <a:gd name="T17" fmla="*/ 2147483647 h 4075"/>
                <a:gd name="T18" fmla="*/ 2147483647 w 12020"/>
                <a:gd name="T19" fmla="*/ 2147483647 h 4075"/>
                <a:gd name="T20" fmla="*/ 2147483647 w 12020"/>
                <a:gd name="T21" fmla="*/ 2147483647 h 4075"/>
                <a:gd name="T22" fmla="*/ 2147483647 w 12020"/>
                <a:gd name="T23" fmla="*/ 2147483647 h 4075"/>
                <a:gd name="T24" fmla="*/ 2147483647 w 12020"/>
                <a:gd name="T25" fmla="*/ 2147483647 h 4075"/>
                <a:gd name="T26" fmla="*/ 2147483647 w 12020"/>
                <a:gd name="T27" fmla="*/ 2147483647 h 4075"/>
                <a:gd name="T28" fmla="*/ 2147483647 w 12020"/>
                <a:gd name="T29" fmla="*/ 2147483647 h 4075"/>
                <a:gd name="T30" fmla="*/ 2147483647 w 12020"/>
                <a:gd name="T31" fmla="*/ 2147483647 h 4075"/>
                <a:gd name="T32" fmla="*/ 0 w 12020"/>
                <a:gd name="T33" fmla="*/ 2147483647 h 4075"/>
                <a:gd name="T34" fmla="*/ 0 w 12020"/>
                <a:gd name="T35" fmla="*/ 2147483647 h 4075"/>
                <a:gd name="T36" fmla="*/ 2147483647 w 12020"/>
                <a:gd name="T37" fmla="*/ 2147483647 h 4075"/>
                <a:gd name="T38" fmla="*/ 2147483647 w 12020"/>
                <a:gd name="T39" fmla="*/ 2147483647 h 4075"/>
                <a:gd name="T40" fmla="*/ 2147483647 w 12020"/>
                <a:gd name="T41" fmla="*/ 2147483647 h 4075"/>
                <a:gd name="T42" fmla="*/ 2147483647 w 12020"/>
                <a:gd name="T43" fmla="*/ 2147483647 h 4075"/>
                <a:gd name="T44" fmla="*/ 2147483647 w 12020"/>
                <a:gd name="T45" fmla="*/ 2147483647 h 4075"/>
                <a:gd name="T46" fmla="*/ 2147483647 w 12020"/>
                <a:gd name="T47" fmla="*/ 2147483647 h 4075"/>
                <a:gd name="T48" fmla="*/ 2147483647 w 12020"/>
                <a:gd name="T49" fmla="*/ 2147483647 h 4075"/>
                <a:gd name="T50" fmla="*/ 2147483647 w 12020"/>
                <a:gd name="T51" fmla="*/ 2147483647 h 4075"/>
                <a:gd name="T52" fmla="*/ 2147483647 w 12020"/>
                <a:gd name="T53" fmla="*/ 2147483647 h 4075"/>
                <a:gd name="T54" fmla="*/ 2147483647 w 12020"/>
                <a:gd name="T55" fmla="*/ 2147483647 h 4075"/>
                <a:gd name="T56" fmla="*/ 2147483647 w 12020"/>
                <a:gd name="T57" fmla="*/ 2147483647 h 4075"/>
                <a:gd name="T58" fmla="*/ 2147483647 w 12020"/>
                <a:gd name="T59" fmla="*/ 2147483647 h 4075"/>
                <a:gd name="T60" fmla="*/ 2147483647 w 12020"/>
                <a:gd name="T61" fmla="*/ 2147483647 h 4075"/>
                <a:gd name="T62" fmla="*/ 2147483647 w 12020"/>
                <a:gd name="T63" fmla="*/ 2147483647 h 4075"/>
                <a:gd name="T64" fmla="*/ 2147483647 w 12020"/>
                <a:gd name="T65" fmla="*/ 2147483647 h 4075"/>
                <a:gd name="T66" fmla="*/ 2147483647 w 12020"/>
                <a:gd name="T67" fmla="*/ 2147483647 h 4075"/>
                <a:gd name="T68" fmla="*/ 2147483647 w 12020"/>
                <a:gd name="T69" fmla="*/ 2147483647 h 407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8" name="Google Shape;195;p2"/>
            <p:cNvSpPr>
              <a:spLocks/>
            </p:cNvSpPr>
            <p:nvPr/>
          </p:nvSpPr>
          <p:spPr bwMode="auto">
            <a:xfrm>
              <a:off x="2226057" y="6302670"/>
              <a:ext cx="212486" cy="185651"/>
            </a:xfrm>
            <a:custGeom>
              <a:avLst/>
              <a:gdLst>
                <a:gd name="T0" fmla="*/ 2147483647 w 3199"/>
                <a:gd name="T1" fmla="*/ 0 h 2795"/>
                <a:gd name="T2" fmla="*/ 2147483647 w 3199"/>
                <a:gd name="T3" fmla="*/ 2147483647 h 2795"/>
                <a:gd name="T4" fmla="*/ 2147483647 w 3199"/>
                <a:gd name="T5" fmla="*/ 2147483647 h 2795"/>
                <a:gd name="T6" fmla="*/ 2147483647 w 3199"/>
                <a:gd name="T7" fmla="*/ 2147483647 h 2795"/>
                <a:gd name="T8" fmla="*/ 2147483647 w 3199"/>
                <a:gd name="T9" fmla="*/ 2147483647 h 2795"/>
                <a:gd name="T10" fmla="*/ 2147483647 w 3199"/>
                <a:gd name="T11" fmla="*/ 2147483647 h 2795"/>
                <a:gd name="T12" fmla="*/ 2147483647 w 3199"/>
                <a:gd name="T13" fmla="*/ 2147483647 h 2795"/>
                <a:gd name="T14" fmla="*/ 2147483647 w 3199"/>
                <a:gd name="T15" fmla="*/ 2147483647 h 2795"/>
                <a:gd name="T16" fmla="*/ 2147483647 w 3199"/>
                <a:gd name="T17" fmla="*/ 2147483647 h 2795"/>
                <a:gd name="T18" fmla="*/ 2147483647 w 3199"/>
                <a:gd name="T19" fmla="*/ 2147483647 h 2795"/>
                <a:gd name="T20" fmla="*/ 2147483647 w 3199"/>
                <a:gd name="T21" fmla="*/ 2147483647 h 2795"/>
                <a:gd name="T22" fmla="*/ 2147483647 w 3199"/>
                <a:gd name="T23" fmla="*/ 2147483647 h 2795"/>
                <a:gd name="T24" fmla="*/ 2147483647 w 3199"/>
                <a:gd name="T25" fmla="*/ 2147483647 h 2795"/>
                <a:gd name="T26" fmla="*/ 2147483647 w 3199"/>
                <a:gd name="T27" fmla="*/ 2147483647 h 2795"/>
                <a:gd name="T28" fmla="*/ 0 w 3199"/>
                <a:gd name="T29" fmla="*/ 2147483647 h 2795"/>
                <a:gd name="T30" fmla="*/ 2147483647 w 3199"/>
                <a:gd name="T31" fmla="*/ 2147483647 h 2795"/>
                <a:gd name="T32" fmla="*/ 2147483647 w 3199"/>
                <a:gd name="T33" fmla="*/ 2147483647 h 2795"/>
                <a:gd name="T34" fmla="*/ 2147483647 w 3199"/>
                <a:gd name="T35" fmla="*/ 2147483647 h 2795"/>
                <a:gd name="T36" fmla="*/ 2147483647 w 3199"/>
                <a:gd name="T37" fmla="*/ 2147483647 h 2795"/>
                <a:gd name="T38" fmla="*/ 2147483647 w 3199"/>
                <a:gd name="T39" fmla="*/ 2147483647 h 2795"/>
                <a:gd name="T40" fmla="*/ 2147483647 w 3199"/>
                <a:gd name="T41" fmla="*/ 2147483647 h 2795"/>
                <a:gd name="T42" fmla="*/ 2147483647 w 3199"/>
                <a:gd name="T43" fmla="*/ 2147483647 h 2795"/>
                <a:gd name="T44" fmla="*/ 2147483647 w 3199"/>
                <a:gd name="T45" fmla="*/ 2147483647 h 2795"/>
                <a:gd name="T46" fmla="*/ 2147483647 w 3199"/>
                <a:gd name="T47" fmla="*/ 2147483647 h 2795"/>
                <a:gd name="T48" fmla="*/ 2147483647 w 3199"/>
                <a:gd name="T49" fmla="*/ 2147483647 h 2795"/>
                <a:gd name="T50" fmla="*/ 2147483647 w 3199"/>
                <a:gd name="T51" fmla="*/ 2147483647 h 2795"/>
                <a:gd name="T52" fmla="*/ 2147483647 w 3199"/>
                <a:gd name="T53" fmla="*/ 2147483647 h 2795"/>
                <a:gd name="T54" fmla="*/ 2147483647 w 3199"/>
                <a:gd name="T55" fmla="*/ 2147483647 h 2795"/>
                <a:gd name="T56" fmla="*/ 2147483647 w 3199"/>
                <a:gd name="T57" fmla="*/ 2147483647 h 2795"/>
                <a:gd name="T58" fmla="*/ 2147483647 w 3199"/>
                <a:gd name="T59" fmla="*/ 2147483647 h 2795"/>
                <a:gd name="T60" fmla="*/ 2147483647 w 3199"/>
                <a:gd name="T61" fmla="*/ 2147483647 h 2795"/>
                <a:gd name="T62" fmla="*/ 2147483647 w 3199"/>
                <a:gd name="T63" fmla="*/ 2147483647 h 2795"/>
                <a:gd name="T64" fmla="*/ 2147483647 w 3199"/>
                <a:gd name="T65" fmla="*/ 2147483647 h 2795"/>
                <a:gd name="T66" fmla="*/ 2147483647 w 3199"/>
                <a:gd name="T67" fmla="*/ 2147483647 h 2795"/>
                <a:gd name="T68" fmla="*/ 2147483647 w 3199"/>
                <a:gd name="T69" fmla="*/ 2147483647 h 2795"/>
                <a:gd name="T70" fmla="*/ 2147483647 w 3199"/>
                <a:gd name="T71" fmla="*/ 2147483647 h 2795"/>
                <a:gd name="T72" fmla="*/ 2147483647 w 3199"/>
                <a:gd name="T73" fmla="*/ 2147483647 h 2795"/>
                <a:gd name="T74" fmla="*/ 2147483647 w 3199"/>
                <a:gd name="T75" fmla="*/ 2147483647 h 2795"/>
                <a:gd name="T76" fmla="*/ 2147483647 w 3199"/>
                <a:gd name="T77" fmla="*/ 2147483647 h 2795"/>
                <a:gd name="T78" fmla="*/ 2147483647 w 3199"/>
                <a:gd name="T79" fmla="*/ 2147483647 h 2795"/>
                <a:gd name="T80" fmla="*/ 2147483647 w 3199"/>
                <a:gd name="T81" fmla="*/ 2147483647 h 2795"/>
                <a:gd name="T82" fmla="*/ 2147483647 w 3199"/>
                <a:gd name="T83" fmla="*/ 2147483647 h 2795"/>
                <a:gd name="T84" fmla="*/ 2147483647 w 3199"/>
                <a:gd name="T85" fmla="*/ 2147483647 h 2795"/>
                <a:gd name="T86" fmla="*/ 2147483647 w 3199"/>
                <a:gd name="T87" fmla="*/ 2147483647 h 2795"/>
                <a:gd name="T88" fmla="*/ 2147483647 w 3199"/>
                <a:gd name="T89" fmla="*/ 2147483647 h 2795"/>
                <a:gd name="T90" fmla="*/ 2147483647 w 3199"/>
                <a:gd name="T91" fmla="*/ 2147483647 h 2795"/>
                <a:gd name="T92" fmla="*/ 2147483647 w 3199"/>
                <a:gd name="T93" fmla="*/ 2147483647 h 2795"/>
                <a:gd name="T94" fmla="*/ 2147483647 w 3199"/>
                <a:gd name="T95" fmla="*/ 2147483647 h 2795"/>
                <a:gd name="T96" fmla="*/ 2147483647 w 3199"/>
                <a:gd name="T97" fmla="*/ 2147483647 h 2795"/>
                <a:gd name="T98" fmla="*/ 2147483647 w 3199"/>
                <a:gd name="T99" fmla="*/ 2147483647 h 2795"/>
                <a:gd name="T100" fmla="*/ 2147483647 w 3199"/>
                <a:gd name="T101" fmla="*/ 2147483647 h 2795"/>
                <a:gd name="T102" fmla="*/ 2147483647 w 3199"/>
                <a:gd name="T103" fmla="*/ 2147483647 h 2795"/>
                <a:gd name="T104" fmla="*/ 2147483647 w 3199"/>
                <a:gd name="T105" fmla="*/ 2147483647 h 2795"/>
                <a:gd name="T106" fmla="*/ 2147483647 w 3199"/>
                <a:gd name="T107" fmla="*/ 2147483647 h 2795"/>
                <a:gd name="T108" fmla="*/ 2147483647 w 3199"/>
                <a:gd name="T109" fmla="*/ 2147483647 h 2795"/>
                <a:gd name="T110" fmla="*/ 2147483647 w 3199"/>
                <a:gd name="T111" fmla="*/ 2147483647 h 2795"/>
                <a:gd name="T112" fmla="*/ 2147483647 w 3199"/>
                <a:gd name="T113" fmla="*/ 2147483647 h 2795"/>
                <a:gd name="T114" fmla="*/ 2147483647 w 3199"/>
                <a:gd name="T115" fmla="*/ 2147483647 h 2795"/>
                <a:gd name="T116" fmla="*/ 2147483647 w 3199"/>
                <a:gd name="T117" fmla="*/ 2147483647 h 2795"/>
                <a:gd name="T118" fmla="*/ 2147483647 w 3199"/>
                <a:gd name="T119" fmla="*/ 2147483647 h 2795"/>
                <a:gd name="T120" fmla="*/ 2147483647 w 3199"/>
                <a:gd name="T121" fmla="*/ 2147483647 h 2795"/>
                <a:gd name="T122" fmla="*/ 2147483647 w 3199"/>
                <a:gd name="T123" fmla="*/ 2147483647 h 2795"/>
                <a:gd name="T124" fmla="*/ 2147483647 w 3199"/>
                <a:gd name="T125" fmla="*/ 0 h 27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9" name="Google Shape;196;p2"/>
            <p:cNvSpPr>
              <a:spLocks/>
            </p:cNvSpPr>
            <p:nvPr/>
          </p:nvSpPr>
          <p:spPr bwMode="auto">
            <a:xfrm>
              <a:off x="2888024" y="5736883"/>
              <a:ext cx="154366" cy="147657"/>
            </a:xfrm>
            <a:custGeom>
              <a:avLst/>
              <a:gdLst>
                <a:gd name="T0" fmla="*/ 2147483647 w 2324"/>
                <a:gd name="T1" fmla="*/ 2147483647 h 2223"/>
                <a:gd name="T2" fmla="*/ 2147483647 w 2324"/>
                <a:gd name="T3" fmla="*/ 2147483647 h 2223"/>
                <a:gd name="T4" fmla="*/ 2147483647 w 2324"/>
                <a:gd name="T5" fmla="*/ 2147483647 h 2223"/>
                <a:gd name="T6" fmla="*/ 2147483647 w 2324"/>
                <a:gd name="T7" fmla="*/ 2147483647 h 2223"/>
                <a:gd name="T8" fmla="*/ 2147483647 w 2324"/>
                <a:gd name="T9" fmla="*/ 2147483647 h 2223"/>
                <a:gd name="T10" fmla="*/ 2147483647 w 2324"/>
                <a:gd name="T11" fmla="*/ 2147483647 h 2223"/>
                <a:gd name="T12" fmla="*/ 2147483647 w 2324"/>
                <a:gd name="T13" fmla="*/ 2147483647 h 2223"/>
                <a:gd name="T14" fmla="*/ 2147483647 w 2324"/>
                <a:gd name="T15" fmla="*/ 2147483647 h 2223"/>
                <a:gd name="T16" fmla="*/ 2147483647 w 2324"/>
                <a:gd name="T17" fmla="*/ 2147483647 h 2223"/>
                <a:gd name="T18" fmla="*/ 2147483647 w 2324"/>
                <a:gd name="T19" fmla="*/ 2147483647 h 2223"/>
                <a:gd name="T20" fmla="*/ 2147483647 w 2324"/>
                <a:gd name="T21" fmla="*/ 2147483647 h 2223"/>
                <a:gd name="T22" fmla="*/ 2147483647 w 2324"/>
                <a:gd name="T23" fmla="*/ 2147483647 h 2223"/>
                <a:gd name="T24" fmla="*/ 2147483647 w 2324"/>
                <a:gd name="T25" fmla="*/ 2147483647 h 2223"/>
                <a:gd name="T26" fmla="*/ 2147483647 w 2324"/>
                <a:gd name="T27" fmla="*/ 2147483647 h 2223"/>
                <a:gd name="T28" fmla="*/ 2147483647 w 2324"/>
                <a:gd name="T29" fmla="*/ 2147483647 h 2223"/>
                <a:gd name="T30" fmla="*/ 2147483647 w 2324"/>
                <a:gd name="T31" fmla="*/ 2147483647 h 2223"/>
                <a:gd name="T32" fmla="*/ 2147483647 w 2324"/>
                <a:gd name="T33" fmla="*/ 0 h 2223"/>
                <a:gd name="T34" fmla="*/ 2147483647 w 2324"/>
                <a:gd name="T35" fmla="*/ 2147483647 h 2223"/>
                <a:gd name="T36" fmla="*/ 2147483647 w 2324"/>
                <a:gd name="T37" fmla="*/ 2147483647 h 2223"/>
                <a:gd name="T38" fmla="*/ 2147483647 w 2324"/>
                <a:gd name="T39" fmla="*/ 2147483647 h 2223"/>
                <a:gd name="T40" fmla="*/ 0 w 2324"/>
                <a:gd name="T41" fmla="*/ 2147483647 h 2223"/>
                <a:gd name="T42" fmla="*/ 0 w 2324"/>
                <a:gd name="T43" fmla="*/ 2147483647 h 2223"/>
                <a:gd name="T44" fmla="*/ 2147483647 w 2324"/>
                <a:gd name="T45" fmla="*/ 2147483647 h 2223"/>
                <a:gd name="T46" fmla="*/ 2147483647 w 2324"/>
                <a:gd name="T47" fmla="*/ 2147483647 h 2223"/>
                <a:gd name="T48" fmla="*/ 2147483647 w 2324"/>
                <a:gd name="T49" fmla="*/ 2147483647 h 2223"/>
                <a:gd name="T50" fmla="*/ 2147483647 w 2324"/>
                <a:gd name="T51" fmla="*/ 2147483647 h 2223"/>
                <a:gd name="T52" fmla="*/ 2147483647 w 2324"/>
                <a:gd name="T53" fmla="*/ 2147483647 h 2223"/>
                <a:gd name="T54" fmla="*/ 2147483647 w 2324"/>
                <a:gd name="T55" fmla="*/ 2147483647 h 2223"/>
                <a:gd name="T56" fmla="*/ 2147483647 w 2324"/>
                <a:gd name="T57" fmla="*/ 2147483647 h 2223"/>
                <a:gd name="T58" fmla="*/ 2147483647 w 2324"/>
                <a:gd name="T59" fmla="*/ 2147483647 h 2223"/>
                <a:gd name="T60" fmla="*/ 2147483647 w 2324"/>
                <a:gd name="T61" fmla="*/ 2147483647 h 2223"/>
                <a:gd name="T62" fmla="*/ 2147483647 w 2324"/>
                <a:gd name="T63" fmla="*/ 2147483647 h 2223"/>
                <a:gd name="T64" fmla="*/ 2147483647 w 2324"/>
                <a:gd name="T65" fmla="*/ 2147483647 h 2223"/>
                <a:gd name="T66" fmla="*/ 2147483647 w 2324"/>
                <a:gd name="T67" fmla="*/ 2147483647 h 2223"/>
                <a:gd name="T68" fmla="*/ 2147483647 w 2324"/>
                <a:gd name="T69" fmla="*/ 2147483647 h 2223"/>
                <a:gd name="T70" fmla="*/ 2147483647 w 2324"/>
                <a:gd name="T71" fmla="*/ 2147483647 h 2223"/>
                <a:gd name="T72" fmla="*/ 2147483647 w 2324"/>
                <a:gd name="T73" fmla="*/ 2147483647 h 2223"/>
                <a:gd name="T74" fmla="*/ 2147483647 w 2324"/>
                <a:gd name="T75" fmla="*/ 2147483647 h 2223"/>
                <a:gd name="T76" fmla="*/ 2147483647 w 2324"/>
                <a:gd name="T77" fmla="*/ 2147483647 h 2223"/>
                <a:gd name="T78" fmla="*/ 2147483647 w 2324"/>
                <a:gd name="T79" fmla="*/ 2147483647 h 2223"/>
                <a:gd name="T80" fmla="*/ 2147483647 w 2324"/>
                <a:gd name="T81" fmla="*/ 2147483647 h 2223"/>
                <a:gd name="T82" fmla="*/ 2147483647 w 2324"/>
                <a:gd name="T83" fmla="*/ 2147483647 h 2223"/>
                <a:gd name="T84" fmla="*/ 2147483647 w 2324"/>
                <a:gd name="T85" fmla="*/ 2147483647 h 2223"/>
                <a:gd name="T86" fmla="*/ 2147483647 w 2324"/>
                <a:gd name="T87" fmla="*/ 2147483647 h 2223"/>
                <a:gd name="T88" fmla="*/ 2147483647 w 2324"/>
                <a:gd name="T89" fmla="*/ 0 h 2223"/>
                <a:gd name="T90" fmla="*/ 2147483647 w 2324"/>
                <a:gd name="T91" fmla="*/ 0 h 222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0" name="Google Shape;197;p2"/>
            <p:cNvSpPr>
              <a:spLocks/>
            </p:cNvSpPr>
            <p:nvPr/>
          </p:nvSpPr>
          <p:spPr bwMode="auto">
            <a:xfrm>
              <a:off x="2416158" y="5808420"/>
              <a:ext cx="147657" cy="147657"/>
            </a:xfrm>
            <a:custGeom>
              <a:avLst/>
              <a:gdLst>
                <a:gd name="T0" fmla="*/ 2147483647 w 2223"/>
                <a:gd name="T1" fmla="*/ 2147483647 h 2223"/>
                <a:gd name="T2" fmla="*/ 2147483647 w 2223"/>
                <a:gd name="T3" fmla="*/ 2147483647 h 2223"/>
                <a:gd name="T4" fmla="*/ 2147483647 w 2223"/>
                <a:gd name="T5" fmla="*/ 2147483647 h 2223"/>
                <a:gd name="T6" fmla="*/ 2147483647 w 2223"/>
                <a:gd name="T7" fmla="*/ 2147483647 h 2223"/>
                <a:gd name="T8" fmla="*/ 2147483647 w 2223"/>
                <a:gd name="T9" fmla="*/ 2147483647 h 2223"/>
                <a:gd name="T10" fmla="*/ 0 w 2223"/>
                <a:gd name="T11" fmla="*/ 2147483647 h 2223"/>
                <a:gd name="T12" fmla="*/ 0 w 2223"/>
                <a:gd name="T13" fmla="*/ 2147483647 h 2223"/>
                <a:gd name="T14" fmla="*/ 2147483647 w 2223"/>
                <a:gd name="T15" fmla="*/ 2147483647 h 2223"/>
                <a:gd name="T16" fmla="*/ 2147483647 w 2223"/>
                <a:gd name="T17" fmla="*/ 2147483647 h 2223"/>
                <a:gd name="T18" fmla="*/ 2147483647 w 2223"/>
                <a:gd name="T19" fmla="*/ 2147483647 h 2223"/>
                <a:gd name="T20" fmla="*/ 2147483647 w 2223"/>
                <a:gd name="T21" fmla="*/ 2147483647 h 2223"/>
                <a:gd name="T22" fmla="*/ 2147483647 w 2223"/>
                <a:gd name="T23" fmla="*/ 2147483647 h 2223"/>
                <a:gd name="T24" fmla="*/ 2147483647 w 2223"/>
                <a:gd name="T25" fmla="*/ 2147483647 h 2223"/>
                <a:gd name="T26" fmla="*/ 2147483647 w 2223"/>
                <a:gd name="T27" fmla="*/ 2147483647 h 2223"/>
                <a:gd name="T28" fmla="*/ 2147483647 w 2223"/>
                <a:gd name="T29" fmla="*/ 2147483647 h 2223"/>
                <a:gd name="T30" fmla="*/ 2147483647 w 2223"/>
                <a:gd name="T31" fmla="*/ 2147483647 h 2223"/>
                <a:gd name="T32" fmla="*/ 2147483647 w 2223"/>
                <a:gd name="T33" fmla="*/ 2147483647 h 2223"/>
                <a:gd name="T34" fmla="*/ 2147483647 w 2223"/>
                <a:gd name="T35" fmla="*/ 2147483647 h 2223"/>
                <a:gd name="T36" fmla="*/ 2147483647 w 2223"/>
                <a:gd name="T37" fmla="*/ 2147483647 h 2223"/>
                <a:gd name="T38" fmla="*/ 2147483647 w 2223"/>
                <a:gd name="T39" fmla="*/ 2147483647 h 2223"/>
                <a:gd name="T40" fmla="*/ 2147483647 w 2223"/>
                <a:gd name="T41" fmla="*/ 2147483647 h 2223"/>
                <a:gd name="T42" fmla="*/ 2147483647 w 2223"/>
                <a:gd name="T43" fmla="*/ 2147483647 h 2223"/>
                <a:gd name="T44" fmla="*/ 2147483647 w 2223"/>
                <a:gd name="T45" fmla="*/ 2147483647 h 2223"/>
                <a:gd name="T46" fmla="*/ 2147483647 w 2223"/>
                <a:gd name="T47" fmla="*/ 2147483647 h 2223"/>
                <a:gd name="T48" fmla="*/ 2147483647 w 2223"/>
                <a:gd name="T49" fmla="*/ 2147483647 h 2223"/>
                <a:gd name="T50" fmla="*/ 2147483647 w 2223"/>
                <a:gd name="T51" fmla="*/ 2147483647 h 2223"/>
                <a:gd name="T52" fmla="*/ 2147483647 w 2223"/>
                <a:gd name="T53" fmla="*/ 2147483647 h 2223"/>
                <a:gd name="T54" fmla="*/ 2147483647 w 2223"/>
                <a:gd name="T55" fmla="*/ 2147483647 h 2223"/>
                <a:gd name="T56" fmla="*/ 2147483647 w 2223"/>
                <a:gd name="T57" fmla="*/ 2147483647 h 2223"/>
                <a:gd name="T58" fmla="*/ 2147483647 w 2223"/>
                <a:gd name="T59" fmla="*/ 2147483647 h 2223"/>
                <a:gd name="T60" fmla="*/ 2147483647 w 2223"/>
                <a:gd name="T61" fmla="*/ 2147483647 h 2223"/>
                <a:gd name="T62" fmla="*/ 2147483647 w 2223"/>
                <a:gd name="T63" fmla="*/ 2147483647 h 2223"/>
                <a:gd name="T64" fmla="*/ 2147483647 w 2223"/>
                <a:gd name="T65" fmla="*/ 2147483647 h 2223"/>
                <a:gd name="T66" fmla="*/ 2147483647 w 2223"/>
                <a:gd name="T67" fmla="*/ 2147483647 h 2223"/>
                <a:gd name="T68" fmla="*/ 2147483647 w 2223"/>
                <a:gd name="T69" fmla="*/ 2147483647 h 2223"/>
                <a:gd name="T70" fmla="*/ 2147483647 w 2223"/>
                <a:gd name="T71" fmla="*/ 2147483647 h 2223"/>
                <a:gd name="T72" fmla="*/ 2147483647 w 2223"/>
                <a:gd name="T73" fmla="*/ 2147483647 h 2223"/>
                <a:gd name="T74" fmla="*/ 2147483647 w 2223"/>
                <a:gd name="T75" fmla="*/ 2147483647 h 2223"/>
                <a:gd name="T76" fmla="*/ 2147483647 w 2223"/>
                <a:gd name="T77" fmla="*/ 2147483647 h 2223"/>
                <a:gd name="T78" fmla="*/ 2147483647 w 2223"/>
                <a:gd name="T79" fmla="*/ 2147483647 h 22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1" name="Google Shape;198;p2"/>
            <p:cNvSpPr>
              <a:spLocks/>
            </p:cNvSpPr>
            <p:nvPr/>
          </p:nvSpPr>
          <p:spPr bwMode="auto">
            <a:xfrm>
              <a:off x="2621869" y="5841963"/>
              <a:ext cx="49285" cy="42577"/>
            </a:xfrm>
            <a:custGeom>
              <a:avLst/>
              <a:gdLst>
                <a:gd name="T0" fmla="*/ 2147483647 w 742"/>
                <a:gd name="T1" fmla="*/ 2147483647 h 641"/>
                <a:gd name="T2" fmla="*/ 2147483647 w 742"/>
                <a:gd name="T3" fmla="*/ 2147483647 h 641"/>
                <a:gd name="T4" fmla="*/ 2147483647 w 742"/>
                <a:gd name="T5" fmla="*/ 2147483647 h 641"/>
                <a:gd name="T6" fmla="*/ 2147483647 w 742"/>
                <a:gd name="T7" fmla="*/ 2147483647 h 641"/>
                <a:gd name="T8" fmla="*/ 2147483647 w 742"/>
                <a:gd name="T9" fmla="*/ 2147483647 h 641"/>
                <a:gd name="T10" fmla="*/ 2147483647 w 742"/>
                <a:gd name="T11" fmla="*/ 2147483647 h 641"/>
                <a:gd name="T12" fmla="*/ 2147483647 w 742"/>
                <a:gd name="T13" fmla="*/ 2147483647 h 641"/>
                <a:gd name="T14" fmla="*/ 2147483647 w 742"/>
                <a:gd name="T15" fmla="*/ 2147483647 h 641"/>
                <a:gd name="T16" fmla="*/ 2147483647 w 742"/>
                <a:gd name="T17" fmla="*/ 2147483647 h 641"/>
                <a:gd name="T18" fmla="*/ 2147483647 w 742"/>
                <a:gd name="T19" fmla="*/ 2147483647 h 641"/>
                <a:gd name="T20" fmla="*/ 2147483647 w 742"/>
                <a:gd name="T21" fmla="*/ 2147483647 h 641"/>
                <a:gd name="T22" fmla="*/ 2147483647 w 742"/>
                <a:gd name="T23" fmla="*/ 2147483647 h 641"/>
                <a:gd name="T24" fmla="*/ 2147483647 w 742"/>
                <a:gd name="T25" fmla="*/ 2147483647 h 641"/>
                <a:gd name="T26" fmla="*/ 2147483647 w 742"/>
                <a:gd name="T27" fmla="*/ 2147483647 h 641"/>
                <a:gd name="T28" fmla="*/ 2147483647 w 742"/>
                <a:gd name="T29" fmla="*/ 2147483647 h 641"/>
                <a:gd name="T30" fmla="*/ 2147483647 w 742"/>
                <a:gd name="T31" fmla="*/ 2147483647 h 641"/>
                <a:gd name="T32" fmla="*/ 2147483647 w 742"/>
                <a:gd name="T33" fmla="*/ 2147483647 h 641"/>
                <a:gd name="T34" fmla="*/ 2147483647 w 742"/>
                <a:gd name="T35" fmla="*/ 2147483647 h 641"/>
                <a:gd name="T36" fmla="*/ 2147483647 w 742"/>
                <a:gd name="T37" fmla="*/ 2147483647 h 641"/>
                <a:gd name="T38" fmla="*/ 2147483647 w 742"/>
                <a:gd name="T39" fmla="*/ 2147483647 h 641"/>
                <a:gd name="T40" fmla="*/ 2147483647 w 742"/>
                <a:gd name="T41" fmla="*/ 2147483647 h 641"/>
                <a:gd name="T42" fmla="*/ 2147483647 w 742"/>
                <a:gd name="T43" fmla="*/ 2147483647 h 641"/>
                <a:gd name="T44" fmla="*/ 2147483647 w 742"/>
                <a:gd name="T45" fmla="*/ 2147483647 h 641"/>
                <a:gd name="T46" fmla="*/ 2147483647 w 742"/>
                <a:gd name="T47" fmla="*/ 2147483647 h 6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2" name="Google Shape;199;p2"/>
            <p:cNvSpPr>
              <a:spLocks/>
            </p:cNvSpPr>
            <p:nvPr/>
          </p:nvSpPr>
          <p:spPr bwMode="auto">
            <a:xfrm>
              <a:off x="2143294" y="6005230"/>
              <a:ext cx="147657" cy="152108"/>
            </a:xfrm>
            <a:custGeom>
              <a:avLst/>
              <a:gdLst>
                <a:gd name="T0" fmla="*/ 2147483647 w 2223"/>
                <a:gd name="T1" fmla="*/ 2147483647 h 2290"/>
                <a:gd name="T2" fmla="*/ 2147483647 w 2223"/>
                <a:gd name="T3" fmla="*/ 2147483647 h 2290"/>
                <a:gd name="T4" fmla="*/ 2147483647 w 2223"/>
                <a:gd name="T5" fmla="*/ 2147483647 h 2290"/>
                <a:gd name="T6" fmla="*/ 2147483647 w 2223"/>
                <a:gd name="T7" fmla="*/ 2147483647 h 2290"/>
                <a:gd name="T8" fmla="*/ 2147483647 w 2223"/>
                <a:gd name="T9" fmla="*/ 2147483647 h 2290"/>
                <a:gd name="T10" fmla="*/ 2147483647 w 2223"/>
                <a:gd name="T11" fmla="*/ 2147483647 h 2290"/>
                <a:gd name="T12" fmla="*/ 2147483647 w 2223"/>
                <a:gd name="T13" fmla="*/ 2147483647 h 2290"/>
                <a:gd name="T14" fmla="*/ 2147483647 w 2223"/>
                <a:gd name="T15" fmla="*/ 2147483647 h 2290"/>
                <a:gd name="T16" fmla="*/ 2147483647 w 2223"/>
                <a:gd name="T17" fmla="*/ 2147483647 h 2290"/>
                <a:gd name="T18" fmla="*/ 2147483647 w 2223"/>
                <a:gd name="T19" fmla="*/ 2147483647 h 2290"/>
                <a:gd name="T20" fmla="*/ 2147483647 w 2223"/>
                <a:gd name="T21" fmla="*/ 2147483647 h 2290"/>
                <a:gd name="T22" fmla="*/ 2147483647 w 2223"/>
                <a:gd name="T23" fmla="*/ 2147483647 h 2290"/>
                <a:gd name="T24" fmla="*/ 2147483647 w 2223"/>
                <a:gd name="T25" fmla="*/ 2147483647 h 2290"/>
                <a:gd name="T26" fmla="*/ 2147483647 w 2223"/>
                <a:gd name="T27" fmla="*/ 2147483647 h 2290"/>
                <a:gd name="T28" fmla="*/ 2147483647 w 2223"/>
                <a:gd name="T29" fmla="*/ 2147483647 h 2290"/>
                <a:gd name="T30" fmla="*/ 2147483647 w 2223"/>
                <a:gd name="T31" fmla="*/ 2147483647 h 2290"/>
                <a:gd name="T32" fmla="*/ 2147483647 w 2223"/>
                <a:gd name="T33" fmla="*/ 2147483647 h 2290"/>
                <a:gd name="T34" fmla="*/ 2147483647 w 2223"/>
                <a:gd name="T35" fmla="*/ 2147483647 h 2290"/>
                <a:gd name="T36" fmla="*/ 2147483647 w 2223"/>
                <a:gd name="T37" fmla="*/ 0 h 2290"/>
                <a:gd name="T38" fmla="*/ 2147483647 w 2223"/>
                <a:gd name="T39" fmla="*/ 2147483647 h 2290"/>
                <a:gd name="T40" fmla="*/ 2147483647 w 2223"/>
                <a:gd name="T41" fmla="*/ 2147483647 h 2290"/>
                <a:gd name="T42" fmla="*/ 2147483647 w 2223"/>
                <a:gd name="T43" fmla="*/ 2147483647 h 2290"/>
                <a:gd name="T44" fmla="*/ 2147483647 w 2223"/>
                <a:gd name="T45" fmla="*/ 2147483647 h 2290"/>
                <a:gd name="T46" fmla="*/ 2147483647 w 2223"/>
                <a:gd name="T47" fmla="*/ 2147483647 h 2290"/>
                <a:gd name="T48" fmla="*/ 2147483647 w 2223"/>
                <a:gd name="T49" fmla="*/ 2147483647 h 2290"/>
                <a:gd name="T50" fmla="*/ 2147483647 w 2223"/>
                <a:gd name="T51" fmla="*/ 2147483647 h 2290"/>
                <a:gd name="T52" fmla="*/ 2147483647 w 2223"/>
                <a:gd name="T53" fmla="*/ 2147483647 h 2290"/>
                <a:gd name="T54" fmla="*/ 2147483647 w 2223"/>
                <a:gd name="T55" fmla="*/ 2147483647 h 2290"/>
                <a:gd name="T56" fmla="*/ 2147483647 w 2223"/>
                <a:gd name="T57" fmla="*/ 2147483647 h 2290"/>
                <a:gd name="T58" fmla="*/ 2147483647 w 2223"/>
                <a:gd name="T59" fmla="*/ 2147483647 h 2290"/>
                <a:gd name="T60" fmla="*/ 2147483647 w 2223"/>
                <a:gd name="T61" fmla="*/ 2147483647 h 2290"/>
                <a:gd name="T62" fmla="*/ 2147483647 w 2223"/>
                <a:gd name="T63" fmla="*/ 2147483647 h 2290"/>
                <a:gd name="T64" fmla="*/ 2147483647 w 2223"/>
                <a:gd name="T65" fmla="*/ 2147483647 h 2290"/>
                <a:gd name="T66" fmla="*/ 2147483647 w 2223"/>
                <a:gd name="T67" fmla="*/ 2147483647 h 2290"/>
                <a:gd name="T68" fmla="*/ 2147483647 w 2223"/>
                <a:gd name="T69" fmla="*/ 2147483647 h 2290"/>
                <a:gd name="T70" fmla="*/ 2147483647 w 2223"/>
                <a:gd name="T71" fmla="*/ 2147483647 h 2290"/>
                <a:gd name="T72" fmla="*/ 2147483647 w 2223"/>
                <a:gd name="T73" fmla="*/ 2147483647 h 2290"/>
                <a:gd name="T74" fmla="*/ 2147483647 w 2223"/>
                <a:gd name="T75" fmla="*/ 2147483647 h 2290"/>
                <a:gd name="T76" fmla="*/ 2147483647 w 2223"/>
                <a:gd name="T77" fmla="*/ 2147483647 h 2290"/>
                <a:gd name="T78" fmla="*/ 2147483647 w 2223"/>
                <a:gd name="T79" fmla="*/ 2147483647 h 2290"/>
                <a:gd name="T80" fmla="*/ 2147483647 w 2223"/>
                <a:gd name="T81" fmla="*/ 2147483647 h 2290"/>
                <a:gd name="T82" fmla="*/ 2147483647 w 2223"/>
                <a:gd name="T83" fmla="*/ 2147483647 h 2290"/>
                <a:gd name="T84" fmla="*/ 2147483647 w 2223"/>
                <a:gd name="T85" fmla="*/ 2147483647 h 2290"/>
                <a:gd name="T86" fmla="*/ 2147483647 w 2223"/>
                <a:gd name="T87" fmla="*/ 2147483647 h 2290"/>
                <a:gd name="T88" fmla="*/ 2147483647 w 2223"/>
                <a:gd name="T89" fmla="*/ 2147483647 h 2290"/>
                <a:gd name="T90" fmla="*/ 2147483647 w 2223"/>
                <a:gd name="T91" fmla="*/ 2147483647 h 2290"/>
                <a:gd name="T92" fmla="*/ 2147483647 w 2223"/>
                <a:gd name="T93" fmla="*/ 2147483647 h 2290"/>
                <a:gd name="T94" fmla="*/ 2147483647 w 2223"/>
                <a:gd name="T95" fmla="*/ 0 h 22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3" name="Google Shape;200;p2"/>
            <p:cNvSpPr>
              <a:spLocks/>
            </p:cNvSpPr>
            <p:nvPr/>
          </p:nvSpPr>
          <p:spPr bwMode="auto">
            <a:xfrm>
              <a:off x="2409449" y="5828546"/>
              <a:ext cx="29093" cy="132048"/>
            </a:xfrm>
            <a:custGeom>
              <a:avLst/>
              <a:gdLst>
                <a:gd name="T0" fmla="*/ 0 w 438"/>
                <a:gd name="T1" fmla="*/ 2147483647 h 1988"/>
                <a:gd name="T2" fmla="*/ 0 w 438"/>
                <a:gd name="T3" fmla="*/ 2147483647 h 1988"/>
                <a:gd name="T4" fmla="*/ 0 w 438"/>
                <a:gd name="T5" fmla="*/ 2147483647 h 1988"/>
                <a:gd name="T6" fmla="*/ 0 w 438"/>
                <a:gd name="T7" fmla="*/ 2147483647 h 1988"/>
                <a:gd name="T8" fmla="*/ 2147483647 w 438"/>
                <a:gd name="T9" fmla="*/ 2147483647 h 1988"/>
                <a:gd name="T10" fmla="*/ 2147483647 w 438"/>
                <a:gd name="T11" fmla="*/ 2147483647 h 1988"/>
                <a:gd name="T12" fmla="*/ 2147483647 w 438"/>
                <a:gd name="T13" fmla="*/ 2147483647 h 1988"/>
                <a:gd name="T14" fmla="*/ 2147483647 w 438"/>
                <a:gd name="T15" fmla="*/ 2147483647 h 1988"/>
                <a:gd name="T16" fmla="*/ 2147483647 w 438"/>
                <a:gd name="T17" fmla="*/ 2147483647 h 1988"/>
                <a:gd name="T18" fmla="*/ 2147483647 w 438"/>
                <a:gd name="T19" fmla="*/ 2147483647 h 1988"/>
                <a:gd name="T20" fmla="*/ 2147483647 w 438"/>
                <a:gd name="T21" fmla="*/ 2147483647 h 1988"/>
                <a:gd name="T22" fmla="*/ 2147483647 w 438"/>
                <a:gd name="T23" fmla="*/ 2147483647 h 1988"/>
                <a:gd name="T24" fmla="*/ 2147483647 w 438"/>
                <a:gd name="T25" fmla="*/ 2147483647 h 1988"/>
                <a:gd name="T26" fmla="*/ 2147483647 w 438"/>
                <a:gd name="T27" fmla="*/ 2147483647 h 1988"/>
                <a:gd name="T28" fmla="*/ 2147483647 w 438"/>
                <a:gd name="T29" fmla="*/ 2147483647 h 1988"/>
                <a:gd name="T30" fmla="*/ 2147483647 w 438"/>
                <a:gd name="T31" fmla="*/ 2147483647 h 1988"/>
                <a:gd name="T32" fmla="*/ 2147483647 w 438"/>
                <a:gd name="T33" fmla="*/ 2147483647 h 1988"/>
                <a:gd name="T34" fmla="*/ 2147483647 w 438"/>
                <a:gd name="T35" fmla="*/ 2147483647 h 1988"/>
                <a:gd name="T36" fmla="*/ 0 w 438"/>
                <a:gd name="T37" fmla="*/ 2147483647 h 19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4" name="Google Shape;201;p2"/>
            <p:cNvSpPr>
              <a:spLocks/>
            </p:cNvSpPr>
            <p:nvPr/>
          </p:nvSpPr>
          <p:spPr bwMode="auto">
            <a:xfrm>
              <a:off x="2791844" y="5817387"/>
              <a:ext cx="33610" cy="42577"/>
            </a:xfrm>
            <a:custGeom>
              <a:avLst/>
              <a:gdLst>
                <a:gd name="T0" fmla="*/ 2147483647 w 506"/>
                <a:gd name="T1" fmla="*/ 0 h 641"/>
                <a:gd name="T2" fmla="*/ 2147483647 w 506"/>
                <a:gd name="T3" fmla="*/ 2147483647 h 641"/>
                <a:gd name="T4" fmla="*/ 2147483647 w 506"/>
                <a:gd name="T5" fmla="*/ 2147483647 h 641"/>
                <a:gd name="T6" fmla="*/ 2147483647 w 506"/>
                <a:gd name="T7" fmla="*/ 2147483647 h 641"/>
                <a:gd name="T8" fmla="*/ 2147483647 w 506"/>
                <a:gd name="T9" fmla="*/ 2147483647 h 641"/>
                <a:gd name="T10" fmla="*/ 0 w 506"/>
                <a:gd name="T11" fmla="*/ 2147483647 h 641"/>
                <a:gd name="T12" fmla="*/ 0 w 506"/>
                <a:gd name="T13" fmla="*/ 2147483647 h 641"/>
                <a:gd name="T14" fmla="*/ 2147483647 w 506"/>
                <a:gd name="T15" fmla="*/ 2147483647 h 641"/>
                <a:gd name="T16" fmla="*/ 2147483647 w 506"/>
                <a:gd name="T17" fmla="*/ 2147483647 h 641"/>
                <a:gd name="T18" fmla="*/ 2147483647 w 506"/>
                <a:gd name="T19" fmla="*/ 2147483647 h 641"/>
                <a:gd name="T20" fmla="*/ 2147483647 w 506"/>
                <a:gd name="T21" fmla="*/ 2147483647 h 641"/>
                <a:gd name="T22" fmla="*/ 2147483647 w 506"/>
                <a:gd name="T23" fmla="*/ 2147483647 h 641"/>
                <a:gd name="T24" fmla="*/ 2147483647 w 506"/>
                <a:gd name="T25" fmla="*/ 2147483647 h 641"/>
                <a:gd name="T26" fmla="*/ 2147483647 w 506"/>
                <a:gd name="T27" fmla="*/ 2147483647 h 641"/>
                <a:gd name="T28" fmla="*/ 2147483647 w 506"/>
                <a:gd name="T29" fmla="*/ 2147483647 h 641"/>
                <a:gd name="T30" fmla="*/ 2147483647 w 506"/>
                <a:gd name="T31" fmla="*/ 2147483647 h 641"/>
                <a:gd name="T32" fmla="*/ 2147483647 w 506"/>
                <a:gd name="T33" fmla="*/ 2147483647 h 641"/>
                <a:gd name="T34" fmla="*/ 2147483647 w 506"/>
                <a:gd name="T35" fmla="*/ 2147483647 h 641"/>
                <a:gd name="T36" fmla="*/ 2147483647 w 506"/>
                <a:gd name="T37" fmla="*/ 2147483647 h 641"/>
                <a:gd name="T38" fmla="*/ 2147483647 w 506"/>
                <a:gd name="T39" fmla="*/ 0 h 641"/>
                <a:gd name="T40" fmla="*/ 2147483647 w 506"/>
                <a:gd name="T41" fmla="*/ 0 h 6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5" name="Google Shape;202;p2"/>
            <p:cNvSpPr>
              <a:spLocks/>
            </p:cNvSpPr>
            <p:nvPr/>
          </p:nvSpPr>
          <p:spPr bwMode="auto">
            <a:xfrm>
              <a:off x="2568199" y="5786102"/>
              <a:ext cx="156624" cy="147657"/>
            </a:xfrm>
            <a:custGeom>
              <a:avLst/>
              <a:gdLst>
                <a:gd name="T0" fmla="*/ 2147483647 w 2358"/>
                <a:gd name="T1" fmla="*/ 0 h 2223"/>
                <a:gd name="T2" fmla="*/ 2147483647 w 2358"/>
                <a:gd name="T3" fmla="*/ 2147483647 h 2223"/>
                <a:gd name="T4" fmla="*/ 2147483647 w 2358"/>
                <a:gd name="T5" fmla="*/ 2147483647 h 2223"/>
                <a:gd name="T6" fmla="*/ 2147483647 w 2358"/>
                <a:gd name="T7" fmla="*/ 2147483647 h 2223"/>
                <a:gd name="T8" fmla="*/ 2147483647 w 2358"/>
                <a:gd name="T9" fmla="*/ 2147483647 h 2223"/>
                <a:gd name="T10" fmla="*/ 2147483647 w 2358"/>
                <a:gd name="T11" fmla="*/ 2147483647 h 2223"/>
                <a:gd name="T12" fmla="*/ 2147483647 w 2358"/>
                <a:gd name="T13" fmla="*/ 2147483647 h 2223"/>
                <a:gd name="T14" fmla="*/ 2147483647 w 2358"/>
                <a:gd name="T15" fmla="*/ 2147483647 h 2223"/>
                <a:gd name="T16" fmla="*/ 2147483647 w 2358"/>
                <a:gd name="T17" fmla="*/ 2147483647 h 2223"/>
                <a:gd name="T18" fmla="*/ 2147483647 w 2358"/>
                <a:gd name="T19" fmla="*/ 2147483647 h 2223"/>
                <a:gd name="T20" fmla="*/ 2147483647 w 2358"/>
                <a:gd name="T21" fmla="*/ 2147483647 h 2223"/>
                <a:gd name="T22" fmla="*/ 2147483647 w 2358"/>
                <a:gd name="T23" fmla="*/ 2147483647 h 2223"/>
                <a:gd name="T24" fmla="*/ 2147483647 w 2358"/>
                <a:gd name="T25" fmla="*/ 2147483647 h 2223"/>
                <a:gd name="T26" fmla="*/ 2147483647 w 2358"/>
                <a:gd name="T27" fmla="*/ 2147483647 h 2223"/>
                <a:gd name="T28" fmla="*/ 2147483647 w 2358"/>
                <a:gd name="T29" fmla="*/ 2147483647 h 2223"/>
                <a:gd name="T30" fmla="*/ 2147483647 w 2358"/>
                <a:gd name="T31" fmla="*/ 2147483647 h 2223"/>
                <a:gd name="T32" fmla="*/ 2147483647 w 2358"/>
                <a:gd name="T33" fmla="*/ 2147483647 h 2223"/>
                <a:gd name="T34" fmla="*/ 2147483647 w 2358"/>
                <a:gd name="T35" fmla="*/ 2147483647 h 2223"/>
                <a:gd name="T36" fmla="*/ 2147483647 w 2358"/>
                <a:gd name="T37" fmla="*/ 2147483647 h 2223"/>
                <a:gd name="T38" fmla="*/ 2147483647 w 2358"/>
                <a:gd name="T39" fmla="*/ 2147483647 h 2223"/>
                <a:gd name="T40" fmla="*/ 2147483647 w 2358"/>
                <a:gd name="T41" fmla="*/ 2147483647 h 2223"/>
                <a:gd name="T42" fmla="*/ 2147483647 w 2358"/>
                <a:gd name="T43" fmla="*/ 2147483647 h 2223"/>
                <a:gd name="T44" fmla="*/ 2147483647 w 2358"/>
                <a:gd name="T45" fmla="*/ 2147483647 h 2223"/>
                <a:gd name="T46" fmla="*/ 2147483647 w 2358"/>
                <a:gd name="T47" fmla="*/ 2147483647 h 2223"/>
                <a:gd name="T48" fmla="*/ 2147483647 w 2358"/>
                <a:gd name="T49" fmla="*/ 2147483647 h 2223"/>
                <a:gd name="T50" fmla="*/ 2147483647 w 2358"/>
                <a:gd name="T51" fmla="*/ 2147483647 h 2223"/>
                <a:gd name="T52" fmla="*/ 2147483647 w 2358"/>
                <a:gd name="T53" fmla="*/ 2147483647 h 2223"/>
                <a:gd name="T54" fmla="*/ 2147483647 w 2358"/>
                <a:gd name="T55" fmla="*/ 2147483647 h 2223"/>
                <a:gd name="T56" fmla="*/ 2147483647 w 2358"/>
                <a:gd name="T57" fmla="*/ 2147483647 h 2223"/>
                <a:gd name="T58" fmla="*/ 2147483647 w 2358"/>
                <a:gd name="T59" fmla="*/ 2147483647 h 2223"/>
                <a:gd name="T60" fmla="*/ 2147483647 w 2358"/>
                <a:gd name="T61" fmla="*/ 2147483647 h 2223"/>
                <a:gd name="T62" fmla="*/ 2147483647 w 2358"/>
                <a:gd name="T63" fmla="*/ 2147483647 h 2223"/>
                <a:gd name="T64" fmla="*/ 2147483647 w 2358"/>
                <a:gd name="T65" fmla="*/ 2147483647 h 2223"/>
                <a:gd name="T66" fmla="*/ 2147483647 w 2358"/>
                <a:gd name="T67" fmla="*/ 2147483647 h 2223"/>
                <a:gd name="T68" fmla="*/ 2147483647 w 2358"/>
                <a:gd name="T69" fmla="*/ 2147483647 h 2223"/>
                <a:gd name="T70" fmla="*/ 2147483647 w 2358"/>
                <a:gd name="T71" fmla="*/ 2147483647 h 2223"/>
                <a:gd name="T72" fmla="*/ 2147483647 w 2358"/>
                <a:gd name="T73" fmla="*/ 2147483647 h 2223"/>
                <a:gd name="T74" fmla="*/ 2147483647 w 2358"/>
                <a:gd name="T75" fmla="*/ 2147483647 h 2223"/>
                <a:gd name="T76" fmla="*/ 2147483647 w 2358"/>
                <a:gd name="T77" fmla="*/ 2147483647 h 2223"/>
                <a:gd name="T78" fmla="*/ 2147483647 w 2358"/>
                <a:gd name="T79" fmla="*/ 2147483647 h 2223"/>
                <a:gd name="T80" fmla="*/ 2147483647 w 2358"/>
                <a:gd name="T81" fmla="*/ 2147483647 h 2223"/>
                <a:gd name="T82" fmla="*/ 2147483647 w 2358"/>
                <a:gd name="T83" fmla="*/ 2147483647 h 2223"/>
                <a:gd name="T84" fmla="*/ 2147483647 w 2358"/>
                <a:gd name="T85" fmla="*/ 2147483647 h 2223"/>
                <a:gd name="T86" fmla="*/ 2147483647 w 2358"/>
                <a:gd name="T87" fmla="*/ 2147483647 h 2223"/>
                <a:gd name="T88" fmla="*/ 2147483647 w 2358"/>
                <a:gd name="T89" fmla="*/ 2147483647 h 2223"/>
                <a:gd name="T90" fmla="*/ 2147483647 w 2358"/>
                <a:gd name="T91" fmla="*/ 2147483647 h 2223"/>
                <a:gd name="T92" fmla="*/ 2147483647 w 2358"/>
                <a:gd name="T93" fmla="*/ 2147483647 h 2223"/>
                <a:gd name="T94" fmla="*/ 2147483647 w 2358"/>
                <a:gd name="T95" fmla="*/ 2147483647 h 2223"/>
                <a:gd name="T96" fmla="*/ 2147483647 w 2358"/>
                <a:gd name="T97" fmla="*/ 2147483647 h 2223"/>
                <a:gd name="T98" fmla="*/ 2147483647 w 2358"/>
                <a:gd name="T99" fmla="*/ 2147483647 h 2223"/>
                <a:gd name="T100" fmla="*/ 2147483647 w 2358"/>
                <a:gd name="T101" fmla="*/ 2147483647 h 2223"/>
                <a:gd name="T102" fmla="*/ 2147483647 w 2358"/>
                <a:gd name="T103" fmla="*/ 2147483647 h 2223"/>
                <a:gd name="T104" fmla="*/ 2147483647 w 2358"/>
                <a:gd name="T105" fmla="*/ 2147483647 h 2223"/>
                <a:gd name="T106" fmla="*/ 2147483647 w 2358"/>
                <a:gd name="T107" fmla="*/ 2147483647 h 2223"/>
                <a:gd name="T108" fmla="*/ 2147483647 w 2358"/>
                <a:gd name="T109" fmla="*/ 0 h 2223"/>
                <a:gd name="T110" fmla="*/ 2147483647 w 2358"/>
                <a:gd name="T111" fmla="*/ 0 h 222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6" name="Google Shape;203;p2"/>
            <p:cNvSpPr>
              <a:spLocks/>
            </p:cNvSpPr>
            <p:nvPr/>
          </p:nvSpPr>
          <p:spPr bwMode="auto">
            <a:xfrm>
              <a:off x="2727015" y="5754750"/>
              <a:ext cx="154366" cy="167783"/>
            </a:xfrm>
            <a:custGeom>
              <a:avLst/>
              <a:gdLst>
                <a:gd name="T0" fmla="*/ 2147483647 w 2324"/>
                <a:gd name="T1" fmla="*/ 2147483647 h 2526"/>
                <a:gd name="T2" fmla="*/ 2147483647 w 2324"/>
                <a:gd name="T3" fmla="*/ 2147483647 h 2526"/>
                <a:gd name="T4" fmla="*/ 2147483647 w 2324"/>
                <a:gd name="T5" fmla="*/ 2147483647 h 2526"/>
                <a:gd name="T6" fmla="*/ 2147483647 w 2324"/>
                <a:gd name="T7" fmla="*/ 2147483647 h 2526"/>
                <a:gd name="T8" fmla="*/ 2147483647 w 2324"/>
                <a:gd name="T9" fmla="*/ 2147483647 h 2526"/>
                <a:gd name="T10" fmla="*/ 2147483647 w 2324"/>
                <a:gd name="T11" fmla="*/ 2147483647 h 2526"/>
                <a:gd name="T12" fmla="*/ 2147483647 w 2324"/>
                <a:gd name="T13" fmla="*/ 2147483647 h 2526"/>
                <a:gd name="T14" fmla="*/ 2147483647 w 2324"/>
                <a:gd name="T15" fmla="*/ 2147483647 h 2526"/>
                <a:gd name="T16" fmla="*/ 2147483647 w 2324"/>
                <a:gd name="T17" fmla="*/ 2147483647 h 2526"/>
                <a:gd name="T18" fmla="*/ 2147483647 w 2324"/>
                <a:gd name="T19" fmla="*/ 2147483647 h 2526"/>
                <a:gd name="T20" fmla="*/ 2147483647 w 2324"/>
                <a:gd name="T21" fmla="*/ 2147483647 h 2526"/>
                <a:gd name="T22" fmla="*/ 2147483647 w 2324"/>
                <a:gd name="T23" fmla="*/ 2147483647 h 2526"/>
                <a:gd name="T24" fmla="*/ 2147483647 w 2324"/>
                <a:gd name="T25" fmla="*/ 2147483647 h 2526"/>
                <a:gd name="T26" fmla="*/ 2147483647 w 2324"/>
                <a:gd name="T27" fmla="*/ 2147483647 h 2526"/>
                <a:gd name="T28" fmla="*/ 2147483647 w 2324"/>
                <a:gd name="T29" fmla="*/ 2147483647 h 2526"/>
                <a:gd name="T30" fmla="*/ 2147483647 w 2324"/>
                <a:gd name="T31" fmla="*/ 2147483647 h 2526"/>
                <a:gd name="T32" fmla="*/ 2147483647 w 2324"/>
                <a:gd name="T33" fmla="*/ 2147483647 h 2526"/>
                <a:gd name="T34" fmla="*/ 2147483647 w 2324"/>
                <a:gd name="T35" fmla="*/ 2147483647 h 2526"/>
                <a:gd name="T36" fmla="*/ 2147483647 w 2324"/>
                <a:gd name="T37" fmla="*/ 2147483647 h 2526"/>
                <a:gd name="T38" fmla="*/ 2147483647 w 2324"/>
                <a:gd name="T39" fmla="*/ 2147483647 h 2526"/>
                <a:gd name="T40" fmla="*/ 2147483647 w 2324"/>
                <a:gd name="T41" fmla="*/ 2147483647 h 2526"/>
                <a:gd name="T42" fmla="*/ 2147483647 w 2324"/>
                <a:gd name="T43" fmla="*/ 2147483647 h 2526"/>
                <a:gd name="T44" fmla="*/ 2147483647 w 2324"/>
                <a:gd name="T45" fmla="*/ 2147483647 h 2526"/>
                <a:gd name="T46" fmla="*/ 0 w 2324"/>
                <a:gd name="T47" fmla="*/ 2147483647 h 2526"/>
                <a:gd name="T48" fmla="*/ 2147483647 w 2324"/>
                <a:gd name="T49" fmla="*/ 2147483647 h 2526"/>
                <a:gd name="T50" fmla="*/ 2147483647 w 2324"/>
                <a:gd name="T51" fmla="*/ 2147483647 h 2526"/>
                <a:gd name="T52" fmla="*/ 2147483647 w 2324"/>
                <a:gd name="T53" fmla="*/ 2147483647 h 2526"/>
                <a:gd name="T54" fmla="*/ 2147483647 w 2324"/>
                <a:gd name="T55" fmla="*/ 2147483647 h 2526"/>
                <a:gd name="T56" fmla="*/ 2147483647 w 2324"/>
                <a:gd name="T57" fmla="*/ 2147483647 h 2526"/>
                <a:gd name="T58" fmla="*/ 2147483647 w 2324"/>
                <a:gd name="T59" fmla="*/ 2147483647 h 2526"/>
                <a:gd name="T60" fmla="*/ 2147483647 w 2324"/>
                <a:gd name="T61" fmla="*/ 2147483647 h 2526"/>
                <a:gd name="T62" fmla="*/ 2147483647 w 2324"/>
                <a:gd name="T63" fmla="*/ 2147483647 h 2526"/>
                <a:gd name="T64" fmla="*/ 2147483647 w 2324"/>
                <a:gd name="T65" fmla="*/ 2147483647 h 2526"/>
                <a:gd name="T66" fmla="*/ 2147483647 w 2324"/>
                <a:gd name="T67" fmla="*/ 2147483647 h 2526"/>
                <a:gd name="T68" fmla="*/ 2147483647 w 2324"/>
                <a:gd name="T69" fmla="*/ 2147483647 h 2526"/>
                <a:gd name="T70" fmla="*/ 2147483647 w 2324"/>
                <a:gd name="T71" fmla="*/ 2147483647 h 2526"/>
                <a:gd name="T72" fmla="*/ 2147483647 w 2324"/>
                <a:gd name="T73" fmla="*/ 2147483647 h 2526"/>
                <a:gd name="T74" fmla="*/ 2147483647 w 2324"/>
                <a:gd name="T75" fmla="*/ 2147483647 h 2526"/>
                <a:gd name="T76" fmla="*/ 2147483647 w 2324"/>
                <a:gd name="T77" fmla="*/ 2147483647 h 2526"/>
                <a:gd name="T78" fmla="*/ 2147483647 w 2324"/>
                <a:gd name="T79" fmla="*/ 2147483647 h 2526"/>
                <a:gd name="T80" fmla="*/ 2147483647 w 2324"/>
                <a:gd name="T81" fmla="*/ 2147483647 h 2526"/>
                <a:gd name="T82" fmla="*/ 2147483647 w 2324"/>
                <a:gd name="T83" fmla="*/ 2147483647 h 2526"/>
                <a:gd name="T84" fmla="*/ 2147483647 w 2324"/>
                <a:gd name="T85" fmla="*/ 2147483647 h 2526"/>
                <a:gd name="T86" fmla="*/ 2147483647 w 2324"/>
                <a:gd name="T87" fmla="*/ 2147483647 h 2526"/>
                <a:gd name="T88" fmla="*/ 2147483647 w 2324"/>
                <a:gd name="T89" fmla="*/ 2147483647 h 2526"/>
                <a:gd name="T90" fmla="*/ 2147483647 w 2324"/>
                <a:gd name="T91" fmla="*/ 2147483647 h 2526"/>
                <a:gd name="T92" fmla="*/ 2147483647 w 2324"/>
                <a:gd name="T93" fmla="*/ 2147483647 h 2526"/>
                <a:gd name="T94" fmla="*/ 2147483647 w 2324"/>
                <a:gd name="T95" fmla="*/ 2147483647 h 2526"/>
                <a:gd name="T96" fmla="*/ 2147483647 w 2324"/>
                <a:gd name="T97" fmla="*/ 2147483647 h 2526"/>
                <a:gd name="T98" fmla="*/ 2147483647 w 2324"/>
                <a:gd name="T99" fmla="*/ 2147483647 h 25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7" name="Google Shape;204;p2"/>
            <p:cNvSpPr>
              <a:spLocks/>
            </p:cNvSpPr>
            <p:nvPr/>
          </p:nvSpPr>
          <p:spPr bwMode="auto">
            <a:xfrm>
              <a:off x="2472019" y="5864347"/>
              <a:ext cx="35868" cy="47027"/>
            </a:xfrm>
            <a:custGeom>
              <a:avLst/>
              <a:gdLst>
                <a:gd name="T0" fmla="*/ 2147483647 w 540"/>
                <a:gd name="T1" fmla="*/ 2147483647 h 708"/>
                <a:gd name="T2" fmla="*/ 2147483647 w 540"/>
                <a:gd name="T3" fmla="*/ 2147483647 h 708"/>
                <a:gd name="T4" fmla="*/ 2147483647 w 540"/>
                <a:gd name="T5" fmla="*/ 2147483647 h 708"/>
                <a:gd name="T6" fmla="*/ 2147483647 w 540"/>
                <a:gd name="T7" fmla="*/ 2147483647 h 708"/>
                <a:gd name="T8" fmla="*/ 2147483647 w 540"/>
                <a:gd name="T9" fmla="*/ 2147483647 h 708"/>
                <a:gd name="T10" fmla="*/ 2147483647 w 540"/>
                <a:gd name="T11" fmla="*/ 2147483647 h 708"/>
                <a:gd name="T12" fmla="*/ 2147483647 w 540"/>
                <a:gd name="T13" fmla="*/ 2147483647 h 708"/>
                <a:gd name="T14" fmla="*/ 2147483647 w 540"/>
                <a:gd name="T15" fmla="*/ 2147483647 h 708"/>
                <a:gd name="T16" fmla="*/ 2147483647 w 540"/>
                <a:gd name="T17" fmla="*/ 2147483647 h 708"/>
                <a:gd name="T18" fmla="*/ 2147483647 w 540"/>
                <a:gd name="T19" fmla="*/ 0 h 708"/>
                <a:gd name="T20" fmla="*/ 2147483647 w 540"/>
                <a:gd name="T21" fmla="*/ 2147483647 h 708"/>
                <a:gd name="T22" fmla="*/ 2147483647 w 540"/>
                <a:gd name="T23" fmla="*/ 2147483647 h 708"/>
                <a:gd name="T24" fmla="*/ 2147483647 w 540"/>
                <a:gd name="T25" fmla="*/ 2147483647 h 708"/>
                <a:gd name="T26" fmla="*/ 2147483647 w 540"/>
                <a:gd name="T27" fmla="*/ 2147483647 h 708"/>
                <a:gd name="T28" fmla="*/ 2147483647 w 540"/>
                <a:gd name="T29" fmla="*/ 2147483647 h 708"/>
                <a:gd name="T30" fmla="*/ 2147483647 w 540"/>
                <a:gd name="T31" fmla="*/ 2147483647 h 708"/>
                <a:gd name="T32" fmla="*/ 2147483647 w 540"/>
                <a:gd name="T33" fmla="*/ 2147483647 h 708"/>
                <a:gd name="T34" fmla="*/ 2147483647 w 540"/>
                <a:gd name="T35" fmla="*/ 2147483647 h 708"/>
                <a:gd name="T36" fmla="*/ 2147483647 w 540"/>
                <a:gd name="T37" fmla="*/ 2147483647 h 708"/>
                <a:gd name="T38" fmla="*/ 2147483647 w 540"/>
                <a:gd name="T39" fmla="*/ 2147483647 h 708"/>
                <a:gd name="T40" fmla="*/ 2147483647 w 540"/>
                <a:gd name="T41" fmla="*/ 2147483647 h 708"/>
                <a:gd name="T42" fmla="*/ 2147483647 w 540"/>
                <a:gd name="T43" fmla="*/ 2147483647 h 708"/>
                <a:gd name="T44" fmla="*/ 2147483647 w 540"/>
                <a:gd name="T45" fmla="*/ 2147483647 h 708"/>
                <a:gd name="T46" fmla="*/ 2147483647 w 540"/>
                <a:gd name="T47" fmla="*/ 2147483647 h 708"/>
                <a:gd name="T48" fmla="*/ 2147483647 w 540"/>
                <a:gd name="T49" fmla="*/ 2147483647 h 708"/>
                <a:gd name="T50" fmla="*/ 2147483647 w 540"/>
                <a:gd name="T51" fmla="*/ 2147483647 h 708"/>
                <a:gd name="T52" fmla="*/ 2147483647 w 540"/>
                <a:gd name="T53" fmla="*/ 2147483647 h 708"/>
                <a:gd name="T54" fmla="*/ 2147483647 w 540"/>
                <a:gd name="T55" fmla="*/ 2147483647 h 708"/>
                <a:gd name="T56" fmla="*/ 2147483647 w 540"/>
                <a:gd name="T57" fmla="*/ 2147483647 h 708"/>
                <a:gd name="T58" fmla="*/ 2147483647 w 540"/>
                <a:gd name="T59" fmla="*/ 2147483647 h 708"/>
                <a:gd name="T60" fmla="*/ 2147483647 w 540"/>
                <a:gd name="T61" fmla="*/ 2147483647 h 708"/>
                <a:gd name="T62" fmla="*/ 2147483647 w 540"/>
                <a:gd name="T63" fmla="*/ 2147483647 h 708"/>
                <a:gd name="T64" fmla="*/ 2147483647 w 540"/>
                <a:gd name="T65" fmla="*/ 2147483647 h 708"/>
                <a:gd name="T66" fmla="*/ 2147483647 w 540"/>
                <a:gd name="T67" fmla="*/ 2147483647 h 708"/>
                <a:gd name="T68" fmla="*/ 2147483647 w 540"/>
                <a:gd name="T69" fmla="*/ 2147483647 h 708"/>
                <a:gd name="T70" fmla="*/ 2147483647 w 540"/>
                <a:gd name="T71" fmla="*/ 2147483647 h 708"/>
                <a:gd name="T72" fmla="*/ 2147483647 w 540"/>
                <a:gd name="T73" fmla="*/ 2147483647 h 708"/>
                <a:gd name="T74" fmla="*/ 2147483647 w 540"/>
                <a:gd name="T75" fmla="*/ 0 h 708"/>
                <a:gd name="T76" fmla="*/ 2147483647 w 540"/>
                <a:gd name="T77" fmla="*/ 0 h 70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8" name="Google Shape;205;p2"/>
            <p:cNvSpPr>
              <a:spLocks/>
            </p:cNvSpPr>
            <p:nvPr/>
          </p:nvSpPr>
          <p:spPr bwMode="auto">
            <a:xfrm>
              <a:off x="2089625" y="6172946"/>
              <a:ext cx="152174" cy="147657"/>
            </a:xfrm>
            <a:custGeom>
              <a:avLst/>
              <a:gdLst>
                <a:gd name="T0" fmla="*/ 2147483647 w 2291"/>
                <a:gd name="T1" fmla="*/ 2147483647 h 2223"/>
                <a:gd name="T2" fmla="*/ 2147483647 w 2291"/>
                <a:gd name="T3" fmla="*/ 2147483647 h 2223"/>
                <a:gd name="T4" fmla="*/ 2147483647 w 2291"/>
                <a:gd name="T5" fmla="*/ 2147483647 h 2223"/>
                <a:gd name="T6" fmla="*/ 2147483647 w 2291"/>
                <a:gd name="T7" fmla="*/ 2147483647 h 2223"/>
                <a:gd name="T8" fmla="*/ 2147483647 w 2291"/>
                <a:gd name="T9" fmla="*/ 2147483647 h 2223"/>
                <a:gd name="T10" fmla="*/ 2147483647 w 2291"/>
                <a:gd name="T11" fmla="*/ 2147483647 h 2223"/>
                <a:gd name="T12" fmla="*/ 2147483647 w 2291"/>
                <a:gd name="T13" fmla="*/ 2147483647 h 2223"/>
                <a:gd name="T14" fmla="*/ 2147483647 w 2291"/>
                <a:gd name="T15" fmla="*/ 2147483647 h 2223"/>
                <a:gd name="T16" fmla="*/ 2147483647 w 2291"/>
                <a:gd name="T17" fmla="*/ 2147483647 h 2223"/>
                <a:gd name="T18" fmla="*/ 2147483647 w 2291"/>
                <a:gd name="T19" fmla="*/ 2147483647 h 2223"/>
                <a:gd name="T20" fmla="*/ 2147483647 w 2291"/>
                <a:gd name="T21" fmla="*/ 2147483647 h 2223"/>
                <a:gd name="T22" fmla="*/ 2147483647 w 2291"/>
                <a:gd name="T23" fmla="*/ 2147483647 h 2223"/>
                <a:gd name="T24" fmla="*/ 2147483647 w 2291"/>
                <a:gd name="T25" fmla="*/ 2147483647 h 2223"/>
                <a:gd name="T26" fmla="*/ 2147483647 w 2291"/>
                <a:gd name="T27" fmla="*/ 2147483647 h 2223"/>
                <a:gd name="T28" fmla="*/ 2147483647 w 2291"/>
                <a:gd name="T29" fmla="*/ 2147483647 h 2223"/>
                <a:gd name="T30" fmla="*/ 2147483647 w 2291"/>
                <a:gd name="T31" fmla="*/ 2147483647 h 2223"/>
                <a:gd name="T32" fmla="*/ 2147483647 w 2291"/>
                <a:gd name="T33" fmla="*/ 2147483647 h 2223"/>
                <a:gd name="T34" fmla="*/ 2147483647 w 2291"/>
                <a:gd name="T35" fmla="*/ 2147483647 h 2223"/>
                <a:gd name="T36" fmla="*/ 2147483647 w 2291"/>
                <a:gd name="T37" fmla="*/ 2147483647 h 2223"/>
                <a:gd name="T38" fmla="*/ 2147483647 w 2291"/>
                <a:gd name="T39" fmla="*/ 2147483647 h 2223"/>
                <a:gd name="T40" fmla="*/ 2147483647 w 2291"/>
                <a:gd name="T41" fmla="*/ 2147483647 h 2223"/>
                <a:gd name="T42" fmla="*/ 2147483647 w 2291"/>
                <a:gd name="T43" fmla="*/ 2147483647 h 2223"/>
                <a:gd name="T44" fmla="*/ 2147483647 w 2291"/>
                <a:gd name="T45" fmla="*/ 2147483647 h 2223"/>
                <a:gd name="T46" fmla="*/ 2147483647 w 2291"/>
                <a:gd name="T47" fmla="*/ 2147483647 h 2223"/>
                <a:gd name="T48" fmla="*/ 2147483647 w 2291"/>
                <a:gd name="T49" fmla="*/ 2147483647 h 2223"/>
                <a:gd name="T50" fmla="*/ 2147483647 w 2291"/>
                <a:gd name="T51" fmla="*/ 2147483647 h 2223"/>
                <a:gd name="T52" fmla="*/ 2147483647 w 2291"/>
                <a:gd name="T53" fmla="*/ 2147483647 h 2223"/>
                <a:gd name="T54" fmla="*/ 2147483647 w 2291"/>
                <a:gd name="T55" fmla="*/ 2147483647 h 2223"/>
                <a:gd name="T56" fmla="*/ 2147483647 w 2291"/>
                <a:gd name="T57" fmla="*/ 2147483647 h 2223"/>
                <a:gd name="T58" fmla="*/ 2147483647 w 2291"/>
                <a:gd name="T59" fmla="*/ 2147483647 h 2223"/>
                <a:gd name="T60" fmla="*/ 2147483647 w 2291"/>
                <a:gd name="T61" fmla="*/ 2147483647 h 2223"/>
                <a:gd name="T62" fmla="*/ 2147483647 w 2291"/>
                <a:gd name="T63" fmla="*/ 2147483647 h 2223"/>
                <a:gd name="T64" fmla="*/ 2147483647 w 2291"/>
                <a:gd name="T65" fmla="*/ 2147483647 h 2223"/>
                <a:gd name="T66" fmla="*/ 2147483647 w 2291"/>
                <a:gd name="T67" fmla="*/ 2147483647 h 2223"/>
                <a:gd name="T68" fmla="*/ 2147483647 w 2291"/>
                <a:gd name="T69" fmla="*/ 2147483647 h 2223"/>
                <a:gd name="T70" fmla="*/ 2147483647 w 2291"/>
                <a:gd name="T71" fmla="*/ 2147483647 h 2223"/>
                <a:gd name="T72" fmla="*/ 2147483647 w 2291"/>
                <a:gd name="T73" fmla="*/ 2147483647 h 2223"/>
                <a:gd name="T74" fmla="*/ 2147483647 w 2291"/>
                <a:gd name="T75" fmla="*/ 2147483647 h 2223"/>
                <a:gd name="T76" fmla="*/ 2147483647 w 2291"/>
                <a:gd name="T77" fmla="*/ 2147483647 h 2223"/>
                <a:gd name="T78" fmla="*/ 2147483647 w 2291"/>
                <a:gd name="T79" fmla="*/ 2147483647 h 2223"/>
                <a:gd name="T80" fmla="*/ 2147483647 w 2291"/>
                <a:gd name="T81" fmla="*/ 2147483647 h 2223"/>
                <a:gd name="T82" fmla="*/ 2147483647 w 2291"/>
                <a:gd name="T83" fmla="*/ 2147483647 h 2223"/>
                <a:gd name="T84" fmla="*/ 2147483647 w 2291"/>
                <a:gd name="T85" fmla="*/ 2147483647 h 2223"/>
                <a:gd name="T86" fmla="*/ 2147483647 w 2291"/>
                <a:gd name="T87" fmla="*/ 2147483647 h 2223"/>
                <a:gd name="T88" fmla="*/ 2147483647 w 2291"/>
                <a:gd name="T89" fmla="*/ 2147483647 h 2223"/>
                <a:gd name="T90" fmla="*/ 2147483647 w 2291"/>
                <a:gd name="T91" fmla="*/ 2147483647 h 2223"/>
                <a:gd name="T92" fmla="*/ 2147483647 w 2291"/>
                <a:gd name="T93" fmla="*/ 2147483647 h 22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9" name="Google Shape;206;p2"/>
            <p:cNvSpPr>
              <a:spLocks/>
            </p:cNvSpPr>
            <p:nvPr/>
          </p:nvSpPr>
          <p:spPr bwMode="auto">
            <a:xfrm>
              <a:off x="2205931" y="6065608"/>
              <a:ext cx="33610" cy="49285"/>
            </a:xfrm>
            <a:custGeom>
              <a:avLst/>
              <a:gdLst>
                <a:gd name="T0" fmla="*/ 2147483647 w 506"/>
                <a:gd name="T1" fmla="*/ 2147483647 h 742"/>
                <a:gd name="T2" fmla="*/ 2147483647 w 506"/>
                <a:gd name="T3" fmla="*/ 2147483647 h 742"/>
                <a:gd name="T4" fmla="*/ 2147483647 w 506"/>
                <a:gd name="T5" fmla="*/ 2147483647 h 742"/>
                <a:gd name="T6" fmla="*/ 2147483647 w 506"/>
                <a:gd name="T7" fmla="*/ 2147483647 h 742"/>
                <a:gd name="T8" fmla="*/ 2147483647 w 506"/>
                <a:gd name="T9" fmla="*/ 2147483647 h 742"/>
                <a:gd name="T10" fmla="*/ 2147483647 w 506"/>
                <a:gd name="T11" fmla="*/ 2147483647 h 742"/>
                <a:gd name="T12" fmla="*/ 2147483647 w 506"/>
                <a:gd name="T13" fmla="*/ 2147483647 h 742"/>
                <a:gd name="T14" fmla="*/ 2147483647 w 506"/>
                <a:gd name="T15" fmla="*/ 2147483647 h 742"/>
                <a:gd name="T16" fmla="*/ 2147483647 w 506"/>
                <a:gd name="T17" fmla="*/ 2147483647 h 742"/>
                <a:gd name="T18" fmla="*/ 2147483647 w 506"/>
                <a:gd name="T19" fmla="*/ 2147483647 h 742"/>
                <a:gd name="T20" fmla="*/ 2147483647 w 506"/>
                <a:gd name="T21" fmla="*/ 2147483647 h 742"/>
                <a:gd name="T22" fmla="*/ 2147483647 w 506"/>
                <a:gd name="T23" fmla="*/ 2147483647 h 742"/>
                <a:gd name="T24" fmla="*/ 0 w 506"/>
                <a:gd name="T25" fmla="*/ 2147483647 h 742"/>
                <a:gd name="T26" fmla="*/ 0 w 506"/>
                <a:gd name="T27" fmla="*/ 2147483647 h 742"/>
                <a:gd name="T28" fmla="*/ 0 w 506"/>
                <a:gd name="T29" fmla="*/ 2147483647 h 742"/>
                <a:gd name="T30" fmla="*/ 2147483647 w 506"/>
                <a:gd name="T31" fmla="*/ 2147483647 h 742"/>
                <a:gd name="T32" fmla="*/ 2147483647 w 506"/>
                <a:gd name="T33" fmla="*/ 2147483647 h 742"/>
                <a:gd name="T34" fmla="*/ 2147483647 w 506"/>
                <a:gd name="T35" fmla="*/ 2147483647 h 742"/>
                <a:gd name="T36" fmla="*/ 2147483647 w 506"/>
                <a:gd name="T37" fmla="*/ 2147483647 h 742"/>
                <a:gd name="T38" fmla="*/ 2147483647 w 506"/>
                <a:gd name="T39" fmla="*/ 2147483647 h 742"/>
                <a:gd name="T40" fmla="*/ 2147483647 w 506"/>
                <a:gd name="T41" fmla="*/ 2147483647 h 742"/>
                <a:gd name="T42" fmla="*/ 2147483647 w 506"/>
                <a:gd name="T43" fmla="*/ 2147483647 h 742"/>
                <a:gd name="T44" fmla="*/ 2147483647 w 506"/>
                <a:gd name="T45" fmla="*/ 2147483647 h 742"/>
                <a:gd name="T46" fmla="*/ 2147483647 w 506"/>
                <a:gd name="T47" fmla="*/ 2147483647 h 742"/>
                <a:gd name="T48" fmla="*/ 2147483647 w 506"/>
                <a:gd name="T49" fmla="*/ 2147483647 h 742"/>
                <a:gd name="T50" fmla="*/ 2147483647 w 506"/>
                <a:gd name="T51" fmla="*/ 2147483647 h 742"/>
                <a:gd name="T52" fmla="*/ 2147483647 w 506"/>
                <a:gd name="T53" fmla="*/ 2147483647 h 742"/>
                <a:gd name="T54" fmla="*/ 2147483647 w 506"/>
                <a:gd name="T55" fmla="*/ 2147483647 h 742"/>
                <a:gd name="T56" fmla="*/ 2147483647 w 506"/>
                <a:gd name="T57" fmla="*/ 2147483647 h 742"/>
                <a:gd name="T58" fmla="*/ 2147483647 w 506"/>
                <a:gd name="T59" fmla="*/ 2147483647 h 742"/>
                <a:gd name="T60" fmla="*/ 2147483647 w 506"/>
                <a:gd name="T61" fmla="*/ 2147483647 h 742"/>
                <a:gd name="T62" fmla="*/ 2147483647 w 506"/>
                <a:gd name="T63" fmla="*/ 2147483647 h 742"/>
                <a:gd name="T64" fmla="*/ 2147483647 w 506"/>
                <a:gd name="T65" fmla="*/ 2147483647 h 742"/>
                <a:gd name="T66" fmla="*/ 2147483647 w 506"/>
                <a:gd name="T67" fmla="*/ 2147483647 h 742"/>
                <a:gd name="T68" fmla="*/ 2147483647 w 506"/>
                <a:gd name="T69" fmla="*/ 2147483647 h 742"/>
                <a:gd name="T70" fmla="*/ 2147483647 w 506"/>
                <a:gd name="T71" fmla="*/ 2147483647 h 74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0" name="Google Shape;207;p2"/>
            <p:cNvSpPr>
              <a:spLocks/>
            </p:cNvSpPr>
            <p:nvPr/>
          </p:nvSpPr>
          <p:spPr bwMode="auto">
            <a:xfrm>
              <a:off x="2357972" y="6034323"/>
              <a:ext cx="42577" cy="60444"/>
            </a:xfrm>
            <a:custGeom>
              <a:avLst/>
              <a:gdLst>
                <a:gd name="T0" fmla="*/ 2147483647 w 641"/>
                <a:gd name="T1" fmla="*/ 2147483647 h 910"/>
                <a:gd name="T2" fmla="*/ 2147483647 w 641"/>
                <a:gd name="T3" fmla="*/ 2147483647 h 910"/>
                <a:gd name="T4" fmla="*/ 2147483647 w 641"/>
                <a:gd name="T5" fmla="*/ 2147483647 h 910"/>
                <a:gd name="T6" fmla="*/ 2147483647 w 641"/>
                <a:gd name="T7" fmla="*/ 2147483647 h 910"/>
                <a:gd name="T8" fmla="*/ 2147483647 w 641"/>
                <a:gd name="T9" fmla="*/ 2147483647 h 910"/>
                <a:gd name="T10" fmla="*/ 2147483647 w 641"/>
                <a:gd name="T11" fmla="*/ 2147483647 h 910"/>
                <a:gd name="T12" fmla="*/ 2147483647 w 641"/>
                <a:gd name="T13" fmla="*/ 2147483647 h 910"/>
                <a:gd name="T14" fmla="*/ 2147483647 w 641"/>
                <a:gd name="T15" fmla="*/ 2147483647 h 910"/>
                <a:gd name="T16" fmla="*/ 2147483647 w 641"/>
                <a:gd name="T17" fmla="*/ 2147483647 h 910"/>
                <a:gd name="T18" fmla="*/ 2147483647 w 641"/>
                <a:gd name="T19" fmla="*/ 2147483647 h 910"/>
                <a:gd name="T20" fmla="*/ 2147483647 w 641"/>
                <a:gd name="T21" fmla="*/ 2147483647 h 910"/>
                <a:gd name="T22" fmla="*/ 2147483647 w 641"/>
                <a:gd name="T23" fmla="*/ 0 h 910"/>
                <a:gd name="T24" fmla="*/ 2147483647 w 641"/>
                <a:gd name="T25" fmla="*/ 2147483647 h 910"/>
                <a:gd name="T26" fmla="*/ 2147483647 w 641"/>
                <a:gd name="T27" fmla="*/ 2147483647 h 910"/>
                <a:gd name="T28" fmla="*/ 2147483647 w 641"/>
                <a:gd name="T29" fmla="*/ 2147483647 h 910"/>
                <a:gd name="T30" fmla="*/ 2147483647 w 641"/>
                <a:gd name="T31" fmla="*/ 2147483647 h 910"/>
                <a:gd name="T32" fmla="*/ 2147483647 w 641"/>
                <a:gd name="T33" fmla="*/ 2147483647 h 910"/>
                <a:gd name="T34" fmla="*/ 2147483647 w 641"/>
                <a:gd name="T35" fmla="*/ 2147483647 h 910"/>
                <a:gd name="T36" fmla="*/ 2147483647 w 641"/>
                <a:gd name="T37" fmla="*/ 2147483647 h 910"/>
                <a:gd name="T38" fmla="*/ 2147483647 w 641"/>
                <a:gd name="T39" fmla="*/ 2147483647 h 910"/>
                <a:gd name="T40" fmla="*/ 2147483647 w 641"/>
                <a:gd name="T41" fmla="*/ 2147483647 h 910"/>
                <a:gd name="T42" fmla="*/ 2147483647 w 641"/>
                <a:gd name="T43" fmla="*/ 2147483647 h 910"/>
                <a:gd name="T44" fmla="*/ 2147483647 w 641"/>
                <a:gd name="T45" fmla="*/ 2147483647 h 910"/>
                <a:gd name="T46" fmla="*/ 2147483647 w 641"/>
                <a:gd name="T47" fmla="*/ 2147483647 h 910"/>
                <a:gd name="T48" fmla="*/ 2147483647 w 641"/>
                <a:gd name="T49" fmla="*/ 2147483647 h 910"/>
                <a:gd name="T50" fmla="*/ 2147483647 w 641"/>
                <a:gd name="T51" fmla="*/ 2147483647 h 910"/>
                <a:gd name="T52" fmla="*/ 2147483647 w 641"/>
                <a:gd name="T53" fmla="*/ 2147483647 h 910"/>
                <a:gd name="T54" fmla="*/ 2147483647 w 641"/>
                <a:gd name="T55" fmla="*/ 2147483647 h 910"/>
                <a:gd name="T56" fmla="*/ 2147483647 w 641"/>
                <a:gd name="T57" fmla="*/ 2147483647 h 910"/>
                <a:gd name="T58" fmla="*/ 2147483647 w 641"/>
                <a:gd name="T59" fmla="*/ 2147483647 h 910"/>
                <a:gd name="T60" fmla="*/ 2147483647 w 641"/>
                <a:gd name="T61" fmla="*/ 2147483647 h 910"/>
                <a:gd name="T62" fmla="*/ 2147483647 w 641"/>
                <a:gd name="T63" fmla="*/ 2147483647 h 910"/>
                <a:gd name="T64" fmla="*/ 2147483647 w 641"/>
                <a:gd name="T65" fmla="*/ 0 h 9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lnTo>
                    <a:pt x="438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1" name="Google Shape;208;p2"/>
            <p:cNvSpPr>
              <a:spLocks/>
            </p:cNvSpPr>
            <p:nvPr/>
          </p:nvSpPr>
          <p:spPr bwMode="auto">
            <a:xfrm>
              <a:off x="2147745" y="6226616"/>
              <a:ext cx="44835" cy="49285"/>
            </a:xfrm>
            <a:custGeom>
              <a:avLst/>
              <a:gdLst>
                <a:gd name="T0" fmla="*/ 2147483647 w 675"/>
                <a:gd name="T1" fmla="*/ 2147483647 h 742"/>
                <a:gd name="T2" fmla="*/ 2147483647 w 675"/>
                <a:gd name="T3" fmla="*/ 2147483647 h 742"/>
                <a:gd name="T4" fmla="*/ 2147483647 w 675"/>
                <a:gd name="T5" fmla="*/ 2147483647 h 742"/>
                <a:gd name="T6" fmla="*/ 2147483647 w 675"/>
                <a:gd name="T7" fmla="*/ 2147483647 h 742"/>
                <a:gd name="T8" fmla="*/ 2147483647 w 675"/>
                <a:gd name="T9" fmla="*/ 2147483647 h 742"/>
                <a:gd name="T10" fmla="*/ 2147483647 w 675"/>
                <a:gd name="T11" fmla="*/ 2147483647 h 742"/>
                <a:gd name="T12" fmla="*/ 2147483647 w 675"/>
                <a:gd name="T13" fmla="*/ 2147483647 h 742"/>
                <a:gd name="T14" fmla="*/ 2147483647 w 675"/>
                <a:gd name="T15" fmla="*/ 2147483647 h 742"/>
                <a:gd name="T16" fmla="*/ 2147483647 w 675"/>
                <a:gd name="T17" fmla="*/ 2147483647 h 742"/>
                <a:gd name="T18" fmla="*/ 2147483647 w 675"/>
                <a:gd name="T19" fmla="*/ 2147483647 h 742"/>
                <a:gd name="T20" fmla="*/ 2147483647 w 675"/>
                <a:gd name="T21" fmla="*/ 2147483647 h 742"/>
                <a:gd name="T22" fmla="*/ 2147483647 w 675"/>
                <a:gd name="T23" fmla="*/ 2147483647 h 742"/>
                <a:gd name="T24" fmla="*/ 2147483647 w 675"/>
                <a:gd name="T25" fmla="*/ 2147483647 h 742"/>
                <a:gd name="T26" fmla="*/ 2147483647 w 675"/>
                <a:gd name="T27" fmla="*/ 2147483647 h 742"/>
                <a:gd name="T28" fmla="*/ 2147483647 w 675"/>
                <a:gd name="T29" fmla="*/ 2147483647 h 742"/>
                <a:gd name="T30" fmla="*/ 2147483647 w 675"/>
                <a:gd name="T31" fmla="*/ 2147483647 h 742"/>
                <a:gd name="T32" fmla="*/ 2147483647 w 675"/>
                <a:gd name="T33" fmla="*/ 2147483647 h 742"/>
                <a:gd name="T34" fmla="*/ 2147483647 w 675"/>
                <a:gd name="T35" fmla="*/ 2147483647 h 742"/>
                <a:gd name="T36" fmla="*/ 2147483647 w 675"/>
                <a:gd name="T37" fmla="*/ 2147483647 h 742"/>
                <a:gd name="T38" fmla="*/ 2147483647 w 675"/>
                <a:gd name="T39" fmla="*/ 2147483647 h 742"/>
                <a:gd name="T40" fmla="*/ 2147483647 w 675"/>
                <a:gd name="T41" fmla="*/ 2147483647 h 742"/>
                <a:gd name="T42" fmla="*/ 2147483647 w 675"/>
                <a:gd name="T43" fmla="*/ 2147483647 h 742"/>
                <a:gd name="T44" fmla="*/ 2147483647 w 675"/>
                <a:gd name="T45" fmla="*/ 2147483647 h 742"/>
                <a:gd name="T46" fmla="*/ 2147483647 w 675"/>
                <a:gd name="T47" fmla="*/ 2147483647 h 742"/>
                <a:gd name="T48" fmla="*/ 2147483647 w 675"/>
                <a:gd name="T49" fmla="*/ 2147483647 h 7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2" name="Google Shape;209;p2"/>
            <p:cNvSpPr>
              <a:spLocks/>
            </p:cNvSpPr>
            <p:nvPr/>
          </p:nvSpPr>
          <p:spPr bwMode="auto">
            <a:xfrm>
              <a:off x="2299852" y="5978395"/>
              <a:ext cx="154366" cy="161075"/>
            </a:xfrm>
            <a:custGeom>
              <a:avLst/>
              <a:gdLst>
                <a:gd name="T0" fmla="*/ 2147483647 w 2324"/>
                <a:gd name="T1" fmla="*/ 2147483647 h 2425"/>
                <a:gd name="T2" fmla="*/ 2147483647 w 2324"/>
                <a:gd name="T3" fmla="*/ 2147483647 h 2425"/>
                <a:gd name="T4" fmla="*/ 2147483647 w 2324"/>
                <a:gd name="T5" fmla="*/ 2147483647 h 2425"/>
                <a:gd name="T6" fmla="*/ 2147483647 w 2324"/>
                <a:gd name="T7" fmla="*/ 2147483647 h 2425"/>
                <a:gd name="T8" fmla="*/ 2147483647 w 2324"/>
                <a:gd name="T9" fmla="*/ 2147483647 h 2425"/>
                <a:gd name="T10" fmla="*/ 2147483647 w 2324"/>
                <a:gd name="T11" fmla="*/ 2147483647 h 2425"/>
                <a:gd name="T12" fmla="*/ 2147483647 w 2324"/>
                <a:gd name="T13" fmla="*/ 2147483647 h 2425"/>
                <a:gd name="T14" fmla="*/ 2147483647 w 2324"/>
                <a:gd name="T15" fmla="*/ 2147483647 h 2425"/>
                <a:gd name="T16" fmla="*/ 2147483647 w 2324"/>
                <a:gd name="T17" fmla="*/ 2147483647 h 2425"/>
                <a:gd name="T18" fmla="*/ 2147483647 w 2324"/>
                <a:gd name="T19" fmla="*/ 2147483647 h 2425"/>
                <a:gd name="T20" fmla="*/ 2147483647 w 2324"/>
                <a:gd name="T21" fmla="*/ 2147483647 h 2425"/>
                <a:gd name="T22" fmla="*/ 2147483647 w 2324"/>
                <a:gd name="T23" fmla="*/ 2147483647 h 2425"/>
                <a:gd name="T24" fmla="*/ 2147483647 w 2324"/>
                <a:gd name="T25" fmla="*/ 2147483647 h 2425"/>
                <a:gd name="T26" fmla="*/ 2147483647 w 2324"/>
                <a:gd name="T27" fmla="*/ 2147483647 h 2425"/>
                <a:gd name="T28" fmla="*/ 2147483647 w 2324"/>
                <a:gd name="T29" fmla="*/ 2147483647 h 2425"/>
                <a:gd name="T30" fmla="*/ 2147483647 w 2324"/>
                <a:gd name="T31" fmla="*/ 0 h 2425"/>
                <a:gd name="T32" fmla="*/ 2147483647 w 2324"/>
                <a:gd name="T33" fmla="*/ 2147483647 h 2425"/>
                <a:gd name="T34" fmla="*/ 2147483647 w 2324"/>
                <a:gd name="T35" fmla="*/ 2147483647 h 2425"/>
                <a:gd name="T36" fmla="*/ 2147483647 w 2324"/>
                <a:gd name="T37" fmla="*/ 2147483647 h 2425"/>
                <a:gd name="T38" fmla="*/ 2147483647 w 2324"/>
                <a:gd name="T39" fmla="*/ 2147483647 h 2425"/>
                <a:gd name="T40" fmla="*/ 0 w 2324"/>
                <a:gd name="T41" fmla="*/ 2147483647 h 2425"/>
                <a:gd name="T42" fmla="*/ 0 w 2324"/>
                <a:gd name="T43" fmla="*/ 2147483647 h 2425"/>
                <a:gd name="T44" fmla="*/ 2147483647 w 2324"/>
                <a:gd name="T45" fmla="*/ 2147483647 h 2425"/>
                <a:gd name="T46" fmla="*/ 2147483647 w 2324"/>
                <a:gd name="T47" fmla="*/ 2147483647 h 2425"/>
                <a:gd name="T48" fmla="*/ 2147483647 w 2324"/>
                <a:gd name="T49" fmla="*/ 2147483647 h 2425"/>
                <a:gd name="T50" fmla="*/ 2147483647 w 2324"/>
                <a:gd name="T51" fmla="*/ 2147483647 h 2425"/>
                <a:gd name="T52" fmla="*/ 2147483647 w 2324"/>
                <a:gd name="T53" fmla="*/ 2147483647 h 2425"/>
                <a:gd name="T54" fmla="*/ 2147483647 w 2324"/>
                <a:gd name="T55" fmla="*/ 2147483647 h 2425"/>
                <a:gd name="T56" fmla="*/ 2147483647 w 2324"/>
                <a:gd name="T57" fmla="*/ 2147483647 h 2425"/>
                <a:gd name="T58" fmla="*/ 2147483647 w 2324"/>
                <a:gd name="T59" fmla="*/ 2147483647 h 2425"/>
                <a:gd name="T60" fmla="*/ 2147483647 w 2324"/>
                <a:gd name="T61" fmla="*/ 2147483647 h 2425"/>
                <a:gd name="T62" fmla="*/ 2147483647 w 2324"/>
                <a:gd name="T63" fmla="*/ 2147483647 h 2425"/>
                <a:gd name="T64" fmla="*/ 2147483647 w 2324"/>
                <a:gd name="T65" fmla="*/ 2147483647 h 2425"/>
                <a:gd name="T66" fmla="*/ 2147483647 w 2324"/>
                <a:gd name="T67" fmla="*/ 2147483647 h 2425"/>
                <a:gd name="T68" fmla="*/ 2147483647 w 2324"/>
                <a:gd name="T69" fmla="*/ 2147483647 h 2425"/>
                <a:gd name="T70" fmla="*/ 2147483647 w 2324"/>
                <a:gd name="T71" fmla="*/ 2147483647 h 2425"/>
                <a:gd name="T72" fmla="*/ 2147483647 w 2324"/>
                <a:gd name="T73" fmla="*/ 2147483647 h 2425"/>
                <a:gd name="T74" fmla="*/ 2147483647 w 2324"/>
                <a:gd name="T75" fmla="*/ 2147483647 h 2425"/>
                <a:gd name="T76" fmla="*/ 2147483647 w 2324"/>
                <a:gd name="T77" fmla="*/ 2147483647 h 2425"/>
                <a:gd name="T78" fmla="*/ 2147483647 w 2324"/>
                <a:gd name="T79" fmla="*/ 2147483647 h 2425"/>
                <a:gd name="T80" fmla="*/ 2147483647 w 2324"/>
                <a:gd name="T81" fmla="*/ 2147483647 h 2425"/>
                <a:gd name="T82" fmla="*/ 2147483647 w 2324"/>
                <a:gd name="T83" fmla="*/ 2147483647 h 2425"/>
                <a:gd name="T84" fmla="*/ 2147483647 w 2324"/>
                <a:gd name="T85" fmla="*/ 2147483647 h 2425"/>
                <a:gd name="T86" fmla="*/ 2147483647 w 2324"/>
                <a:gd name="T87" fmla="*/ 2147483647 h 2425"/>
                <a:gd name="T88" fmla="*/ 2147483647 w 2324"/>
                <a:gd name="T89" fmla="*/ 2147483647 h 2425"/>
                <a:gd name="T90" fmla="*/ 2147483647 w 2324"/>
                <a:gd name="T91" fmla="*/ 2147483647 h 2425"/>
                <a:gd name="T92" fmla="*/ 2147483647 w 2324"/>
                <a:gd name="T93" fmla="*/ 2147483647 h 2425"/>
                <a:gd name="T94" fmla="*/ 2147483647 w 2324"/>
                <a:gd name="T95" fmla="*/ 0 h 24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3" name="Google Shape;210;p2"/>
            <p:cNvSpPr>
              <a:spLocks/>
            </p:cNvSpPr>
            <p:nvPr/>
          </p:nvSpPr>
          <p:spPr bwMode="auto">
            <a:xfrm>
              <a:off x="2250633" y="6146112"/>
              <a:ext cx="156624" cy="152108"/>
            </a:xfrm>
            <a:custGeom>
              <a:avLst/>
              <a:gdLst>
                <a:gd name="T0" fmla="*/ 2147483647 w 2358"/>
                <a:gd name="T1" fmla="*/ 2147483647 h 2290"/>
                <a:gd name="T2" fmla="*/ 2147483647 w 2358"/>
                <a:gd name="T3" fmla="*/ 2147483647 h 2290"/>
                <a:gd name="T4" fmla="*/ 2147483647 w 2358"/>
                <a:gd name="T5" fmla="*/ 2147483647 h 2290"/>
                <a:gd name="T6" fmla="*/ 2147483647 w 2358"/>
                <a:gd name="T7" fmla="*/ 2147483647 h 2290"/>
                <a:gd name="T8" fmla="*/ 2147483647 w 2358"/>
                <a:gd name="T9" fmla="*/ 2147483647 h 2290"/>
                <a:gd name="T10" fmla="*/ 2147483647 w 2358"/>
                <a:gd name="T11" fmla="*/ 2147483647 h 2290"/>
                <a:gd name="T12" fmla="*/ 2147483647 w 2358"/>
                <a:gd name="T13" fmla="*/ 2147483647 h 2290"/>
                <a:gd name="T14" fmla="*/ 2147483647 w 2358"/>
                <a:gd name="T15" fmla="*/ 2147483647 h 2290"/>
                <a:gd name="T16" fmla="*/ 2147483647 w 2358"/>
                <a:gd name="T17" fmla="*/ 2147483647 h 2290"/>
                <a:gd name="T18" fmla="*/ 2147483647 w 2358"/>
                <a:gd name="T19" fmla="*/ 2147483647 h 2290"/>
                <a:gd name="T20" fmla="*/ 2147483647 w 2358"/>
                <a:gd name="T21" fmla="*/ 2147483647 h 2290"/>
                <a:gd name="T22" fmla="*/ 2147483647 w 2358"/>
                <a:gd name="T23" fmla="*/ 2147483647 h 2290"/>
                <a:gd name="T24" fmla="*/ 2147483647 w 2358"/>
                <a:gd name="T25" fmla="*/ 2147483647 h 2290"/>
                <a:gd name="T26" fmla="*/ 2147483647 w 2358"/>
                <a:gd name="T27" fmla="*/ 2147483647 h 2290"/>
                <a:gd name="T28" fmla="*/ 2147483647 w 2358"/>
                <a:gd name="T29" fmla="*/ 2147483647 h 2290"/>
                <a:gd name="T30" fmla="*/ 2147483647 w 2358"/>
                <a:gd name="T31" fmla="*/ 2147483647 h 2290"/>
                <a:gd name="T32" fmla="*/ 2147483647 w 2358"/>
                <a:gd name="T33" fmla="*/ 2147483647 h 2290"/>
                <a:gd name="T34" fmla="*/ 2147483647 w 2358"/>
                <a:gd name="T35" fmla="*/ 2147483647 h 2290"/>
                <a:gd name="T36" fmla="*/ 2147483647 w 2358"/>
                <a:gd name="T37" fmla="*/ 2147483647 h 2290"/>
                <a:gd name="T38" fmla="*/ 2147483647 w 2358"/>
                <a:gd name="T39" fmla="*/ 2147483647 h 2290"/>
                <a:gd name="T40" fmla="*/ 2147483647 w 2358"/>
                <a:gd name="T41" fmla="*/ 2147483647 h 2290"/>
                <a:gd name="T42" fmla="*/ 2147483647 w 2358"/>
                <a:gd name="T43" fmla="*/ 2147483647 h 2290"/>
                <a:gd name="T44" fmla="*/ 2147483647 w 2358"/>
                <a:gd name="T45" fmla="*/ 2147483647 h 2290"/>
                <a:gd name="T46" fmla="*/ 2147483647 w 2358"/>
                <a:gd name="T47" fmla="*/ 2147483647 h 2290"/>
                <a:gd name="T48" fmla="*/ 2147483647 w 2358"/>
                <a:gd name="T49" fmla="*/ 2147483647 h 2290"/>
                <a:gd name="T50" fmla="*/ 2147483647 w 2358"/>
                <a:gd name="T51" fmla="*/ 2147483647 h 2290"/>
                <a:gd name="T52" fmla="*/ 2147483647 w 2358"/>
                <a:gd name="T53" fmla="*/ 2147483647 h 2290"/>
                <a:gd name="T54" fmla="*/ 2147483647 w 2358"/>
                <a:gd name="T55" fmla="*/ 2147483647 h 2290"/>
                <a:gd name="T56" fmla="*/ 2147483647 w 2358"/>
                <a:gd name="T57" fmla="*/ 2147483647 h 2290"/>
                <a:gd name="T58" fmla="*/ 2147483647 w 2358"/>
                <a:gd name="T59" fmla="*/ 2147483647 h 2290"/>
                <a:gd name="T60" fmla="*/ 2147483647 w 2358"/>
                <a:gd name="T61" fmla="*/ 2147483647 h 2290"/>
                <a:gd name="T62" fmla="*/ 2147483647 w 2358"/>
                <a:gd name="T63" fmla="*/ 2147483647 h 2290"/>
                <a:gd name="T64" fmla="*/ 2147483647 w 2358"/>
                <a:gd name="T65" fmla="*/ 2147483647 h 2290"/>
                <a:gd name="T66" fmla="*/ 2147483647 w 2358"/>
                <a:gd name="T67" fmla="*/ 2147483647 h 2290"/>
                <a:gd name="T68" fmla="*/ 2147483647 w 2358"/>
                <a:gd name="T69" fmla="*/ 2147483647 h 2290"/>
                <a:gd name="T70" fmla="*/ 2147483647 w 2358"/>
                <a:gd name="T71" fmla="*/ 2147483647 h 2290"/>
                <a:gd name="T72" fmla="*/ 2147483647 w 2358"/>
                <a:gd name="T73" fmla="*/ 2147483647 h 2290"/>
                <a:gd name="T74" fmla="*/ 2147483647 w 2358"/>
                <a:gd name="T75" fmla="*/ 2147483647 h 2290"/>
                <a:gd name="T76" fmla="*/ 2147483647 w 2358"/>
                <a:gd name="T77" fmla="*/ 2147483647 h 2290"/>
                <a:gd name="T78" fmla="*/ 2147483647 w 2358"/>
                <a:gd name="T79" fmla="*/ 2147483647 h 2290"/>
                <a:gd name="T80" fmla="*/ 2147483647 w 2358"/>
                <a:gd name="T81" fmla="*/ 2147483647 h 2290"/>
                <a:gd name="T82" fmla="*/ 2147483647 w 2358"/>
                <a:gd name="T83" fmla="*/ 2147483647 h 2290"/>
                <a:gd name="T84" fmla="*/ 2147483647 w 2358"/>
                <a:gd name="T85" fmla="*/ 2147483647 h 2290"/>
                <a:gd name="T86" fmla="*/ 2147483647 w 2358"/>
                <a:gd name="T87" fmla="*/ 2147483647 h 2290"/>
                <a:gd name="T88" fmla="*/ 2147483647 w 2358"/>
                <a:gd name="T89" fmla="*/ 2147483647 h 2290"/>
                <a:gd name="T90" fmla="*/ 2147483647 w 2358"/>
                <a:gd name="T91" fmla="*/ 2147483647 h 2290"/>
                <a:gd name="T92" fmla="*/ 2147483647 w 2358"/>
                <a:gd name="T93" fmla="*/ 2147483647 h 2290"/>
                <a:gd name="T94" fmla="*/ 2147483647 w 2358"/>
                <a:gd name="T95" fmla="*/ 2147483647 h 2290"/>
                <a:gd name="T96" fmla="*/ 2147483647 w 2358"/>
                <a:gd name="T97" fmla="*/ 2147483647 h 2290"/>
                <a:gd name="T98" fmla="*/ 2147483647 w 2358"/>
                <a:gd name="T99" fmla="*/ 2147483647 h 2290"/>
                <a:gd name="T100" fmla="*/ 2147483647 w 2358"/>
                <a:gd name="T101" fmla="*/ 2147483647 h 2290"/>
                <a:gd name="T102" fmla="*/ 2147483647 w 2358"/>
                <a:gd name="T103" fmla="*/ 2147483647 h 2290"/>
                <a:gd name="T104" fmla="*/ 2147483647 w 2358"/>
                <a:gd name="T105" fmla="*/ 2147483647 h 2290"/>
                <a:gd name="T106" fmla="*/ 2147483647 w 2358"/>
                <a:gd name="T107" fmla="*/ 2147483647 h 2290"/>
                <a:gd name="T108" fmla="*/ 2147483647 w 2358"/>
                <a:gd name="T109" fmla="*/ 2147483647 h 2290"/>
                <a:gd name="T110" fmla="*/ 2147483647 w 2358"/>
                <a:gd name="T111" fmla="*/ 2147483647 h 22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sp>
        <p:nvSpPr>
          <p:cNvPr id="211" name="Google Shape;211;p2"/>
          <p:cNvSpPr txBox="1">
            <a:spLocks noGrp="1"/>
          </p:cNvSpPr>
          <p:nvPr>
            <p:ph type="ctrTitle"/>
          </p:nvPr>
        </p:nvSpPr>
        <p:spPr>
          <a:xfrm>
            <a:off x="1574375" y="1820375"/>
            <a:ext cx="5995200" cy="1159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800"/>
              <a:buNone/>
              <a:defRPr sz="68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89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95A5A6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3;p3"/>
          <p:cNvSpPr>
            <a:spLocks/>
          </p:cNvSpPr>
          <p:nvPr/>
        </p:nvSpPr>
        <p:spPr bwMode="auto">
          <a:xfrm>
            <a:off x="0" y="3467100"/>
            <a:ext cx="1054100" cy="1674813"/>
          </a:xfrm>
          <a:custGeom>
            <a:avLst/>
            <a:gdLst>
              <a:gd name="T0" fmla="*/ 2147483647 w 21212"/>
              <a:gd name="T1" fmla="*/ 2147483647 h 33669"/>
              <a:gd name="T2" fmla="*/ 2147483647 w 21212"/>
              <a:gd name="T3" fmla="*/ 2147483647 h 33669"/>
              <a:gd name="T4" fmla="*/ 2147483647 w 21212"/>
              <a:gd name="T5" fmla="*/ 2147483647 h 33669"/>
              <a:gd name="T6" fmla="*/ 2147483647 w 21212"/>
              <a:gd name="T7" fmla="*/ 2147483647 h 33669"/>
              <a:gd name="T8" fmla="*/ 2147483647 w 21212"/>
              <a:gd name="T9" fmla="*/ 2147483647 h 33669"/>
              <a:gd name="T10" fmla="*/ 2147483647 w 21212"/>
              <a:gd name="T11" fmla="*/ 2147483647 h 33669"/>
              <a:gd name="T12" fmla="*/ 2147483647 w 21212"/>
              <a:gd name="T13" fmla="*/ 2147483647 h 33669"/>
              <a:gd name="T14" fmla="*/ 2147483647 w 21212"/>
              <a:gd name="T15" fmla="*/ 2147483647 h 33669"/>
              <a:gd name="T16" fmla="*/ 2147483647 w 21212"/>
              <a:gd name="T17" fmla="*/ 2147483647 h 33669"/>
              <a:gd name="T18" fmla="*/ 2147483647 w 21212"/>
              <a:gd name="T19" fmla="*/ 2147483647 h 33669"/>
              <a:gd name="T20" fmla="*/ 2147483647 w 21212"/>
              <a:gd name="T21" fmla="*/ 2147483647 h 33669"/>
              <a:gd name="T22" fmla="*/ 2147483647 w 21212"/>
              <a:gd name="T23" fmla="*/ 2147483647 h 33669"/>
              <a:gd name="T24" fmla="*/ 2147483647 w 21212"/>
              <a:gd name="T25" fmla="*/ 2147483647 h 33669"/>
              <a:gd name="T26" fmla="*/ 2147483647 w 21212"/>
              <a:gd name="T27" fmla="*/ 2147483647 h 33669"/>
              <a:gd name="T28" fmla="*/ 2147483647 w 21212"/>
              <a:gd name="T29" fmla="*/ 2147483647 h 33669"/>
              <a:gd name="T30" fmla="*/ 2147483647 w 21212"/>
              <a:gd name="T31" fmla="*/ 2147483647 h 33669"/>
              <a:gd name="T32" fmla="*/ 2147483647 w 21212"/>
              <a:gd name="T33" fmla="*/ 2147483647 h 33669"/>
              <a:gd name="T34" fmla="*/ 2147483647 w 21212"/>
              <a:gd name="T35" fmla="*/ 2147483647 h 33669"/>
              <a:gd name="T36" fmla="*/ 2147483647 w 21212"/>
              <a:gd name="T37" fmla="*/ 2147483647 h 33669"/>
              <a:gd name="T38" fmla="*/ 2147483647 w 21212"/>
              <a:gd name="T39" fmla="*/ 2147483647 h 33669"/>
              <a:gd name="T40" fmla="*/ 2147483647 w 21212"/>
              <a:gd name="T41" fmla="*/ 2147483647 h 33669"/>
              <a:gd name="T42" fmla="*/ 2147483647 w 21212"/>
              <a:gd name="T43" fmla="*/ 2147483647 h 33669"/>
              <a:gd name="T44" fmla="*/ 2147483647 w 21212"/>
              <a:gd name="T45" fmla="*/ 2147483647 h 33669"/>
              <a:gd name="T46" fmla="*/ 2147483647 w 21212"/>
              <a:gd name="T47" fmla="*/ 2147483647 h 33669"/>
              <a:gd name="T48" fmla="*/ 2147483647 w 21212"/>
              <a:gd name="T49" fmla="*/ 2147483647 h 33669"/>
              <a:gd name="T50" fmla="*/ 2147483647 w 21212"/>
              <a:gd name="T51" fmla="*/ 2147483647 h 33669"/>
              <a:gd name="T52" fmla="*/ 2147483647 w 21212"/>
              <a:gd name="T53" fmla="*/ 2147483647 h 33669"/>
              <a:gd name="T54" fmla="*/ 2147483647 w 21212"/>
              <a:gd name="T55" fmla="*/ 2147483647 h 33669"/>
              <a:gd name="T56" fmla="*/ 2147483647 w 21212"/>
              <a:gd name="T57" fmla="*/ 2147483647 h 33669"/>
              <a:gd name="T58" fmla="*/ 2147483647 w 21212"/>
              <a:gd name="T59" fmla="*/ 2147483647 h 33669"/>
              <a:gd name="T60" fmla="*/ 2147483647 w 21212"/>
              <a:gd name="T61" fmla="*/ 2147483647 h 33669"/>
              <a:gd name="T62" fmla="*/ 2147483647 w 21212"/>
              <a:gd name="T63" fmla="*/ 2147483647 h 33669"/>
              <a:gd name="T64" fmla="*/ 2147483647 w 21212"/>
              <a:gd name="T65" fmla="*/ 2147483647 h 33669"/>
              <a:gd name="T66" fmla="*/ 2147483647 w 21212"/>
              <a:gd name="T67" fmla="*/ 2147483647 h 33669"/>
              <a:gd name="T68" fmla="*/ 2147483647 w 21212"/>
              <a:gd name="T69" fmla="*/ 2147483647 h 33669"/>
              <a:gd name="T70" fmla="*/ 2147483647 w 21212"/>
              <a:gd name="T71" fmla="*/ 2147483647 h 33669"/>
              <a:gd name="T72" fmla="*/ 2147483647 w 21212"/>
              <a:gd name="T73" fmla="*/ 2147483647 h 33669"/>
              <a:gd name="T74" fmla="*/ 2147483647 w 21212"/>
              <a:gd name="T75" fmla="*/ 2147483647 h 33669"/>
              <a:gd name="T76" fmla="*/ 2147483647 w 21212"/>
              <a:gd name="T77" fmla="*/ 2147483647 h 33669"/>
              <a:gd name="T78" fmla="*/ 2147483647 w 21212"/>
              <a:gd name="T79" fmla="*/ 2147483647 h 33669"/>
              <a:gd name="T80" fmla="*/ 2147483647 w 21212"/>
              <a:gd name="T81" fmla="*/ 2147483647 h 33669"/>
              <a:gd name="T82" fmla="*/ 2147483647 w 21212"/>
              <a:gd name="T83" fmla="*/ 2147483647 h 33669"/>
              <a:gd name="T84" fmla="*/ 2147483647 w 21212"/>
              <a:gd name="T85" fmla="*/ 2147483647 h 33669"/>
              <a:gd name="T86" fmla="*/ 2147483647 w 21212"/>
              <a:gd name="T87" fmla="*/ 2147483647 h 33669"/>
              <a:gd name="T88" fmla="*/ 2147483647 w 21212"/>
              <a:gd name="T89" fmla="*/ 2147483647 h 33669"/>
              <a:gd name="T90" fmla="*/ 2147483647 w 21212"/>
              <a:gd name="T91" fmla="*/ 2147483647 h 33669"/>
              <a:gd name="T92" fmla="*/ 2147483647 w 21212"/>
              <a:gd name="T93" fmla="*/ 2147483647 h 33669"/>
              <a:gd name="T94" fmla="*/ 2147483647 w 21212"/>
              <a:gd name="T95" fmla="*/ 2147483647 h 33669"/>
              <a:gd name="T96" fmla="*/ 2147483647 w 21212"/>
              <a:gd name="T97" fmla="*/ 2147483647 h 33669"/>
              <a:gd name="T98" fmla="*/ 2147483647 w 21212"/>
              <a:gd name="T99" fmla="*/ 2147483647 h 33669"/>
              <a:gd name="T100" fmla="*/ 2147483647 w 21212"/>
              <a:gd name="T101" fmla="*/ 2147483647 h 33669"/>
              <a:gd name="T102" fmla="*/ 2147483647 w 21212"/>
              <a:gd name="T103" fmla="*/ 2147483647 h 33669"/>
              <a:gd name="T104" fmla="*/ 2147483647 w 21212"/>
              <a:gd name="T105" fmla="*/ 2147483647 h 33669"/>
              <a:gd name="T106" fmla="*/ 2147483647 w 21212"/>
              <a:gd name="T107" fmla="*/ 2147483647 h 33669"/>
              <a:gd name="T108" fmla="*/ 2147483647 w 21212"/>
              <a:gd name="T109" fmla="*/ 2147483647 h 33669"/>
              <a:gd name="T110" fmla="*/ 2147483647 w 21212"/>
              <a:gd name="T111" fmla="*/ 2147483647 h 33669"/>
              <a:gd name="T112" fmla="*/ 2147483647 w 21212"/>
              <a:gd name="T113" fmla="*/ 2147483647 h 33669"/>
              <a:gd name="T114" fmla="*/ 2147483647 w 21212"/>
              <a:gd name="T115" fmla="*/ 2147483647 h 33669"/>
              <a:gd name="T116" fmla="*/ 2147483647 w 21212"/>
              <a:gd name="T117" fmla="*/ 2147483647 h 33669"/>
              <a:gd name="T118" fmla="*/ 2147483647 w 21212"/>
              <a:gd name="T119" fmla="*/ 2147483647 h 33669"/>
              <a:gd name="T120" fmla="*/ 2147483647 w 21212"/>
              <a:gd name="T121" fmla="*/ 2147483647 h 33669"/>
              <a:gd name="T122" fmla="*/ 2147483647 w 21212"/>
              <a:gd name="T123" fmla="*/ 2147483647 h 33669"/>
              <a:gd name="T124" fmla="*/ 2147483647 w 21212"/>
              <a:gd name="T125" fmla="*/ 2147483647 h 3366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1212" h="33669" extrusionOk="0">
                <a:moveTo>
                  <a:pt x="18787" y="11144"/>
                </a:moveTo>
                <a:lnTo>
                  <a:pt x="18990" y="11178"/>
                </a:lnTo>
                <a:lnTo>
                  <a:pt x="19091" y="11212"/>
                </a:lnTo>
                <a:lnTo>
                  <a:pt x="19192" y="11279"/>
                </a:lnTo>
                <a:lnTo>
                  <a:pt x="19360" y="11481"/>
                </a:lnTo>
                <a:lnTo>
                  <a:pt x="19562" y="11750"/>
                </a:lnTo>
                <a:lnTo>
                  <a:pt x="19730" y="12053"/>
                </a:lnTo>
                <a:lnTo>
                  <a:pt x="19596" y="12188"/>
                </a:lnTo>
                <a:lnTo>
                  <a:pt x="19562" y="12154"/>
                </a:lnTo>
                <a:lnTo>
                  <a:pt x="19495" y="12121"/>
                </a:lnTo>
                <a:lnTo>
                  <a:pt x="19461" y="12154"/>
                </a:lnTo>
                <a:lnTo>
                  <a:pt x="19427" y="12188"/>
                </a:lnTo>
                <a:lnTo>
                  <a:pt x="19360" y="12255"/>
                </a:lnTo>
                <a:lnTo>
                  <a:pt x="19225" y="12020"/>
                </a:lnTo>
                <a:lnTo>
                  <a:pt x="19158" y="11784"/>
                </a:lnTo>
                <a:lnTo>
                  <a:pt x="19057" y="11515"/>
                </a:lnTo>
                <a:lnTo>
                  <a:pt x="18956" y="11279"/>
                </a:lnTo>
                <a:lnTo>
                  <a:pt x="18888" y="11212"/>
                </a:lnTo>
                <a:lnTo>
                  <a:pt x="18821" y="11212"/>
                </a:lnTo>
                <a:lnTo>
                  <a:pt x="18754" y="11245"/>
                </a:lnTo>
                <a:lnTo>
                  <a:pt x="18720" y="11346"/>
                </a:lnTo>
                <a:lnTo>
                  <a:pt x="18720" y="11750"/>
                </a:lnTo>
                <a:lnTo>
                  <a:pt x="18754" y="12154"/>
                </a:lnTo>
                <a:lnTo>
                  <a:pt x="18653" y="11784"/>
                </a:lnTo>
                <a:lnTo>
                  <a:pt x="18552" y="11447"/>
                </a:lnTo>
                <a:lnTo>
                  <a:pt x="18518" y="11414"/>
                </a:lnTo>
                <a:lnTo>
                  <a:pt x="18484" y="11380"/>
                </a:lnTo>
                <a:lnTo>
                  <a:pt x="18787" y="11144"/>
                </a:lnTo>
                <a:close/>
                <a:moveTo>
                  <a:pt x="17508" y="12255"/>
                </a:moveTo>
                <a:lnTo>
                  <a:pt x="17474" y="12424"/>
                </a:lnTo>
                <a:lnTo>
                  <a:pt x="17441" y="12390"/>
                </a:lnTo>
                <a:lnTo>
                  <a:pt x="17373" y="12390"/>
                </a:lnTo>
                <a:lnTo>
                  <a:pt x="17508" y="12255"/>
                </a:lnTo>
                <a:close/>
                <a:moveTo>
                  <a:pt x="19023" y="12121"/>
                </a:moveTo>
                <a:lnTo>
                  <a:pt x="19091" y="12323"/>
                </a:lnTo>
                <a:lnTo>
                  <a:pt x="19225" y="12491"/>
                </a:lnTo>
                <a:lnTo>
                  <a:pt x="18990" y="12693"/>
                </a:lnTo>
                <a:lnTo>
                  <a:pt x="19023" y="12424"/>
                </a:lnTo>
                <a:lnTo>
                  <a:pt x="19023" y="12121"/>
                </a:lnTo>
                <a:close/>
                <a:moveTo>
                  <a:pt x="18282" y="11548"/>
                </a:moveTo>
                <a:lnTo>
                  <a:pt x="18249" y="11851"/>
                </a:lnTo>
                <a:lnTo>
                  <a:pt x="18215" y="12188"/>
                </a:lnTo>
                <a:lnTo>
                  <a:pt x="18114" y="12828"/>
                </a:lnTo>
                <a:lnTo>
                  <a:pt x="18013" y="12356"/>
                </a:lnTo>
                <a:lnTo>
                  <a:pt x="17878" y="11885"/>
                </a:lnTo>
                <a:lnTo>
                  <a:pt x="18282" y="11548"/>
                </a:lnTo>
                <a:close/>
                <a:moveTo>
                  <a:pt x="18484" y="12087"/>
                </a:moveTo>
                <a:lnTo>
                  <a:pt x="18653" y="12996"/>
                </a:lnTo>
                <a:lnTo>
                  <a:pt x="17542" y="14040"/>
                </a:lnTo>
                <a:lnTo>
                  <a:pt x="17609" y="13602"/>
                </a:lnTo>
                <a:lnTo>
                  <a:pt x="17643" y="13131"/>
                </a:lnTo>
                <a:lnTo>
                  <a:pt x="17676" y="12693"/>
                </a:lnTo>
                <a:lnTo>
                  <a:pt x="17744" y="12255"/>
                </a:lnTo>
                <a:lnTo>
                  <a:pt x="17878" y="12794"/>
                </a:lnTo>
                <a:lnTo>
                  <a:pt x="18013" y="13333"/>
                </a:lnTo>
                <a:lnTo>
                  <a:pt x="18047" y="13400"/>
                </a:lnTo>
                <a:lnTo>
                  <a:pt x="18114" y="13434"/>
                </a:lnTo>
                <a:lnTo>
                  <a:pt x="18181" y="13400"/>
                </a:lnTo>
                <a:lnTo>
                  <a:pt x="18249" y="13333"/>
                </a:lnTo>
                <a:lnTo>
                  <a:pt x="18350" y="13030"/>
                </a:lnTo>
                <a:lnTo>
                  <a:pt x="18383" y="12727"/>
                </a:lnTo>
                <a:lnTo>
                  <a:pt x="18484" y="12087"/>
                </a:lnTo>
                <a:close/>
                <a:moveTo>
                  <a:pt x="21010" y="13703"/>
                </a:moveTo>
                <a:lnTo>
                  <a:pt x="21043" y="13905"/>
                </a:lnTo>
                <a:lnTo>
                  <a:pt x="21077" y="14073"/>
                </a:lnTo>
                <a:lnTo>
                  <a:pt x="21010" y="14040"/>
                </a:lnTo>
                <a:lnTo>
                  <a:pt x="21010" y="13703"/>
                </a:lnTo>
                <a:close/>
                <a:moveTo>
                  <a:pt x="17306" y="12457"/>
                </a:moveTo>
                <a:lnTo>
                  <a:pt x="17306" y="12491"/>
                </a:lnTo>
                <a:lnTo>
                  <a:pt x="17272" y="12693"/>
                </a:lnTo>
                <a:lnTo>
                  <a:pt x="17239" y="12727"/>
                </a:lnTo>
                <a:lnTo>
                  <a:pt x="17239" y="12929"/>
                </a:lnTo>
                <a:lnTo>
                  <a:pt x="17205" y="13131"/>
                </a:lnTo>
                <a:lnTo>
                  <a:pt x="17239" y="13535"/>
                </a:lnTo>
                <a:lnTo>
                  <a:pt x="17239" y="13568"/>
                </a:lnTo>
                <a:lnTo>
                  <a:pt x="17171" y="13838"/>
                </a:lnTo>
                <a:lnTo>
                  <a:pt x="17070" y="14107"/>
                </a:lnTo>
                <a:lnTo>
                  <a:pt x="16936" y="13838"/>
                </a:lnTo>
                <a:lnTo>
                  <a:pt x="16868" y="13535"/>
                </a:lnTo>
                <a:lnTo>
                  <a:pt x="16835" y="13232"/>
                </a:lnTo>
                <a:lnTo>
                  <a:pt x="16835" y="12929"/>
                </a:lnTo>
                <a:lnTo>
                  <a:pt x="17306" y="12457"/>
                </a:lnTo>
                <a:close/>
                <a:moveTo>
                  <a:pt x="17272" y="14174"/>
                </a:moveTo>
                <a:lnTo>
                  <a:pt x="17340" y="14242"/>
                </a:lnTo>
                <a:lnTo>
                  <a:pt x="17171" y="14410"/>
                </a:lnTo>
                <a:lnTo>
                  <a:pt x="17272" y="14174"/>
                </a:lnTo>
                <a:close/>
                <a:moveTo>
                  <a:pt x="16666" y="13131"/>
                </a:moveTo>
                <a:lnTo>
                  <a:pt x="16666" y="13400"/>
                </a:lnTo>
                <a:lnTo>
                  <a:pt x="16666" y="13636"/>
                </a:lnTo>
                <a:lnTo>
                  <a:pt x="16666" y="13703"/>
                </a:lnTo>
                <a:lnTo>
                  <a:pt x="16599" y="14107"/>
                </a:lnTo>
                <a:lnTo>
                  <a:pt x="16498" y="14477"/>
                </a:lnTo>
                <a:lnTo>
                  <a:pt x="16363" y="14073"/>
                </a:lnTo>
                <a:lnTo>
                  <a:pt x="16262" y="13703"/>
                </a:lnTo>
                <a:lnTo>
                  <a:pt x="16195" y="13636"/>
                </a:lnTo>
                <a:lnTo>
                  <a:pt x="16666" y="13131"/>
                </a:lnTo>
                <a:close/>
                <a:moveTo>
                  <a:pt x="16801" y="14107"/>
                </a:moveTo>
                <a:lnTo>
                  <a:pt x="16969" y="14410"/>
                </a:lnTo>
                <a:lnTo>
                  <a:pt x="17037" y="14477"/>
                </a:lnTo>
                <a:lnTo>
                  <a:pt x="17104" y="14477"/>
                </a:lnTo>
                <a:lnTo>
                  <a:pt x="16027" y="15555"/>
                </a:lnTo>
                <a:lnTo>
                  <a:pt x="16094" y="15286"/>
                </a:lnTo>
                <a:lnTo>
                  <a:pt x="16161" y="14983"/>
                </a:lnTo>
                <a:lnTo>
                  <a:pt x="16195" y="14376"/>
                </a:lnTo>
                <a:lnTo>
                  <a:pt x="16296" y="14612"/>
                </a:lnTo>
                <a:lnTo>
                  <a:pt x="16397" y="14848"/>
                </a:lnTo>
                <a:lnTo>
                  <a:pt x="16431" y="14882"/>
                </a:lnTo>
                <a:lnTo>
                  <a:pt x="16565" y="14882"/>
                </a:lnTo>
                <a:lnTo>
                  <a:pt x="16633" y="14814"/>
                </a:lnTo>
                <a:lnTo>
                  <a:pt x="16734" y="14477"/>
                </a:lnTo>
                <a:lnTo>
                  <a:pt x="16801" y="14107"/>
                </a:lnTo>
                <a:close/>
                <a:moveTo>
                  <a:pt x="20976" y="14242"/>
                </a:moveTo>
                <a:lnTo>
                  <a:pt x="20976" y="14477"/>
                </a:lnTo>
                <a:lnTo>
                  <a:pt x="20909" y="14612"/>
                </a:lnTo>
                <a:lnTo>
                  <a:pt x="20774" y="14882"/>
                </a:lnTo>
                <a:lnTo>
                  <a:pt x="20639" y="15117"/>
                </a:lnTo>
                <a:lnTo>
                  <a:pt x="20471" y="15353"/>
                </a:lnTo>
                <a:lnTo>
                  <a:pt x="20269" y="15555"/>
                </a:lnTo>
                <a:lnTo>
                  <a:pt x="20505" y="15252"/>
                </a:lnTo>
                <a:lnTo>
                  <a:pt x="20707" y="14915"/>
                </a:lnTo>
                <a:lnTo>
                  <a:pt x="20875" y="14578"/>
                </a:lnTo>
                <a:lnTo>
                  <a:pt x="20976" y="14242"/>
                </a:lnTo>
                <a:close/>
                <a:moveTo>
                  <a:pt x="15993" y="13871"/>
                </a:moveTo>
                <a:lnTo>
                  <a:pt x="15926" y="14578"/>
                </a:lnTo>
                <a:lnTo>
                  <a:pt x="15892" y="14915"/>
                </a:lnTo>
                <a:lnTo>
                  <a:pt x="15858" y="15252"/>
                </a:lnTo>
                <a:lnTo>
                  <a:pt x="15757" y="14949"/>
                </a:lnTo>
                <a:lnTo>
                  <a:pt x="15724" y="14612"/>
                </a:lnTo>
                <a:lnTo>
                  <a:pt x="15690" y="14545"/>
                </a:lnTo>
                <a:lnTo>
                  <a:pt x="15623" y="14511"/>
                </a:lnTo>
                <a:lnTo>
                  <a:pt x="15555" y="14511"/>
                </a:lnTo>
                <a:lnTo>
                  <a:pt x="15488" y="14578"/>
                </a:lnTo>
                <a:lnTo>
                  <a:pt x="15353" y="15286"/>
                </a:lnTo>
                <a:lnTo>
                  <a:pt x="15219" y="15993"/>
                </a:lnTo>
                <a:lnTo>
                  <a:pt x="15084" y="15488"/>
                </a:lnTo>
                <a:lnTo>
                  <a:pt x="14983" y="14949"/>
                </a:lnTo>
                <a:lnTo>
                  <a:pt x="15993" y="13871"/>
                </a:lnTo>
                <a:close/>
                <a:moveTo>
                  <a:pt x="15589" y="15286"/>
                </a:moveTo>
                <a:lnTo>
                  <a:pt x="15757" y="15690"/>
                </a:lnTo>
                <a:lnTo>
                  <a:pt x="15791" y="15723"/>
                </a:lnTo>
                <a:lnTo>
                  <a:pt x="15858" y="15723"/>
                </a:lnTo>
                <a:lnTo>
                  <a:pt x="15421" y="16161"/>
                </a:lnTo>
                <a:lnTo>
                  <a:pt x="15522" y="15723"/>
                </a:lnTo>
                <a:lnTo>
                  <a:pt x="15589" y="15286"/>
                </a:lnTo>
                <a:close/>
                <a:moveTo>
                  <a:pt x="14916" y="15824"/>
                </a:moveTo>
                <a:lnTo>
                  <a:pt x="15017" y="16127"/>
                </a:lnTo>
                <a:lnTo>
                  <a:pt x="15151" y="16397"/>
                </a:lnTo>
                <a:lnTo>
                  <a:pt x="15151" y="16430"/>
                </a:lnTo>
                <a:lnTo>
                  <a:pt x="14848" y="16733"/>
                </a:lnTo>
                <a:lnTo>
                  <a:pt x="14916" y="16262"/>
                </a:lnTo>
                <a:lnTo>
                  <a:pt x="14916" y="15824"/>
                </a:lnTo>
                <a:close/>
                <a:moveTo>
                  <a:pt x="14747" y="15218"/>
                </a:moveTo>
                <a:lnTo>
                  <a:pt x="14680" y="16127"/>
                </a:lnTo>
                <a:lnTo>
                  <a:pt x="14613" y="16565"/>
                </a:lnTo>
                <a:lnTo>
                  <a:pt x="14579" y="16801"/>
                </a:lnTo>
                <a:lnTo>
                  <a:pt x="14512" y="17003"/>
                </a:lnTo>
                <a:lnTo>
                  <a:pt x="14411" y="16700"/>
                </a:lnTo>
                <a:lnTo>
                  <a:pt x="14343" y="16397"/>
                </a:lnTo>
                <a:lnTo>
                  <a:pt x="14209" y="15723"/>
                </a:lnTo>
                <a:lnTo>
                  <a:pt x="14747" y="15218"/>
                </a:lnTo>
                <a:close/>
                <a:moveTo>
                  <a:pt x="13906" y="15993"/>
                </a:moveTo>
                <a:lnTo>
                  <a:pt x="13771" y="16599"/>
                </a:lnTo>
                <a:lnTo>
                  <a:pt x="13670" y="16902"/>
                </a:lnTo>
                <a:lnTo>
                  <a:pt x="13569" y="17205"/>
                </a:lnTo>
                <a:lnTo>
                  <a:pt x="13468" y="16834"/>
                </a:lnTo>
                <a:lnTo>
                  <a:pt x="13333" y="16464"/>
                </a:lnTo>
                <a:lnTo>
                  <a:pt x="13906" y="15993"/>
                </a:lnTo>
                <a:close/>
                <a:moveTo>
                  <a:pt x="12997" y="16733"/>
                </a:moveTo>
                <a:lnTo>
                  <a:pt x="12929" y="17104"/>
                </a:lnTo>
                <a:lnTo>
                  <a:pt x="12896" y="17508"/>
                </a:lnTo>
                <a:lnTo>
                  <a:pt x="12828" y="16868"/>
                </a:lnTo>
                <a:lnTo>
                  <a:pt x="12997" y="16733"/>
                </a:lnTo>
                <a:close/>
                <a:moveTo>
                  <a:pt x="12492" y="17104"/>
                </a:moveTo>
                <a:lnTo>
                  <a:pt x="12458" y="17474"/>
                </a:lnTo>
                <a:lnTo>
                  <a:pt x="12391" y="17811"/>
                </a:lnTo>
                <a:lnTo>
                  <a:pt x="12357" y="18181"/>
                </a:lnTo>
                <a:lnTo>
                  <a:pt x="12256" y="18518"/>
                </a:lnTo>
                <a:lnTo>
                  <a:pt x="12155" y="18013"/>
                </a:lnTo>
                <a:lnTo>
                  <a:pt x="11987" y="17474"/>
                </a:lnTo>
                <a:lnTo>
                  <a:pt x="12492" y="17104"/>
                </a:lnTo>
                <a:close/>
                <a:moveTo>
                  <a:pt x="8216" y="236"/>
                </a:moveTo>
                <a:lnTo>
                  <a:pt x="8889" y="808"/>
                </a:lnTo>
                <a:lnTo>
                  <a:pt x="9529" y="1448"/>
                </a:lnTo>
                <a:lnTo>
                  <a:pt x="10135" y="2088"/>
                </a:lnTo>
                <a:lnTo>
                  <a:pt x="10707" y="2761"/>
                </a:lnTo>
                <a:lnTo>
                  <a:pt x="11886" y="4108"/>
                </a:lnTo>
                <a:lnTo>
                  <a:pt x="12492" y="4781"/>
                </a:lnTo>
                <a:lnTo>
                  <a:pt x="13098" y="5421"/>
                </a:lnTo>
                <a:lnTo>
                  <a:pt x="14478" y="6734"/>
                </a:lnTo>
                <a:lnTo>
                  <a:pt x="15118" y="7407"/>
                </a:lnTo>
                <a:lnTo>
                  <a:pt x="15791" y="8114"/>
                </a:lnTo>
                <a:lnTo>
                  <a:pt x="17070" y="9629"/>
                </a:lnTo>
                <a:lnTo>
                  <a:pt x="18383" y="11144"/>
                </a:lnTo>
                <a:lnTo>
                  <a:pt x="17811" y="11616"/>
                </a:lnTo>
                <a:lnTo>
                  <a:pt x="17239" y="12121"/>
                </a:lnTo>
                <a:lnTo>
                  <a:pt x="16734" y="12659"/>
                </a:lnTo>
                <a:lnTo>
                  <a:pt x="16195" y="13232"/>
                </a:lnTo>
                <a:lnTo>
                  <a:pt x="15185" y="14343"/>
                </a:lnTo>
                <a:lnTo>
                  <a:pt x="14680" y="14882"/>
                </a:lnTo>
                <a:lnTo>
                  <a:pt x="14175" y="15420"/>
                </a:lnTo>
                <a:lnTo>
                  <a:pt x="13636" y="15925"/>
                </a:lnTo>
                <a:lnTo>
                  <a:pt x="13064" y="16363"/>
                </a:lnTo>
                <a:lnTo>
                  <a:pt x="11919" y="17238"/>
                </a:lnTo>
                <a:lnTo>
                  <a:pt x="11852" y="17205"/>
                </a:lnTo>
                <a:lnTo>
                  <a:pt x="11785" y="17171"/>
                </a:lnTo>
                <a:lnTo>
                  <a:pt x="11717" y="17171"/>
                </a:lnTo>
                <a:lnTo>
                  <a:pt x="11684" y="17238"/>
                </a:lnTo>
                <a:lnTo>
                  <a:pt x="11650" y="17440"/>
                </a:lnTo>
                <a:lnTo>
                  <a:pt x="11347" y="17676"/>
                </a:lnTo>
                <a:lnTo>
                  <a:pt x="10808" y="18114"/>
                </a:lnTo>
                <a:lnTo>
                  <a:pt x="10337" y="18551"/>
                </a:lnTo>
                <a:lnTo>
                  <a:pt x="9933" y="18282"/>
                </a:lnTo>
                <a:lnTo>
                  <a:pt x="9529" y="17945"/>
                </a:lnTo>
                <a:lnTo>
                  <a:pt x="9192" y="17609"/>
                </a:lnTo>
                <a:lnTo>
                  <a:pt x="8855" y="17238"/>
                </a:lnTo>
                <a:lnTo>
                  <a:pt x="8182" y="16464"/>
                </a:lnTo>
                <a:lnTo>
                  <a:pt x="7542" y="15690"/>
                </a:lnTo>
                <a:lnTo>
                  <a:pt x="6835" y="14949"/>
                </a:lnTo>
                <a:lnTo>
                  <a:pt x="6465" y="14578"/>
                </a:lnTo>
                <a:lnTo>
                  <a:pt x="6128" y="14141"/>
                </a:lnTo>
                <a:lnTo>
                  <a:pt x="5556" y="13434"/>
                </a:lnTo>
                <a:lnTo>
                  <a:pt x="5253" y="13097"/>
                </a:lnTo>
                <a:lnTo>
                  <a:pt x="4950" y="12760"/>
                </a:lnTo>
                <a:lnTo>
                  <a:pt x="4209" y="12053"/>
                </a:lnTo>
                <a:lnTo>
                  <a:pt x="3873" y="11683"/>
                </a:lnTo>
                <a:lnTo>
                  <a:pt x="3536" y="11279"/>
                </a:lnTo>
                <a:lnTo>
                  <a:pt x="2896" y="10404"/>
                </a:lnTo>
                <a:lnTo>
                  <a:pt x="2223" y="9495"/>
                </a:lnTo>
                <a:lnTo>
                  <a:pt x="1751" y="8922"/>
                </a:lnTo>
                <a:lnTo>
                  <a:pt x="1516" y="8619"/>
                </a:lnTo>
                <a:lnTo>
                  <a:pt x="1246" y="8350"/>
                </a:lnTo>
                <a:lnTo>
                  <a:pt x="741" y="7912"/>
                </a:lnTo>
                <a:lnTo>
                  <a:pt x="472" y="7710"/>
                </a:lnTo>
                <a:lnTo>
                  <a:pt x="270" y="7441"/>
                </a:lnTo>
                <a:lnTo>
                  <a:pt x="539" y="7239"/>
                </a:lnTo>
                <a:lnTo>
                  <a:pt x="809" y="7037"/>
                </a:lnTo>
                <a:lnTo>
                  <a:pt x="1347" y="6532"/>
                </a:lnTo>
                <a:lnTo>
                  <a:pt x="1819" y="6027"/>
                </a:lnTo>
                <a:lnTo>
                  <a:pt x="2256" y="5488"/>
                </a:lnTo>
                <a:lnTo>
                  <a:pt x="2762" y="4882"/>
                </a:lnTo>
                <a:lnTo>
                  <a:pt x="3300" y="4310"/>
                </a:lnTo>
                <a:lnTo>
                  <a:pt x="3873" y="3737"/>
                </a:lnTo>
                <a:lnTo>
                  <a:pt x="4479" y="3232"/>
                </a:lnTo>
                <a:lnTo>
                  <a:pt x="6364" y="1751"/>
                </a:lnTo>
                <a:lnTo>
                  <a:pt x="8216" y="236"/>
                </a:lnTo>
                <a:close/>
                <a:moveTo>
                  <a:pt x="14074" y="16296"/>
                </a:moveTo>
                <a:lnTo>
                  <a:pt x="14175" y="16767"/>
                </a:lnTo>
                <a:lnTo>
                  <a:pt x="14242" y="17003"/>
                </a:lnTo>
                <a:lnTo>
                  <a:pt x="14343" y="17205"/>
                </a:lnTo>
                <a:lnTo>
                  <a:pt x="13670" y="17811"/>
                </a:lnTo>
                <a:lnTo>
                  <a:pt x="12963" y="18383"/>
                </a:lnTo>
                <a:lnTo>
                  <a:pt x="12391" y="18854"/>
                </a:lnTo>
                <a:lnTo>
                  <a:pt x="12492" y="18585"/>
                </a:lnTo>
                <a:lnTo>
                  <a:pt x="12593" y="18282"/>
                </a:lnTo>
                <a:lnTo>
                  <a:pt x="12660" y="17710"/>
                </a:lnTo>
                <a:lnTo>
                  <a:pt x="12694" y="18013"/>
                </a:lnTo>
                <a:lnTo>
                  <a:pt x="12761" y="18316"/>
                </a:lnTo>
                <a:lnTo>
                  <a:pt x="12795" y="18349"/>
                </a:lnTo>
                <a:lnTo>
                  <a:pt x="12862" y="18383"/>
                </a:lnTo>
                <a:lnTo>
                  <a:pt x="12963" y="18383"/>
                </a:lnTo>
                <a:lnTo>
                  <a:pt x="13030" y="18316"/>
                </a:lnTo>
                <a:lnTo>
                  <a:pt x="13098" y="17945"/>
                </a:lnTo>
                <a:lnTo>
                  <a:pt x="13131" y="17575"/>
                </a:lnTo>
                <a:lnTo>
                  <a:pt x="13165" y="17205"/>
                </a:lnTo>
                <a:lnTo>
                  <a:pt x="13199" y="16868"/>
                </a:lnTo>
                <a:lnTo>
                  <a:pt x="13333" y="17205"/>
                </a:lnTo>
                <a:lnTo>
                  <a:pt x="13468" y="17541"/>
                </a:lnTo>
                <a:lnTo>
                  <a:pt x="13502" y="17609"/>
                </a:lnTo>
                <a:lnTo>
                  <a:pt x="13636" y="17609"/>
                </a:lnTo>
                <a:lnTo>
                  <a:pt x="13670" y="17541"/>
                </a:lnTo>
                <a:lnTo>
                  <a:pt x="13805" y="17272"/>
                </a:lnTo>
                <a:lnTo>
                  <a:pt x="13906" y="16935"/>
                </a:lnTo>
                <a:lnTo>
                  <a:pt x="14074" y="16296"/>
                </a:lnTo>
                <a:close/>
                <a:moveTo>
                  <a:pt x="11616" y="17777"/>
                </a:moveTo>
                <a:lnTo>
                  <a:pt x="11583" y="18585"/>
                </a:lnTo>
                <a:lnTo>
                  <a:pt x="11549" y="18989"/>
                </a:lnTo>
                <a:lnTo>
                  <a:pt x="11482" y="19393"/>
                </a:lnTo>
                <a:lnTo>
                  <a:pt x="11347" y="18821"/>
                </a:lnTo>
                <a:lnTo>
                  <a:pt x="11246" y="18248"/>
                </a:lnTo>
                <a:lnTo>
                  <a:pt x="11212" y="18181"/>
                </a:lnTo>
                <a:lnTo>
                  <a:pt x="11145" y="18147"/>
                </a:lnTo>
                <a:lnTo>
                  <a:pt x="11313" y="18013"/>
                </a:lnTo>
                <a:lnTo>
                  <a:pt x="11616" y="17777"/>
                </a:lnTo>
                <a:close/>
                <a:moveTo>
                  <a:pt x="11852" y="17878"/>
                </a:moveTo>
                <a:lnTo>
                  <a:pt x="11987" y="18417"/>
                </a:lnTo>
                <a:lnTo>
                  <a:pt x="12088" y="18922"/>
                </a:lnTo>
                <a:lnTo>
                  <a:pt x="12121" y="18989"/>
                </a:lnTo>
                <a:lnTo>
                  <a:pt x="12189" y="19023"/>
                </a:lnTo>
                <a:lnTo>
                  <a:pt x="12088" y="19090"/>
                </a:lnTo>
                <a:lnTo>
                  <a:pt x="11717" y="19427"/>
                </a:lnTo>
                <a:lnTo>
                  <a:pt x="11785" y="19023"/>
                </a:lnTo>
                <a:lnTo>
                  <a:pt x="11818" y="18652"/>
                </a:lnTo>
                <a:lnTo>
                  <a:pt x="11852" y="17878"/>
                </a:lnTo>
                <a:close/>
                <a:moveTo>
                  <a:pt x="10977" y="18282"/>
                </a:moveTo>
                <a:lnTo>
                  <a:pt x="10876" y="18686"/>
                </a:lnTo>
                <a:lnTo>
                  <a:pt x="10808" y="19090"/>
                </a:lnTo>
                <a:lnTo>
                  <a:pt x="10741" y="19528"/>
                </a:lnTo>
                <a:lnTo>
                  <a:pt x="10640" y="19932"/>
                </a:lnTo>
                <a:lnTo>
                  <a:pt x="10505" y="19359"/>
                </a:lnTo>
                <a:lnTo>
                  <a:pt x="10404" y="18787"/>
                </a:lnTo>
                <a:lnTo>
                  <a:pt x="10977" y="18282"/>
                </a:lnTo>
                <a:close/>
                <a:moveTo>
                  <a:pt x="11111" y="18753"/>
                </a:moveTo>
                <a:lnTo>
                  <a:pt x="11212" y="19258"/>
                </a:lnTo>
                <a:lnTo>
                  <a:pt x="11313" y="19763"/>
                </a:lnTo>
                <a:lnTo>
                  <a:pt x="10775" y="20235"/>
                </a:lnTo>
                <a:lnTo>
                  <a:pt x="10909" y="19898"/>
                </a:lnTo>
                <a:lnTo>
                  <a:pt x="10977" y="19494"/>
                </a:lnTo>
                <a:lnTo>
                  <a:pt x="11111" y="18753"/>
                </a:lnTo>
                <a:close/>
                <a:moveTo>
                  <a:pt x="10135" y="19056"/>
                </a:moveTo>
                <a:lnTo>
                  <a:pt x="10101" y="19763"/>
                </a:lnTo>
                <a:lnTo>
                  <a:pt x="10067" y="20100"/>
                </a:lnTo>
                <a:lnTo>
                  <a:pt x="10034" y="20437"/>
                </a:lnTo>
                <a:lnTo>
                  <a:pt x="9966" y="19898"/>
                </a:lnTo>
                <a:lnTo>
                  <a:pt x="9933" y="19359"/>
                </a:lnTo>
                <a:lnTo>
                  <a:pt x="9899" y="19292"/>
                </a:lnTo>
                <a:lnTo>
                  <a:pt x="10135" y="19056"/>
                </a:lnTo>
                <a:close/>
                <a:moveTo>
                  <a:pt x="10337" y="19696"/>
                </a:moveTo>
                <a:lnTo>
                  <a:pt x="10438" y="19999"/>
                </a:lnTo>
                <a:lnTo>
                  <a:pt x="10539" y="20302"/>
                </a:lnTo>
                <a:lnTo>
                  <a:pt x="10572" y="20336"/>
                </a:lnTo>
                <a:lnTo>
                  <a:pt x="10640" y="20369"/>
                </a:lnTo>
                <a:lnTo>
                  <a:pt x="10202" y="20773"/>
                </a:lnTo>
                <a:lnTo>
                  <a:pt x="10303" y="20235"/>
                </a:lnTo>
                <a:lnTo>
                  <a:pt x="10337" y="19696"/>
                </a:lnTo>
                <a:close/>
                <a:moveTo>
                  <a:pt x="9663" y="19494"/>
                </a:moveTo>
                <a:lnTo>
                  <a:pt x="9596" y="19864"/>
                </a:lnTo>
                <a:lnTo>
                  <a:pt x="9529" y="20235"/>
                </a:lnTo>
                <a:lnTo>
                  <a:pt x="9428" y="20942"/>
                </a:lnTo>
                <a:lnTo>
                  <a:pt x="9293" y="20437"/>
                </a:lnTo>
                <a:lnTo>
                  <a:pt x="9226" y="19932"/>
                </a:lnTo>
                <a:lnTo>
                  <a:pt x="9663" y="19494"/>
                </a:lnTo>
                <a:close/>
                <a:moveTo>
                  <a:pt x="9798" y="20066"/>
                </a:moveTo>
                <a:lnTo>
                  <a:pt x="9832" y="20571"/>
                </a:lnTo>
                <a:lnTo>
                  <a:pt x="9899" y="21009"/>
                </a:lnTo>
                <a:lnTo>
                  <a:pt x="9899" y="21043"/>
                </a:lnTo>
                <a:lnTo>
                  <a:pt x="9562" y="21346"/>
                </a:lnTo>
                <a:lnTo>
                  <a:pt x="9630" y="21043"/>
                </a:lnTo>
                <a:lnTo>
                  <a:pt x="9697" y="20706"/>
                </a:lnTo>
                <a:lnTo>
                  <a:pt x="9798" y="20066"/>
                </a:lnTo>
                <a:close/>
                <a:moveTo>
                  <a:pt x="19730" y="12390"/>
                </a:moveTo>
                <a:lnTo>
                  <a:pt x="20067" y="12592"/>
                </a:lnTo>
                <a:lnTo>
                  <a:pt x="20336" y="12861"/>
                </a:lnTo>
                <a:lnTo>
                  <a:pt x="20538" y="13131"/>
                </a:lnTo>
                <a:lnTo>
                  <a:pt x="20639" y="13434"/>
                </a:lnTo>
                <a:lnTo>
                  <a:pt x="20707" y="13770"/>
                </a:lnTo>
                <a:lnTo>
                  <a:pt x="20707" y="14107"/>
                </a:lnTo>
                <a:lnTo>
                  <a:pt x="20639" y="14444"/>
                </a:lnTo>
                <a:lnTo>
                  <a:pt x="20505" y="14814"/>
                </a:lnTo>
                <a:lnTo>
                  <a:pt x="20471" y="14781"/>
                </a:lnTo>
                <a:lnTo>
                  <a:pt x="20437" y="14814"/>
                </a:lnTo>
                <a:lnTo>
                  <a:pt x="20033" y="15454"/>
                </a:lnTo>
                <a:lnTo>
                  <a:pt x="19562" y="15925"/>
                </a:lnTo>
                <a:lnTo>
                  <a:pt x="19091" y="16363"/>
                </a:lnTo>
                <a:lnTo>
                  <a:pt x="18047" y="17137"/>
                </a:lnTo>
                <a:lnTo>
                  <a:pt x="17407" y="17609"/>
                </a:lnTo>
                <a:lnTo>
                  <a:pt x="16767" y="18147"/>
                </a:lnTo>
                <a:lnTo>
                  <a:pt x="15555" y="19225"/>
                </a:lnTo>
                <a:lnTo>
                  <a:pt x="14377" y="20369"/>
                </a:lnTo>
                <a:lnTo>
                  <a:pt x="13232" y="21514"/>
                </a:lnTo>
                <a:lnTo>
                  <a:pt x="12727" y="21110"/>
                </a:lnTo>
                <a:lnTo>
                  <a:pt x="12290" y="20672"/>
                </a:lnTo>
                <a:lnTo>
                  <a:pt x="11953" y="20268"/>
                </a:lnTo>
                <a:lnTo>
                  <a:pt x="11751" y="20100"/>
                </a:lnTo>
                <a:lnTo>
                  <a:pt x="11583" y="19932"/>
                </a:lnTo>
                <a:lnTo>
                  <a:pt x="11616" y="19864"/>
                </a:lnTo>
                <a:lnTo>
                  <a:pt x="11616" y="19797"/>
                </a:lnTo>
                <a:lnTo>
                  <a:pt x="11886" y="19561"/>
                </a:lnTo>
                <a:lnTo>
                  <a:pt x="13199" y="18484"/>
                </a:lnTo>
                <a:lnTo>
                  <a:pt x="14478" y="17407"/>
                </a:lnTo>
                <a:lnTo>
                  <a:pt x="14545" y="17407"/>
                </a:lnTo>
                <a:lnTo>
                  <a:pt x="14613" y="17339"/>
                </a:lnTo>
                <a:lnTo>
                  <a:pt x="14714" y="17171"/>
                </a:lnTo>
                <a:lnTo>
                  <a:pt x="15320" y="16599"/>
                </a:lnTo>
                <a:lnTo>
                  <a:pt x="15959" y="15993"/>
                </a:lnTo>
                <a:lnTo>
                  <a:pt x="17171" y="14747"/>
                </a:lnTo>
                <a:lnTo>
                  <a:pt x="18417" y="13535"/>
                </a:lnTo>
                <a:lnTo>
                  <a:pt x="19057" y="12929"/>
                </a:lnTo>
                <a:lnTo>
                  <a:pt x="19730" y="12390"/>
                </a:lnTo>
                <a:close/>
                <a:moveTo>
                  <a:pt x="8283" y="20841"/>
                </a:moveTo>
                <a:lnTo>
                  <a:pt x="8216" y="21278"/>
                </a:lnTo>
                <a:lnTo>
                  <a:pt x="8148" y="21716"/>
                </a:lnTo>
                <a:lnTo>
                  <a:pt x="8047" y="21514"/>
                </a:lnTo>
                <a:lnTo>
                  <a:pt x="7980" y="21278"/>
                </a:lnTo>
                <a:lnTo>
                  <a:pt x="7946" y="21211"/>
                </a:lnTo>
                <a:lnTo>
                  <a:pt x="7879" y="21177"/>
                </a:lnTo>
                <a:lnTo>
                  <a:pt x="8283" y="20841"/>
                </a:lnTo>
                <a:close/>
                <a:moveTo>
                  <a:pt x="8923" y="20201"/>
                </a:moveTo>
                <a:lnTo>
                  <a:pt x="8855" y="21009"/>
                </a:lnTo>
                <a:lnTo>
                  <a:pt x="8822" y="21413"/>
                </a:lnTo>
                <a:lnTo>
                  <a:pt x="8721" y="21783"/>
                </a:lnTo>
                <a:lnTo>
                  <a:pt x="8620" y="21211"/>
                </a:lnTo>
                <a:lnTo>
                  <a:pt x="8519" y="20639"/>
                </a:lnTo>
                <a:lnTo>
                  <a:pt x="8923" y="20201"/>
                </a:lnTo>
                <a:close/>
                <a:moveTo>
                  <a:pt x="9125" y="20605"/>
                </a:moveTo>
                <a:lnTo>
                  <a:pt x="9226" y="21009"/>
                </a:lnTo>
                <a:lnTo>
                  <a:pt x="9327" y="21379"/>
                </a:lnTo>
                <a:lnTo>
                  <a:pt x="9394" y="21447"/>
                </a:lnTo>
                <a:lnTo>
                  <a:pt x="9428" y="21480"/>
                </a:lnTo>
                <a:lnTo>
                  <a:pt x="8956" y="21918"/>
                </a:lnTo>
                <a:lnTo>
                  <a:pt x="9024" y="21581"/>
                </a:lnTo>
                <a:lnTo>
                  <a:pt x="9057" y="21278"/>
                </a:lnTo>
                <a:lnTo>
                  <a:pt x="9125" y="20605"/>
                </a:lnTo>
                <a:close/>
                <a:moveTo>
                  <a:pt x="7744" y="21312"/>
                </a:moveTo>
                <a:lnTo>
                  <a:pt x="7778" y="21985"/>
                </a:lnTo>
                <a:lnTo>
                  <a:pt x="7744" y="22659"/>
                </a:lnTo>
                <a:lnTo>
                  <a:pt x="7643" y="22187"/>
                </a:lnTo>
                <a:lnTo>
                  <a:pt x="7576" y="21682"/>
                </a:lnTo>
                <a:lnTo>
                  <a:pt x="7542" y="21649"/>
                </a:lnTo>
                <a:lnTo>
                  <a:pt x="7509" y="21615"/>
                </a:lnTo>
                <a:lnTo>
                  <a:pt x="7441" y="21615"/>
                </a:lnTo>
                <a:lnTo>
                  <a:pt x="7744" y="21312"/>
                </a:lnTo>
                <a:close/>
                <a:moveTo>
                  <a:pt x="8418" y="21514"/>
                </a:moveTo>
                <a:lnTo>
                  <a:pt x="8485" y="21851"/>
                </a:lnTo>
                <a:lnTo>
                  <a:pt x="8586" y="22187"/>
                </a:lnTo>
                <a:lnTo>
                  <a:pt x="7980" y="22692"/>
                </a:lnTo>
                <a:lnTo>
                  <a:pt x="8014" y="22322"/>
                </a:lnTo>
                <a:lnTo>
                  <a:pt x="8014" y="21952"/>
                </a:lnTo>
                <a:lnTo>
                  <a:pt x="8081" y="22086"/>
                </a:lnTo>
                <a:lnTo>
                  <a:pt x="8148" y="22154"/>
                </a:lnTo>
                <a:lnTo>
                  <a:pt x="8216" y="22154"/>
                </a:lnTo>
                <a:lnTo>
                  <a:pt x="8283" y="22120"/>
                </a:lnTo>
                <a:lnTo>
                  <a:pt x="8317" y="22086"/>
                </a:lnTo>
                <a:lnTo>
                  <a:pt x="8384" y="21783"/>
                </a:lnTo>
                <a:lnTo>
                  <a:pt x="8418" y="21514"/>
                </a:lnTo>
                <a:close/>
                <a:moveTo>
                  <a:pt x="7340" y="21682"/>
                </a:moveTo>
                <a:lnTo>
                  <a:pt x="7239" y="22356"/>
                </a:lnTo>
                <a:lnTo>
                  <a:pt x="7206" y="22692"/>
                </a:lnTo>
                <a:lnTo>
                  <a:pt x="7138" y="23029"/>
                </a:lnTo>
                <a:lnTo>
                  <a:pt x="6936" y="22625"/>
                </a:lnTo>
                <a:lnTo>
                  <a:pt x="6734" y="22221"/>
                </a:lnTo>
                <a:lnTo>
                  <a:pt x="7340" y="21682"/>
                </a:lnTo>
                <a:close/>
                <a:moveTo>
                  <a:pt x="7475" y="22524"/>
                </a:moveTo>
                <a:lnTo>
                  <a:pt x="7576" y="23029"/>
                </a:lnTo>
                <a:lnTo>
                  <a:pt x="7307" y="23231"/>
                </a:lnTo>
                <a:lnTo>
                  <a:pt x="7408" y="22861"/>
                </a:lnTo>
                <a:lnTo>
                  <a:pt x="7475" y="22524"/>
                </a:lnTo>
                <a:close/>
                <a:moveTo>
                  <a:pt x="6734" y="22760"/>
                </a:moveTo>
                <a:lnTo>
                  <a:pt x="6903" y="23097"/>
                </a:lnTo>
                <a:lnTo>
                  <a:pt x="7037" y="23400"/>
                </a:lnTo>
                <a:lnTo>
                  <a:pt x="7071" y="23433"/>
                </a:lnTo>
                <a:lnTo>
                  <a:pt x="6667" y="23736"/>
                </a:lnTo>
                <a:lnTo>
                  <a:pt x="6734" y="23265"/>
                </a:lnTo>
                <a:lnTo>
                  <a:pt x="6734" y="22760"/>
                </a:lnTo>
                <a:close/>
                <a:moveTo>
                  <a:pt x="6499" y="22423"/>
                </a:moveTo>
                <a:lnTo>
                  <a:pt x="6499" y="23097"/>
                </a:lnTo>
                <a:lnTo>
                  <a:pt x="6499" y="23433"/>
                </a:lnTo>
                <a:lnTo>
                  <a:pt x="6431" y="23770"/>
                </a:lnTo>
                <a:lnTo>
                  <a:pt x="6330" y="23534"/>
                </a:lnTo>
                <a:lnTo>
                  <a:pt x="6263" y="23299"/>
                </a:lnTo>
                <a:lnTo>
                  <a:pt x="6095" y="22793"/>
                </a:lnTo>
                <a:lnTo>
                  <a:pt x="6499" y="22423"/>
                </a:lnTo>
                <a:close/>
                <a:moveTo>
                  <a:pt x="5792" y="23063"/>
                </a:moveTo>
                <a:lnTo>
                  <a:pt x="5724" y="23736"/>
                </a:lnTo>
                <a:lnTo>
                  <a:pt x="5657" y="24073"/>
                </a:lnTo>
                <a:lnTo>
                  <a:pt x="5556" y="24410"/>
                </a:lnTo>
                <a:lnTo>
                  <a:pt x="5421" y="23938"/>
                </a:lnTo>
                <a:lnTo>
                  <a:pt x="5287" y="23501"/>
                </a:lnTo>
                <a:lnTo>
                  <a:pt x="5792" y="23063"/>
                </a:lnTo>
                <a:close/>
                <a:moveTo>
                  <a:pt x="5994" y="23265"/>
                </a:moveTo>
                <a:lnTo>
                  <a:pt x="6128" y="23669"/>
                </a:lnTo>
                <a:lnTo>
                  <a:pt x="6229" y="23837"/>
                </a:lnTo>
                <a:lnTo>
                  <a:pt x="6330" y="24039"/>
                </a:lnTo>
                <a:lnTo>
                  <a:pt x="5758" y="24511"/>
                </a:lnTo>
                <a:lnTo>
                  <a:pt x="5893" y="24208"/>
                </a:lnTo>
                <a:lnTo>
                  <a:pt x="5960" y="23905"/>
                </a:lnTo>
                <a:lnTo>
                  <a:pt x="5994" y="23265"/>
                </a:lnTo>
                <a:close/>
                <a:moveTo>
                  <a:pt x="4950" y="23770"/>
                </a:moveTo>
                <a:lnTo>
                  <a:pt x="4984" y="24275"/>
                </a:lnTo>
                <a:lnTo>
                  <a:pt x="4950" y="24511"/>
                </a:lnTo>
                <a:lnTo>
                  <a:pt x="4883" y="24746"/>
                </a:lnTo>
                <a:lnTo>
                  <a:pt x="4782" y="24376"/>
                </a:lnTo>
                <a:lnTo>
                  <a:pt x="4714" y="24006"/>
                </a:lnTo>
                <a:lnTo>
                  <a:pt x="4950" y="23770"/>
                </a:lnTo>
                <a:close/>
                <a:moveTo>
                  <a:pt x="4378" y="24309"/>
                </a:moveTo>
                <a:lnTo>
                  <a:pt x="4378" y="24679"/>
                </a:lnTo>
                <a:lnTo>
                  <a:pt x="4344" y="25083"/>
                </a:lnTo>
                <a:lnTo>
                  <a:pt x="4176" y="24477"/>
                </a:lnTo>
                <a:lnTo>
                  <a:pt x="4378" y="24309"/>
                </a:lnTo>
                <a:close/>
                <a:moveTo>
                  <a:pt x="5219" y="24140"/>
                </a:moveTo>
                <a:lnTo>
                  <a:pt x="5320" y="24410"/>
                </a:lnTo>
                <a:lnTo>
                  <a:pt x="5421" y="24713"/>
                </a:lnTo>
                <a:lnTo>
                  <a:pt x="5455" y="24746"/>
                </a:lnTo>
                <a:lnTo>
                  <a:pt x="5017" y="25150"/>
                </a:lnTo>
                <a:lnTo>
                  <a:pt x="5118" y="24915"/>
                </a:lnTo>
                <a:lnTo>
                  <a:pt x="5186" y="24645"/>
                </a:lnTo>
                <a:lnTo>
                  <a:pt x="5186" y="24376"/>
                </a:lnTo>
                <a:lnTo>
                  <a:pt x="5219" y="24140"/>
                </a:lnTo>
                <a:close/>
                <a:moveTo>
                  <a:pt x="3805" y="24814"/>
                </a:moveTo>
                <a:lnTo>
                  <a:pt x="3805" y="25352"/>
                </a:lnTo>
                <a:lnTo>
                  <a:pt x="3738" y="25857"/>
                </a:lnTo>
                <a:lnTo>
                  <a:pt x="3502" y="25083"/>
                </a:lnTo>
                <a:lnTo>
                  <a:pt x="3805" y="24814"/>
                </a:lnTo>
                <a:close/>
                <a:moveTo>
                  <a:pt x="3199" y="25386"/>
                </a:moveTo>
                <a:lnTo>
                  <a:pt x="3199" y="25790"/>
                </a:lnTo>
                <a:lnTo>
                  <a:pt x="3199" y="26194"/>
                </a:lnTo>
                <a:lnTo>
                  <a:pt x="3065" y="25487"/>
                </a:lnTo>
                <a:lnTo>
                  <a:pt x="3199" y="25386"/>
                </a:lnTo>
                <a:close/>
                <a:moveTo>
                  <a:pt x="4613" y="24645"/>
                </a:moveTo>
                <a:lnTo>
                  <a:pt x="4681" y="24915"/>
                </a:lnTo>
                <a:lnTo>
                  <a:pt x="4782" y="25184"/>
                </a:lnTo>
                <a:lnTo>
                  <a:pt x="4849" y="25251"/>
                </a:lnTo>
                <a:lnTo>
                  <a:pt x="4916" y="25251"/>
                </a:lnTo>
                <a:lnTo>
                  <a:pt x="4512" y="25655"/>
                </a:lnTo>
                <a:lnTo>
                  <a:pt x="4075" y="26093"/>
                </a:lnTo>
                <a:lnTo>
                  <a:pt x="3851" y="26338"/>
                </a:lnTo>
                <a:lnTo>
                  <a:pt x="3873" y="26295"/>
                </a:lnTo>
                <a:lnTo>
                  <a:pt x="3974" y="25992"/>
                </a:lnTo>
                <a:lnTo>
                  <a:pt x="4007" y="25655"/>
                </a:lnTo>
                <a:lnTo>
                  <a:pt x="4075" y="25016"/>
                </a:lnTo>
                <a:lnTo>
                  <a:pt x="4142" y="25319"/>
                </a:lnTo>
                <a:lnTo>
                  <a:pt x="4277" y="25588"/>
                </a:lnTo>
                <a:lnTo>
                  <a:pt x="4310" y="25655"/>
                </a:lnTo>
                <a:lnTo>
                  <a:pt x="4378" y="25655"/>
                </a:lnTo>
                <a:lnTo>
                  <a:pt x="4445" y="25622"/>
                </a:lnTo>
                <a:lnTo>
                  <a:pt x="4512" y="25588"/>
                </a:lnTo>
                <a:lnTo>
                  <a:pt x="4546" y="25352"/>
                </a:lnTo>
                <a:lnTo>
                  <a:pt x="4580" y="25117"/>
                </a:lnTo>
                <a:lnTo>
                  <a:pt x="4613" y="24645"/>
                </a:lnTo>
                <a:close/>
                <a:moveTo>
                  <a:pt x="3435" y="25790"/>
                </a:moveTo>
                <a:lnTo>
                  <a:pt x="3637" y="26329"/>
                </a:lnTo>
                <a:lnTo>
                  <a:pt x="3704" y="26396"/>
                </a:lnTo>
                <a:lnTo>
                  <a:pt x="3772" y="26396"/>
                </a:lnTo>
                <a:lnTo>
                  <a:pt x="3820" y="26372"/>
                </a:lnTo>
                <a:lnTo>
                  <a:pt x="3368" y="26867"/>
                </a:lnTo>
                <a:lnTo>
                  <a:pt x="3435" y="26329"/>
                </a:lnTo>
                <a:lnTo>
                  <a:pt x="3435" y="25790"/>
                </a:lnTo>
                <a:close/>
                <a:moveTo>
                  <a:pt x="11414" y="19999"/>
                </a:moveTo>
                <a:lnTo>
                  <a:pt x="11549" y="20235"/>
                </a:lnTo>
                <a:lnTo>
                  <a:pt x="11751" y="20437"/>
                </a:lnTo>
                <a:lnTo>
                  <a:pt x="12121" y="20807"/>
                </a:lnTo>
                <a:lnTo>
                  <a:pt x="12559" y="21278"/>
                </a:lnTo>
                <a:lnTo>
                  <a:pt x="12795" y="21480"/>
                </a:lnTo>
                <a:lnTo>
                  <a:pt x="13064" y="21649"/>
                </a:lnTo>
                <a:lnTo>
                  <a:pt x="12155" y="22524"/>
                </a:lnTo>
                <a:lnTo>
                  <a:pt x="9798" y="24780"/>
                </a:lnTo>
                <a:lnTo>
                  <a:pt x="7475" y="27036"/>
                </a:lnTo>
                <a:lnTo>
                  <a:pt x="7441" y="27036"/>
                </a:lnTo>
                <a:lnTo>
                  <a:pt x="6936" y="26531"/>
                </a:lnTo>
                <a:lnTo>
                  <a:pt x="6465" y="26059"/>
                </a:lnTo>
                <a:lnTo>
                  <a:pt x="5994" y="25554"/>
                </a:lnTo>
                <a:lnTo>
                  <a:pt x="5522" y="25016"/>
                </a:lnTo>
                <a:lnTo>
                  <a:pt x="6499" y="24174"/>
                </a:lnTo>
                <a:lnTo>
                  <a:pt x="6566" y="24140"/>
                </a:lnTo>
                <a:lnTo>
                  <a:pt x="7677" y="23231"/>
                </a:lnTo>
                <a:lnTo>
                  <a:pt x="7711" y="23299"/>
                </a:lnTo>
                <a:lnTo>
                  <a:pt x="7845" y="23299"/>
                </a:lnTo>
                <a:lnTo>
                  <a:pt x="7879" y="23231"/>
                </a:lnTo>
                <a:lnTo>
                  <a:pt x="7913" y="23029"/>
                </a:lnTo>
                <a:lnTo>
                  <a:pt x="9226" y="21952"/>
                </a:lnTo>
                <a:lnTo>
                  <a:pt x="10337" y="20975"/>
                </a:lnTo>
                <a:lnTo>
                  <a:pt x="11414" y="19999"/>
                </a:lnTo>
                <a:close/>
                <a:moveTo>
                  <a:pt x="21111" y="14410"/>
                </a:moveTo>
                <a:lnTo>
                  <a:pt x="21077" y="14612"/>
                </a:lnTo>
                <a:lnTo>
                  <a:pt x="21043" y="14848"/>
                </a:lnTo>
                <a:lnTo>
                  <a:pt x="20909" y="15252"/>
                </a:lnTo>
                <a:lnTo>
                  <a:pt x="20707" y="15656"/>
                </a:lnTo>
                <a:lnTo>
                  <a:pt x="20471" y="15993"/>
                </a:lnTo>
                <a:lnTo>
                  <a:pt x="20000" y="16599"/>
                </a:lnTo>
                <a:lnTo>
                  <a:pt x="19528" y="17171"/>
                </a:lnTo>
                <a:lnTo>
                  <a:pt x="18990" y="17710"/>
                </a:lnTo>
                <a:lnTo>
                  <a:pt x="18451" y="18215"/>
                </a:lnTo>
                <a:lnTo>
                  <a:pt x="17340" y="19225"/>
                </a:lnTo>
                <a:lnTo>
                  <a:pt x="16229" y="20201"/>
                </a:lnTo>
                <a:lnTo>
                  <a:pt x="15084" y="21177"/>
                </a:lnTo>
                <a:lnTo>
                  <a:pt x="14007" y="22187"/>
                </a:lnTo>
                <a:lnTo>
                  <a:pt x="12896" y="23265"/>
                </a:lnTo>
                <a:lnTo>
                  <a:pt x="11751" y="24342"/>
                </a:lnTo>
                <a:lnTo>
                  <a:pt x="10572" y="25352"/>
                </a:lnTo>
                <a:lnTo>
                  <a:pt x="9394" y="26329"/>
                </a:lnTo>
                <a:lnTo>
                  <a:pt x="8317" y="27271"/>
                </a:lnTo>
                <a:lnTo>
                  <a:pt x="9327" y="26329"/>
                </a:lnTo>
                <a:lnTo>
                  <a:pt x="10303" y="25386"/>
                </a:lnTo>
                <a:lnTo>
                  <a:pt x="12727" y="23231"/>
                </a:lnTo>
                <a:lnTo>
                  <a:pt x="13906" y="22120"/>
                </a:lnTo>
                <a:lnTo>
                  <a:pt x="15050" y="21009"/>
                </a:lnTo>
                <a:lnTo>
                  <a:pt x="15589" y="20504"/>
                </a:lnTo>
                <a:lnTo>
                  <a:pt x="16128" y="20033"/>
                </a:lnTo>
                <a:lnTo>
                  <a:pt x="17205" y="19124"/>
                </a:lnTo>
                <a:lnTo>
                  <a:pt x="18282" y="18181"/>
                </a:lnTo>
                <a:lnTo>
                  <a:pt x="18821" y="17710"/>
                </a:lnTo>
                <a:lnTo>
                  <a:pt x="19360" y="17205"/>
                </a:lnTo>
                <a:lnTo>
                  <a:pt x="19697" y="16834"/>
                </a:lnTo>
                <a:lnTo>
                  <a:pt x="20033" y="16430"/>
                </a:lnTo>
                <a:lnTo>
                  <a:pt x="20336" y="16026"/>
                </a:lnTo>
                <a:lnTo>
                  <a:pt x="20606" y="15589"/>
                </a:lnTo>
                <a:lnTo>
                  <a:pt x="20774" y="15353"/>
                </a:lnTo>
                <a:lnTo>
                  <a:pt x="20909" y="15050"/>
                </a:lnTo>
                <a:lnTo>
                  <a:pt x="21043" y="14747"/>
                </a:lnTo>
                <a:lnTo>
                  <a:pt x="21077" y="14444"/>
                </a:lnTo>
                <a:lnTo>
                  <a:pt x="21111" y="14410"/>
                </a:lnTo>
                <a:close/>
                <a:moveTo>
                  <a:pt x="2661" y="25891"/>
                </a:moveTo>
                <a:lnTo>
                  <a:pt x="2627" y="26699"/>
                </a:lnTo>
                <a:lnTo>
                  <a:pt x="2593" y="27137"/>
                </a:lnTo>
                <a:lnTo>
                  <a:pt x="2526" y="27541"/>
                </a:lnTo>
                <a:lnTo>
                  <a:pt x="2425" y="27204"/>
                </a:lnTo>
                <a:lnTo>
                  <a:pt x="2391" y="26901"/>
                </a:lnTo>
                <a:lnTo>
                  <a:pt x="2324" y="26228"/>
                </a:lnTo>
                <a:lnTo>
                  <a:pt x="2661" y="25891"/>
                </a:lnTo>
                <a:close/>
                <a:moveTo>
                  <a:pt x="2896" y="25925"/>
                </a:moveTo>
                <a:lnTo>
                  <a:pt x="2997" y="26463"/>
                </a:lnTo>
                <a:lnTo>
                  <a:pt x="3098" y="27036"/>
                </a:lnTo>
                <a:lnTo>
                  <a:pt x="3132" y="27069"/>
                </a:lnTo>
                <a:lnTo>
                  <a:pt x="3166" y="27103"/>
                </a:lnTo>
                <a:lnTo>
                  <a:pt x="2762" y="27608"/>
                </a:lnTo>
                <a:lnTo>
                  <a:pt x="2829" y="27170"/>
                </a:lnTo>
                <a:lnTo>
                  <a:pt x="2863" y="26766"/>
                </a:lnTo>
                <a:lnTo>
                  <a:pt x="2896" y="25925"/>
                </a:lnTo>
                <a:close/>
                <a:moveTo>
                  <a:pt x="2021" y="26531"/>
                </a:moveTo>
                <a:lnTo>
                  <a:pt x="1987" y="27204"/>
                </a:lnTo>
                <a:lnTo>
                  <a:pt x="1920" y="27877"/>
                </a:lnTo>
                <a:lnTo>
                  <a:pt x="1684" y="26867"/>
                </a:lnTo>
                <a:lnTo>
                  <a:pt x="2021" y="26531"/>
                </a:lnTo>
                <a:close/>
                <a:moveTo>
                  <a:pt x="1415" y="27170"/>
                </a:moveTo>
                <a:lnTo>
                  <a:pt x="1415" y="27776"/>
                </a:lnTo>
                <a:lnTo>
                  <a:pt x="1381" y="28349"/>
                </a:lnTo>
                <a:lnTo>
                  <a:pt x="1280" y="27911"/>
                </a:lnTo>
                <a:lnTo>
                  <a:pt x="1145" y="27440"/>
                </a:lnTo>
                <a:lnTo>
                  <a:pt x="1415" y="27170"/>
                </a:lnTo>
                <a:close/>
                <a:moveTo>
                  <a:pt x="2223" y="27372"/>
                </a:moveTo>
                <a:lnTo>
                  <a:pt x="2324" y="27675"/>
                </a:lnTo>
                <a:lnTo>
                  <a:pt x="2458" y="27945"/>
                </a:lnTo>
                <a:lnTo>
                  <a:pt x="2458" y="27978"/>
                </a:lnTo>
                <a:lnTo>
                  <a:pt x="2056" y="28443"/>
                </a:lnTo>
                <a:lnTo>
                  <a:pt x="2155" y="27911"/>
                </a:lnTo>
                <a:lnTo>
                  <a:pt x="2223" y="27372"/>
                </a:lnTo>
                <a:close/>
                <a:moveTo>
                  <a:pt x="977" y="27642"/>
                </a:moveTo>
                <a:lnTo>
                  <a:pt x="1044" y="27945"/>
                </a:lnTo>
                <a:lnTo>
                  <a:pt x="1112" y="28281"/>
                </a:lnTo>
                <a:lnTo>
                  <a:pt x="1213" y="28584"/>
                </a:lnTo>
                <a:lnTo>
                  <a:pt x="1347" y="28887"/>
                </a:lnTo>
                <a:lnTo>
                  <a:pt x="1415" y="28955"/>
                </a:lnTo>
                <a:lnTo>
                  <a:pt x="1482" y="28955"/>
                </a:lnTo>
                <a:lnTo>
                  <a:pt x="1549" y="28921"/>
                </a:lnTo>
                <a:lnTo>
                  <a:pt x="1583" y="28854"/>
                </a:lnTo>
                <a:lnTo>
                  <a:pt x="1650" y="28349"/>
                </a:lnTo>
                <a:lnTo>
                  <a:pt x="1650" y="27810"/>
                </a:lnTo>
                <a:lnTo>
                  <a:pt x="1819" y="28450"/>
                </a:lnTo>
                <a:lnTo>
                  <a:pt x="1852" y="28517"/>
                </a:lnTo>
                <a:lnTo>
                  <a:pt x="1953" y="28517"/>
                </a:lnTo>
                <a:lnTo>
                  <a:pt x="2021" y="28483"/>
                </a:lnTo>
                <a:lnTo>
                  <a:pt x="1482" y="29123"/>
                </a:lnTo>
                <a:lnTo>
                  <a:pt x="910" y="29695"/>
                </a:lnTo>
                <a:lnTo>
                  <a:pt x="910" y="29224"/>
                </a:lnTo>
                <a:lnTo>
                  <a:pt x="910" y="28719"/>
                </a:lnTo>
                <a:lnTo>
                  <a:pt x="910" y="28180"/>
                </a:lnTo>
                <a:lnTo>
                  <a:pt x="910" y="27675"/>
                </a:lnTo>
                <a:lnTo>
                  <a:pt x="977" y="27642"/>
                </a:lnTo>
                <a:close/>
                <a:moveTo>
                  <a:pt x="405" y="28281"/>
                </a:moveTo>
                <a:lnTo>
                  <a:pt x="337" y="29123"/>
                </a:lnTo>
                <a:lnTo>
                  <a:pt x="304" y="29662"/>
                </a:lnTo>
                <a:lnTo>
                  <a:pt x="270" y="29763"/>
                </a:lnTo>
                <a:lnTo>
                  <a:pt x="236" y="29628"/>
                </a:lnTo>
                <a:lnTo>
                  <a:pt x="203" y="29359"/>
                </a:lnTo>
                <a:lnTo>
                  <a:pt x="203" y="28955"/>
                </a:lnTo>
                <a:lnTo>
                  <a:pt x="203" y="28753"/>
                </a:lnTo>
                <a:lnTo>
                  <a:pt x="169" y="28551"/>
                </a:lnTo>
                <a:lnTo>
                  <a:pt x="203" y="28517"/>
                </a:lnTo>
                <a:lnTo>
                  <a:pt x="270" y="28483"/>
                </a:lnTo>
                <a:lnTo>
                  <a:pt x="304" y="28450"/>
                </a:lnTo>
                <a:lnTo>
                  <a:pt x="304" y="28382"/>
                </a:lnTo>
                <a:lnTo>
                  <a:pt x="405" y="28281"/>
                </a:lnTo>
                <a:close/>
                <a:moveTo>
                  <a:pt x="18653" y="17003"/>
                </a:moveTo>
                <a:lnTo>
                  <a:pt x="18181" y="17407"/>
                </a:lnTo>
                <a:lnTo>
                  <a:pt x="17744" y="17811"/>
                </a:lnTo>
                <a:lnTo>
                  <a:pt x="15522" y="20066"/>
                </a:lnTo>
                <a:lnTo>
                  <a:pt x="13266" y="22255"/>
                </a:lnTo>
                <a:lnTo>
                  <a:pt x="12155" y="23332"/>
                </a:lnTo>
                <a:lnTo>
                  <a:pt x="10977" y="24376"/>
                </a:lnTo>
                <a:lnTo>
                  <a:pt x="9832" y="25386"/>
                </a:lnTo>
                <a:lnTo>
                  <a:pt x="8687" y="26463"/>
                </a:lnTo>
                <a:lnTo>
                  <a:pt x="6532" y="28618"/>
                </a:lnTo>
                <a:lnTo>
                  <a:pt x="5994" y="29123"/>
                </a:lnTo>
                <a:lnTo>
                  <a:pt x="5421" y="29628"/>
                </a:lnTo>
                <a:lnTo>
                  <a:pt x="4277" y="30638"/>
                </a:lnTo>
                <a:lnTo>
                  <a:pt x="3267" y="31615"/>
                </a:lnTo>
                <a:lnTo>
                  <a:pt x="2762" y="32086"/>
                </a:lnTo>
                <a:lnTo>
                  <a:pt x="2492" y="32288"/>
                </a:lnTo>
                <a:lnTo>
                  <a:pt x="2223" y="32490"/>
                </a:lnTo>
                <a:lnTo>
                  <a:pt x="1785" y="32759"/>
                </a:lnTo>
                <a:lnTo>
                  <a:pt x="2054" y="32524"/>
                </a:lnTo>
                <a:lnTo>
                  <a:pt x="2324" y="32254"/>
                </a:lnTo>
                <a:lnTo>
                  <a:pt x="2795" y="31749"/>
                </a:lnTo>
                <a:lnTo>
                  <a:pt x="3704" y="30874"/>
                </a:lnTo>
                <a:lnTo>
                  <a:pt x="4580" y="30032"/>
                </a:lnTo>
                <a:lnTo>
                  <a:pt x="6431" y="28382"/>
                </a:lnTo>
                <a:lnTo>
                  <a:pt x="8317" y="26632"/>
                </a:lnTo>
                <a:lnTo>
                  <a:pt x="10168" y="24847"/>
                </a:lnTo>
                <a:lnTo>
                  <a:pt x="11987" y="23063"/>
                </a:lnTo>
                <a:lnTo>
                  <a:pt x="13838" y="21278"/>
                </a:lnTo>
                <a:lnTo>
                  <a:pt x="15522" y="19662"/>
                </a:lnTo>
                <a:lnTo>
                  <a:pt x="16330" y="18888"/>
                </a:lnTo>
                <a:lnTo>
                  <a:pt x="17205" y="18114"/>
                </a:lnTo>
                <a:lnTo>
                  <a:pt x="17912" y="17541"/>
                </a:lnTo>
                <a:lnTo>
                  <a:pt x="18653" y="17003"/>
                </a:lnTo>
                <a:close/>
                <a:moveTo>
                  <a:pt x="8115" y="0"/>
                </a:moveTo>
                <a:lnTo>
                  <a:pt x="4479" y="2929"/>
                </a:lnTo>
                <a:lnTo>
                  <a:pt x="3940" y="3401"/>
                </a:lnTo>
                <a:lnTo>
                  <a:pt x="3401" y="3872"/>
                </a:lnTo>
                <a:lnTo>
                  <a:pt x="2930" y="4377"/>
                </a:lnTo>
                <a:lnTo>
                  <a:pt x="2458" y="4882"/>
                </a:lnTo>
                <a:lnTo>
                  <a:pt x="1886" y="5555"/>
                </a:lnTo>
                <a:lnTo>
                  <a:pt x="1314" y="6195"/>
                </a:lnTo>
                <a:lnTo>
                  <a:pt x="1011" y="6532"/>
                </a:lnTo>
                <a:lnTo>
                  <a:pt x="708" y="6801"/>
                </a:lnTo>
                <a:lnTo>
                  <a:pt x="371" y="7071"/>
                </a:lnTo>
                <a:lnTo>
                  <a:pt x="1" y="7340"/>
                </a:lnTo>
                <a:lnTo>
                  <a:pt x="1" y="7609"/>
                </a:lnTo>
                <a:lnTo>
                  <a:pt x="102" y="7542"/>
                </a:lnTo>
                <a:lnTo>
                  <a:pt x="236" y="7744"/>
                </a:lnTo>
                <a:lnTo>
                  <a:pt x="371" y="7879"/>
                </a:lnTo>
                <a:lnTo>
                  <a:pt x="708" y="8182"/>
                </a:lnTo>
                <a:lnTo>
                  <a:pt x="1078" y="8518"/>
                </a:lnTo>
                <a:lnTo>
                  <a:pt x="1415" y="8889"/>
                </a:lnTo>
                <a:lnTo>
                  <a:pt x="1718" y="9259"/>
                </a:lnTo>
                <a:lnTo>
                  <a:pt x="2021" y="9629"/>
                </a:lnTo>
                <a:lnTo>
                  <a:pt x="3267" y="11245"/>
                </a:lnTo>
                <a:lnTo>
                  <a:pt x="3906" y="12020"/>
                </a:lnTo>
                <a:lnTo>
                  <a:pt x="4243" y="12424"/>
                </a:lnTo>
                <a:lnTo>
                  <a:pt x="4613" y="12760"/>
                </a:lnTo>
                <a:lnTo>
                  <a:pt x="5017" y="13164"/>
                </a:lnTo>
                <a:lnTo>
                  <a:pt x="5388" y="13568"/>
                </a:lnTo>
                <a:lnTo>
                  <a:pt x="6061" y="14444"/>
                </a:lnTo>
                <a:lnTo>
                  <a:pt x="6364" y="14814"/>
                </a:lnTo>
                <a:lnTo>
                  <a:pt x="6701" y="15185"/>
                </a:lnTo>
                <a:lnTo>
                  <a:pt x="7374" y="15858"/>
                </a:lnTo>
                <a:lnTo>
                  <a:pt x="8014" y="16632"/>
                </a:lnTo>
                <a:lnTo>
                  <a:pt x="8687" y="17373"/>
                </a:lnTo>
                <a:lnTo>
                  <a:pt x="9024" y="17777"/>
                </a:lnTo>
                <a:lnTo>
                  <a:pt x="9360" y="18114"/>
                </a:lnTo>
                <a:lnTo>
                  <a:pt x="9731" y="18417"/>
                </a:lnTo>
                <a:lnTo>
                  <a:pt x="10168" y="18686"/>
                </a:lnTo>
                <a:lnTo>
                  <a:pt x="9125" y="19696"/>
                </a:lnTo>
                <a:lnTo>
                  <a:pt x="9024" y="19696"/>
                </a:lnTo>
                <a:lnTo>
                  <a:pt x="8990" y="19730"/>
                </a:lnTo>
                <a:lnTo>
                  <a:pt x="8990" y="19797"/>
                </a:lnTo>
                <a:lnTo>
                  <a:pt x="8956" y="19831"/>
                </a:lnTo>
                <a:lnTo>
                  <a:pt x="8956" y="19864"/>
                </a:lnTo>
                <a:lnTo>
                  <a:pt x="8047" y="20740"/>
                </a:lnTo>
                <a:lnTo>
                  <a:pt x="7105" y="21581"/>
                </a:lnTo>
                <a:lnTo>
                  <a:pt x="5219" y="23231"/>
                </a:lnTo>
                <a:lnTo>
                  <a:pt x="5186" y="23097"/>
                </a:lnTo>
                <a:lnTo>
                  <a:pt x="5118" y="23029"/>
                </a:lnTo>
                <a:lnTo>
                  <a:pt x="5051" y="23029"/>
                </a:lnTo>
                <a:lnTo>
                  <a:pt x="4950" y="23063"/>
                </a:lnTo>
                <a:lnTo>
                  <a:pt x="4950" y="23130"/>
                </a:lnTo>
                <a:lnTo>
                  <a:pt x="4950" y="23501"/>
                </a:lnTo>
                <a:lnTo>
                  <a:pt x="4681" y="23736"/>
                </a:lnTo>
                <a:lnTo>
                  <a:pt x="4647" y="23669"/>
                </a:lnTo>
                <a:lnTo>
                  <a:pt x="4613" y="23635"/>
                </a:lnTo>
                <a:lnTo>
                  <a:pt x="4580" y="23602"/>
                </a:lnTo>
                <a:lnTo>
                  <a:pt x="4479" y="23602"/>
                </a:lnTo>
                <a:lnTo>
                  <a:pt x="3772" y="22928"/>
                </a:lnTo>
                <a:lnTo>
                  <a:pt x="3065" y="22255"/>
                </a:lnTo>
                <a:lnTo>
                  <a:pt x="1718" y="20841"/>
                </a:lnTo>
                <a:lnTo>
                  <a:pt x="68" y="19191"/>
                </a:lnTo>
                <a:lnTo>
                  <a:pt x="1" y="19090"/>
                </a:lnTo>
                <a:lnTo>
                  <a:pt x="1" y="19393"/>
                </a:lnTo>
                <a:lnTo>
                  <a:pt x="135" y="19528"/>
                </a:lnTo>
                <a:lnTo>
                  <a:pt x="1751" y="21211"/>
                </a:lnTo>
                <a:lnTo>
                  <a:pt x="3031" y="22558"/>
                </a:lnTo>
                <a:lnTo>
                  <a:pt x="3704" y="23231"/>
                </a:lnTo>
                <a:lnTo>
                  <a:pt x="4411" y="23871"/>
                </a:lnTo>
                <a:lnTo>
                  <a:pt x="4378" y="23972"/>
                </a:lnTo>
                <a:lnTo>
                  <a:pt x="4108" y="24241"/>
                </a:lnTo>
                <a:lnTo>
                  <a:pt x="4075" y="24140"/>
                </a:lnTo>
                <a:lnTo>
                  <a:pt x="4041" y="24073"/>
                </a:lnTo>
                <a:lnTo>
                  <a:pt x="3940" y="24073"/>
                </a:lnTo>
                <a:lnTo>
                  <a:pt x="3873" y="24107"/>
                </a:lnTo>
                <a:lnTo>
                  <a:pt x="3839" y="24174"/>
                </a:lnTo>
                <a:lnTo>
                  <a:pt x="3839" y="24477"/>
                </a:lnTo>
                <a:lnTo>
                  <a:pt x="3401" y="24847"/>
                </a:lnTo>
                <a:lnTo>
                  <a:pt x="3401" y="24814"/>
                </a:lnTo>
                <a:lnTo>
                  <a:pt x="3334" y="24746"/>
                </a:lnTo>
                <a:lnTo>
                  <a:pt x="3267" y="24746"/>
                </a:lnTo>
                <a:lnTo>
                  <a:pt x="3199" y="24780"/>
                </a:lnTo>
                <a:lnTo>
                  <a:pt x="3166" y="24814"/>
                </a:lnTo>
                <a:lnTo>
                  <a:pt x="3166" y="24847"/>
                </a:lnTo>
                <a:lnTo>
                  <a:pt x="3166" y="25083"/>
                </a:lnTo>
                <a:lnTo>
                  <a:pt x="2997" y="25218"/>
                </a:lnTo>
                <a:lnTo>
                  <a:pt x="2997" y="25150"/>
                </a:lnTo>
                <a:lnTo>
                  <a:pt x="2930" y="25083"/>
                </a:lnTo>
                <a:lnTo>
                  <a:pt x="2863" y="25049"/>
                </a:lnTo>
                <a:lnTo>
                  <a:pt x="2795" y="25083"/>
                </a:lnTo>
                <a:lnTo>
                  <a:pt x="2762" y="25150"/>
                </a:lnTo>
                <a:lnTo>
                  <a:pt x="2694" y="25521"/>
                </a:lnTo>
                <a:lnTo>
                  <a:pt x="2256" y="25925"/>
                </a:lnTo>
                <a:lnTo>
                  <a:pt x="2256" y="25857"/>
                </a:lnTo>
                <a:lnTo>
                  <a:pt x="2223" y="25824"/>
                </a:lnTo>
                <a:lnTo>
                  <a:pt x="2189" y="25790"/>
                </a:lnTo>
                <a:lnTo>
                  <a:pt x="2122" y="25790"/>
                </a:lnTo>
                <a:lnTo>
                  <a:pt x="2054" y="25824"/>
                </a:lnTo>
                <a:lnTo>
                  <a:pt x="2021" y="25891"/>
                </a:lnTo>
                <a:lnTo>
                  <a:pt x="2021" y="26160"/>
                </a:lnTo>
                <a:lnTo>
                  <a:pt x="1617" y="26564"/>
                </a:lnTo>
                <a:lnTo>
                  <a:pt x="1549" y="26531"/>
                </a:lnTo>
                <a:lnTo>
                  <a:pt x="1482" y="26531"/>
                </a:lnTo>
                <a:lnTo>
                  <a:pt x="1415" y="26564"/>
                </a:lnTo>
                <a:lnTo>
                  <a:pt x="1381" y="26632"/>
                </a:lnTo>
                <a:lnTo>
                  <a:pt x="1381" y="26766"/>
                </a:lnTo>
                <a:lnTo>
                  <a:pt x="1011" y="27170"/>
                </a:lnTo>
                <a:lnTo>
                  <a:pt x="977" y="27103"/>
                </a:lnTo>
                <a:lnTo>
                  <a:pt x="943" y="27036"/>
                </a:lnTo>
                <a:lnTo>
                  <a:pt x="876" y="27036"/>
                </a:lnTo>
                <a:lnTo>
                  <a:pt x="809" y="27069"/>
                </a:lnTo>
                <a:lnTo>
                  <a:pt x="775" y="27137"/>
                </a:lnTo>
                <a:lnTo>
                  <a:pt x="708" y="27507"/>
                </a:lnTo>
                <a:lnTo>
                  <a:pt x="640" y="27574"/>
                </a:lnTo>
                <a:lnTo>
                  <a:pt x="607" y="27541"/>
                </a:lnTo>
                <a:lnTo>
                  <a:pt x="607" y="27507"/>
                </a:lnTo>
                <a:lnTo>
                  <a:pt x="506" y="27473"/>
                </a:lnTo>
                <a:lnTo>
                  <a:pt x="438" y="27507"/>
                </a:lnTo>
                <a:lnTo>
                  <a:pt x="405" y="27541"/>
                </a:lnTo>
                <a:lnTo>
                  <a:pt x="405" y="27574"/>
                </a:lnTo>
                <a:lnTo>
                  <a:pt x="405" y="27844"/>
                </a:lnTo>
                <a:lnTo>
                  <a:pt x="102" y="28214"/>
                </a:lnTo>
                <a:lnTo>
                  <a:pt x="34" y="28214"/>
                </a:lnTo>
                <a:lnTo>
                  <a:pt x="1" y="28281"/>
                </a:lnTo>
                <a:lnTo>
                  <a:pt x="1" y="29527"/>
                </a:lnTo>
                <a:lnTo>
                  <a:pt x="34" y="29897"/>
                </a:lnTo>
                <a:lnTo>
                  <a:pt x="68" y="29965"/>
                </a:lnTo>
                <a:lnTo>
                  <a:pt x="135" y="29998"/>
                </a:lnTo>
                <a:lnTo>
                  <a:pt x="371" y="29998"/>
                </a:lnTo>
                <a:lnTo>
                  <a:pt x="438" y="29965"/>
                </a:lnTo>
                <a:lnTo>
                  <a:pt x="472" y="29897"/>
                </a:lnTo>
                <a:lnTo>
                  <a:pt x="573" y="29258"/>
                </a:lnTo>
                <a:lnTo>
                  <a:pt x="674" y="29763"/>
                </a:lnTo>
                <a:lnTo>
                  <a:pt x="708" y="29830"/>
                </a:lnTo>
                <a:lnTo>
                  <a:pt x="775" y="29830"/>
                </a:lnTo>
                <a:lnTo>
                  <a:pt x="405" y="30200"/>
                </a:lnTo>
                <a:lnTo>
                  <a:pt x="1" y="30537"/>
                </a:lnTo>
                <a:lnTo>
                  <a:pt x="1" y="30806"/>
                </a:lnTo>
                <a:lnTo>
                  <a:pt x="573" y="30369"/>
                </a:lnTo>
                <a:lnTo>
                  <a:pt x="1112" y="29864"/>
                </a:lnTo>
                <a:lnTo>
                  <a:pt x="1617" y="29325"/>
                </a:lnTo>
                <a:lnTo>
                  <a:pt x="2088" y="28786"/>
                </a:lnTo>
                <a:lnTo>
                  <a:pt x="3031" y="27675"/>
                </a:lnTo>
                <a:lnTo>
                  <a:pt x="3974" y="26564"/>
                </a:lnTo>
                <a:lnTo>
                  <a:pt x="4647" y="25857"/>
                </a:lnTo>
                <a:lnTo>
                  <a:pt x="5354" y="25184"/>
                </a:lnTo>
                <a:lnTo>
                  <a:pt x="5792" y="25723"/>
                </a:lnTo>
                <a:lnTo>
                  <a:pt x="6263" y="26228"/>
                </a:lnTo>
                <a:lnTo>
                  <a:pt x="6768" y="26699"/>
                </a:lnTo>
                <a:lnTo>
                  <a:pt x="7273" y="27204"/>
                </a:lnTo>
                <a:lnTo>
                  <a:pt x="7307" y="27204"/>
                </a:lnTo>
                <a:lnTo>
                  <a:pt x="6196" y="28214"/>
                </a:lnTo>
                <a:lnTo>
                  <a:pt x="5118" y="29224"/>
                </a:lnTo>
                <a:lnTo>
                  <a:pt x="4243" y="29998"/>
                </a:lnTo>
                <a:lnTo>
                  <a:pt x="3435" y="30806"/>
                </a:lnTo>
                <a:lnTo>
                  <a:pt x="2627" y="31615"/>
                </a:lnTo>
                <a:lnTo>
                  <a:pt x="1785" y="32389"/>
                </a:lnTo>
                <a:lnTo>
                  <a:pt x="1448" y="32658"/>
                </a:lnTo>
                <a:lnTo>
                  <a:pt x="1112" y="32894"/>
                </a:lnTo>
                <a:lnTo>
                  <a:pt x="371" y="33264"/>
                </a:lnTo>
                <a:lnTo>
                  <a:pt x="169" y="33365"/>
                </a:lnTo>
                <a:lnTo>
                  <a:pt x="1" y="33500"/>
                </a:lnTo>
                <a:lnTo>
                  <a:pt x="1" y="33668"/>
                </a:lnTo>
                <a:lnTo>
                  <a:pt x="169" y="33668"/>
                </a:lnTo>
                <a:lnTo>
                  <a:pt x="472" y="33466"/>
                </a:lnTo>
                <a:lnTo>
                  <a:pt x="775" y="33332"/>
                </a:lnTo>
                <a:lnTo>
                  <a:pt x="1347" y="33062"/>
                </a:lnTo>
                <a:lnTo>
                  <a:pt x="1078" y="33332"/>
                </a:lnTo>
                <a:lnTo>
                  <a:pt x="910" y="33500"/>
                </a:lnTo>
                <a:lnTo>
                  <a:pt x="809" y="33668"/>
                </a:lnTo>
                <a:lnTo>
                  <a:pt x="910" y="33668"/>
                </a:lnTo>
                <a:lnTo>
                  <a:pt x="1078" y="33466"/>
                </a:lnTo>
                <a:lnTo>
                  <a:pt x="1280" y="33264"/>
                </a:lnTo>
                <a:lnTo>
                  <a:pt x="1482" y="33096"/>
                </a:lnTo>
                <a:lnTo>
                  <a:pt x="1718" y="32928"/>
                </a:lnTo>
                <a:lnTo>
                  <a:pt x="2189" y="32625"/>
                </a:lnTo>
                <a:lnTo>
                  <a:pt x="2627" y="32322"/>
                </a:lnTo>
                <a:lnTo>
                  <a:pt x="3199" y="31850"/>
                </a:lnTo>
                <a:lnTo>
                  <a:pt x="3738" y="31345"/>
                </a:lnTo>
                <a:lnTo>
                  <a:pt x="4277" y="30806"/>
                </a:lnTo>
                <a:lnTo>
                  <a:pt x="4815" y="30301"/>
                </a:lnTo>
                <a:lnTo>
                  <a:pt x="5926" y="29291"/>
                </a:lnTo>
                <a:lnTo>
                  <a:pt x="6499" y="28786"/>
                </a:lnTo>
                <a:lnTo>
                  <a:pt x="7037" y="28248"/>
                </a:lnTo>
                <a:lnTo>
                  <a:pt x="8115" y="27170"/>
                </a:lnTo>
                <a:lnTo>
                  <a:pt x="9192" y="26093"/>
                </a:lnTo>
                <a:lnTo>
                  <a:pt x="9764" y="25588"/>
                </a:lnTo>
                <a:lnTo>
                  <a:pt x="10337" y="25049"/>
                </a:lnTo>
                <a:lnTo>
                  <a:pt x="11482" y="24039"/>
                </a:lnTo>
                <a:lnTo>
                  <a:pt x="12660" y="22962"/>
                </a:lnTo>
                <a:lnTo>
                  <a:pt x="13805" y="21884"/>
                </a:lnTo>
                <a:lnTo>
                  <a:pt x="16027" y="19662"/>
                </a:lnTo>
                <a:lnTo>
                  <a:pt x="18249" y="17440"/>
                </a:lnTo>
                <a:lnTo>
                  <a:pt x="18855" y="16902"/>
                </a:lnTo>
                <a:lnTo>
                  <a:pt x="19495" y="16363"/>
                </a:lnTo>
                <a:lnTo>
                  <a:pt x="19225" y="16801"/>
                </a:lnTo>
                <a:lnTo>
                  <a:pt x="18821" y="17306"/>
                </a:lnTo>
                <a:lnTo>
                  <a:pt x="18350" y="17811"/>
                </a:lnTo>
                <a:lnTo>
                  <a:pt x="18148" y="17979"/>
                </a:lnTo>
                <a:lnTo>
                  <a:pt x="17912" y="18147"/>
                </a:lnTo>
                <a:lnTo>
                  <a:pt x="17474" y="18450"/>
                </a:lnTo>
                <a:lnTo>
                  <a:pt x="17676" y="18383"/>
                </a:lnTo>
                <a:lnTo>
                  <a:pt x="17912" y="18282"/>
                </a:lnTo>
                <a:lnTo>
                  <a:pt x="18282" y="17979"/>
                </a:lnTo>
                <a:lnTo>
                  <a:pt x="18484" y="17777"/>
                </a:lnTo>
                <a:lnTo>
                  <a:pt x="18720" y="17541"/>
                </a:lnTo>
                <a:lnTo>
                  <a:pt x="19091" y="17070"/>
                </a:lnTo>
                <a:lnTo>
                  <a:pt x="19427" y="16599"/>
                </a:lnTo>
                <a:lnTo>
                  <a:pt x="19730" y="16161"/>
                </a:lnTo>
                <a:lnTo>
                  <a:pt x="20067" y="15858"/>
                </a:lnTo>
                <a:lnTo>
                  <a:pt x="20370" y="15521"/>
                </a:lnTo>
                <a:lnTo>
                  <a:pt x="20639" y="15185"/>
                </a:lnTo>
                <a:lnTo>
                  <a:pt x="20875" y="14814"/>
                </a:lnTo>
                <a:lnTo>
                  <a:pt x="20740" y="15151"/>
                </a:lnTo>
                <a:lnTo>
                  <a:pt x="20471" y="15656"/>
                </a:lnTo>
                <a:lnTo>
                  <a:pt x="20168" y="16127"/>
                </a:lnTo>
                <a:lnTo>
                  <a:pt x="19730" y="16700"/>
                </a:lnTo>
                <a:lnTo>
                  <a:pt x="19225" y="17205"/>
                </a:lnTo>
                <a:lnTo>
                  <a:pt x="18720" y="17676"/>
                </a:lnTo>
                <a:lnTo>
                  <a:pt x="18181" y="18147"/>
                </a:lnTo>
                <a:lnTo>
                  <a:pt x="17104" y="19056"/>
                </a:lnTo>
                <a:lnTo>
                  <a:pt x="15993" y="19999"/>
                </a:lnTo>
                <a:lnTo>
                  <a:pt x="15421" y="20504"/>
                </a:lnTo>
                <a:lnTo>
                  <a:pt x="14882" y="21043"/>
                </a:lnTo>
                <a:lnTo>
                  <a:pt x="13771" y="22120"/>
                </a:lnTo>
                <a:lnTo>
                  <a:pt x="12593" y="23198"/>
                </a:lnTo>
                <a:lnTo>
                  <a:pt x="11414" y="24275"/>
                </a:lnTo>
                <a:lnTo>
                  <a:pt x="10236" y="25352"/>
                </a:lnTo>
                <a:lnTo>
                  <a:pt x="9057" y="26430"/>
                </a:lnTo>
                <a:lnTo>
                  <a:pt x="6802" y="28618"/>
                </a:lnTo>
                <a:lnTo>
                  <a:pt x="5623" y="29662"/>
                </a:lnTo>
                <a:lnTo>
                  <a:pt x="4445" y="30705"/>
                </a:lnTo>
                <a:lnTo>
                  <a:pt x="3637" y="31480"/>
                </a:lnTo>
                <a:lnTo>
                  <a:pt x="2829" y="32254"/>
                </a:lnTo>
                <a:lnTo>
                  <a:pt x="2526" y="32625"/>
                </a:lnTo>
                <a:lnTo>
                  <a:pt x="2189" y="32961"/>
                </a:lnTo>
                <a:lnTo>
                  <a:pt x="1886" y="33332"/>
                </a:lnTo>
                <a:lnTo>
                  <a:pt x="1549" y="33668"/>
                </a:lnTo>
                <a:lnTo>
                  <a:pt x="1650" y="33668"/>
                </a:lnTo>
                <a:lnTo>
                  <a:pt x="2021" y="33298"/>
                </a:lnTo>
                <a:lnTo>
                  <a:pt x="2357" y="32894"/>
                </a:lnTo>
                <a:lnTo>
                  <a:pt x="2863" y="32355"/>
                </a:lnTo>
                <a:lnTo>
                  <a:pt x="3401" y="31817"/>
                </a:lnTo>
                <a:lnTo>
                  <a:pt x="4344" y="30908"/>
                </a:lnTo>
                <a:lnTo>
                  <a:pt x="5354" y="30032"/>
                </a:lnTo>
                <a:lnTo>
                  <a:pt x="4748" y="30604"/>
                </a:lnTo>
                <a:lnTo>
                  <a:pt x="4007" y="31345"/>
                </a:lnTo>
                <a:lnTo>
                  <a:pt x="3300" y="32086"/>
                </a:lnTo>
                <a:lnTo>
                  <a:pt x="2593" y="32860"/>
                </a:lnTo>
                <a:lnTo>
                  <a:pt x="1920" y="33668"/>
                </a:lnTo>
                <a:lnTo>
                  <a:pt x="1987" y="33668"/>
                </a:lnTo>
                <a:lnTo>
                  <a:pt x="4075" y="31480"/>
                </a:lnTo>
                <a:lnTo>
                  <a:pt x="5118" y="30402"/>
                </a:lnTo>
                <a:lnTo>
                  <a:pt x="6196" y="29359"/>
                </a:lnTo>
                <a:lnTo>
                  <a:pt x="7340" y="28281"/>
                </a:lnTo>
                <a:lnTo>
                  <a:pt x="8519" y="27238"/>
                </a:lnTo>
                <a:lnTo>
                  <a:pt x="9697" y="26194"/>
                </a:lnTo>
                <a:lnTo>
                  <a:pt x="10876" y="25184"/>
                </a:lnTo>
                <a:lnTo>
                  <a:pt x="11482" y="24679"/>
                </a:lnTo>
                <a:lnTo>
                  <a:pt x="12054" y="24174"/>
                </a:lnTo>
                <a:lnTo>
                  <a:pt x="13165" y="23097"/>
                </a:lnTo>
                <a:lnTo>
                  <a:pt x="14276" y="22053"/>
                </a:lnTo>
                <a:lnTo>
                  <a:pt x="15421" y="20975"/>
                </a:lnTo>
                <a:lnTo>
                  <a:pt x="17643" y="19056"/>
                </a:lnTo>
                <a:lnTo>
                  <a:pt x="18720" y="18080"/>
                </a:lnTo>
                <a:lnTo>
                  <a:pt x="19259" y="17575"/>
                </a:lnTo>
                <a:lnTo>
                  <a:pt x="19764" y="17036"/>
                </a:lnTo>
                <a:lnTo>
                  <a:pt x="20067" y="16666"/>
                </a:lnTo>
                <a:lnTo>
                  <a:pt x="20370" y="16296"/>
                </a:lnTo>
                <a:lnTo>
                  <a:pt x="20673" y="15858"/>
                </a:lnTo>
                <a:lnTo>
                  <a:pt x="20909" y="15420"/>
                </a:lnTo>
                <a:lnTo>
                  <a:pt x="21010" y="15185"/>
                </a:lnTo>
                <a:lnTo>
                  <a:pt x="21111" y="14949"/>
                </a:lnTo>
                <a:lnTo>
                  <a:pt x="21178" y="14713"/>
                </a:lnTo>
                <a:lnTo>
                  <a:pt x="21212" y="14444"/>
                </a:lnTo>
                <a:lnTo>
                  <a:pt x="21212" y="14208"/>
                </a:lnTo>
                <a:lnTo>
                  <a:pt x="21178" y="13972"/>
                </a:lnTo>
                <a:lnTo>
                  <a:pt x="21111" y="13737"/>
                </a:lnTo>
                <a:lnTo>
                  <a:pt x="21010" y="13501"/>
                </a:lnTo>
                <a:lnTo>
                  <a:pt x="20976" y="13467"/>
                </a:lnTo>
                <a:lnTo>
                  <a:pt x="20942" y="13467"/>
                </a:lnTo>
                <a:lnTo>
                  <a:pt x="20808" y="13097"/>
                </a:lnTo>
                <a:lnTo>
                  <a:pt x="20606" y="12794"/>
                </a:lnTo>
                <a:lnTo>
                  <a:pt x="20336" y="12491"/>
                </a:lnTo>
                <a:lnTo>
                  <a:pt x="20033" y="12255"/>
                </a:lnTo>
                <a:lnTo>
                  <a:pt x="20067" y="12188"/>
                </a:lnTo>
                <a:lnTo>
                  <a:pt x="20067" y="12121"/>
                </a:lnTo>
                <a:lnTo>
                  <a:pt x="20067" y="12087"/>
                </a:lnTo>
                <a:lnTo>
                  <a:pt x="20101" y="12020"/>
                </a:lnTo>
                <a:lnTo>
                  <a:pt x="20101" y="11952"/>
                </a:lnTo>
                <a:lnTo>
                  <a:pt x="20033" y="11885"/>
                </a:lnTo>
                <a:lnTo>
                  <a:pt x="19966" y="11919"/>
                </a:lnTo>
                <a:lnTo>
                  <a:pt x="19730" y="11515"/>
                </a:lnTo>
                <a:lnTo>
                  <a:pt x="19461" y="11178"/>
                </a:lnTo>
                <a:lnTo>
                  <a:pt x="19326" y="11077"/>
                </a:lnTo>
                <a:lnTo>
                  <a:pt x="19192" y="10976"/>
                </a:lnTo>
                <a:lnTo>
                  <a:pt x="18990" y="10909"/>
                </a:lnTo>
                <a:lnTo>
                  <a:pt x="18821" y="10875"/>
                </a:lnTo>
                <a:lnTo>
                  <a:pt x="18720" y="10875"/>
                </a:lnTo>
                <a:lnTo>
                  <a:pt x="18585" y="10942"/>
                </a:lnTo>
                <a:lnTo>
                  <a:pt x="18585" y="10976"/>
                </a:lnTo>
                <a:lnTo>
                  <a:pt x="17340" y="9528"/>
                </a:lnTo>
                <a:lnTo>
                  <a:pt x="16094" y="8114"/>
                </a:lnTo>
                <a:lnTo>
                  <a:pt x="14781" y="6734"/>
                </a:lnTo>
                <a:lnTo>
                  <a:pt x="14141" y="6060"/>
                </a:lnTo>
                <a:lnTo>
                  <a:pt x="13434" y="5387"/>
                </a:lnTo>
                <a:lnTo>
                  <a:pt x="12795" y="4747"/>
                </a:lnTo>
                <a:lnTo>
                  <a:pt x="12155" y="4040"/>
                </a:lnTo>
                <a:lnTo>
                  <a:pt x="10943" y="2660"/>
                </a:lnTo>
                <a:lnTo>
                  <a:pt x="10337" y="1953"/>
                </a:lnTo>
                <a:lnTo>
                  <a:pt x="9697" y="1280"/>
                </a:lnTo>
                <a:lnTo>
                  <a:pt x="9024" y="606"/>
                </a:lnTo>
                <a:lnTo>
                  <a:pt x="8317" y="34"/>
                </a:lnTo>
                <a:lnTo>
                  <a:pt x="8283" y="0"/>
                </a:lnTo>
                <a:lnTo>
                  <a:pt x="81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025" tIns="117025" rIns="117025" bIns="117025" anchor="ctr"/>
          <a:lstStyle/>
          <a:p>
            <a:endParaRPr lang="zh-TW" altLang="en-US"/>
          </a:p>
        </p:txBody>
      </p:sp>
      <p:grpSp>
        <p:nvGrpSpPr>
          <p:cNvPr id="5" name="Google Shape;214;p3"/>
          <p:cNvGrpSpPr>
            <a:grpSpLocks/>
          </p:cNvGrpSpPr>
          <p:nvPr/>
        </p:nvGrpSpPr>
        <p:grpSpPr bwMode="auto">
          <a:xfrm>
            <a:off x="6696075" y="0"/>
            <a:ext cx="1938338" cy="1276350"/>
            <a:chOff x="4793246" y="-1"/>
            <a:chExt cx="1938143" cy="1277000"/>
          </a:xfrm>
        </p:grpSpPr>
        <p:sp>
          <p:nvSpPr>
            <p:cNvPr id="6" name="Google Shape;215;p3"/>
            <p:cNvSpPr>
              <a:spLocks/>
            </p:cNvSpPr>
            <p:nvPr/>
          </p:nvSpPr>
          <p:spPr bwMode="auto">
            <a:xfrm>
              <a:off x="4793246" y="-1"/>
              <a:ext cx="1938143" cy="1277000"/>
            </a:xfrm>
            <a:custGeom>
              <a:avLst/>
              <a:gdLst>
                <a:gd name="T0" fmla="*/ 2147483647 w 38989"/>
                <a:gd name="T1" fmla="*/ 2147483647 h 25689"/>
                <a:gd name="T2" fmla="*/ 2147483647 w 38989"/>
                <a:gd name="T3" fmla="*/ 2147483647 h 25689"/>
                <a:gd name="T4" fmla="*/ 2147483647 w 38989"/>
                <a:gd name="T5" fmla="*/ 2147483647 h 25689"/>
                <a:gd name="T6" fmla="*/ 2147483647 w 38989"/>
                <a:gd name="T7" fmla="*/ 2147483647 h 25689"/>
                <a:gd name="T8" fmla="*/ 2147483647 w 38989"/>
                <a:gd name="T9" fmla="*/ 2147483647 h 25689"/>
                <a:gd name="T10" fmla="*/ 2147483647 w 38989"/>
                <a:gd name="T11" fmla="*/ 2147483647 h 25689"/>
                <a:gd name="T12" fmla="*/ 2147483647 w 38989"/>
                <a:gd name="T13" fmla="*/ 2147483647 h 25689"/>
                <a:gd name="T14" fmla="*/ 2147483647 w 38989"/>
                <a:gd name="T15" fmla="*/ 2147483647 h 25689"/>
                <a:gd name="T16" fmla="*/ 2147483647 w 38989"/>
                <a:gd name="T17" fmla="*/ 2147483647 h 25689"/>
                <a:gd name="T18" fmla="*/ 2147483647 w 38989"/>
                <a:gd name="T19" fmla="*/ 2147483647 h 25689"/>
                <a:gd name="T20" fmla="*/ 2147483647 w 38989"/>
                <a:gd name="T21" fmla="*/ 2147483647 h 25689"/>
                <a:gd name="T22" fmla="*/ 2147483647 w 38989"/>
                <a:gd name="T23" fmla="*/ 2147483647 h 25689"/>
                <a:gd name="T24" fmla="*/ 2147483647 w 38989"/>
                <a:gd name="T25" fmla="*/ 2147483647 h 25689"/>
                <a:gd name="T26" fmla="*/ 2147483647 w 38989"/>
                <a:gd name="T27" fmla="*/ 2147483647 h 25689"/>
                <a:gd name="T28" fmla="*/ 2147483647 w 38989"/>
                <a:gd name="T29" fmla="*/ 2147483647 h 25689"/>
                <a:gd name="T30" fmla="*/ 2147483647 w 38989"/>
                <a:gd name="T31" fmla="*/ 2147483647 h 25689"/>
                <a:gd name="T32" fmla="*/ 2147483647 w 38989"/>
                <a:gd name="T33" fmla="*/ 2147483647 h 25689"/>
                <a:gd name="T34" fmla="*/ 2147483647 w 38989"/>
                <a:gd name="T35" fmla="*/ 2147483647 h 25689"/>
                <a:gd name="T36" fmla="*/ 2147483647 w 38989"/>
                <a:gd name="T37" fmla="*/ 2147483647 h 25689"/>
                <a:gd name="T38" fmla="*/ 2147483647 w 38989"/>
                <a:gd name="T39" fmla="*/ 2147483647 h 25689"/>
                <a:gd name="T40" fmla="*/ 2147483647 w 38989"/>
                <a:gd name="T41" fmla="*/ 0 h 25689"/>
                <a:gd name="T42" fmla="*/ 2147483647 w 38989"/>
                <a:gd name="T43" fmla="*/ 2147483647 h 25689"/>
                <a:gd name="T44" fmla="*/ 2147483647 w 38989"/>
                <a:gd name="T45" fmla="*/ 2147483647 h 25689"/>
                <a:gd name="T46" fmla="*/ 2147483647 w 38989"/>
                <a:gd name="T47" fmla="*/ 2147483647 h 25689"/>
                <a:gd name="T48" fmla="*/ 2147483647 w 38989"/>
                <a:gd name="T49" fmla="*/ 2147483647 h 25689"/>
                <a:gd name="T50" fmla="*/ 2147483647 w 38989"/>
                <a:gd name="T51" fmla="*/ 2147483647 h 25689"/>
                <a:gd name="T52" fmla="*/ 2147483647 w 38989"/>
                <a:gd name="T53" fmla="*/ 2147483647 h 25689"/>
                <a:gd name="T54" fmla="*/ 2147483647 w 38989"/>
                <a:gd name="T55" fmla="*/ 2147483647 h 25689"/>
                <a:gd name="T56" fmla="*/ 2147483647 w 38989"/>
                <a:gd name="T57" fmla="*/ 2147483647 h 25689"/>
                <a:gd name="T58" fmla="*/ 2147483647 w 38989"/>
                <a:gd name="T59" fmla="*/ 2147483647 h 25689"/>
                <a:gd name="T60" fmla="*/ 2147483647 w 38989"/>
                <a:gd name="T61" fmla="*/ 2147483647 h 25689"/>
                <a:gd name="T62" fmla="*/ 2147483647 w 38989"/>
                <a:gd name="T63" fmla="*/ 2147483647 h 25689"/>
                <a:gd name="T64" fmla="*/ 2147483647 w 38989"/>
                <a:gd name="T65" fmla="*/ 2147483647 h 25689"/>
                <a:gd name="T66" fmla="*/ 2147483647 w 38989"/>
                <a:gd name="T67" fmla="*/ 2147483647 h 25689"/>
                <a:gd name="T68" fmla="*/ 2147483647 w 38989"/>
                <a:gd name="T69" fmla="*/ 2147483647 h 25689"/>
                <a:gd name="T70" fmla="*/ 2147483647 w 38989"/>
                <a:gd name="T71" fmla="*/ 2147483647 h 25689"/>
                <a:gd name="T72" fmla="*/ 2147483647 w 38989"/>
                <a:gd name="T73" fmla="*/ 2147483647 h 25689"/>
                <a:gd name="T74" fmla="*/ 2147483647 w 38989"/>
                <a:gd name="T75" fmla="*/ 2147483647 h 25689"/>
                <a:gd name="T76" fmla="*/ 2147483647 w 38989"/>
                <a:gd name="T77" fmla="*/ 2147483647 h 25689"/>
                <a:gd name="T78" fmla="*/ 2147483647 w 38989"/>
                <a:gd name="T79" fmla="*/ 2147483647 h 25689"/>
                <a:gd name="T80" fmla="*/ 2147483647 w 38989"/>
                <a:gd name="T81" fmla="*/ 2147483647 h 25689"/>
                <a:gd name="T82" fmla="*/ 2147483647 w 38989"/>
                <a:gd name="T83" fmla="*/ 2147483647 h 25689"/>
                <a:gd name="T84" fmla="*/ 2147483647 w 38989"/>
                <a:gd name="T85" fmla="*/ 0 h 2568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8989" h="25689" extrusionOk="0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" name="Google Shape;216;p3"/>
            <p:cNvSpPr>
              <a:spLocks/>
            </p:cNvSpPr>
            <p:nvPr/>
          </p:nvSpPr>
          <p:spPr bwMode="auto">
            <a:xfrm>
              <a:off x="6045142" y="860231"/>
              <a:ext cx="107175" cy="100464"/>
            </a:xfrm>
            <a:custGeom>
              <a:avLst/>
              <a:gdLst>
                <a:gd name="T0" fmla="*/ 2147483647 w 2156"/>
                <a:gd name="T1" fmla="*/ 2147483647 h 2021"/>
                <a:gd name="T2" fmla="*/ 2147483647 w 2156"/>
                <a:gd name="T3" fmla="*/ 2147483647 h 2021"/>
                <a:gd name="T4" fmla="*/ 2147483647 w 2156"/>
                <a:gd name="T5" fmla="*/ 2147483647 h 2021"/>
                <a:gd name="T6" fmla="*/ 2147483647 w 2156"/>
                <a:gd name="T7" fmla="*/ 2147483647 h 2021"/>
                <a:gd name="T8" fmla="*/ 2147483647 w 2156"/>
                <a:gd name="T9" fmla="*/ 2147483647 h 2021"/>
                <a:gd name="T10" fmla="*/ 2147483647 w 2156"/>
                <a:gd name="T11" fmla="*/ 2147483647 h 2021"/>
                <a:gd name="T12" fmla="*/ 2147483647 w 2156"/>
                <a:gd name="T13" fmla="*/ 2147483647 h 2021"/>
                <a:gd name="T14" fmla="*/ 2147483647 w 2156"/>
                <a:gd name="T15" fmla="*/ 2147483647 h 2021"/>
                <a:gd name="T16" fmla="*/ 2147483647 w 2156"/>
                <a:gd name="T17" fmla="*/ 2147483647 h 2021"/>
                <a:gd name="T18" fmla="*/ 2147483647 w 2156"/>
                <a:gd name="T19" fmla="*/ 2147483647 h 2021"/>
                <a:gd name="T20" fmla="*/ 2147483647 w 2156"/>
                <a:gd name="T21" fmla="*/ 2147483647 h 2021"/>
                <a:gd name="T22" fmla="*/ 2147483647 w 2156"/>
                <a:gd name="T23" fmla="*/ 2147483647 h 2021"/>
                <a:gd name="T24" fmla="*/ 2147483647 w 2156"/>
                <a:gd name="T25" fmla="*/ 2147483647 h 2021"/>
                <a:gd name="T26" fmla="*/ 2147483647 w 2156"/>
                <a:gd name="T27" fmla="*/ 2147483647 h 2021"/>
                <a:gd name="T28" fmla="*/ 2147483647 w 2156"/>
                <a:gd name="T29" fmla="*/ 2147483647 h 2021"/>
                <a:gd name="T30" fmla="*/ 2147483647 w 2156"/>
                <a:gd name="T31" fmla="*/ 0 h 2021"/>
                <a:gd name="T32" fmla="*/ 2147483647 w 2156"/>
                <a:gd name="T33" fmla="*/ 2147483647 h 2021"/>
                <a:gd name="T34" fmla="*/ 2147483647 w 2156"/>
                <a:gd name="T35" fmla="*/ 2147483647 h 2021"/>
                <a:gd name="T36" fmla="*/ 2147483647 w 2156"/>
                <a:gd name="T37" fmla="*/ 2147483647 h 2021"/>
                <a:gd name="T38" fmla="*/ 2147483647 w 2156"/>
                <a:gd name="T39" fmla="*/ 2147483647 h 2021"/>
                <a:gd name="T40" fmla="*/ 2147483647 w 2156"/>
                <a:gd name="T41" fmla="*/ 2147483647 h 2021"/>
                <a:gd name="T42" fmla="*/ 2147483647 w 2156"/>
                <a:gd name="T43" fmla="*/ 2147483647 h 2021"/>
                <a:gd name="T44" fmla="*/ 2147483647 w 2156"/>
                <a:gd name="T45" fmla="*/ 2147483647 h 2021"/>
                <a:gd name="T46" fmla="*/ 2147483647 w 2156"/>
                <a:gd name="T47" fmla="*/ 2147483647 h 2021"/>
                <a:gd name="T48" fmla="*/ 2147483647 w 2156"/>
                <a:gd name="T49" fmla="*/ 2147483647 h 2021"/>
                <a:gd name="T50" fmla="*/ 2147483647 w 2156"/>
                <a:gd name="T51" fmla="*/ 2147483647 h 2021"/>
                <a:gd name="T52" fmla="*/ 2147483647 w 2156"/>
                <a:gd name="T53" fmla="*/ 2147483647 h 2021"/>
                <a:gd name="T54" fmla="*/ 2147483647 w 2156"/>
                <a:gd name="T55" fmla="*/ 2147483647 h 2021"/>
                <a:gd name="T56" fmla="*/ 2147483647 w 2156"/>
                <a:gd name="T57" fmla="*/ 2147483647 h 2021"/>
                <a:gd name="T58" fmla="*/ 2147483647 w 2156"/>
                <a:gd name="T59" fmla="*/ 2147483647 h 2021"/>
                <a:gd name="T60" fmla="*/ 2147483647 w 2156"/>
                <a:gd name="T61" fmla="*/ 2147483647 h 2021"/>
                <a:gd name="T62" fmla="*/ 2147483647 w 2156"/>
                <a:gd name="T63" fmla="*/ 0 h 202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56" h="2021" extrusionOk="0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lnTo>
                    <a:pt x="1044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" name="Google Shape;217;p3"/>
            <p:cNvSpPr>
              <a:spLocks/>
            </p:cNvSpPr>
            <p:nvPr/>
          </p:nvSpPr>
          <p:spPr bwMode="auto">
            <a:xfrm>
              <a:off x="6071936" y="890355"/>
              <a:ext cx="51947" cy="40215"/>
            </a:xfrm>
            <a:custGeom>
              <a:avLst/>
              <a:gdLst>
                <a:gd name="T0" fmla="*/ 2147483647 w 1045"/>
                <a:gd name="T1" fmla="*/ 2147483647 h 809"/>
                <a:gd name="T2" fmla="*/ 2147483647 w 1045"/>
                <a:gd name="T3" fmla="*/ 2147483647 h 809"/>
                <a:gd name="T4" fmla="*/ 2147483647 w 1045"/>
                <a:gd name="T5" fmla="*/ 2147483647 h 809"/>
                <a:gd name="T6" fmla="*/ 2147483647 w 1045"/>
                <a:gd name="T7" fmla="*/ 2147483647 h 809"/>
                <a:gd name="T8" fmla="*/ 2147483647 w 1045"/>
                <a:gd name="T9" fmla="*/ 2147483647 h 809"/>
                <a:gd name="T10" fmla="*/ 2147483647 w 1045"/>
                <a:gd name="T11" fmla="*/ 2147483647 h 809"/>
                <a:gd name="T12" fmla="*/ 2147483647 w 1045"/>
                <a:gd name="T13" fmla="*/ 2147483647 h 809"/>
                <a:gd name="T14" fmla="*/ 2147483647 w 1045"/>
                <a:gd name="T15" fmla="*/ 2147483647 h 809"/>
                <a:gd name="T16" fmla="*/ 2147483647 w 1045"/>
                <a:gd name="T17" fmla="*/ 2147483647 h 809"/>
                <a:gd name="T18" fmla="*/ 2147483647 w 1045"/>
                <a:gd name="T19" fmla="*/ 0 h 809"/>
                <a:gd name="T20" fmla="*/ 2147483647 w 1045"/>
                <a:gd name="T21" fmla="*/ 2147483647 h 809"/>
                <a:gd name="T22" fmla="*/ 2147483647 w 1045"/>
                <a:gd name="T23" fmla="*/ 2147483647 h 809"/>
                <a:gd name="T24" fmla="*/ 0 w 1045"/>
                <a:gd name="T25" fmla="*/ 2147483647 h 809"/>
                <a:gd name="T26" fmla="*/ 0 w 1045"/>
                <a:gd name="T27" fmla="*/ 2147483647 h 809"/>
                <a:gd name="T28" fmla="*/ 0 w 1045"/>
                <a:gd name="T29" fmla="*/ 2147483647 h 809"/>
                <a:gd name="T30" fmla="*/ 2147483647 w 1045"/>
                <a:gd name="T31" fmla="*/ 2147483647 h 809"/>
                <a:gd name="T32" fmla="*/ 2147483647 w 1045"/>
                <a:gd name="T33" fmla="*/ 2147483647 h 809"/>
                <a:gd name="T34" fmla="*/ 2147483647 w 1045"/>
                <a:gd name="T35" fmla="*/ 2147483647 h 809"/>
                <a:gd name="T36" fmla="*/ 2147483647 w 1045"/>
                <a:gd name="T37" fmla="*/ 2147483647 h 809"/>
                <a:gd name="T38" fmla="*/ 2147483647 w 1045"/>
                <a:gd name="T39" fmla="*/ 2147483647 h 809"/>
                <a:gd name="T40" fmla="*/ 2147483647 w 1045"/>
                <a:gd name="T41" fmla="*/ 2147483647 h 809"/>
                <a:gd name="T42" fmla="*/ 2147483647 w 1045"/>
                <a:gd name="T43" fmla="*/ 2147483647 h 809"/>
                <a:gd name="T44" fmla="*/ 2147483647 w 1045"/>
                <a:gd name="T45" fmla="*/ 2147483647 h 809"/>
                <a:gd name="T46" fmla="*/ 2147483647 w 1045"/>
                <a:gd name="T47" fmla="*/ 2147483647 h 809"/>
                <a:gd name="T48" fmla="*/ 2147483647 w 1045"/>
                <a:gd name="T49" fmla="*/ 2147483647 h 809"/>
                <a:gd name="T50" fmla="*/ 2147483647 w 1045"/>
                <a:gd name="T51" fmla="*/ 2147483647 h 809"/>
                <a:gd name="T52" fmla="*/ 2147483647 w 1045"/>
                <a:gd name="T53" fmla="*/ 2147483647 h 809"/>
                <a:gd name="T54" fmla="*/ 2147483647 w 1045"/>
                <a:gd name="T55" fmla="*/ 2147483647 h 809"/>
                <a:gd name="T56" fmla="*/ 2147483647 w 1045"/>
                <a:gd name="T57" fmla="*/ 2147483647 h 809"/>
                <a:gd name="T58" fmla="*/ 2147483647 w 1045"/>
                <a:gd name="T59" fmla="*/ 2147483647 h 809"/>
                <a:gd name="T60" fmla="*/ 2147483647 w 1045"/>
                <a:gd name="T61" fmla="*/ 2147483647 h 809"/>
                <a:gd name="T62" fmla="*/ 2147483647 w 1045"/>
                <a:gd name="T63" fmla="*/ 0 h 809"/>
                <a:gd name="T64" fmla="*/ 2147483647 w 1045"/>
                <a:gd name="T65" fmla="*/ 0 h 8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45" h="809" extrusionOk="0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" name="Google Shape;218;p3"/>
            <p:cNvSpPr>
              <a:spLocks/>
            </p:cNvSpPr>
            <p:nvPr/>
          </p:nvSpPr>
          <p:spPr bwMode="auto">
            <a:xfrm>
              <a:off x="4974041" y="-1"/>
              <a:ext cx="1611747" cy="1119668"/>
            </a:xfrm>
            <a:custGeom>
              <a:avLst/>
              <a:gdLst>
                <a:gd name="T0" fmla="*/ 2147483647 w 32423"/>
                <a:gd name="T1" fmla="*/ 2147483647 h 22524"/>
                <a:gd name="T2" fmla="*/ 2147483647 w 32423"/>
                <a:gd name="T3" fmla="*/ 2147483647 h 22524"/>
                <a:gd name="T4" fmla="*/ 2147483647 w 32423"/>
                <a:gd name="T5" fmla="*/ 2147483647 h 22524"/>
                <a:gd name="T6" fmla="*/ 2147483647 w 32423"/>
                <a:gd name="T7" fmla="*/ 2147483647 h 22524"/>
                <a:gd name="T8" fmla="*/ 2147483647 w 32423"/>
                <a:gd name="T9" fmla="*/ 2147483647 h 22524"/>
                <a:gd name="T10" fmla="*/ 2147483647 w 32423"/>
                <a:gd name="T11" fmla="*/ 2147483647 h 22524"/>
                <a:gd name="T12" fmla="*/ 2147483647 w 32423"/>
                <a:gd name="T13" fmla="*/ 2147483647 h 22524"/>
                <a:gd name="T14" fmla="*/ 2147483647 w 32423"/>
                <a:gd name="T15" fmla="*/ 2147483647 h 22524"/>
                <a:gd name="T16" fmla="*/ 2147483647 w 32423"/>
                <a:gd name="T17" fmla="*/ 2147483647 h 22524"/>
                <a:gd name="T18" fmla="*/ 2147483647 w 32423"/>
                <a:gd name="T19" fmla="*/ 2147483647 h 22524"/>
                <a:gd name="T20" fmla="*/ 2147483647 w 32423"/>
                <a:gd name="T21" fmla="*/ 2147483647 h 22524"/>
                <a:gd name="T22" fmla="*/ 2147483647 w 32423"/>
                <a:gd name="T23" fmla="*/ 2147483647 h 22524"/>
                <a:gd name="T24" fmla="*/ 2147483647 w 32423"/>
                <a:gd name="T25" fmla="*/ 2147483647 h 22524"/>
                <a:gd name="T26" fmla="*/ 2147483647 w 32423"/>
                <a:gd name="T27" fmla="*/ 2147483647 h 22524"/>
                <a:gd name="T28" fmla="*/ 2147483647 w 32423"/>
                <a:gd name="T29" fmla="*/ 2147483647 h 22524"/>
                <a:gd name="T30" fmla="*/ 2147483647 w 32423"/>
                <a:gd name="T31" fmla="*/ 2147483647 h 22524"/>
                <a:gd name="T32" fmla="*/ 2147483647 w 32423"/>
                <a:gd name="T33" fmla="*/ 2147483647 h 22524"/>
                <a:gd name="T34" fmla="*/ 2147483647 w 32423"/>
                <a:gd name="T35" fmla="*/ 2147483647 h 22524"/>
                <a:gd name="T36" fmla="*/ 2147483647 w 32423"/>
                <a:gd name="T37" fmla="*/ 2147483647 h 22524"/>
                <a:gd name="T38" fmla="*/ 2147483647 w 32423"/>
                <a:gd name="T39" fmla="*/ 2147483647 h 22524"/>
                <a:gd name="T40" fmla="*/ 2147483647 w 32423"/>
                <a:gd name="T41" fmla="*/ 2147483647 h 22524"/>
                <a:gd name="T42" fmla="*/ 2147483647 w 32423"/>
                <a:gd name="T43" fmla="*/ 2147483647 h 22524"/>
                <a:gd name="T44" fmla="*/ 2147483647 w 32423"/>
                <a:gd name="T45" fmla="*/ 2147483647 h 22524"/>
                <a:gd name="T46" fmla="*/ 2147483647 w 32423"/>
                <a:gd name="T47" fmla="*/ 2147483647 h 22524"/>
                <a:gd name="T48" fmla="*/ 2147483647 w 32423"/>
                <a:gd name="T49" fmla="*/ 2147483647 h 22524"/>
                <a:gd name="T50" fmla="*/ 2147483647 w 32423"/>
                <a:gd name="T51" fmla="*/ 2147483647 h 22524"/>
                <a:gd name="T52" fmla="*/ 2147483647 w 32423"/>
                <a:gd name="T53" fmla="*/ 2147483647 h 22524"/>
                <a:gd name="T54" fmla="*/ 2147483647 w 32423"/>
                <a:gd name="T55" fmla="*/ 2147483647 h 22524"/>
                <a:gd name="T56" fmla="*/ 2147483647 w 32423"/>
                <a:gd name="T57" fmla="*/ 2147483647 h 22524"/>
                <a:gd name="T58" fmla="*/ 2147483647 w 32423"/>
                <a:gd name="T59" fmla="*/ 2147483647 h 22524"/>
                <a:gd name="T60" fmla="*/ 2147483647 w 32423"/>
                <a:gd name="T61" fmla="*/ 2147483647 h 22524"/>
                <a:gd name="T62" fmla="*/ 2147483647 w 32423"/>
                <a:gd name="T63" fmla="*/ 2147483647 h 22524"/>
                <a:gd name="T64" fmla="*/ 2147483647 w 32423"/>
                <a:gd name="T65" fmla="*/ 2147483647 h 22524"/>
                <a:gd name="T66" fmla="*/ 2147483647 w 32423"/>
                <a:gd name="T67" fmla="*/ 0 h 22524"/>
                <a:gd name="T68" fmla="*/ 2147483647 w 32423"/>
                <a:gd name="T69" fmla="*/ 2147483647 h 22524"/>
                <a:gd name="T70" fmla="*/ 2147483647 w 32423"/>
                <a:gd name="T71" fmla="*/ 2147483647 h 22524"/>
                <a:gd name="T72" fmla="*/ 2147483647 w 32423"/>
                <a:gd name="T73" fmla="*/ 2147483647 h 22524"/>
                <a:gd name="T74" fmla="*/ 2147483647 w 32423"/>
                <a:gd name="T75" fmla="*/ 2147483647 h 22524"/>
                <a:gd name="T76" fmla="*/ 2147483647 w 32423"/>
                <a:gd name="T77" fmla="*/ 2147483647 h 22524"/>
                <a:gd name="T78" fmla="*/ 2147483647 w 32423"/>
                <a:gd name="T79" fmla="*/ 2147483647 h 22524"/>
                <a:gd name="T80" fmla="*/ 2147483647 w 32423"/>
                <a:gd name="T81" fmla="*/ 2147483647 h 22524"/>
                <a:gd name="T82" fmla="*/ 2147483647 w 32423"/>
                <a:gd name="T83" fmla="*/ 2147483647 h 22524"/>
                <a:gd name="T84" fmla="*/ 2147483647 w 32423"/>
                <a:gd name="T85" fmla="*/ 2147483647 h 22524"/>
                <a:gd name="T86" fmla="*/ 2147483647 w 32423"/>
                <a:gd name="T87" fmla="*/ 2147483647 h 22524"/>
                <a:gd name="T88" fmla="*/ 2147483647 w 32423"/>
                <a:gd name="T89" fmla="*/ 2147483647 h 22524"/>
                <a:gd name="T90" fmla="*/ 2147483647 w 32423"/>
                <a:gd name="T91" fmla="*/ 2147483647 h 22524"/>
                <a:gd name="T92" fmla="*/ 2147483647 w 32423"/>
                <a:gd name="T93" fmla="*/ 2147483647 h 22524"/>
                <a:gd name="T94" fmla="*/ 2147483647 w 32423"/>
                <a:gd name="T95" fmla="*/ 2147483647 h 22524"/>
                <a:gd name="T96" fmla="*/ 2147483647 w 32423"/>
                <a:gd name="T97" fmla="*/ 2147483647 h 22524"/>
                <a:gd name="T98" fmla="*/ 2147483647 w 32423"/>
                <a:gd name="T99" fmla="*/ 2147483647 h 22524"/>
                <a:gd name="T100" fmla="*/ 2147483647 w 32423"/>
                <a:gd name="T101" fmla="*/ 2147483647 h 22524"/>
                <a:gd name="T102" fmla="*/ 2147483647 w 32423"/>
                <a:gd name="T103" fmla="*/ 2147483647 h 22524"/>
                <a:gd name="T104" fmla="*/ 2147483647 w 32423"/>
                <a:gd name="T105" fmla="*/ 2147483647 h 22524"/>
                <a:gd name="T106" fmla="*/ 2147483647 w 32423"/>
                <a:gd name="T107" fmla="*/ 2147483647 h 22524"/>
                <a:gd name="T108" fmla="*/ 2147483647 w 32423"/>
                <a:gd name="T109" fmla="*/ 2147483647 h 22524"/>
                <a:gd name="T110" fmla="*/ 2147483647 w 32423"/>
                <a:gd name="T111" fmla="*/ 2147483647 h 22524"/>
                <a:gd name="T112" fmla="*/ 2147483647 w 32423"/>
                <a:gd name="T113" fmla="*/ 2147483647 h 22524"/>
                <a:gd name="T114" fmla="*/ 2147483647 w 32423"/>
                <a:gd name="T115" fmla="*/ 2147483647 h 22524"/>
                <a:gd name="T116" fmla="*/ 2147483647 w 32423"/>
                <a:gd name="T117" fmla="*/ 2147483647 h 22524"/>
                <a:gd name="T118" fmla="*/ 2147483647 w 32423"/>
                <a:gd name="T119" fmla="*/ 2147483647 h 22524"/>
                <a:gd name="T120" fmla="*/ 0 w 32423"/>
                <a:gd name="T121" fmla="*/ 0 h 225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2423" h="22524" extrusionOk="0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0" name="Google Shape;219;p3"/>
          <p:cNvGrpSpPr>
            <a:grpSpLocks/>
          </p:cNvGrpSpPr>
          <p:nvPr/>
        </p:nvGrpSpPr>
        <p:grpSpPr bwMode="auto">
          <a:xfrm>
            <a:off x="7378700" y="3736975"/>
            <a:ext cx="1033463" cy="1228725"/>
            <a:chOff x="5482823" y="3737197"/>
            <a:chExt cx="1034366" cy="1228533"/>
          </a:xfrm>
        </p:grpSpPr>
        <p:sp>
          <p:nvSpPr>
            <p:cNvPr id="11" name="Google Shape;220;p3"/>
            <p:cNvSpPr>
              <a:spLocks/>
            </p:cNvSpPr>
            <p:nvPr/>
          </p:nvSpPr>
          <p:spPr bwMode="auto">
            <a:xfrm>
              <a:off x="5996626" y="3790784"/>
              <a:ext cx="222651" cy="138939"/>
            </a:xfrm>
            <a:custGeom>
              <a:avLst/>
              <a:gdLst>
                <a:gd name="T0" fmla="*/ 2147483647 w 4479"/>
                <a:gd name="T1" fmla="*/ 2147483647 h 2795"/>
                <a:gd name="T2" fmla="*/ 2147483647 w 4479"/>
                <a:gd name="T3" fmla="*/ 2147483647 h 2795"/>
                <a:gd name="T4" fmla="*/ 2147483647 w 4479"/>
                <a:gd name="T5" fmla="*/ 2147483647 h 2795"/>
                <a:gd name="T6" fmla="*/ 2147483647 w 4479"/>
                <a:gd name="T7" fmla="*/ 2147483647 h 2795"/>
                <a:gd name="T8" fmla="*/ 2147483647 w 4479"/>
                <a:gd name="T9" fmla="*/ 2147483647 h 2795"/>
                <a:gd name="T10" fmla="*/ 2147483647 w 4479"/>
                <a:gd name="T11" fmla="*/ 2147483647 h 2795"/>
                <a:gd name="T12" fmla="*/ 2147483647 w 4479"/>
                <a:gd name="T13" fmla="*/ 2147483647 h 2795"/>
                <a:gd name="T14" fmla="*/ 2147483647 w 4479"/>
                <a:gd name="T15" fmla="*/ 2147483647 h 2795"/>
                <a:gd name="T16" fmla="*/ 2147483647 w 4479"/>
                <a:gd name="T17" fmla="*/ 2147483647 h 2795"/>
                <a:gd name="T18" fmla="*/ 2147483647 w 4479"/>
                <a:gd name="T19" fmla="*/ 2147483647 h 2795"/>
                <a:gd name="T20" fmla="*/ 2147483647 w 4479"/>
                <a:gd name="T21" fmla="*/ 2147483647 h 2795"/>
                <a:gd name="T22" fmla="*/ 2147483647 w 4479"/>
                <a:gd name="T23" fmla="*/ 2147483647 h 2795"/>
                <a:gd name="T24" fmla="*/ 2147483647 w 4479"/>
                <a:gd name="T25" fmla="*/ 2147483647 h 2795"/>
                <a:gd name="T26" fmla="*/ 2147483647 w 4479"/>
                <a:gd name="T27" fmla="*/ 2147483647 h 2795"/>
                <a:gd name="T28" fmla="*/ 2147483647 w 4479"/>
                <a:gd name="T29" fmla="*/ 2147483647 h 2795"/>
                <a:gd name="T30" fmla="*/ 2147483647 w 4479"/>
                <a:gd name="T31" fmla="*/ 2147483647 h 2795"/>
                <a:gd name="T32" fmla="*/ 2147483647 w 4479"/>
                <a:gd name="T33" fmla="*/ 2147483647 h 2795"/>
                <a:gd name="T34" fmla="*/ 2147483647 w 4479"/>
                <a:gd name="T35" fmla="*/ 2147483647 h 2795"/>
                <a:gd name="T36" fmla="*/ 2147483647 w 4479"/>
                <a:gd name="T37" fmla="*/ 2147483647 h 2795"/>
                <a:gd name="T38" fmla="*/ 2147483647 w 4479"/>
                <a:gd name="T39" fmla="*/ 2147483647 h 2795"/>
                <a:gd name="T40" fmla="*/ 2147483647 w 4479"/>
                <a:gd name="T41" fmla="*/ 2147483647 h 2795"/>
                <a:gd name="T42" fmla="*/ 2147483647 w 4479"/>
                <a:gd name="T43" fmla="*/ 2147483647 h 2795"/>
                <a:gd name="T44" fmla="*/ 2147483647 w 4479"/>
                <a:gd name="T45" fmla="*/ 2147483647 h 2795"/>
                <a:gd name="T46" fmla="*/ 2147483647 w 4479"/>
                <a:gd name="T47" fmla="*/ 2147483647 h 2795"/>
                <a:gd name="T48" fmla="*/ 2147483647 w 4479"/>
                <a:gd name="T49" fmla="*/ 2147483647 h 2795"/>
                <a:gd name="T50" fmla="*/ 2147483647 w 4479"/>
                <a:gd name="T51" fmla="*/ 2147483647 h 2795"/>
                <a:gd name="T52" fmla="*/ 2147483647 w 4479"/>
                <a:gd name="T53" fmla="*/ 2147483647 h 2795"/>
                <a:gd name="T54" fmla="*/ 2147483647 w 4479"/>
                <a:gd name="T55" fmla="*/ 0 h 2795"/>
                <a:gd name="T56" fmla="*/ 2147483647 w 4479"/>
                <a:gd name="T57" fmla="*/ 2147483647 h 2795"/>
                <a:gd name="T58" fmla="*/ 2147483647 w 4479"/>
                <a:gd name="T59" fmla="*/ 2147483647 h 2795"/>
                <a:gd name="T60" fmla="*/ 2147483647 w 4479"/>
                <a:gd name="T61" fmla="*/ 2147483647 h 2795"/>
                <a:gd name="T62" fmla="*/ 2147483647 w 4479"/>
                <a:gd name="T63" fmla="*/ 2147483647 h 2795"/>
                <a:gd name="T64" fmla="*/ 2147483647 w 4479"/>
                <a:gd name="T65" fmla="*/ 2147483647 h 2795"/>
                <a:gd name="T66" fmla="*/ 2147483647 w 4479"/>
                <a:gd name="T67" fmla="*/ 2147483647 h 2795"/>
                <a:gd name="T68" fmla="*/ 2147483647 w 4479"/>
                <a:gd name="T69" fmla="*/ 2147483647 h 2795"/>
                <a:gd name="T70" fmla="*/ 2147483647 w 4479"/>
                <a:gd name="T71" fmla="*/ 2147483647 h 2795"/>
                <a:gd name="T72" fmla="*/ 2147483647 w 4479"/>
                <a:gd name="T73" fmla="*/ 2147483647 h 2795"/>
                <a:gd name="T74" fmla="*/ 2147483647 w 4479"/>
                <a:gd name="T75" fmla="*/ 2147483647 h 2795"/>
                <a:gd name="T76" fmla="*/ 2147483647 w 4479"/>
                <a:gd name="T77" fmla="*/ 2147483647 h 2795"/>
                <a:gd name="T78" fmla="*/ 2147483647 w 4479"/>
                <a:gd name="T79" fmla="*/ 2147483647 h 2795"/>
                <a:gd name="T80" fmla="*/ 2147483647 w 4479"/>
                <a:gd name="T81" fmla="*/ 2147483647 h 2795"/>
                <a:gd name="T82" fmla="*/ 2147483647 w 4479"/>
                <a:gd name="T83" fmla="*/ 2147483647 h 2795"/>
                <a:gd name="T84" fmla="*/ 2147483647 w 4479"/>
                <a:gd name="T85" fmla="*/ 2147483647 h 2795"/>
                <a:gd name="T86" fmla="*/ 2147483647 w 4479"/>
                <a:gd name="T87" fmla="*/ 2147483647 h 2795"/>
                <a:gd name="T88" fmla="*/ 2147483647 w 4479"/>
                <a:gd name="T89" fmla="*/ 2147483647 h 2795"/>
                <a:gd name="T90" fmla="*/ 2147483647 w 4479"/>
                <a:gd name="T91" fmla="*/ 2147483647 h 2795"/>
                <a:gd name="T92" fmla="*/ 2147483647 w 4479"/>
                <a:gd name="T93" fmla="*/ 0 h 27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479" h="2795" extrusionOk="0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" name="Google Shape;221;p3"/>
            <p:cNvSpPr>
              <a:spLocks/>
            </p:cNvSpPr>
            <p:nvPr/>
          </p:nvSpPr>
          <p:spPr bwMode="auto">
            <a:xfrm>
              <a:off x="5482823" y="3737197"/>
              <a:ext cx="1034366" cy="1228533"/>
            </a:xfrm>
            <a:custGeom>
              <a:avLst/>
              <a:gdLst>
                <a:gd name="T0" fmla="*/ 2147483647 w 20808"/>
                <a:gd name="T1" fmla="*/ 2147483647 h 24714"/>
                <a:gd name="T2" fmla="*/ 2147483647 w 20808"/>
                <a:gd name="T3" fmla="*/ 2147483647 h 24714"/>
                <a:gd name="T4" fmla="*/ 2147483647 w 20808"/>
                <a:gd name="T5" fmla="*/ 2147483647 h 24714"/>
                <a:gd name="T6" fmla="*/ 2147483647 w 20808"/>
                <a:gd name="T7" fmla="*/ 2147483647 h 24714"/>
                <a:gd name="T8" fmla="*/ 2147483647 w 20808"/>
                <a:gd name="T9" fmla="*/ 2147483647 h 24714"/>
                <a:gd name="T10" fmla="*/ 2147483647 w 20808"/>
                <a:gd name="T11" fmla="*/ 2147483647 h 24714"/>
                <a:gd name="T12" fmla="*/ 2147483647 w 20808"/>
                <a:gd name="T13" fmla="*/ 2147483647 h 24714"/>
                <a:gd name="T14" fmla="*/ 2147483647 w 20808"/>
                <a:gd name="T15" fmla="*/ 2147483647 h 24714"/>
                <a:gd name="T16" fmla="*/ 2147483647 w 20808"/>
                <a:gd name="T17" fmla="*/ 2147483647 h 24714"/>
                <a:gd name="T18" fmla="*/ 2147483647 w 20808"/>
                <a:gd name="T19" fmla="*/ 2147483647 h 24714"/>
                <a:gd name="T20" fmla="*/ 2147483647 w 20808"/>
                <a:gd name="T21" fmla="*/ 2147483647 h 24714"/>
                <a:gd name="T22" fmla="*/ 2147483647 w 20808"/>
                <a:gd name="T23" fmla="*/ 2147483647 h 24714"/>
                <a:gd name="T24" fmla="*/ 2147483647 w 20808"/>
                <a:gd name="T25" fmla="*/ 2147483647 h 24714"/>
                <a:gd name="T26" fmla="*/ 2147483647 w 20808"/>
                <a:gd name="T27" fmla="*/ 2147483647 h 24714"/>
                <a:gd name="T28" fmla="*/ 2147483647 w 20808"/>
                <a:gd name="T29" fmla="*/ 2147483647 h 24714"/>
                <a:gd name="T30" fmla="*/ 2147483647 w 20808"/>
                <a:gd name="T31" fmla="*/ 2147483647 h 24714"/>
                <a:gd name="T32" fmla="*/ 2147483647 w 20808"/>
                <a:gd name="T33" fmla="*/ 2147483647 h 24714"/>
                <a:gd name="T34" fmla="*/ 2147483647 w 20808"/>
                <a:gd name="T35" fmla="*/ 2147483647 h 24714"/>
                <a:gd name="T36" fmla="*/ 2147483647 w 20808"/>
                <a:gd name="T37" fmla="*/ 2147483647 h 24714"/>
                <a:gd name="T38" fmla="*/ 2147483647 w 20808"/>
                <a:gd name="T39" fmla="*/ 2147483647 h 24714"/>
                <a:gd name="T40" fmla="*/ 2147483647 w 20808"/>
                <a:gd name="T41" fmla="*/ 2147483647 h 24714"/>
                <a:gd name="T42" fmla="*/ 2147483647 w 20808"/>
                <a:gd name="T43" fmla="*/ 2147483647 h 24714"/>
                <a:gd name="T44" fmla="*/ 0 w 20808"/>
                <a:gd name="T45" fmla="*/ 2147483647 h 24714"/>
                <a:gd name="T46" fmla="*/ 2147483647 w 20808"/>
                <a:gd name="T47" fmla="*/ 2147483647 h 24714"/>
                <a:gd name="T48" fmla="*/ 2147483647 w 20808"/>
                <a:gd name="T49" fmla="*/ 2147483647 h 24714"/>
                <a:gd name="T50" fmla="*/ 2147483647 w 20808"/>
                <a:gd name="T51" fmla="*/ 2147483647 h 24714"/>
                <a:gd name="T52" fmla="*/ 2147483647 w 20808"/>
                <a:gd name="T53" fmla="*/ 2147483647 h 24714"/>
                <a:gd name="T54" fmla="*/ 2147483647 w 20808"/>
                <a:gd name="T55" fmla="*/ 2147483647 h 24714"/>
                <a:gd name="T56" fmla="*/ 2147483647 w 20808"/>
                <a:gd name="T57" fmla="*/ 2147483647 h 24714"/>
                <a:gd name="T58" fmla="*/ 2147483647 w 20808"/>
                <a:gd name="T59" fmla="*/ 2147483647 h 24714"/>
                <a:gd name="T60" fmla="*/ 2147483647 w 20808"/>
                <a:gd name="T61" fmla="*/ 2147483647 h 24714"/>
                <a:gd name="T62" fmla="*/ 2147483647 w 20808"/>
                <a:gd name="T63" fmla="*/ 2147483647 h 24714"/>
                <a:gd name="T64" fmla="*/ 2147483647 w 20808"/>
                <a:gd name="T65" fmla="*/ 2147483647 h 24714"/>
                <a:gd name="T66" fmla="*/ 2147483647 w 20808"/>
                <a:gd name="T67" fmla="*/ 2147483647 h 24714"/>
                <a:gd name="T68" fmla="*/ 2147483647 w 20808"/>
                <a:gd name="T69" fmla="*/ 2147483647 h 24714"/>
                <a:gd name="T70" fmla="*/ 2147483647 w 20808"/>
                <a:gd name="T71" fmla="*/ 2147483647 h 24714"/>
                <a:gd name="T72" fmla="*/ 2147483647 w 20808"/>
                <a:gd name="T73" fmla="*/ 2147483647 h 24714"/>
                <a:gd name="T74" fmla="*/ 2147483647 w 20808"/>
                <a:gd name="T75" fmla="*/ 2147483647 h 24714"/>
                <a:gd name="T76" fmla="*/ 2147483647 w 20808"/>
                <a:gd name="T77" fmla="*/ 2147483647 h 24714"/>
                <a:gd name="T78" fmla="*/ 2147483647 w 20808"/>
                <a:gd name="T79" fmla="*/ 2147483647 h 24714"/>
                <a:gd name="T80" fmla="*/ 2147483647 w 20808"/>
                <a:gd name="T81" fmla="*/ 2147483647 h 24714"/>
                <a:gd name="T82" fmla="*/ 2147483647 w 20808"/>
                <a:gd name="T83" fmla="*/ 2147483647 h 24714"/>
                <a:gd name="T84" fmla="*/ 2147483647 w 20808"/>
                <a:gd name="T85" fmla="*/ 2147483647 h 24714"/>
                <a:gd name="T86" fmla="*/ 2147483647 w 20808"/>
                <a:gd name="T87" fmla="*/ 2147483647 h 24714"/>
                <a:gd name="T88" fmla="*/ 2147483647 w 20808"/>
                <a:gd name="T89" fmla="*/ 2147483647 h 24714"/>
                <a:gd name="T90" fmla="*/ 2147483647 w 20808"/>
                <a:gd name="T91" fmla="*/ 2147483647 h 24714"/>
                <a:gd name="T92" fmla="*/ 2147483647 w 20808"/>
                <a:gd name="T93" fmla="*/ 2147483647 h 24714"/>
                <a:gd name="T94" fmla="*/ 2147483647 w 20808"/>
                <a:gd name="T95" fmla="*/ 2147483647 h 24714"/>
                <a:gd name="T96" fmla="*/ 2147483647 w 20808"/>
                <a:gd name="T97" fmla="*/ 2147483647 h 24714"/>
                <a:gd name="T98" fmla="*/ 2147483647 w 20808"/>
                <a:gd name="T99" fmla="*/ 2147483647 h 24714"/>
                <a:gd name="T100" fmla="*/ 2147483647 w 20808"/>
                <a:gd name="T101" fmla="*/ 2147483647 h 24714"/>
                <a:gd name="T102" fmla="*/ 2147483647 w 20808"/>
                <a:gd name="T103" fmla="*/ 2147483647 h 24714"/>
                <a:gd name="T104" fmla="*/ 2147483647 w 20808"/>
                <a:gd name="T105" fmla="*/ 2147483647 h 24714"/>
                <a:gd name="T106" fmla="*/ 2147483647 w 20808"/>
                <a:gd name="T107" fmla="*/ 2147483647 h 2471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0808" h="24714" extrusionOk="0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lnTo>
                    <a:pt x="1548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" name="Google Shape;222;p3"/>
            <p:cNvSpPr>
              <a:spLocks/>
            </p:cNvSpPr>
            <p:nvPr/>
          </p:nvSpPr>
          <p:spPr bwMode="auto">
            <a:xfrm>
              <a:off x="6189103" y="4557312"/>
              <a:ext cx="148981" cy="220961"/>
            </a:xfrm>
            <a:custGeom>
              <a:avLst/>
              <a:gdLst>
                <a:gd name="T0" fmla="*/ 2147483647 w 2997"/>
                <a:gd name="T1" fmla="*/ 2147483647 h 4445"/>
                <a:gd name="T2" fmla="*/ 2147483647 w 2997"/>
                <a:gd name="T3" fmla="*/ 2147483647 h 4445"/>
                <a:gd name="T4" fmla="*/ 2147483647 w 2997"/>
                <a:gd name="T5" fmla="*/ 2147483647 h 4445"/>
                <a:gd name="T6" fmla="*/ 2147483647 w 2997"/>
                <a:gd name="T7" fmla="*/ 2147483647 h 4445"/>
                <a:gd name="T8" fmla="*/ 2147483647 w 2997"/>
                <a:gd name="T9" fmla="*/ 2147483647 h 4445"/>
                <a:gd name="T10" fmla="*/ 2147483647 w 2997"/>
                <a:gd name="T11" fmla="*/ 2147483647 h 4445"/>
                <a:gd name="T12" fmla="*/ 2147483647 w 2997"/>
                <a:gd name="T13" fmla="*/ 2147483647 h 4445"/>
                <a:gd name="T14" fmla="*/ 2147483647 w 2997"/>
                <a:gd name="T15" fmla="*/ 2147483647 h 4445"/>
                <a:gd name="T16" fmla="*/ 2147483647 w 2997"/>
                <a:gd name="T17" fmla="*/ 2147483647 h 4445"/>
                <a:gd name="T18" fmla="*/ 2147483647 w 2997"/>
                <a:gd name="T19" fmla="*/ 2147483647 h 4445"/>
                <a:gd name="T20" fmla="*/ 2147483647 w 2997"/>
                <a:gd name="T21" fmla="*/ 2147483647 h 4445"/>
                <a:gd name="T22" fmla="*/ 2147483647 w 2997"/>
                <a:gd name="T23" fmla="*/ 2147483647 h 4445"/>
                <a:gd name="T24" fmla="*/ 2147483647 w 2997"/>
                <a:gd name="T25" fmla="*/ 0 h 4445"/>
                <a:gd name="T26" fmla="*/ 2147483647 w 2997"/>
                <a:gd name="T27" fmla="*/ 2147483647 h 4445"/>
                <a:gd name="T28" fmla="*/ 2147483647 w 2997"/>
                <a:gd name="T29" fmla="*/ 2147483647 h 4445"/>
                <a:gd name="T30" fmla="*/ 2147483647 w 2997"/>
                <a:gd name="T31" fmla="*/ 2147483647 h 4445"/>
                <a:gd name="T32" fmla="*/ 2147483647 w 2997"/>
                <a:gd name="T33" fmla="*/ 2147483647 h 4445"/>
                <a:gd name="T34" fmla="*/ 0 w 2997"/>
                <a:gd name="T35" fmla="*/ 2147483647 h 4445"/>
                <a:gd name="T36" fmla="*/ 2147483647 w 2997"/>
                <a:gd name="T37" fmla="*/ 2147483647 h 4445"/>
                <a:gd name="T38" fmla="*/ 2147483647 w 2997"/>
                <a:gd name="T39" fmla="*/ 2147483647 h 4445"/>
                <a:gd name="T40" fmla="*/ 2147483647 w 2997"/>
                <a:gd name="T41" fmla="*/ 2147483647 h 4445"/>
                <a:gd name="T42" fmla="*/ 2147483647 w 2997"/>
                <a:gd name="T43" fmla="*/ 2147483647 h 4445"/>
                <a:gd name="T44" fmla="*/ 2147483647 w 2997"/>
                <a:gd name="T45" fmla="*/ 2147483647 h 4445"/>
                <a:gd name="T46" fmla="*/ 2147483647 w 2997"/>
                <a:gd name="T47" fmla="*/ 2147483647 h 4445"/>
                <a:gd name="T48" fmla="*/ 2147483647 w 2997"/>
                <a:gd name="T49" fmla="*/ 2147483647 h 4445"/>
                <a:gd name="T50" fmla="*/ 2147483647 w 2997"/>
                <a:gd name="T51" fmla="*/ 2147483647 h 4445"/>
                <a:gd name="T52" fmla="*/ 2147483647 w 2997"/>
                <a:gd name="T53" fmla="*/ 2147483647 h 4445"/>
                <a:gd name="T54" fmla="*/ 2147483647 w 2997"/>
                <a:gd name="T55" fmla="*/ 2147483647 h 4445"/>
                <a:gd name="T56" fmla="*/ 2147483647 w 2997"/>
                <a:gd name="T57" fmla="*/ 2147483647 h 4445"/>
                <a:gd name="T58" fmla="*/ 2147483647 w 2997"/>
                <a:gd name="T59" fmla="*/ 2147483647 h 4445"/>
                <a:gd name="T60" fmla="*/ 2147483647 w 2997"/>
                <a:gd name="T61" fmla="*/ 2147483647 h 4445"/>
                <a:gd name="T62" fmla="*/ 2147483647 w 2997"/>
                <a:gd name="T63" fmla="*/ 0 h 4445"/>
                <a:gd name="T64" fmla="*/ 2147483647 w 2997"/>
                <a:gd name="T65" fmla="*/ 2147483647 h 44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97" h="4445" extrusionOk="0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" name="Google Shape;223;p3"/>
            <p:cNvSpPr>
              <a:spLocks/>
            </p:cNvSpPr>
            <p:nvPr/>
          </p:nvSpPr>
          <p:spPr bwMode="auto">
            <a:xfrm>
              <a:off x="5571506" y="3882797"/>
              <a:ext cx="659453" cy="175824"/>
            </a:xfrm>
            <a:custGeom>
              <a:avLst/>
              <a:gdLst>
                <a:gd name="T0" fmla="*/ 2147483647 w 13266"/>
                <a:gd name="T1" fmla="*/ 2147483647 h 3537"/>
                <a:gd name="T2" fmla="*/ 2147483647 w 13266"/>
                <a:gd name="T3" fmla="*/ 2147483647 h 3537"/>
                <a:gd name="T4" fmla="*/ 2147483647 w 13266"/>
                <a:gd name="T5" fmla="*/ 2147483647 h 3537"/>
                <a:gd name="T6" fmla="*/ 2147483647 w 13266"/>
                <a:gd name="T7" fmla="*/ 2147483647 h 3537"/>
                <a:gd name="T8" fmla="*/ 2147483647 w 13266"/>
                <a:gd name="T9" fmla="*/ 2147483647 h 3537"/>
                <a:gd name="T10" fmla="*/ 2147483647 w 13266"/>
                <a:gd name="T11" fmla="*/ 2147483647 h 3537"/>
                <a:gd name="T12" fmla="*/ 2147483647 w 13266"/>
                <a:gd name="T13" fmla="*/ 2147483647 h 3537"/>
                <a:gd name="T14" fmla="*/ 2147483647 w 13266"/>
                <a:gd name="T15" fmla="*/ 2147483647 h 3537"/>
                <a:gd name="T16" fmla="*/ 2147483647 w 13266"/>
                <a:gd name="T17" fmla="*/ 2147483647 h 3537"/>
                <a:gd name="T18" fmla="*/ 2147483647 w 13266"/>
                <a:gd name="T19" fmla="*/ 2147483647 h 3537"/>
                <a:gd name="T20" fmla="*/ 2147483647 w 13266"/>
                <a:gd name="T21" fmla="*/ 2147483647 h 3537"/>
                <a:gd name="T22" fmla="*/ 2147483647 w 13266"/>
                <a:gd name="T23" fmla="*/ 2147483647 h 3537"/>
                <a:gd name="T24" fmla="*/ 2147483647 w 13266"/>
                <a:gd name="T25" fmla="*/ 2147483647 h 3537"/>
                <a:gd name="T26" fmla="*/ 2147483647 w 13266"/>
                <a:gd name="T27" fmla="*/ 2147483647 h 3537"/>
                <a:gd name="T28" fmla="*/ 2147483647 w 13266"/>
                <a:gd name="T29" fmla="*/ 2147483647 h 3537"/>
                <a:gd name="T30" fmla="*/ 2147483647 w 13266"/>
                <a:gd name="T31" fmla="*/ 2147483647 h 3537"/>
                <a:gd name="T32" fmla="*/ 2147483647 w 13266"/>
                <a:gd name="T33" fmla="*/ 2147483647 h 3537"/>
                <a:gd name="T34" fmla="*/ 2147483647 w 13266"/>
                <a:gd name="T35" fmla="*/ 2147483647 h 3537"/>
                <a:gd name="T36" fmla="*/ 2147483647 w 13266"/>
                <a:gd name="T37" fmla="*/ 2147483647 h 3537"/>
                <a:gd name="T38" fmla="*/ 2147483647 w 13266"/>
                <a:gd name="T39" fmla="*/ 2147483647 h 3537"/>
                <a:gd name="T40" fmla="*/ 2147483647 w 13266"/>
                <a:gd name="T41" fmla="*/ 2147483647 h 3537"/>
                <a:gd name="T42" fmla="*/ 2147483647 w 13266"/>
                <a:gd name="T43" fmla="*/ 2147483647 h 3537"/>
                <a:gd name="T44" fmla="*/ 2147483647 w 13266"/>
                <a:gd name="T45" fmla="*/ 2147483647 h 3537"/>
                <a:gd name="T46" fmla="*/ 2147483647 w 13266"/>
                <a:gd name="T47" fmla="*/ 2147483647 h 3537"/>
                <a:gd name="T48" fmla="*/ 2147483647 w 13266"/>
                <a:gd name="T49" fmla="*/ 2147483647 h 3537"/>
                <a:gd name="T50" fmla="*/ 2147483647 w 13266"/>
                <a:gd name="T51" fmla="*/ 2147483647 h 353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266" h="3537" extrusionOk="0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lnTo>
                    <a:pt x="1313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" name="Google Shape;224;p3"/>
            <p:cNvSpPr>
              <a:spLocks/>
            </p:cNvSpPr>
            <p:nvPr/>
          </p:nvSpPr>
          <p:spPr bwMode="auto">
            <a:xfrm>
              <a:off x="6379890" y="4691181"/>
              <a:ext cx="31814" cy="16802"/>
            </a:xfrm>
            <a:custGeom>
              <a:avLst/>
              <a:gdLst>
                <a:gd name="T0" fmla="*/ 2147483647 w 640"/>
                <a:gd name="T1" fmla="*/ 2147483647 h 338"/>
                <a:gd name="T2" fmla="*/ 2147483647 w 640"/>
                <a:gd name="T3" fmla="*/ 2147483647 h 338"/>
                <a:gd name="T4" fmla="*/ 2147483647 w 640"/>
                <a:gd name="T5" fmla="*/ 2147483647 h 338"/>
                <a:gd name="T6" fmla="*/ 0 w 640"/>
                <a:gd name="T7" fmla="*/ 2147483647 h 338"/>
                <a:gd name="T8" fmla="*/ 0 w 640"/>
                <a:gd name="T9" fmla="*/ 2147483647 h 338"/>
                <a:gd name="T10" fmla="*/ 2147483647 w 640"/>
                <a:gd name="T11" fmla="*/ 2147483647 h 338"/>
                <a:gd name="T12" fmla="*/ 2147483647 w 640"/>
                <a:gd name="T13" fmla="*/ 2147483647 h 338"/>
                <a:gd name="T14" fmla="*/ 2147483647 w 640"/>
                <a:gd name="T15" fmla="*/ 2147483647 h 338"/>
                <a:gd name="T16" fmla="*/ 2147483647 w 640"/>
                <a:gd name="T17" fmla="*/ 2147483647 h 338"/>
                <a:gd name="T18" fmla="*/ 2147483647 w 640"/>
                <a:gd name="T19" fmla="*/ 2147483647 h 338"/>
                <a:gd name="T20" fmla="*/ 2147483647 w 640"/>
                <a:gd name="T21" fmla="*/ 2147483647 h 338"/>
                <a:gd name="T22" fmla="*/ 2147483647 w 640"/>
                <a:gd name="T23" fmla="*/ 2147483647 h 338"/>
                <a:gd name="T24" fmla="*/ 2147483647 w 640"/>
                <a:gd name="T25" fmla="*/ 2147483647 h 338"/>
                <a:gd name="T26" fmla="*/ 2147483647 w 640"/>
                <a:gd name="T27" fmla="*/ 2147483647 h 338"/>
                <a:gd name="T28" fmla="*/ 2147483647 w 640"/>
                <a:gd name="T29" fmla="*/ 2147483647 h 338"/>
                <a:gd name="T30" fmla="*/ 2147483647 w 640"/>
                <a:gd name="T31" fmla="*/ 2147483647 h 3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640" h="338" extrusionOk="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" name="Google Shape;225;p3"/>
            <p:cNvSpPr>
              <a:spLocks/>
            </p:cNvSpPr>
            <p:nvPr/>
          </p:nvSpPr>
          <p:spPr bwMode="auto">
            <a:xfrm>
              <a:off x="6378199" y="4674429"/>
              <a:ext cx="23463" cy="15112"/>
            </a:xfrm>
            <a:custGeom>
              <a:avLst/>
              <a:gdLst>
                <a:gd name="T0" fmla="*/ 2147483647 w 472"/>
                <a:gd name="T1" fmla="*/ 2147483647 h 304"/>
                <a:gd name="T2" fmla="*/ 2147483647 w 472"/>
                <a:gd name="T3" fmla="*/ 2147483647 h 304"/>
                <a:gd name="T4" fmla="*/ 2147483647 w 472"/>
                <a:gd name="T5" fmla="*/ 2147483647 h 304"/>
                <a:gd name="T6" fmla="*/ 2147483647 w 472"/>
                <a:gd name="T7" fmla="*/ 2147483647 h 304"/>
                <a:gd name="T8" fmla="*/ 2147483647 w 472"/>
                <a:gd name="T9" fmla="*/ 2147483647 h 304"/>
                <a:gd name="T10" fmla="*/ 2147483647 w 472"/>
                <a:gd name="T11" fmla="*/ 2147483647 h 304"/>
                <a:gd name="T12" fmla="*/ 2147483647 w 472"/>
                <a:gd name="T13" fmla="*/ 2147483647 h 304"/>
                <a:gd name="T14" fmla="*/ 2147483647 w 472"/>
                <a:gd name="T15" fmla="*/ 2147483647 h 304"/>
                <a:gd name="T16" fmla="*/ 2147483647 w 472"/>
                <a:gd name="T17" fmla="*/ 2147483647 h 304"/>
                <a:gd name="T18" fmla="*/ 2147483647 w 472"/>
                <a:gd name="T19" fmla="*/ 2147483647 h 304"/>
                <a:gd name="T20" fmla="*/ 2147483647 w 472"/>
                <a:gd name="T21" fmla="*/ 2147483647 h 304"/>
                <a:gd name="T22" fmla="*/ 2147483647 w 472"/>
                <a:gd name="T23" fmla="*/ 2147483647 h 30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72" h="304" extrusionOk="0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" name="Google Shape;226;p3"/>
            <p:cNvSpPr>
              <a:spLocks/>
            </p:cNvSpPr>
            <p:nvPr/>
          </p:nvSpPr>
          <p:spPr bwMode="auto">
            <a:xfrm>
              <a:off x="6327992" y="4632623"/>
              <a:ext cx="120547" cy="108815"/>
            </a:xfrm>
            <a:custGeom>
              <a:avLst/>
              <a:gdLst>
                <a:gd name="T0" fmla="*/ 2147483647 w 2425"/>
                <a:gd name="T1" fmla="*/ 2147483647 h 2189"/>
                <a:gd name="T2" fmla="*/ 2147483647 w 2425"/>
                <a:gd name="T3" fmla="*/ 2147483647 h 2189"/>
                <a:gd name="T4" fmla="*/ 2147483647 w 2425"/>
                <a:gd name="T5" fmla="*/ 2147483647 h 2189"/>
                <a:gd name="T6" fmla="*/ 2147483647 w 2425"/>
                <a:gd name="T7" fmla="*/ 2147483647 h 2189"/>
                <a:gd name="T8" fmla="*/ 2147483647 w 2425"/>
                <a:gd name="T9" fmla="*/ 2147483647 h 2189"/>
                <a:gd name="T10" fmla="*/ 2147483647 w 2425"/>
                <a:gd name="T11" fmla="*/ 2147483647 h 2189"/>
                <a:gd name="T12" fmla="*/ 2147483647 w 2425"/>
                <a:gd name="T13" fmla="*/ 2147483647 h 2189"/>
                <a:gd name="T14" fmla="*/ 2147483647 w 2425"/>
                <a:gd name="T15" fmla="*/ 2147483647 h 2189"/>
                <a:gd name="T16" fmla="*/ 2147483647 w 2425"/>
                <a:gd name="T17" fmla="*/ 2147483647 h 2189"/>
                <a:gd name="T18" fmla="*/ 2147483647 w 2425"/>
                <a:gd name="T19" fmla="*/ 2147483647 h 2189"/>
                <a:gd name="T20" fmla="*/ 2147483647 w 2425"/>
                <a:gd name="T21" fmla="*/ 2147483647 h 2189"/>
                <a:gd name="T22" fmla="*/ 2147483647 w 2425"/>
                <a:gd name="T23" fmla="*/ 2147483647 h 2189"/>
                <a:gd name="T24" fmla="*/ 2147483647 w 2425"/>
                <a:gd name="T25" fmla="*/ 2147483647 h 2189"/>
                <a:gd name="T26" fmla="*/ 2147483647 w 2425"/>
                <a:gd name="T27" fmla="*/ 2147483647 h 2189"/>
                <a:gd name="T28" fmla="*/ 2147483647 w 2425"/>
                <a:gd name="T29" fmla="*/ 2147483647 h 2189"/>
                <a:gd name="T30" fmla="*/ 2147483647 w 2425"/>
                <a:gd name="T31" fmla="*/ 2147483647 h 2189"/>
                <a:gd name="T32" fmla="*/ 2147483647 w 2425"/>
                <a:gd name="T33" fmla="*/ 2147483647 h 2189"/>
                <a:gd name="T34" fmla="*/ 2147483647 w 2425"/>
                <a:gd name="T35" fmla="*/ 2147483647 h 2189"/>
                <a:gd name="T36" fmla="*/ 2147483647 w 2425"/>
                <a:gd name="T37" fmla="*/ 0 h 2189"/>
                <a:gd name="T38" fmla="*/ 2147483647 w 2425"/>
                <a:gd name="T39" fmla="*/ 2147483647 h 2189"/>
                <a:gd name="T40" fmla="*/ 2147483647 w 2425"/>
                <a:gd name="T41" fmla="*/ 2147483647 h 2189"/>
                <a:gd name="T42" fmla="*/ 2147483647 w 2425"/>
                <a:gd name="T43" fmla="*/ 2147483647 h 2189"/>
                <a:gd name="T44" fmla="*/ 2147483647 w 2425"/>
                <a:gd name="T45" fmla="*/ 2147483647 h 2189"/>
                <a:gd name="T46" fmla="*/ 2147483647 w 2425"/>
                <a:gd name="T47" fmla="*/ 2147483647 h 2189"/>
                <a:gd name="T48" fmla="*/ 2147483647 w 2425"/>
                <a:gd name="T49" fmla="*/ 2147483647 h 2189"/>
                <a:gd name="T50" fmla="*/ 2147483647 w 2425"/>
                <a:gd name="T51" fmla="*/ 2147483647 h 2189"/>
                <a:gd name="T52" fmla="*/ 2147483647 w 2425"/>
                <a:gd name="T53" fmla="*/ 2147483647 h 2189"/>
                <a:gd name="T54" fmla="*/ 2147483647 w 2425"/>
                <a:gd name="T55" fmla="*/ 2147483647 h 2189"/>
                <a:gd name="T56" fmla="*/ 2147483647 w 2425"/>
                <a:gd name="T57" fmla="*/ 2147483647 h 2189"/>
                <a:gd name="T58" fmla="*/ 2147483647 w 2425"/>
                <a:gd name="T59" fmla="*/ 2147483647 h 2189"/>
                <a:gd name="T60" fmla="*/ 2147483647 w 2425"/>
                <a:gd name="T61" fmla="*/ 2147483647 h 2189"/>
                <a:gd name="T62" fmla="*/ 2147483647 w 2425"/>
                <a:gd name="T63" fmla="*/ 2147483647 h 2189"/>
                <a:gd name="T64" fmla="*/ 2147483647 w 2425"/>
                <a:gd name="T65" fmla="*/ 2147483647 h 2189"/>
                <a:gd name="T66" fmla="*/ 2147483647 w 2425"/>
                <a:gd name="T67" fmla="*/ 2147483647 h 2189"/>
                <a:gd name="T68" fmla="*/ 2147483647 w 2425"/>
                <a:gd name="T69" fmla="*/ 2147483647 h 2189"/>
                <a:gd name="T70" fmla="*/ 2147483647 w 2425"/>
                <a:gd name="T71" fmla="*/ 2147483647 h 2189"/>
                <a:gd name="T72" fmla="*/ 2147483647 w 2425"/>
                <a:gd name="T73" fmla="*/ 2147483647 h 2189"/>
                <a:gd name="T74" fmla="*/ 2147483647 w 2425"/>
                <a:gd name="T75" fmla="*/ 2147483647 h 2189"/>
                <a:gd name="T76" fmla="*/ 2147483647 w 2425"/>
                <a:gd name="T77" fmla="*/ 2147483647 h 2189"/>
                <a:gd name="T78" fmla="*/ 2147483647 w 2425"/>
                <a:gd name="T79" fmla="*/ 2147483647 h 2189"/>
                <a:gd name="T80" fmla="*/ 2147483647 w 2425"/>
                <a:gd name="T81" fmla="*/ 2147483647 h 2189"/>
                <a:gd name="T82" fmla="*/ 2147483647 w 2425"/>
                <a:gd name="T83" fmla="*/ 2147483647 h 2189"/>
                <a:gd name="T84" fmla="*/ 2147483647 w 2425"/>
                <a:gd name="T85" fmla="*/ 2147483647 h 2189"/>
                <a:gd name="T86" fmla="*/ 2147483647 w 2425"/>
                <a:gd name="T87" fmla="*/ 2147483647 h 2189"/>
                <a:gd name="T88" fmla="*/ 2147483647 w 2425"/>
                <a:gd name="T89" fmla="*/ 2147483647 h 2189"/>
                <a:gd name="T90" fmla="*/ 2147483647 w 2425"/>
                <a:gd name="T91" fmla="*/ 2147483647 h 2189"/>
                <a:gd name="T92" fmla="*/ 2147483647 w 2425"/>
                <a:gd name="T93" fmla="*/ 2147483647 h 2189"/>
                <a:gd name="T94" fmla="*/ 2147483647 w 2425"/>
                <a:gd name="T95" fmla="*/ 2147483647 h 2189"/>
                <a:gd name="T96" fmla="*/ 2147483647 w 2425"/>
                <a:gd name="T97" fmla="*/ 2147483647 h 2189"/>
                <a:gd name="T98" fmla="*/ 2147483647 w 2425"/>
                <a:gd name="T99" fmla="*/ 2147483647 h 2189"/>
                <a:gd name="T100" fmla="*/ 2147483647 w 2425"/>
                <a:gd name="T101" fmla="*/ 2147483647 h 2189"/>
                <a:gd name="T102" fmla="*/ 2147483647 w 2425"/>
                <a:gd name="T103" fmla="*/ 0 h 2189"/>
                <a:gd name="T104" fmla="*/ 2147483647 w 2425"/>
                <a:gd name="T105" fmla="*/ 0 h 218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25" h="2189" extrusionOk="0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" name="Google Shape;227;p3"/>
            <p:cNvSpPr>
              <a:spLocks/>
            </p:cNvSpPr>
            <p:nvPr/>
          </p:nvSpPr>
          <p:spPr bwMode="auto">
            <a:xfrm>
              <a:off x="6229268" y="3896219"/>
              <a:ext cx="71980" cy="234333"/>
            </a:xfrm>
            <a:custGeom>
              <a:avLst/>
              <a:gdLst>
                <a:gd name="T0" fmla="*/ 2147483647 w 1448"/>
                <a:gd name="T1" fmla="*/ 0 h 4714"/>
                <a:gd name="T2" fmla="*/ 0 w 1448"/>
                <a:gd name="T3" fmla="*/ 2147483647 h 4714"/>
                <a:gd name="T4" fmla="*/ 0 w 1448"/>
                <a:gd name="T5" fmla="*/ 2147483647 h 4714"/>
                <a:gd name="T6" fmla="*/ 2147483647 w 1448"/>
                <a:gd name="T7" fmla="*/ 2147483647 h 4714"/>
                <a:gd name="T8" fmla="*/ 2147483647 w 1448"/>
                <a:gd name="T9" fmla="*/ 2147483647 h 4714"/>
                <a:gd name="T10" fmla="*/ 2147483647 w 1448"/>
                <a:gd name="T11" fmla="*/ 2147483647 h 4714"/>
                <a:gd name="T12" fmla="*/ 2147483647 w 1448"/>
                <a:gd name="T13" fmla="*/ 2147483647 h 4714"/>
                <a:gd name="T14" fmla="*/ 2147483647 w 1448"/>
                <a:gd name="T15" fmla="*/ 2147483647 h 4714"/>
                <a:gd name="T16" fmla="*/ 2147483647 w 1448"/>
                <a:gd name="T17" fmla="*/ 2147483647 h 4714"/>
                <a:gd name="T18" fmla="*/ 2147483647 w 1448"/>
                <a:gd name="T19" fmla="*/ 2147483647 h 4714"/>
                <a:gd name="T20" fmla="*/ 2147483647 w 1448"/>
                <a:gd name="T21" fmla="*/ 2147483647 h 4714"/>
                <a:gd name="T22" fmla="*/ 2147483647 w 1448"/>
                <a:gd name="T23" fmla="*/ 2147483647 h 4714"/>
                <a:gd name="T24" fmla="*/ 2147483647 w 1448"/>
                <a:gd name="T25" fmla="*/ 2147483647 h 4714"/>
                <a:gd name="T26" fmla="*/ 2147483647 w 1448"/>
                <a:gd name="T27" fmla="*/ 2147483647 h 4714"/>
                <a:gd name="T28" fmla="*/ 2147483647 w 1448"/>
                <a:gd name="T29" fmla="*/ 2147483647 h 4714"/>
                <a:gd name="T30" fmla="*/ 2147483647 w 1448"/>
                <a:gd name="T31" fmla="*/ 2147483647 h 4714"/>
                <a:gd name="T32" fmla="*/ 2147483647 w 1448"/>
                <a:gd name="T33" fmla="*/ 2147483647 h 4714"/>
                <a:gd name="T34" fmla="*/ 2147483647 w 1448"/>
                <a:gd name="T35" fmla="*/ 2147483647 h 4714"/>
                <a:gd name="T36" fmla="*/ 2147483647 w 1448"/>
                <a:gd name="T37" fmla="*/ 2147483647 h 4714"/>
                <a:gd name="T38" fmla="*/ 2147483647 w 1448"/>
                <a:gd name="T39" fmla="*/ 2147483647 h 4714"/>
                <a:gd name="T40" fmla="*/ 2147483647 w 1448"/>
                <a:gd name="T41" fmla="*/ 0 h 4714"/>
                <a:gd name="T42" fmla="*/ 2147483647 w 1448"/>
                <a:gd name="T43" fmla="*/ 0 h 471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448" h="4714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" name="Google Shape;228;p3"/>
            <p:cNvSpPr>
              <a:spLocks/>
            </p:cNvSpPr>
            <p:nvPr/>
          </p:nvSpPr>
          <p:spPr bwMode="auto">
            <a:xfrm>
              <a:off x="5559774" y="3927984"/>
              <a:ext cx="333107" cy="88782"/>
            </a:xfrm>
            <a:custGeom>
              <a:avLst/>
              <a:gdLst>
                <a:gd name="T0" fmla="*/ 2147483647 w 6701"/>
                <a:gd name="T1" fmla="*/ 2147483647 h 1786"/>
                <a:gd name="T2" fmla="*/ 2147483647 w 6701"/>
                <a:gd name="T3" fmla="*/ 2147483647 h 1786"/>
                <a:gd name="T4" fmla="*/ 2147483647 w 6701"/>
                <a:gd name="T5" fmla="*/ 2147483647 h 1786"/>
                <a:gd name="T6" fmla="*/ 2147483647 w 6701"/>
                <a:gd name="T7" fmla="*/ 2147483647 h 1786"/>
                <a:gd name="T8" fmla="*/ 2147483647 w 6701"/>
                <a:gd name="T9" fmla="*/ 2147483647 h 1786"/>
                <a:gd name="T10" fmla="*/ 2147483647 w 6701"/>
                <a:gd name="T11" fmla="*/ 2147483647 h 1786"/>
                <a:gd name="T12" fmla="*/ 2147483647 w 6701"/>
                <a:gd name="T13" fmla="*/ 2147483647 h 1786"/>
                <a:gd name="T14" fmla="*/ 2147483647 w 6701"/>
                <a:gd name="T15" fmla="*/ 2147483647 h 1786"/>
                <a:gd name="T16" fmla="*/ 2147483647 w 6701"/>
                <a:gd name="T17" fmla="*/ 2147483647 h 1786"/>
                <a:gd name="T18" fmla="*/ 2147483647 w 6701"/>
                <a:gd name="T19" fmla="*/ 2147483647 h 1786"/>
                <a:gd name="T20" fmla="*/ 2147483647 w 6701"/>
                <a:gd name="T21" fmla="*/ 2147483647 h 1786"/>
                <a:gd name="T22" fmla="*/ 2147483647 w 6701"/>
                <a:gd name="T23" fmla="*/ 2147483647 h 1786"/>
                <a:gd name="T24" fmla="*/ 2147483647 w 6701"/>
                <a:gd name="T25" fmla="*/ 2147483647 h 1786"/>
                <a:gd name="T26" fmla="*/ 2147483647 w 6701"/>
                <a:gd name="T27" fmla="*/ 2147483647 h 1786"/>
                <a:gd name="T28" fmla="*/ 2147483647 w 6701"/>
                <a:gd name="T29" fmla="*/ 2147483647 h 1786"/>
                <a:gd name="T30" fmla="*/ 2147483647 w 6701"/>
                <a:gd name="T31" fmla="*/ 2147483647 h 1786"/>
                <a:gd name="T32" fmla="*/ 2147483647 w 6701"/>
                <a:gd name="T33" fmla="*/ 2147483647 h 1786"/>
                <a:gd name="T34" fmla="*/ 2147483647 w 6701"/>
                <a:gd name="T35" fmla="*/ 2147483647 h 1786"/>
                <a:gd name="T36" fmla="*/ 2147483647 w 6701"/>
                <a:gd name="T37" fmla="*/ 2147483647 h 1786"/>
                <a:gd name="T38" fmla="*/ 2147483647 w 6701"/>
                <a:gd name="T39" fmla="*/ 2147483647 h 1786"/>
                <a:gd name="T40" fmla="*/ 2147483647 w 6701"/>
                <a:gd name="T41" fmla="*/ 2147483647 h 1786"/>
                <a:gd name="T42" fmla="*/ 2147483647 w 6701"/>
                <a:gd name="T43" fmla="*/ 2147483647 h 1786"/>
                <a:gd name="T44" fmla="*/ 2147483647 w 6701"/>
                <a:gd name="T45" fmla="*/ 2147483647 h 1786"/>
                <a:gd name="T46" fmla="*/ 2147483647 w 6701"/>
                <a:gd name="T47" fmla="*/ 2147483647 h 1786"/>
                <a:gd name="T48" fmla="*/ 2147483647 w 6701"/>
                <a:gd name="T49" fmla="*/ 2147483647 h 1786"/>
                <a:gd name="T50" fmla="*/ 2147483647 w 6701"/>
                <a:gd name="T51" fmla="*/ 2147483647 h 1786"/>
                <a:gd name="T52" fmla="*/ 2147483647 w 6701"/>
                <a:gd name="T53" fmla="*/ 2147483647 h 1786"/>
                <a:gd name="T54" fmla="*/ 2147483647 w 6701"/>
                <a:gd name="T55" fmla="*/ 2147483647 h 1786"/>
                <a:gd name="T56" fmla="*/ 2147483647 w 6701"/>
                <a:gd name="T57" fmla="*/ 2147483647 h 1786"/>
                <a:gd name="T58" fmla="*/ 2147483647 w 6701"/>
                <a:gd name="T59" fmla="*/ 2147483647 h 178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701" h="1786" extrusionOk="0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lnTo>
                    <a:pt x="660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" name="Google Shape;229;p3"/>
            <p:cNvSpPr>
              <a:spLocks/>
            </p:cNvSpPr>
            <p:nvPr/>
          </p:nvSpPr>
          <p:spPr bwMode="auto">
            <a:xfrm>
              <a:off x="5650197" y="3956468"/>
              <a:ext cx="562369" cy="262817"/>
            </a:xfrm>
            <a:custGeom>
              <a:avLst/>
              <a:gdLst>
                <a:gd name="T0" fmla="*/ 2147483647 w 11313"/>
                <a:gd name="T1" fmla="*/ 2147483647 h 5287"/>
                <a:gd name="T2" fmla="*/ 2147483647 w 11313"/>
                <a:gd name="T3" fmla="*/ 2147483647 h 5287"/>
                <a:gd name="T4" fmla="*/ 2147483647 w 11313"/>
                <a:gd name="T5" fmla="*/ 2147483647 h 5287"/>
                <a:gd name="T6" fmla="*/ 2147483647 w 11313"/>
                <a:gd name="T7" fmla="*/ 2147483647 h 5287"/>
                <a:gd name="T8" fmla="*/ 2147483647 w 11313"/>
                <a:gd name="T9" fmla="*/ 2147483647 h 5287"/>
                <a:gd name="T10" fmla="*/ 2147483647 w 11313"/>
                <a:gd name="T11" fmla="*/ 2147483647 h 5287"/>
                <a:gd name="T12" fmla="*/ 2147483647 w 11313"/>
                <a:gd name="T13" fmla="*/ 2147483647 h 5287"/>
                <a:gd name="T14" fmla="*/ 2147483647 w 11313"/>
                <a:gd name="T15" fmla="*/ 2147483647 h 5287"/>
                <a:gd name="T16" fmla="*/ 2147483647 w 11313"/>
                <a:gd name="T17" fmla="*/ 2147483647 h 5287"/>
                <a:gd name="T18" fmla="*/ 2147483647 w 11313"/>
                <a:gd name="T19" fmla="*/ 2147483647 h 5287"/>
                <a:gd name="T20" fmla="*/ 2147483647 w 11313"/>
                <a:gd name="T21" fmla="*/ 2147483647 h 5287"/>
                <a:gd name="T22" fmla="*/ 2147483647 w 11313"/>
                <a:gd name="T23" fmla="*/ 2147483647 h 5287"/>
                <a:gd name="T24" fmla="*/ 2147483647 w 11313"/>
                <a:gd name="T25" fmla="*/ 2147483647 h 5287"/>
                <a:gd name="T26" fmla="*/ 2147483647 w 11313"/>
                <a:gd name="T27" fmla="*/ 2147483647 h 5287"/>
                <a:gd name="T28" fmla="*/ 2147483647 w 11313"/>
                <a:gd name="T29" fmla="*/ 0 h 5287"/>
                <a:gd name="T30" fmla="*/ 2147483647 w 11313"/>
                <a:gd name="T31" fmla="*/ 2147483647 h 5287"/>
                <a:gd name="T32" fmla="*/ 2147483647 w 11313"/>
                <a:gd name="T33" fmla="*/ 2147483647 h 5287"/>
                <a:gd name="T34" fmla="*/ 2147483647 w 11313"/>
                <a:gd name="T35" fmla="*/ 2147483647 h 5287"/>
                <a:gd name="T36" fmla="*/ 2147483647 w 11313"/>
                <a:gd name="T37" fmla="*/ 2147483647 h 5287"/>
                <a:gd name="T38" fmla="*/ 0 w 11313"/>
                <a:gd name="T39" fmla="*/ 2147483647 h 5287"/>
                <a:gd name="T40" fmla="*/ 2147483647 w 11313"/>
                <a:gd name="T41" fmla="*/ 2147483647 h 5287"/>
                <a:gd name="T42" fmla="*/ 2147483647 w 11313"/>
                <a:gd name="T43" fmla="*/ 2147483647 h 5287"/>
                <a:gd name="T44" fmla="*/ 2147483647 w 11313"/>
                <a:gd name="T45" fmla="*/ 2147483647 h 5287"/>
                <a:gd name="T46" fmla="*/ 2147483647 w 11313"/>
                <a:gd name="T47" fmla="*/ 2147483647 h 5287"/>
                <a:gd name="T48" fmla="*/ 2147483647 w 11313"/>
                <a:gd name="T49" fmla="*/ 2147483647 h 5287"/>
                <a:gd name="T50" fmla="*/ 2147483647 w 11313"/>
                <a:gd name="T51" fmla="*/ 2147483647 h 5287"/>
                <a:gd name="T52" fmla="*/ 2147483647 w 11313"/>
                <a:gd name="T53" fmla="*/ 2147483647 h 5287"/>
                <a:gd name="T54" fmla="*/ 2147483647 w 11313"/>
                <a:gd name="T55" fmla="*/ 2147483647 h 5287"/>
                <a:gd name="T56" fmla="*/ 2147483647 w 11313"/>
                <a:gd name="T57" fmla="*/ 2147483647 h 5287"/>
                <a:gd name="T58" fmla="*/ 2147483647 w 11313"/>
                <a:gd name="T59" fmla="*/ 2147483647 h 5287"/>
                <a:gd name="T60" fmla="*/ 2147483647 w 11313"/>
                <a:gd name="T61" fmla="*/ 2147483647 h 5287"/>
                <a:gd name="T62" fmla="*/ 2147483647 w 11313"/>
                <a:gd name="T63" fmla="*/ 2147483647 h 5287"/>
                <a:gd name="T64" fmla="*/ 2147483647 w 11313"/>
                <a:gd name="T65" fmla="*/ 2147483647 h 5287"/>
                <a:gd name="T66" fmla="*/ 2147483647 w 11313"/>
                <a:gd name="T67" fmla="*/ 2147483647 h 5287"/>
                <a:gd name="T68" fmla="*/ 2147483647 w 11313"/>
                <a:gd name="T69" fmla="*/ 2147483647 h 5287"/>
                <a:gd name="T70" fmla="*/ 2147483647 w 11313"/>
                <a:gd name="T71" fmla="*/ 0 h 52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313" h="5287" extrusionOk="0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lnTo>
                    <a:pt x="103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" name="Google Shape;230;p3"/>
            <p:cNvSpPr>
              <a:spLocks/>
            </p:cNvSpPr>
            <p:nvPr/>
          </p:nvSpPr>
          <p:spPr bwMode="auto">
            <a:xfrm>
              <a:off x="5568175" y="4056882"/>
              <a:ext cx="61939" cy="241044"/>
            </a:xfrm>
            <a:custGeom>
              <a:avLst/>
              <a:gdLst>
                <a:gd name="T0" fmla="*/ 2147483647 w 1246"/>
                <a:gd name="T1" fmla="*/ 0 h 4849"/>
                <a:gd name="T2" fmla="*/ 0 w 1246"/>
                <a:gd name="T3" fmla="*/ 2147483647 h 4849"/>
                <a:gd name="T4" fmla="*/ 0 w 1246"/>
                <a:gd name="T5" fmla="*/ 2147483647 h 4849"/>
                <a:gd name="T6" fmla="*/ 2147483647 w 1246"/>
                <a:gd name="T7" fmla="*/ 2147483647 h 4849"/>
                <a:gd name="T8" fmla="*/ 2147483647 w 1246"/>
                <a:gd name="T9" fmla="*/ 2147483647 h 4849"/>
                <a:gd name="T10" fmla="*/ 2147483647 w 1246"/>
                <a:gd name="T11" fmla="*/ 2147483647 h 4849"/>
                <a:gd name="T12" fmla="*/ 2147483647 w 1246"/>
                <a:gd name="T13" fmla="*/ 2147483647 h 4849"/>
                <a:gd name="T14" fmla="*/ 2147483647 w 1246"/>
                <a:gd name="T15" fmla="*/ 2147483647 h 4849"/>
                <a:gd name="T16" fmla="*/ 2147483647 w 1246"/>
                <a:gd name="T17" fmla="*/ 2147483647 h 4849"/>
                <a:gd name="T18" fmla="*/ 2147483647 w 1246"/>
                <a:gd name="T19" fmla="*/ 2147483647 h 4849"/>
                <a:gd name="T20" fmla="*/ 2147483647 w 1246"/>
                <a:gd name="T21" fmla="*/ 2147483647 h 4849"/>
                <a:gd name="T22" fmla="*/ 2147483647 w 1246"/>
                <a:gd name="T23" fmla="*/ 2147483647 h 4849"/>
                <a:gd name="T24" fmla="*/ 2147483647 w 1246"/>
                <a:gd name="T25" fmla="*/ 2147483647 h 4849"/>
                <a:gd name="T26" fmla="*/ 2147483647 w 1246"/>
                <a:gd name="T27" fmla="*/ 2147483647 h 4849"/>
                <a:gd name="T28" fmla="*/ 2147483647 w 1246"/>
                <a:gd name="T29" fmla="*/ 2147483647 h 4849"/>
                <a:gd name="T30" fmla="*/ 2147483647 w 1246"/>
                <a:gd name="T31" fmla="*/ 2147483647 h 4849"/>
                <a:gd name="T32" fmla="*/ 2147483647 w 1246"/>
                <a:gd name="T33" fmla="*/ 2147483647 h 4849"/>
                <a:gd name="T34" fmla="*/ 2147483647 w 1246"/>
                <a:gd name="T35" fmla="*/ 2147483647 h 4849"/>
                <a:gd name="T36" fmla="*/ 2147483647 w 1246"/>
                <a:gd name="T37" fmla="*/ 2147483647 h 4849"/>
                <a:gd name="T38" fmla="*/ 2147483647 w 1246"/>
                <a:gd name="T39" fmla="*/ 2147483647 h 4849"/>
                <a:gd name="T40" fmla="*/ 2147483647 w 1246"/>
                <a:gd name="T41" fmla="*/ 2147483647 h 4849"/>
                <a:gd name="T42" fmla="*/ 2147483647 w 1246"/>
                <a:gd name="T43" fmla="*/ 0 h 48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46" h="4849" extrusionOk="0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" name="Google Shape;231;p3"/>
            <p:cNvSpPr>
              <a:spLocks/>
            </p:cNvSpPr>
            <p:nvPr/>
          </p:nvSpPr>
          <p:spPr bwMode="auto">
            <a:xfrm>
              <a:off x="5625093" y="4127172"/>
              <a:ext cx="664474" cy="175775"/>
            </a:xfrm>
            <a:custGeom>
              <a:avLst/>
              <a:gdLst>
                <a:gd name="T0" fmla="*/ 2147483647 w 13367"/>
                <a:gd name="T1" fmla="*/ 0 h 3536"/>
                <a:gd name="T2" fmla="*/ 2147483647 w 13367"/>
                <a:gd name="T3" fmla="*/ 2147483647 h 3536"/>
                <a:gd name="T4" fmla="*/ 2147483647 w 13367"/>
                <a:gd name="T5" fmla="*/ 2147483647 h 3536"/>
                <a:gd name="T6" fmla="*/ 2147483647 w 13367"/>
                <a:gd name="T7" fmla="*/ 2147483647 h 3536"/>
                <a:gd name="T8" fmla="*/ 2147483647 w 13367"/>
                <a:gd name="T9" fmla="*/ 2147483647 h 3536"/>
                <a:gd name="T10" fmla="*/ 2147483647 w 13367"/>
                <a:gd name="T11" fmla="*/ 2147483647 h 3536"/>
                <a:gd name="T12" fmla="*/ 2147483647 w 13367"/>
                <a:gd name="T13" fmla="*/ 2147483647 h 3536"/>
                <a:gd name="T14" fmla="*/ 2147483647 w 13367"/>
                <a:gd name="T15" fmla="*/ 2147483647 h 3536"/>
                <a:gd name="T16" fmla="*/ 2147483647 w 13367"/>
                <a:gd name="T17" fmla="*/ 2147483647 h 3536"/>
                <a:gd name="T18" fmla="*/ 2147483647 w 13367"/>
                <a:gd name="T19" fmla="*/ 2147483647 h 3536"/>
                <a:gd name="T20" fmla="*/ 2147483647 w 13367"/>
                <a:gd name="T21" fmla="*/ 2147483647 h 3536"/>
                <a:gd name="T22" fmla="*/ 0 w 13367"/>
                <a:gd name="T23" fmla="*/ 2147483647 h 3536"/>
                <a:gd name="T24" fmla="*/ 2147483647 w 13367"/>
                <a:gd name="T25" fmla="*/ 2147483647 h 3536"/>
                <a:gd name="T26" fmla="*/ 2147483647 w 13367"/>
                <a:gd name="T27" fmla="*/ 2147483647 h 3536"/>
                <a:gd name="T28" fmla="*/ 2147483647 w 13367"/>
                <a:gd name="T29" fmla="*/ 2147483647 h 3536"/>
                <a:gd name="T30" fmla="*/ 2147483647 w 13367"/>
                <a:gd name="T31" fmla="*/ 2147483647 h 3536"/>
                <a:gd name="T32" fmla="*/ 2147483647 w 13367"/>
                <a:gd name="T33" fmla="*/ 2147483647 h 3536"/>
                <a:gd name="T34" fmla="*/ 2147483647 w 13367"/>
                <a:gd name="T35" fmla="*/ 2147483647 h 3536"/>
                <a:gd name="T36" fmla="*/ 2147483647 w 13367"/>
                <a:gd name="T37" fmla="*/ 2147483647 h 3536"/>
                <a:gd name="T38" fmla="*/ 2147483647 w 13367"/>
                <a:gd name="T39" fmla="*/ 2147483647 h 3536"/>
                <a:gd name="T40" fmla="*/ 2147483647 w 13367"/>
                <a:gd name="T41" fmla="*/ 2147483647 h 3536"/>
                <a:gd name="T42" fmla="*/ 2147483647 w 13367"/>
                <a:gd name="T43" fmla="*/ 2147483647 h 3536"/>
                <a:gd name="T44" fmla="*/ 2147483647 w 13367"/>
                <a:gd name="T45" fmla="*/ 2147483647 h 3536"/>
                <a:gd name="T46" fmla="*/ 2147483647 w 13367"/>
                <a:gd name="T47" fmla="*/ 2147483647 h 3536"/>
                <a:gd name="T48" fmla="*/ 2147483647 w 13367"/>
                <a:gd name="T49" fmla="*/ 2147483647 h 3536"/>
                <a:gd name="T50" fmla="*/ 2147483647 w 13367"/>
                <a:gd name="T51" fmla="*/ 0 h 3536"/>
                <a:gd name="T52" fmla="*/ 2147483647 w 13367"/>
                <a:gd name="T53" fmla="*/ 0 h 3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3367" h="3536" extrusionOk="0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lnTo>
                    <a:pt x="1319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" name="Google Shape;232;p3"/>
            <p:cNvSpPr>
              <a:spLocks/>
            </p:cNvSpPr>
            <p:nvPr/>
          </p:nvSpPr>
          <p:spPr bwMode="auto">
            <a:xfrm>
              <a:off x="5804148" y="4471960"/>
              <a:ext cx="30174" cy="48567"/>
            </a:xfrm>
            <a:custGeom>
              <a:avLst/>
              <a:gdLst>
                <a:gd name="T0" fmla="*/ 2147483647 w 607"/>
                <a:gd name="T1" fmla="*/ 0 h 977"/>
                <a:gd name="T2" fmla="*/ 2147483647 w 607"/>
                <a:gd name="T3" fmla="*/ 2147483647 h 977"/>
                <a:gd name="T4" fmla="*/ 2147483647 w 607"/>
                <a:gd name="T5" fmla="*/ 2147483647 h 977"/>
                <a:gd name="T6" fmla="*/ 0 w 607"/>
                <a:gd name="T7" fmla="*/ 2147483647 h 977"/>
                <a:gd name="T8" fmla="*/ 0 w 607"/>
                <a:gd name="T9" fmla="*/ 2147483647 h 977"/>
                <a:gd name="T10" fmla="*/ 2147483647 w 607"/>
                <a:gd name="T11" fmla="*/ 2147483647 h 977"/>
                <a:gd name="T12" fmla="*/ 2147483647 w 607"/>
                <a:gd name="T13" fmla="*/ 2147483647 h 977"/>
                <a:gd name="T14" fmla="*/ 2147483647 w 607"/>
                <a:gd name="T15" fmla="*/ 2147483647 h 977"/>
                <a:gd name="T16" fmla="*/ 2147483647 w 607"/>
                <a:gd name="T17" fmla="*/ 2147483647 h 977"/>
                <a:gd name="T18" fmla="*/ 2147483647 w 607"/>
                <a:gd name="T19" fmla="*/ 2147483647 h 977"/>
                <a:gd name="T20" fmla="*/ 2147483647 w 607"/>
                <a:gd name="T21" fmla="*/ 2147483647 h 977"/>
                <a:gd name="T22" fmla="*/ 2147483647 w 607"/>
                <a:gd name="T23" fmla="*/ 2147483647 h 977"/>
                <a:gd name="T24" fmla="*/ 2147483647 w 607"/>
                <a:gd name="T25" fmla="*/ 2147483647 h 977"/>
                <a:gd name="T26" fmla="*/ 2147483647 w 607"/>
                <a:gd name="T27" fmla="*/ 2147483647 h 977"/>
                <a:gd name="T28" fmla="*/ 2147483647 w 607"/>
                <a:gd name="T29" fmla="*/ 2147483647 h 977"/>
                <a:gd name="T30" fmla="*/ 2147483647 w 607"/>
                <a:gd name="T31" fmla="*/ 2147483647 h 977"/>
                <a:gd name="T32" fmla="*/ 2147483647 w 607"/>
                <a:gd name="T33" fmla="*/ 2147483647 h 977"/>
                <a:gd name="T34" fmla="*/ 2147483647 w 607"/>
                <a:gd name="T35" fmla="*/ 2147483647 h 977"/>
                <a:gd name="T36" fmla="*/ 2147483647 w 607"/>
                <a:gd name="T37" fmla="*/ 2147483647 h 977"/>
                <a:gd name="T38" fmla="*/ 2147483647 w 607"/>
                <a:gd name="T39" fmla="*/ 2147483647 h 977"/>
                <a:gd name="T40" fmla="*/ 2147483647 w 607"/>
                <a:gd name="T41" fmla="*/ 2147483647 h 977"/>
                <a:gd name="T42" fmla="*/ 2147483647 w 607"/>
                <a:gd name="T43" fmla="*/ 2147483647 h 977"/>
                <a:gd name="T44" fmla="*/ 2147483647 w 607"/>
                <a:gd name="T45" fmla="*/ 0 h 977"/>
                <a:gd name="T46" fmla="*/ 2147483647 w 607"/>
                <a:gd name="T47" fmla="*/ 0 h 9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7" h="977" extrusionOk="0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" name="Google Shape;233;p3"/>
            <p:cNvSpPr>
              <a:spLocks/>
            </p:cNvSpPr>
            <p:nvPr/>
          </p:nvSpPr>
          <p:spPr bwMode="auto">
            <a:xfrm>
              <a:off x="6302889" y="4356434"/>
              <a:ext cx="15112" cy="11781"/>
            </a:xfrm>
            <a:custGeom>
              <a:avLst/>
              <a:gdLst>
                <a:gd name="T0" fmla="*/ 2147483647 w 304"/>
                <a:gd name="T1" fmla="*/ 2147483647 h 237"/>
                <a:gd name="T2" fmla="*/ 2147483647 w 304"/>
                <a:gd name="T3" fmla="*/ 2147483647 h 237"/>
                <a:gd name="T4" fmla="*/ 2147483647 w 304"/>
                <a:gd name="T5" fmla="*/ 2147483647 h 237"/>
                <a:gd name="T6" fmla="*/ 2147483647 w 304"/>
                <a:gd name="T7" fmla="*/ 2147483647 h 237"/>
                <a:gd name="T8" fmla="*/ 2147483647 w 304"/>
                <a:gd name="T9" fmla="*/ 2147483647 h 237"/>
                <a:gd name="T10" fmla="*/ 2147483647 w 304"/>
                <a:gd name="T11" fmla="*/ 2147483647 h 237"/>
                <a:gd name="T12" fmla="*/ 2147483647 w 304"/>
                <a:gd name="T13" fmla="*/ 2147483647 h 237"/>
                <a:gd name="T14" fmla="*/ 2147483647 w 304"/>
                <a:gd name="T15" fmla="*/ 2147483647 h 237"/>
                <a:gd name="T16" fmla="*/ 2147483647 w 304"/>
                <a:gd name="T17" fmla="*/ 2147483647 h 237"/>
                <a:gd name="T18" fmla="*/ 2147483647 w 304"/>
                <a:gd name="T19" fmla="*/ 2147483647 h 237"/>
                <a:gd name="T20" fmla="*/ 2147483647 w 304"/>
                <a:gd name="T21" fmla="*/ 2147483647 h 237"/>
                <a:gd name="T22" fmla="*/ 2147483647 w 304"/>
                <a:gd name="T23" fmla="*/ 2147483647 h 2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4" h="237" extrusionOk="0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" name="Google Shape;234;p3"/>
            <p:cNvSpPr>
              <a:spLocks/>
            </p:cNvSpPr>
            <p:nvPr/>
          </p:nvSpPr>
          <p:spPr bwMode="auto">
            <a:xfrm>
              <a:off x="6329683" y="4455208"/>
              <a:ext cx="30174" cy="55278"/>
            </a:xfrm>
            <a:custGeom>
              <a:avLst/>
              <a:gdLst>
                <a:gd name="T0" fmla="*/ 2147483647 w 607"/>
                <a:gd name="T1" fmla="*/ 0 h 1112"/>
                <a:gd name="T2" fmla="*/ 2147483647 w 607"/>
                <a:gd name="T3" fmla="*/ 2147483647 h 1112"/>
                <a:gd name="T4" fmla="*/ 2147483647 w 607"/>
                <a:gd name="T5" fmla="*/ 2147483647 h 1112"/>
                <a:gd name="T6" fmla="*/ 2147483647 w 607"/>
                <a:gd name="T7" fmla="*/ 2147483647 h 1112"/>
                <a:gd name="T8" fmla="*/ 2147483647 w 607"/>
                <a:gd name="T9" fmla="*/ 2147483647 h 1112"/>
                <a:gd name="T10" fmla="*/ 0 w 607"/>
                <a:gd name="T11" fmla="*/ 2147483647 h 1112"/>
                <a:gd name="T12" fmla="*/ 2147483647 w 607"/>
                <a:gd name="T13" fmla="*/ 2147483647 h 1112"/>
                <a:gd name="T14" fmla="*/ 2147483647 w 607"/>
                <a:gd name="T15" fmla="*/ 2147483647 h 1112"/>
                <a:gd name="T16" fmla="*/ 2147483647 w 607"/>
                <a:gd name="T17" fmla="*/ 2147483647 h 1112"/>
                <a:gd name="T18" fmla="*/ 2147483647 w 607"/>
                <a:gd name="T19" fmla="*/ 2147483647 h 1112"/>
                <a:gd name="T20" fmla="*/ 2147483647 w 607"/>
                <a:gd name="T21" fmla="*/ 2147483647 h 1112"/>
                <a:gd name="T22" fmla="*/ 2147483647 w 607"/>
                <a:gd name="T23" fmla="*/ 2147483647 h 1112"/>
                <a:gd name="T24" fmla="*/ 2147483647 w 607"/>
                <a:gd name="T25" fmla="*/ 2147483647 h 1112"/>
                <a:gd name="T26" fmla="*/ 2147483647 w 607"/>
                <a:gd name="T27" fmla="*/ 2147483647 h 1112"/>
                <a:gd name="T28" fmla="*/ 2147483647 w 607"/>
                <a:gd name="T29" fmla="*/ 2147483647 h 1112"/>
                <a:gd name="T30" fmla="*/ 2147483647 w 607"/>
                <a:gd name="T31" fmla="*/ 2147483647 h 1112"/>
                <a:gd name="T32" fmla="*/ 2147483647 w 607"/>
                <a:gd name="T33" fmla="*/ 2147483647 h 1112"/>
                <a:gd name="T34" fmla="*/ 2147483647 w 607"/>
                <a:gd name="T35" fmla="*/ 2147483647 h 1112"/>
                <a:gd name="T36" fmla="*/ 2147483647 w 607"/>
                <a:gd name="T37" fmla="*/ 2147483647 h 1112"/>
                <a:gd name="T38" fmla="*/ 2147483647 w 607"/>
                <a:gd name="T39" fmla="*/ 2147483647 h 1112"/>
                <a:gd name="T40" fmla="*/ 2147483647 w 607"/>
                <a:gd name="T41" fmla="*/ 2147483647 h 1112"/>
                <a:gd name="T42" fmla="*/ 2147483647 w 607"/>
                <a:gd name="T43" fmla="*/ 2147483647 h 1112"/>
                <a:gd name="T44" fmla="*/ 2147483647 w 607"/>
                <a:gd name="T45" fmla="*/ 2147483647 h 1112"/>
                <a:gd name="T46" fmla="*/ 2147483647 w 607"/>
                <a:gd name="T47" fmla="*/ 2147483647 h 1112"/>
                <a:gd name="T48" fmla="*/ 2147483647 w 607"/>
                <a:gd name="T49" fmla="*/ 0 h 1112"/>
                <a:gd name="T50" fmla="*/ 2147483647 w 607"/>
                <a:gd name="T51" fmla="*/ 0 h 111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7" h="1112" extrusionOk="0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" name="Google Shape;235;p3"/>
            <p:cNvSpPr>
              <a:spLocks/>
            </p:cNvSpPr>
            <p:nvPr/>
          </p:nvSpPr>
          <p:spPr bwMode="auto">
            <a:xfrm>
              <a:off x="6287827" y="4418373"/>
              <a:ext cx="117216" cy="113886"/>
            </a:xfrm>
            <a:custGeom>
              <a:avLst/>
              <a:gdLst>
                <a:gd name="T0" fmla="*/ 2147483647 w 2358"/>
                <a:gd name="T1" fmla="*/ 2147483647 h 2291"/>
                <a:gd name="T2" fmla="*/ 2147483647 w 2358"/>
                <a:gd name="T3" fmla="*/ 2147483647 h 2291"/>
                <a:gd name="T4" fmla="*/ 2147483647 w 2358"/>
                <a:gd name="T5" fmla="*/ 2147483647 h 2291"/>
                <a:gd name="T6" fmla="*/ 2147483647 w 2358"/>
                <a:gd name="T7" fmla="*/ 2147483647 h 2291"/>
                <a:gd name="T8" fmla="*/ 2147483647 w 2358"/>
                <a:gd name="T9" fmla="*/ 2147483647 h 2291"/>
                <a:gd name="T10" fmla="*/ 2147483647 w 2358"/>
                <a:gd name="T11" fmla="*/ 2147483647 h 2291"/>
                <a:gd name="T12" fmla="*/ 2147483647 w 2358"/>
                <a:gd name="T13" fmla="*/ 2147483647 h 2291"/>
                <a:gd name="T14" fmla="*/ 2147483647 w 2358"/>
                <a:gd name="T15" fmla="*/ 2147483647 h 2291"/>
                <a:gd name="T16" fmla="*/ 2147483647 w 2358"/>
                <a:gd name="T17" fmla="*/ 2147483647 h 2291"/>
                <a:gd name="T18" fmla="*/ 2147483647 w 2358"/>
                <a:gd name="T19" fmla="*/ 2147483647 h 2291"/>
                <a:gd name="T20" fmla="*/ 2147483647 w 2358"/>
                <a:gd name="T21" fmla="*/ 2147483647 h 2291"/>
                <a:gd name="T22" fmla="*/ 2147483647 w 2358"/>
                <a:gd name="T23" fmla="*/ 2147483647 h 2291"/>
                <a:gd name="T24" fmla="*/ 2147483647 w 2358"/>
                <a:gd name="T25" fmla="*/ 2147483647 h 2291"/>
                <a:gd name="T26" fmla="*/ 2147483647 w 2358"/>
                <a:gd name="T27" fmla="*/ 2147483647 h 2291"/>
                <a:gd name="T28" fmla="*/ 2147483647 w 2358"/>
                <a:gd name="T29" fmla="*/ 2147483647 h 2291"/>
                <a:gd name="T30" fmla="*/ 2147483647 w 2358"/>
                <a:gd name="T31" fmla="*/ 2147483647 h 2291"/>
                <a:gd name="T32" fmla="*/ 2147483647 w 2358"/>
                <a:gd name="T33" fmla="*/ 2147483647 h 2291"/>
                <a:gd name="T34" fmla="*/ 2147483647 w 2358"/>
                <a:gd name="T35" fmla="*/ 2147483647 h 2291"/>
                <a:gd name="T36" fmla="*/ 2147483647 w 2358"/>
                <a:gd name="T37" fmla="*/ 2147483647 h 2291"/>
                <a:gd name="T38" fmla="*/ 2147483647 w 2358"/>
                <a:gd name="T39" fmla="*/ 2147483647 h 2291"/>
                <a:gd name="T40" fmla="*/ 2147483647 w 2358"/>
                <a:gd name="T41" fmla="*/ 2147483647 h 2291"/>
                <a:gd name="T42" fmla="*/ 2147483647 w 2358"/>
                <a:gd name="T43" fmla="*/ 2147483647 h 2291"/>
                <a:gd name="T44" fmla="*/ 2147483647 w 2358"/>
                <a:gd name="T45" fmla="*/ 2147483647 h 2291"/>
                <a:gd name="T46" fmla="*/ 2147483647 w 2358"/>
                <a:gd name="T47" fmla="*/ 2147483647 h 2291"/>
                <a:gd name="T48" fmla="*/ 2147483647 w 2358"/>
                <a:gd name="T49" fmla="*/ 2147483647 h 2291"/>
                <a:gd name="T50" fmla="*/ 2147483647 w 2358"/>
                <a:gd name="T51" fmla="*/ 2147483647 h 2291"/>
                <a:gd name="T52" fmla="*/ 2147483647 w 2358"/>
                <a:gd name="T53" fmla="*/ 2147483647 h 2291"/>
                <a:gd name="T54" fmla="*/ 2147483647 w 2358"/>
                <a:gd name="T55" fmla="*/ 2147483647 h 2291"/>
                <a:gd name="T56" fmla="*/ 2147483647 w 2358"/>
                <a:gd name="T57" fmla="*/ 2147483647 h 2291"/>
                <a:gd name="T58" fmla="*/ 2147483647 w 2358"/>
                <a:gd name="T59" fmla="*/ 2147483647 h 2291"/>
                <a:gd name="T60" fmla="*/ 2147483647 w 2358"/>
                <a:gd name="T61" fmla="*/ 2147483647 h 2291"/>
                <a:gd name="T62" fmla="*/ 2147483647 w 2358"/>
                <a:gd name="T63" fmla="*/ 2147483647 h 2291"/>
                <a:gd name="T64" fmla="*/ 2147483647 w 2358"/>
                <a:gd name="T65" fmla="*/ 2147483647 h 2291"/>
                <a:gd name="T66" fmla="*/ 2147483647 w 2358"/>
                <a:gd name="T67" fmla="*/ 2147483647 h 2291"/>
                <a:gd name="T68" fmla="*/ 2147483647 w 2358"/>
                <a:gd name="T69" fmla="*/ 2147483647 h 2291"/>
                <a:gd name="T70" fmla="*/ 2147483647 w 2358"/>
                <a:gd name="T71" fmla="*/ 2147483647 h 2291"/>
                <a:gd name="T72" fmla="*/ 2147483647 w 2358"/>
                <a:gd name="T73" fmla="*/ 2147483647 h 2291"/>
                <a:gd name="T74" fmla="*/ 2147483647 w 2358"/>
                <a:gd name="T75" fmla="*/ 2147483647 h 2291"/>
                <a:gd name="T76" fmla="*/ 2147483647 w 2358"/>
                <a:gd name="T77" fmla="*/ 2147483647 h 2291"/>
                <a:gd name="T78" fmla="*/ 2147483647 w 2358"/>
                <a:gd name="T79" fmla="*/ 2147483647 h 2291"/>
                <a:gd name="T80" fmla="*/ 2147483647 w 2358"/>
                <a:gd name="T81" fmla="*/ 2147483647 h 2291"/>
                <a:gd name="T82" fmla="*/ 2147483647 w 2358"/>
                <a:gd name="T83" fmla="*/ 2147483647 h 2291"/>
                <a:gd name="T84" fmla="*/ 2147483647 w 2358"/>
                <a:gd name="T85" fmla="*/ 2147483647 h 2291"/>
                <a:gd name="T86" fmla="*/ 2147483647 w 2358"/>
                <a:gd name="T87" fmla="*/ 2147483647 h 2291"/>
                <a:gd name="T88" fmla="*/ 2147483647 w 2358"/>
                <a:gd name="T89" fmla="*/ 2147483647 h 2291"/>
                <a:gd name="T90" fmla="*/ 2147483647 w 2358"/>
                <a:gd name="T91" fmla="*/ 2147483647 h 2291"/>
                <a:gd name="T92" fmla="*/ 2147483647 w 2358"/>
                <a:gd name="T93" fmla="*/ 2147483647 h 2291"/>
                <a:gd name="T94" fmla="*/ 2147483647 w 2358"/>
                <a:gd name="T95" fmla="*/ 2147483647 h 2291"/>
                <a:gd name="T96" fmla="*/ 2147483647 w 2358"/>
                <a:gd name="T97" fmla="*/ 2147483647 h 2291"/>
                <a:gd name="T98" fmla="*/ 2147483647 w 2358"/>
                <a:gd name="T99" fmla="*/ 2147483647 h 2291"/>
                <a:gd name="T100" fmla="*/ 2147483647 w 2358"/>
                <a:gd name="T101" fmla="*/ 2147483647 h 2291"/>
                <a:gd name="T102" fmla="*/ 2147483647 w 2358"/>
                <a:gd name="T103" fmla="*/ 2147483647 h 2291"/>
                <a:gd name="T104" fmla="*/ 2147483647 w 2358"/>
                <a:gd name="T105" fmla="*/ 2147483647 h 2291"/>
                <a:gd name="T106" fmla="*/ 2147483647 w 2358"/>
                <a:gd name="T107" fmla="*/ 2147483647 h 2291"/>
                <a:gd name="T108" fmla="*/ 2147483647 w 2358"/>
                <a:gd name="T109" fmla="*/ 2147483647 h 2291"/>
                <a:gd name="T110" fmla="*/ 2147483647 w 2358"/>
                <a:gd name="T111" fmla="*/ 2147483647 h 2291"/>
                <a:gd name="T112" fmla="*/ 2147483647 w 2358"/>
                <a:gd name="T113" fmla="*/ 2147483647 h 2291"/>
                <a:gd name="T114" fmla="*/ 2147483647 w 2358"/>
                <a:gd name="T115" fmla="*/ 2147483647 h 2291"/>
                <a:gd name="T116" fmla="*/ 2147483647 w 2358"/>
                <a:gd name="T117" fmla="*/ 2147483647 h 22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58" h="2291" extrusionOk="0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7" name="Google Shape;236;p3"/>
            <p:cNvSpPr>
              <a:spLocks/>
            </p:cNvSpPr>
            <p:nvPr/>
          </p:nvSpPr>
          <p:spPr bwMode="auto">
            <a:xfrm>
              <a:off x="6130495" y="4349773"/>
              <a:ext cx="125567" cy="108815"/>
            </a:xfrm>
            <a:custGeom>
              <a:avLst/>
              <a:gdLst>
                <a:gd name="T0" fmla="*/ 2147483647 w 2526"/>
                <a:gd name="T1" fmla="*/ 2147483647 h 2189"/>
                <a:gd name="T2" fmla="*/ 2147483647 w 2526"/>
                <a:gd name="T3" fmla="*/ 2147483647 h 2189"/>
                <a:gd name="T4" fmla="*/ 2147483647 w 2526"/>
                <a:gd name="T5" fmla="*/ 2147483647 h 2189"/>
                <a:gd name="T6" fmla="*/ 2147483647 w 2526"/>
                <a:gd name="T7" fmla="*/ 2147483647 h 2189"/>
                <a:gd name="T8" fmla="*/ 2147483647 w 2526"/>
                <a:gd name="T9" fmla="*/ 2147483647 h 2189"/>
                <a:gd name="T10" fmla="*/ 2147483647 w 2526"/>
                <a:gd name="T11" fmla="*/ 2147483647 h 2189"/>
                <a:gd name="T12" fmla="*/ 2147483647 w 2526"/>
                <a:gd name="T13" fmla="*/ 2147483647 h 2189"/>
                <a:gd name="T14" fmla="*/ 2147483647 w 2526"/>
                <a:gd name="T15" fmla="*/ 2147483647 h 2189"/>
                <a:gd name="T16" fmla="*/ 2147483647 w 2526"/>
                <a:gd name="T17" fmla="*/ 2147483647 h 2189"/>
                <a:gd name="T18" fmla="*/ 2147483647 w 2526"/>
                <a:gd name="T19" fmla="*/ 2147483647 h 2189"/>
                <a:gd name="T20" fmla="*/ 2147483647 w 2526"/>
                <a:gd name="T21" fmla="*/ 2147483647 h 2189"/>
                <a:gd name="T22" fmla="*/ 2147483647 w 2526"/>
                <a:gd name="T23" fmla="*/ 2147483647 h 2189"/>
                <a:gd name="T24" fmla="*/ 2147483647 w 2526"/>
                <a:gd name="T25" fmla="*/ 2147483647 h 2189"/>
                <a:gd name="T26" fmla="*/ 2147483647 w 2526"/>
                <a:gd name="T27" fmla="*/ 2147483647 h 2189"/>
                <a:gd name="T28" fmla="*/ 2147483647 w 2526"/>
                <a:gd name="T29" fmla="*/ 2147483647 h 2189"/>
                <a:gd name="T30" fmla="*/ 2147483647 w 2526"/>
                <a:gd name="T31" fmla="*/ 2147483647 h 2189"/>
                <a:gd name="T32" fmla="*/ 2147483647 w 2526"/>
                <a:gd name="T33" fmla="*/ 2147483647 h 2189"/>
                <a:gd name="T34" fmla="*/ 2147483647 w 2526"/>
                <a:gd name="T35" fmla="*/ 2147483647 h 2189"/>
                <a:gd name="T36" fmla="*/ 2147483647 w 2526"/>
                <a:gd name="T37" fmla="*/ 2147483647 h 2189"/>
                <a:gd name="T38" fmla="*/ 2147483647 w 2526"/>
                <a:gd name="T39" fmla="*/ 2147483647 h 2189"/>
                <a:gd name="T40" fmla="*/ 2147483647 w 2526"/>
                <a:gd name="T41" fmla="*/ 2147483647 h 2189"/>
                <a:gd name="T42" fmla="*/ 2147483647 w 2526"/>
                <a:gd name="T43" fmla="*/ 2147483647 h 2189"/>
                <a:gd name="T44" fmla="*/ 2147483647 w 2526"/>
                <a:gd name="T45" fmla="*/ 2147483647 h 2189"/>
                <a:gd name="T46" fmla="*/ 2147483647 w 2526"/>
                <a:gd name="T47" fmla="*/ 2147483647 h 2189"/>
                <a:gd name="T48" fmla="*/ 2147483647 w 2526"/>
                <a:gd name="T49" fmla="*/ 2147483647 h 2189"/>
                <a:gd name="T50" fmla="*/ 2147483647 w 2526"/>
                <a:gd name="T51" fmla="*/ 2147483647 h 2189"/>
                <a:gd name="T52" fmla="*/ 2147483647 w 2526"/>
                <a:gd name="T53" fmla="*/ 2147483647 h 2189"/>
                <a:gd name="T54" fmla="*/ 2147483647 w 2526"/>
                <a:gd name="T55" fmla="*/ 2147483647 h 2189"/>
                <a:gd name="T56" fmla="*/ 2147483647 w 2526"/>
                <a:gd name="T57" fmla="*/ 2147483647 h 2189"/>
                <a:gd name="T58" fmla="*/ 2147483647 w 2526"/>
                <a:gd name="T59" fmla="*/ 2147483647 h 2189"/>
                <a:gd name="T60" fmla="*/ 2147483647 w 2526"/>
                <a:gd name="T61" fmla="*/ 2147483647 h 2189"/>
                <a:gd name="T62" fmla="*/ 2147483647 w 2526"/>
                <a:gd name="T63" fmla="*/ 2147483647 h 2189"/>
                <a:gd name="T64" fmla="*/ 2147483647 w 2526"/>
                <a:gd name="T65" fmla="*/ 2147483647 h 2189"/>
                <a:gd name="T66" fmla="*/ 2147483647 w 2526"/>
                <a:gd name="T67" fmla="*/ 2147483647 h 2189"/>
                <a:gd name="T68" fmla="*/ 2147483647 w 2526"/>
                <a:gd name="T69" fmla="*/ 2147483647 h 2189"/>
                <a:gd name="T70" fmla="*/ 2147483647 w 2526"/>
                <a:gd name="T71" fmla="*/ 0 h 218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526" h="2189" extrusionOk="0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lnTo>
                    <a:pt x="1886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8" name="Google Shape;237;p3"/>
            <p:cNvSpPr>
              <a:spLocks/>
            </p:cNvSpPr>
            <p:nvPr/>
          </p:nvSpPr>
          <p:spPr bwMode="auto">
            <a:xfrm>
              <a:off x="6013328" y="4376517"/>
              <a:ext cx="125617" cy="115576"/>
            </a:xfrm>
            <a:custGeom>
              <a:avLst/>
              <a:gdLst>
                <a:gd name="T0" fmla="*/ 2147483647 w 2527"/>
                <a:gd name="T1" fmla="*/ 2147483647 h 2325"/>
                <a:gd name="T2" fmla="*/ 2147483647 w 2527"/>
                <a:gd name="T3" fmla="*/ 2147483647 h 2325"/>
                <a:gd name="T4" fmla="*/ 2147483647 w 2527"/>
                <a:gd name="T5" fmla="*/ 2147483647 h 2325"/>
                <a:gd name="T6" fmla="*/ 2147483647 w 2527"/>
                <a:gd name="T7" fmla="*/ 2147483647 h 2325"/>
                <a:gd name="T8" fmla="*/ 2147483647 w 2527"/>
                <a:gd name="T9" fmla="*/ 2147483647 h 2325"/>
                <a:gd name="T10" fmla="*/ 2147483647 w 2527"/>
                <a:gd name="T11" fmla="*/ 2147483647 h 2325"/>
                <a:gd name="T12" fmla="*/ 2147483647 w 2527"/>
                <a:gd name="T13" fmla="*/ 2147483647 h 2325"/>
                <a:gd name="T14" fmla="*/ 2147483647 w 2527"/>
                <a:gd name="T15" fmla="*/ 2147483647 h 2325"/>
                <a:gd name="T16" fmla="*/ 2147483647 w 2527"/>
                <a:gd name="T17" fmla="*/ 2147483647 h 2325"/>
                <a:gd name="T18" fmla="*/ 2147483647 w 2527"/>
                <a:gd name="T19" fmla="*/ 2147483647 h 2325"/>
                <a:gd name="T20" fmla="*/ 2147483647 w 2527"/>
                <a:gd name="T21" fmla="*/ 2147483647 h 2325"/>
                <a:gd name="T22" fmla="*/ 2147483647 w 2527"/>
                <a:gd name="T23" fmla="*/ 2147483647 h 2325"/>
                <a:gd name="T24" fmla="*/ 2147483647 w 2527"/>
                <a:gd name="T25" fmla="*/ 2147483647 h 2325"/>
                <a:gd name="T26" fmla="*/ 2147483647 w 2527"/>
                <a:gd name="T27" fmla="*/ 2147483647 h 2325"/>
                <a:gd name="T28" fmla="*/ 2147483647 w 2527"/>
                <a:gd name="T29" fmla="*/ 2147483647 h 2325"/>
                <a:gd name="T30" fmla="*/ 2147483647 w 2527"/>
                <a:gd name="T31" fmla="*/ 2147483647 h 2325"/>
                <a:gd name="T32" fmla="*/ 2147483647 w 2527"/>
                <a:gd name="T33" fmla="*/ 2147483647 h 2325"/>
                <a:gd name="T34" fmla="*/ 2147483647 w 2527"/>
                <a:gd name="T35" fmla="*/ 2147483647 h 2325"/>
                <a:gd name="T36" fmla="*/ 2147483647 w 2527"/>
                <a:gd name="T37" fmla="*/ 2147483647 h 2325"/>
                <a:gd name="T38" fmla="*/ 2147483647 w 2527"/>
                <a:gd name="T39" fmla="*/ 2147483647 h 2325"/>
                <a:gd name="T40" fmla="*/ 2147483647 w 2527"/>
                <a:gd name="T41" fmla="*/ 2147483647 h 2325"/>
                <a:gd name="T42" fmla="*/ 2147483647 w 2527"/>
                <a:gd name="T43" fmla="*/ 2147483647 h 2325"/>
                <a:gd name="T44" fmla="*/ 2147483647 w 2527"/>
                <a:gd name="T45" fmla="*/ 2147483647 h 2325"/>
                <a:gd name="T46" fmla="*/ 2147483647 w 2527"/>
                <a:gd name="T47" fmla="*/ 2147483647 h 2325"/>
                <a:gd name="T48" fmla="*/ 2147483647 w 2527"/>
                <a:gd name="T49" fmla="*/ 2147483647 h 2325"/>
                <a:gd name="T50" fmla="*/ 2147483647 w 2527"/>
                <a:gd name="T51" fmla="*/ 2147483647 h 2325"/>
                <a:gd name="T52" fmla="*/ 2147483647 w 2527"/>
                <a:gd name="T53" fmla="*/ 2147483647 h 2325"/>
                <a:gd name="T54" fmla="*/ 2147483647 w 2527"/>
                <a:gd name="T55" fmla="*/ 2147483647 h 2325"/>
                <a:gd name="T56" fmla="*/ 2147483647 w 2527"/>
                <a:gd name="T57" fmla="*/ 2147483647 h 2325"/>
                <a:gd name="T58" fmla="*/ 2147483647 w 2527"/>
                <a:gd name="T59" fmla="*/ 2147483647 h 2325"/>
                <a:gd name="T60" fmla="*/ 2147483647 w 2527"/>
                <a:gd name="T61" fmla="*/ 2147483647 h 2325"/>
                <a:gd name="T62" fmla="*/ 2147483647 w 2527"/>
                <a:gd name="T63" fmla="*/ 2147483647 h 2325"/>
                <a:gd name="T64" fmla="*/ 2147483647 w 2527"/>
                <a:gd name="T65" fmla="*/ 2147483647 h 2325"/>
                <a:gd name="T66" fmla="*/ 2147483647 w 2527"/>
                <a:gd name="T67" fmla="*/ 2147483647 h 2325"/>
                <a:gd name="T68" fmla="*/ 2147483647 w 2527"/>
                <a:gd name="T69" fmla="*/ 2147483647 h 2325"/>
                <a:gd name="T70" fmla="*/ 2147483647 w 2527"/>
                <a:gd name="T71" fmla="*/ 2147483647 h 2325"/>
                <a:gd name="T72" fmla="*/ 2147483647 w 2527"/>
                <a:gd name="T73" fmla="*/ 2147483647 h 232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527" h="2325" extrusionOk="0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lnTo>
                    <a:pt x="1886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lnTo>
                    <a:pt x="195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9" name="Google Shape;238;p3"/>
            <p:cNvSpPr>
              <a:spLocks/>
            </p:cNvSpPr>
            <p:nvPr/>
          </p:nvSpPr>
          <p:spPr bwMode="auto">
            <a:xfrm>
              <a:off x="6311240" y="4351414"/>
              <a:ext cx="25153" cy="61988"/>
            </a:xfrm>
            <a:custGeom>
              <a:avLst/>
              <a:gdLst>
                <a:gd name="T0" fmla="*/ 2147483647 w 506"/>
                <a:gd name="T1" fmla="*/ 2147483647 h 1247"/>
                <a:gd name="T2" fmla="*/ 2147483647 w 506"/>
                <a:gd name="T3" fmla="*/ 2147483647 h 1247"/>
                <a:gd name="T4" fmla="*/ 2147483647 w 506"/>
                <a:gd name="T5" fmla="*/ 2147483647 h 1247"/>
                <a:gd name="T6" fmla="*/ 2147483647 w 506"/>
                <a:gd name="T7" fmla="*/ 2147483647 h 1247"/>
                <a:gd name="T8" fmla="*/ 2147483647 w 506"/>
                <a:gd name="T9" fmla="*/ 2147483647 h 1247"/>
                <a:gd name="T10" fmla="*/ 2147483647 w 506"/>
                <a:gd name="T11" fmla="*/ 2147483647 h 1247"/>
                <a:gd name="T12" fmla="*/ 2147483647 w 506"/>
                <a:gd name="T13" fmla="*/ 2147483647 h 1247"/>
                <a:gd name="T14" fmla="*/ 2147483647 w 506"/>
                <a:gd name="T15" fmla="*/ 2147483647 h 1247"/>
                <a:gd name="T16" fmla="*/ 2147483647 w 506"/>
                <a:gd name="T17" fmla="*/ 2147483647 h 1247"/>
                <a:gd name="T18" fmla="*/ 2147483647 w 506"/>
                <a:gd name="T19" fmla="*/ 2147483647 h 1247"/>
                <a:gd name="T20" fmla="*/ 2147483647 w 506"/>
                <a:gd name="T21" fmla="*/ 2147483647 h 1247"/>
                <a:gd name="T22" fmla="*/ 2147483647 w 506"/>
                <a:gd name="T23" fmla="*/ 2147483647 h 1247"/>
                <a:gd name="T24" fmla="*/ 2147483647 w 506"/>
                <a:gd name="T25" fmla="*/ 2147483647 h 1247"/>
                <a:gd name="T26" fmla="*/ 2147483647 w 506"/>
                <a:gd name="T27" fmla="*/ 2147483647 h 1247"/>
                <a:gd name="T28" fmla="*/ 2147483647 w 506"/>
                <a:gd name="T29" fmla="*/ 2147483647 h 1247"/>
                <a:gd name="T30" fmla="*/ 2147483647 w 506"/>
                <a:gd name="T31" fmla="*/ 2147483647 h 1247"/>
                <a:gd name="T32" fmla="*/ 2147483647 w 506"/>
                <a:gd name="T33" fmla="*/ 2147483647 h 12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06" h="1247" extrusionOk="0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0" name="Google Shape;239;p3"/>
            <p:cNvSpPr>
              <a:spLocks/>
            </p:cNvSpPr>
            <p:nvPr/>
          </p:nvSpPr>
          <p:spPr bwMode="auto">
            <a:xfrm>
              <a:off x="6080287" y="4512126"/>
              <a:ext cx="31864" cy="55278"/>
            </a:xfrm>
            <a:custGeom>
              <a:avLst/>
              <a:gdLst>
                <a:gd name="T0" fmla="*/ 2147483647 w 641"/>
                <a:gd name="T1" fmla="*/ 2147483647 h 1112"/>
                <a:gd name="T2" fmla="*/ 2147483647 w 641"/>
                <a:gd name="T3" fmla="*/ 2147483647 h 1112"/>
                <a:gd name="T4" fmla="*/ 2147483647 w 641"/>
                <a:gd name="T5" fmla="*/ 2147483647 h 1112"/>
                <a:gd name="T6" fmla="*/ 2147483647 w 641"/>
                <a:gd name="T7" fmla="*/ 2147483647 h 1112"/>
                <a:gd name="T8" fmla="*/ 2147483647 w 641"/>
                <a:gd name="T9" fmla="*/ 2147483647 h 1112"/>
                <a:gd name="T10" fmla="*/ 2147483647 w 641"/>
                <a:gd name="T11" fmla="*/ 2147483647 h 1112"/>
                <a:gd name="T12" fmla="*/ 2147483647 w 641"/>
                <a:gd name="T13" fmla="*/ 2147483647 h 1112"/>
                <a:gd name="T14" fmla="*/ 2147483647 w 641"/>
                <a:gd name="T15" fmla="*/ 2147483647 h 1112"/>
                <a:gd name="T16" fmla="*/ 2147483647 w 641"/>
                <a:gd name="T17" fmla="*/ 2147483647 h 1112"/>
                <a:gd name="T18" fmla="*/ 2147483647 w 641"/>
                <a:gd name="T19" fmla="*/ 2147483647 h 1112"/>
                <a:gd name="T20" fmla="*/ 2147483647 w 641"/>
                <a:gd name="T21" fmla="*/ 0 h 1112"/>
                <a:gd name="T22" fmla="*/ 2147483647 w 641"/>
                <a:gd name="T23" fmla="*/ 2147483647 h 1112"/>
                <a:gd name="T24" fmla="*/ 2147483647 w 641"/>
                <a:gd name="T25" fmla="*/ 2147483647 h 1112"/>
                <a:gd name="T26" fmla="*/ 2147483647 w 641"/>
                <a:gd name="T27" fmla="*/ 2147483647 h 1112"/>
                <a:gd name="T28" fmla="*/ 2147483647 w 641"/>
                <a:gd name="T29" fmla="*/ 2147483647 h 1112"/>
                <a:gd name="T30" fmla="*/ 2147483647 w 641"/>
                <a:gd name="T31" fmla="*/ 2147483647 h 1112"/>
                <a:gd name="T32" fmla="*/ 2147483647 w 641"/>
                <a:gd name="T33" fmla="*/ 2147483647 h 1112"/>
                <a:gd name="T34" fmla="*/ 2147483647 w 641"/>
                <a:gd name="T35" fmla="*/ 2147483647 h 1112"/>
                <a:gd name="T36" fmla="*/ 2147483647 w 641"/>
                <a:gd name="T37" fmla="*/ 2147483647 h 1112"/>
                <a:gd name="T38" fmla="*/ 2147483647 w 641"/>
                <a:gd name="T39" fmla="*/ 2147483647 h 1112"/>
                <a:gd name="T40" fmla="*/ 2147483647 w 641"/>
                <a:gd name="T41" fmla="*/ 2147483647 h 1112"/>
                <a:gd name="T42" fmla="*/ 2147483647 w 641"/>
                <a:gd name="T43" fmla="*/ 2147483647 h 1112"/>
                <a:gd name="T44" fmla="*/ 2147483647 w 641"/>
                <a:gd name="T45" fmla="*/ 2147483647 h 1112"/>
                <a:gd name="T46" fmla="*/ 2147483647 w 641"/>
                <a:gd name="T47" fmla="*/ 2147483647 h 1112"/>
                <a:gd name="T48" fmla="*/ 2147483647 w 641"/>
                <a:gd name="T49" fmla="*/ 2147483647 h 1112"/>
                <a:gd name="T50" fmla="*/ 2147483647 w 641"/>
                <a:gd name="T51" fmla="*/ 2147483647 h 1112"/>
                <a:gd name="T52" fmla="*/ 2147483647 w 641"/>
                <a:gd name="T53" fmla="*/ 2147483647 h 1112"/>
                <a:gd name="T54" fmla="*/ 2147483647 w 641"/>
                <a:gd name="T55" fmla="*/ 2147483647 h 1112"/>
                <a:gd name="T56" fmla="*/ 2147483647 w 641"/>
                <a:gd name="T57" fmla="*/ 2147483647 h 1112"/>
                <a:gd name="T58" fmla="*/ 2147483647 w 641"/>
                <a:gd name="T59" fmla="*/ 2147483647 h 1112"/>
                <a:gd name="T60" fmla="*/ 2147483647 w 641"/>
                <a:gd name="T61" fmla="*/ 2147483647 h 1112"/>
                <a:gd name="T62" fmla="*/ 2147483647 w 641"/>
                <a:gd name="T63" fmla="*/ 2147483647 h 1112"/>
                <a:gd name="T64" fmla="*/ 2147483647 w 641"/>
                <a:gd name="T65" fmla="*/ 2147483647 h 1112"/>
                <a:gd name="T66" fmla="*/ 2147483647 w 641"/>
                <a:gd name="T67" fmla="*/ 2147483647 h 1112"/>
                <a:gd name="T68" fmla="*/ 2147483647 w 641"/>
                <a:gd name="T69" fmla="*/ 2147483647 h 1112"/>
                <a:gd name="T70" fmla="*/ 2147483647 w 641"/>
                <a:gd name="T71" fmla="*/ 2147483647 h 1112"/>
                <a:gd name="T72" fmla="*/ 2147483647 w 641"/>
                <a:gd name="T73" fmla="*/ 2147483647 h 1112"/>
                <a:gd name="T74" fmla="*/ 2147483647 w 641"/>
                <a:gd name="T75" fmla="*/ 2147483647 h 1112"/>
                <a:gd name="T76" fmla="*/ 2147483647 w 641"/>
                <a:gd name="T77" fmla="*/ 2147483647 h 1112"/>
                <a:gd name="T78" fmla="*/ 2147483647 w 641"/>
                <a:gd name="T79" fmla="*/ 2147483647 h 1112"/>
                <a:gd name="T80" fmla="*/ 2147483647 w 641"/>
                <a:gd name="T81" fmla="*/ 0 h 1112"/>
                <a:gd name="T82" fmla="*/ 2147483647 w 641"/>
                <a:gd name="T83" fmla="*/ 0 h 111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41" h="1112" extrusionOk="0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lnTo>
                    <a:pt x="405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1" name="Google Shape;240;p3"/>
            <p:cNvSpPr>
              <a:spLocks/>
            </p:cNvSpPr>
            <p:nvPr/>
          </p:nvSpPr>
          <p:spPr bwMode="auto">
            <a:xfrm>
              <a:off x="6035101" y="4478621"/>
              <a:ext cx="125567" cy="110505"/>
            </a:xfrm>
            <a:custGeom>
              <a:avLst/>
              <a:gdLst>
                <a:gd name="T0" fmla="*/ 2147483647 w 2526"/>
                <a:gd name="T1" fmla="*/ 2147483647 h 2223"/>
                <a:gd name="T2" fmla="*/ 2147483647 w 2526"/>
                <a:gd name="T3" fmla="*/ 2147483647 h 2223"/>
                <a:gd name="T4" fmla="*/ 2147483647 w 2526"/>
                <a:gd name="T5" fmla="*/ 2147483647 h 2223"/>
                <a:gd name="T6" fmla="*/ 2147483647 w 2526"/>
                <a:gd name="T7" fmla="*/ 2147483647 h 2223"/>
                <a:gd name="T8" fmla="*/ 2147483647 w 2526"/>
                <a:gd name="T9" fmla="*/ 2147483647 h 2223"/>
                <a:gd name="T10" fmla="*/ 2147483647 w 2526"/>
                <a:gd name="T11" fmla="*/ 2147483647 h 2223"/>
                <a:gd name="T12" fmla="*/ 2147483647 w 2526"/>
                <a:gd name="T13" fmla="*/ 2147483647 h 2223"/>
                <a:gd name="T14" fmla="*/ 2147483647 w 2526"/>
                <a:gd name="T15" fmla="*/ 2147483647 h 2223"/>
                <a:gd name="T16" fmla="*/ 2147483647 w 2526"/>
                <a:gd name="T17" fmla="*/ 2147483647 h 2223"/>
                <a:gd name="T18" fmla="*/ 2147483647 w 2526"/>
                <a:gd name="T19" fmla="*/ 2147483647 h 2223"/>
                <a:gd name="T20" fmla="*/ 2147483647 w 2526"/>
                <a:gd name="T21" fmla="*/ 2147483647 h 2223"/>
                <a:gd name="T22" fmla="*/ 2147483647 w 2526"/>
                <a:gd name="T23" fmla="*/ 2147483647 h 2223"/>
                <a:gd name="T24" fmla="*/ 2147483647 w 2526"/>
                <a:gd name="T25" fmla="*/ 2147483647 h 2223"/>
                <a:gd name="T26" fmla="*/ 2147483647 w 2526"/>
                <a:gd name="T27" fmla="*/ 2147483647 h 2223"/>
                <a:gd name="T28" fmla="*/ 2147483647 w 2526"/>
                <a:gd name="T29" fmla="*/ 2147483647 h 2223"/>
                <a:gd name="T30" fmla="*/ 2147483647 w 2526"/>
                <a:gd name="T31" fmla="*/ 2147483647 h 2223"/>
                <a:gd name="T32" fmla="*/ 2147483647 w 2526"/>
                <a:gd name="T33" fmla="*/ 2147483647 h 2223"/>
                <a:gd name="T34" fmla="*/ 2147483647 w 2526"/>
                <a:gd name="T35" fmla="*/ 2147483647 h 2223"/>
                <a:gd name="T36" fmla="*/ 2147483647 w 2526"/>
                <a:gd name="T37" fmla="*/ 2147483647 h 2223"/>
                <a:gd name="T38" fmla="*/ 2147483647 w 2526"/>
                <a:gd name="T39" fmla="*/ 2147483647 h 2223"/>
                <a:gd name="T40" fmla="*/ 2147483647 w 2526"/>
                <a:gd name="T41" fmla="*/ 2147483647 h 2223"/>
                <a:gd name="T42" fmla="*/ 2147483647 w 2526"/>
                <a:gd name="T43" fmla="*/ 2147483647 h 2223"/>
                <a:gd name="T44" fmla="*/ 2147483647 w 2526"/>
                <a:gd name="T45" fmla="*/ 2147483647 h 2223"/>
                <a:gd name="T46" fmla="*/ 2147483647 w 2526"/>
                <a:gd name="T47" fmla="*/ 2147483647 h 2223"/>
                <a:gd name="T48" fmla="*/ 2147483647 w 2526"/>
                <a:gd name="T49" fmla="*/ 2147483647 h 2223"/>
                <a:gd name="T50" fmla="*/ 2147483647 w 2526"/>
                <a:gd name="T51" fmla="*/ 2147483647 h 2223"/>
                <a:gd name="T52" fmla="*/ 2147483647 w 2526"/>
                <a:gd name="T53" fmla="*/ 2147483647 h 2223"/>
                <a:gd name="T54" fmla="*/ 2147483647 w 2526"/>
                <a:gd name="T55" fmla="*/ 2147483647 h 2223"/>
                <a:gd name="T56" fmla="*/ 2147483647 w 2526"/>
                <a:gd name="T57" fmla="*/ 2147483647 h 2223"/>
                <a:gd name="T58" fmla="*/ 2147483647 w 2526"/>
                <a:gd name="T59" fmla="*/ 2147483647 h 2223"/>
                <a:gd name="T60" fmla="*/ 2147483647 w 2526"/>
                <a:gd name="T61" fmla="*/ 2147483647 h 2223"/>
                <a:gd name="T62" fmla="*/ 2147483647 w 2526"/>
                <a:gd name="T63" fmla="*/ 2147483647 h 2223"/>
                <a:gd name="T64" fmla="*/ 2147483647 w 2526"/>
                <a:gd name="T65" fmla="*/ 2147483647 h 2223"/>
                <a:gd name="T66" fmla="*/ 2147483647 w 2526"/>
                <a:gd name="T67" fmla="*/ 2147483647 h 2223"/>
                <a:gd name="T68" fmla="*/ 2147483647 w 2526"/>
                <a:gd name="T69" fmla="*/ 2147483647 h 2223"/>
                <a:gd name="T70" fmla="*/ 2147483647 w 2526"/>
                <a:gd name="T71" fmla="*/ 2147483647 h 2223"/>
                <a:gd name="T72" fmla="*/ 2147483647 w 2526"/>
                <a:gd name="T73" fmla="*/ 2147483647 h 2223"/>
                <a:gd name="T74" fmla="*/ 2147483647 w 2526"/>
                <a:gd name="T75" fmla="*/ 2147483647 h 2223"/>
                <a:gd name="T76" fmla="*/ 2147483647 w 2526"/>
                <a:gd name="T77" fmla="*/ 2147483647 h 2223"/>
                <a:gd name="T78" fmla="*/ 2147483647 w 2526"/>
                <a:gd name="T79" fmla="*/ 2147483647 h 2223"/>
                <a:gd name="T80" fmla="*/ 2147483647 w 2526"/>
                <a:gd name="T81" fmla="*/ 2147483647 h 2223"/>
                <a:gd name="T82" fmla="*/ 2147483647 w 2526"/>
                <a:gd name="T83" fmla="*/ 2147483647 h 2223"/>
                <a:gd name="T84" fmla="*/ 2147483647 w 2526"/>
                <a:gd name="T85" fmla="*/ 2147483647 h 2223"/>
                <a:gd name="T86" fmla="*/ 2147483647 w 2526"/>
                <a:gd name="T87" fmla="*/ 2147483647 h 2223"/>
                <a:gd name="T88" fmla="*/ 2147483647 w 2526"/>
                <a:gd name="T89" fmla="*/ 2147483647 h 2223"/>
                <a:gd name="T90" fmla="*/ 2147483647 w 2526"/>
                <a:gd name="T91" fmla="*/ 2147483647 h 2223"/>
                <a:gd name="T92" fmla="*/ 2147483647 w 2526"/>
                <a:gd name="T93" fmla="*/ 2147483647 h 2223"/>
                <a:gd name="T94" fmla="*/ 2147483647 w 2526"/>
                <a:gd name="T95" fmla="*/ 2147483647 h 2223"/>
                <a:gd name="T96" fmla="*/ 2147483647 w 2526"/>
                <a:gd name="T97" fmla="*/ 2147483647 h 22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26" h="2223" extrusionOk="0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2" name="Google Shape;241;p3"/>
            <p:cNvSpPr>
              <a:spLocks/>
            </p:cNvSpPr>
            <p:nvPr/>
          </p:nvSpPr>
          <p:spPr bwMode="auto">
            <a:xfrm>
              <a:off x="6341364" y="4378207"/>
              <a:ext cx="11781" cy="13422"/>
            </a:xfrm>
            <a:custGeom>
              <a:avLst/>
              <a:gdLst>
                <a:gd name="T0" fmla="*/ 2147483647 w 237"/>
                <a:gd name="T1" fmla="*/ 2147483647 h 270"/>
                <a:gd name="T2" fmla="*/ 2147483647 w 237"/>
                <a:gd name="T3" fmla="*/ 2147483647 h 270"/>
                <a:gd name="T4" fmla="*/ 2147483647 w 237"/>
                <a:gd name="T5" fmla="*/ 2147483647 h 270"/>
                <a:gd name="T6" fmla="*/ 2147483647 w 237"/>
                <a:gd name="T7" fmla="*/ 2147483647 h 270"/>
                <a:gd name="T8" fmla="*/ 2147483647 w 237"/>
                <a:gd name="T9" fmla="*/ 2147483647 h 270"/>
                <a:gd name="T10" fmla="*/ 2147483647 w 237"/>
                <a:gd name="T11" fmla="*/ 2147483647 h 270"/>
                <a:gd name="T12" fmla="*/ 2147483647 w 237"/>
                <a:gd name="T13" fmla="*/ 2147483647 h 270"/>
                <a:gd name="T14" fmla="*/ 2147483647 w 237"/>
                <a:gd name="T15" fmla="*/ 2147483647 h 270"/>
                <a:gd name="T16" fmla="*/ 2147483647 w 237"/>
                <a:gd name="T17" fmla="*/ 2147483647 h 270"/>
                <a:gd name="T18" fmla="*/ 2147483647 w 237"/>
                <a:gd name="T19" fmla="*/ 2147483647 h 270"/>
                <a:gd name="T20" fmla="*/ 2147483647 w 237"/>
                <a:gd name="T21" fmla="*/ 2147483647 h 270"/>
                <a:gd name="T22" fmla="*/ 2147483647 w 237"/>
                <a:gd name="T23" fmla="*/ 2147483647 h 27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7" h="270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3" name="Google Shape;242;p3"/>
            <p:cNvSpPr>
              <a:spLocks/>
            </p:cNvSpPr>
            <p:nvPr/>
          </p:nvSpPr>
          <p:spPr bwMode="auto">
            <a:xfrm>
              <a:off x="6205805" y="4490353"/>
              <a:ext cx="28534" cy="16802"/>
            </a:xfrm>
            <a:custGeom>
              <a:avLst/>
              <a:gdLst>
                <a:gd name="T0" fmla="*/ 2147483647 w 574"/>
                <a:gd name="T1" fmla="*/ 0 h 338"/>
                <a:gd name="T2" fmla="*/ 2147483647 w 574"/>
                <a:gd name="T3" fmla="*/ 2147483647 h 338"/>
                <a:gd name="T4" fmla="*/ 2147483647 w 574"/>
                <a:gd name="T5" fmla="*/ 2147483647 h 338"/>
                <a:gd name="T6" fmla="*/ 2147483647 w 574"/>
                <a:gd name="T7" fmla="*/ 2147483647 h 338"/>
                <a:gd name="T8" fmla="*/ 2147483647 w 574"/>
                <a:gd name="T9" fmla="*/ 2147483647 h 338"/>
                <a:gd name="T10" fmla="*/ 2147483647 w 574"/>
                <a:gd name="T11" fmla="*/ 2147483647 h 338"/>
                <a:gd name="T12" fmla="*/ 2147483647 w 574"/>
                <a:gd name="T13" fmla="*/ 2147483647 h 338"/>
                <a:gd name="T14" fmla="*/ 2147483647 w 574"/>
                <a:gd name="T15" fmla="*/ 2147483647 h 338"/>
                <a:gd name="T16" fmla="*/ 2147483647 w 574"/>
                <a:gd name="T17" fmla="*/ 2147483647 h 338"/>
                <a:gd name="T18" fmla="*/ 2147483647 w 574"/>
                <a:gd name="T19" fmla="*/ 2147483647 h 338"/>
                <a:gd name="T20" fmla="*/ 2147483647 w 574"/>
                <a:gd name="T21" fmla="*/ 2147483647 h 338"/>
                <a:gd name="T22" fmla="*/ 2147483647 w 574"/>
                <a:gd name="T23" fmla="*/ 2147483647 h 338"/>
                <a:gd name="T24" fmla="*/ 2147483647 w 574"/>
                <a:gd name="T25" fmla="*/ 0 h 338"/>
                <a:gd name="T26" fmla="*/ 2147483647 w 574"/>
                <a:gd name="T27" fmla="*/ 0 h 33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74" h="338" extrusionOk="0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4" name="Google Shape;243;p3"/>
            <p:cNvSpPr>
              <a:spLocks/>
            </p:cNvSpPr>
            <p:nvPr/>
          </p:nvSpPr>
          <p:spPr bwMode="auto">
            <a:xfrm>
              <a:off x="6304579" y="4530519"/>
              <a:ext cx="120547" cy="108815"/>
            </a:xfrm>
            <a:custGeom>
              <a:avLst/>
              <a:gdLst>
                <a:gd name="T0" fmla="*/ 2147483647 w 2425"/>
                <a:gd name="T1" fmla="*/ 2147483647 h 2189"/>
                <a:gd name="T2" fmla="*/ 2147483647 w 2425"/>
                <a:gd name="T3" fmla="*/ 2147483647 h 2189"/>
                <a:gd name="T4" fmla="*/ 2147483647 w 2425"/>
                <a:gd name="T5" fmla="*/ 2147483647 h 2189"/>
                <a:gd name="T6" fmla="*/ 2147483647 w 2425"/>
                <a:gd name="T7" fmla="*/ 2147483647 h 2189"/>
                <a:gd name="T8" fmla="*/ 2147483647 w 2425"/>
                <a:gd name="T9" fmla="*/ 2147483647 h 2189"/>
                <a:gd name="T10" fmla="*/ 2147483647 w 2425"/>
                <a:gd name="T11" fmla="*/ 2147483647 h 2189"/>
                <a:gd name="T12" fmla="*/ 2147483647 w 2425"/>
                <a:gd name="T13" fmla="*/ 2147483647 h 2189"/>
                <a:gd name="T14" fmla="*/ 2147483647 w 2425"/>
                <a:gd name="T15" fmla="*/ 2147483647 h 2189"/>
                <a:gd name="T16" fmla="*/ 2147483647 w 2425"/>
                <a:gd name="T17" fmla="*/ 2147483647 h 2189"/>
                <a:gd name="T18" fmla="*/ 2147483647 w 2425"/>
                <a:gd name="T19" fmla="*/ 2147483647 h 2189"/>
                <a:gd name="T20" fmla="*/ 2147483647 w 2425"/>
                <a:gd name="T21" fmla="*/ 2147483647 h 2189"/>
                <a:gd name="T22" fmla="*/ 2147483647 w 2425"/>
                <a:gd name="T23" fmla="*/ 2147483647 h 2189"/>
                <a:gd name="T24" fmla="*/ 2147483647 w 2425"/>
                <a:gd name="T25" fmla="*/ 2147483647 h 2189"/>
                <a:gd name="T26" fmla="*/ 2147483647 w 2425"/>
                <a:gd name="T27" fmla="*/ 2147483647 h 2189"/>
                <a:gd name="T28" fmla="*/ 2147483647 w 2425"/>
                <a:gd name="T29" fmla="*/ 2147483647 h 2189"/>
                <a:gd name="T30" fmla="*/ 2147483647 w 2425"/>
                <a:gd name="T31" fmla="*/ 2147483647 h 2189"/>
                <a:gd name="T32" fmla="*/ 2147483647 w 2425"/>
                <a:gd name="T33" fmla="*/ 2147483647 h 2189"/>
                <a:gd name="T34" fmla="*/ 2147483647 w 2425"/>
                <a:gd name="T35" fmla="*/ 2147483647 h 2189"/>
                <a:gd name="T36" fmla="*/ 2147483647 w 2425"/>
                <a:gd name="T37" fmla="*/ 2147483647 h 2189"/>
                <a:gd name="T38" fmla="*/ 2147483647 w 2425"/>
                <a:gd name="T39" fmla="*/ 0 h 2189"/>
                <a:gd name="T40" fmla="*/ 2147483647 w 2425"/>
                <a:gd name="T41" fmla="*/ 2147483647 h 2189"/>
                <a:gd name="T42" fmla="*/ 2147483647 w 2425"/>
                <a:gd name="T43" fmla="*/ 2147483647 h 2189"/>
                <a:gd name="T44" fmla="*/ 2147483647 w 2425"/>
                <a:gd name="T45" fmla="*/ 2147483647 h 2189"/>
                <a:gd name="T46" fmla="*/ 2147483647 w 2425"/>
                <a:gd name="T47" fmla="*/ 2147483647 h 2189"/>
                <a:gd name="T48" fmla="*/ 2147483647 w 2425"/>
                <a:gd name="T49" fmla="*/ 2147483647 h 2189"/>
                <a:gd name="T50" fmla="*/ 2147483647 w 2425"/>
                <a:gd name="T51" fmla="*/ 2147483647 h 2189"/>
                <a:gd name="T52" fmla="*/ 2147483647 w 2425"/>
                <a:gd name="T53" fmla="*/ 2147483647 h 2189"/>
                <a:gd name="T54" fmla="*/ 0 w 2425"/>
                <a:gd name="T55" fmla="*/ 2147483647 h 2189"/>
                <a:gd name="T56" fmla="*/ 0 w 2425"/>
                <a:gd name="T57" fmla="*/ 2147483647 h 2189"/>
                <a:gd name="T58" fmla="*/ 0 w 2425"/>
                <a:gd name="T59" fmla="*/ 2147483647 h 2189"/>
                <a:gd name="T60" fmla="*/ 2147483647 w 2425"/>
                <a:gd name="T61" fmla="*/ 2147483647 h 2189"/>
                <a:gd name="T62" fmla="*/ 2147483647 w 2425"/>
                <a:gd name="T63" fmla="*/ 2147483647 h 2189"/>
                <a:gd name="T64" fmla="*/ 2147483647 w 2425"/>
                <a:gd name="T65" fmla="*/ 2147483647 h 2189"/>
                <a:gd name="T66" fmla="*/ 2147483647 w 2425"/>
                <a:gd name="T67" fmla="*/ 2147483647 h 2189"/>
                <a:gd name="T68" fmla="*/ 2147483647 w 2425"/>
                <a:gd name="T69" fmla="*/ 2147483647 h 2189"/>
                <a:gd name="T70" fmla="*/ 2147483647 w 2425"/>
                <a:gd name="T71" fmla="*/ 2147483647 h 2189"/>
                <a:gd name="T72" fmla="*/ 2147483647 w 2425"/>
                <a:gd name="T73" fmla="*/ 2147483647 h 2189"/>
                <a:gd name="T74" fmla="*/ 2147483647 w 2425"/>
                <a:gd name="T75" fmla="*/ 2147483647 h 2189"/>
                <a:gd name="T76" fmla="*/ 2147483647 w 2425"/>
                <a:gd name="T77" fmla="*/ 2147483647 h 2189"/>
                <a:gd name="T78" fmla="*/ 2147483647 w 2425"/>
                <a:gd name="T79" fmla="*/ 2147483647 h 2189"/>
                <a:gd name="T80" fmla="*/ 2147483647 w 2425"/>
                <a:gd name="T81" fmla="*/ 2147483647 h 2189"/>
                <a:gd name="T82" fmla="*/ 2147483647 w 2425"/>
                <a:gd name="T83" fmla="*/ 2147483647 h 2189"/>
                <a:gd name="T84" fmla="*/ 2147483647 w 2425"/>
                <a:gd name="T85" fmla="*/ 2147483647 h 2189"/>
                <a:gd name="T86" fmla="*/ 2147483647 w 2425"/>
                <a:gd name="T87" fmla="*/ 2147483647 h 2189"/>
                <a:gd name="T88" fmla="*/ 2147483647 w 2425"/>
                <a:gd name="T89" fmla="*/ 2147483647 h 2189"/>
                <a:gd name="T90" fmla="*/ 2147483647 w 2425"/>
                <a:gd name="T91" fmla="*/ 2147483647 h 2189"/>
                <a:gd name="T92" fmla="*/ 2147483647 w 2425"/>
                <a:gd name="T93" fmla="*/ 2147483647 h 2189"/>
                <a:gd name="T94" fmla="*/ 2147483647 w 2425"/>
                <a:gd name="T95" fmla="*/ 2147483647 h 2189"/>
                <a:gd name="T96" fmla="*/ 2147483647 w 2425"/>
                <a:gd name="T97" fmla="*/ 2147483647 h 2189"/>
                <a:gd name="T98" fmla="*/ 2147483647 w 2425"/>
                <a:gd name="T99" fmla="*/ 2147483647 h 2189"/>
                <a:gd name="T100" fmla="*/ 2147483647 w 2425"/>
                <a:gd name="T101" fmla="*/ 0 h 2189"/>
                <a:gd name="T102" fmla="*/ 2147483647 w 2425"/>
                <a:gd name="T103" fmla="*/ 0 h 218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25" h="2189" extrusionOk="0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5" name="Google Shape;244;p3"/>
            <p:cNvSpPr>
              <a:spLocks/>
            </p:cNvSpPr>
            <p:nvPr/>
          </p:nvSpPr>
          <p:spPr bwMode="auto">
            <a:xfrm>
              <a:off x="5787396" y="4540560"/>
              <a:ext cx="128948" cy="107175"/>
            </a:xfrm>
            <a:custGeom>
              <a:avLst/>
              <a:gdLst>
                <a:gd name="T0" fmla="*/ 2147483647 w 2594"/>
                <a:gd name="T1" fmla="*/ 2147483647 h 2156"/>
                <a:gd name="T2" fmla="*/ 2147483647 w 2594"/>
                <a:gd name="T3" fmla="*/ 2147483647 h 2156"/>
                <a:gd name="T4" fmla="*/ 2147483647 w 2594"/>
                <a:gd name="T5" fmla="*/ 2147483647 h 2156"/>
                <a:gd name="T6" fmla="*/ 2147483647 w 2594"/>
                <a:gd name="T7" fmla="*/ 2147483647 h 2156"/>
                <a:gd name="T8" fmla="*/ 2147483647 w 2594"/>
                <a:gd name="T9" fmla="*/ 2147483647 h 2156"/>
                <a:gd name="T10" fmla="*/ 2147483647 w 2594"/>
                <a:gd name="T11" fmla="*/ 2147483647 h 2156"/>
                <a:gd name="T12" fmla="*/ 2147483647 w 2594"/>
                <a:gd name="T13" fmla="*/ 2147483647 h 2156"/>
                <a:gd name="T14" fmla="*/ 2147483647 w 2594"/>
                <a:gd name="T15" fmla="*/ 2147483647 h 2156"/>
                <a:gd name="T16" fmla="*/ 2147483647 w 2594"/>
                <a:gd name="T17" fmla="*/ 2147483647 h 2156"/>
                <a:gd name="T18" fmla="*/ 2147483647 w 2594"/>
                <a:gd name="T19" fmla="*/ 2147483647 h 2156"/>
                <a:gd name="T20" fmla="*/ 2147483647 w 2594"/>
                <a:gd name="T21" fmla="*/ 2147483647 h 2156"/>
                <a:gd name="T22" fmla="*/ 2147483647 w 2594"/>
                <a:gd name="T23" fmla="*/ 2147483647 h 2156"/>
                <a:gd name="T24" fmla="*/ 2147483647 w 2594"/>
                <a:gd name="T25" fmla="*/ 2147483647 h 2156"/>
                <a:gd name="T26" fmla="*/ 2147483647 w 2594"/>
                <a:gd name="T27" fmla="*/ 2147483647 h 2156"/>
                <a:gd name="T28" fmla="*/ 2147483647 w 2594"/>
                <a:gd name="T29" fmla="*/ 2147483647 h 2156"/>
                <a:gd name="T30" fmla="*/ 2147483647 w 2594"/>
                <a:gd name="T31" fmla="*/ 2147483647 h 2156"/>
                <a:gd name="T32" fmla="*/ 2147483647 w 2594"/>
                <a:gd name="T33" fmla="*/ 2147483647 h 2156"/>
                <a:gd name="T34" fmla="*/ 2147483647 w 2594"/>
                <a:gd name="T35" fmla="*/ 2147483647 h 2156"/>
                <a:gd name="T36" fmla="*/ 2147483647 w 2594"/>
                <a:gd name="T37" fmla="*/ 0 h 2156"/>
                <a:gd name="T38" fmla="*/ 2147483647 w 2594"/>
                <a:gd name="T39" fmla="*/ 2147483647 h 2156"/>
                <a:gd name="T40" fmla="*/ 2147483647 w 2594"/>
                <a:gd name="T41" fmla="*/ 2147483647 h 2156"/>
                <a:gd name="T42" fmla="*/ 2147483647 w 2594"/>
                <a:gd name="T43" fmla="*/ 2147483647 h 2156"/>
                <a:gd name="T44" fmla="*/ 2147483647 w 2594"/>
                <a:gd name="T45" fmla="*/ 2147483647 h 2156"/>
                <a:gd name="T46" fmla="*/ 2147483647 w 2594"/>
                <a:gd name="T47" fmla="*/ 2147483647 h 2156"/>
                <a:gd name="T48" fmla="*/ 2147483647 w 2594"/>
                <a:gd name="T49" fmla="*/ 2147483647 h 2156"/>
                <a:gd name="T50" fmla="*/ 2147483647 w 2594"/>
                <a:gd name="T51" fmla="*/ 2147483647 h 2156"/>
                <a:gd name="T52" fmla="*/ 2147483647 w 2594"/>
                <a:gd name="T53" fmla="*/ 2147483647 h 2156"/>
                <a:gd name="T54" fmla="*/ 2147483647 w 2594"/>
                <a:gd name="T55" fmla="*/ 2147483647 h 2156"/>
                <a:gd name="T56" fmla="*/ 2147483647 w 2594"/>
                <a:gd name="T57" fmla="*/ 2147483647 h 2156"/>
                <a:gd name="T58" fmla="*/ 2147483647 w 2594"/>
                <a:gd name="T59" fmla="*/ 2147483647 h 2156"/>
                <a:gd name="T60" fmla="*/ 2147483647 w 2594"/>
                <a:gd name="T61" fmla="*/ 2147483647 h 2156"/>
                <a:gd name="T62" fmla="*/ 2147483647 w 2594"/>
                <a:gd name="T63" fmla="*/ 2147483647 h 2156"/>
                <a:gd name="T64" fmla="*/ 2147483647 w 2594"/>
                <a:gd name="T65" fmla="*/ 2147483647 h 2156"/>
                <a:gd name="T66" fmla="*/ 2147483647 w 2594"/>
                <a:gd name="T67" fmla="*/ 2147483647 h 2156"/>
                <a:gd name="T68" fmla="*/ 2147483647 w 2594"/>
                <a:gd name="T69" fmla="*/ 2147483647 h 2156"/>
                <a:gd name="T70" fmla="*/ 2147483647 w 2594"/>
                <a:gd name="T71" fmla="*/ 2147483647 h 2156"/>
                <a:gd name="T72" fmla="*/ 2147483647 w 2594"/>
                <a:gd name="T73" fmla="*/ 2147483647 h 2156"/>
                <a:gd name="T74" fmla="*/ 2147483647 w 2594"/>
                <a:gd name="T75" fmla="*/ 2147483647 h 2156"/>
                <a:gd name="T76" fmla="*/ 2147483647 w 2594"/>
                <a:gd name="T77" fmla="*/ 2147483647 h 2156"/>
                <a:gd name="T78" fmla="*/ 2147483647 w 2594"/>
                <a:gd name="T79" fmla="*/ 2147483647 h 2156"/>
                <a:gd name="T80" fmla="*/ 2147483647 w 2594"/>
                <a:gd name="T81" fmla="*/ 2147483647 h 2156"/>
                <a:gd name="T82" fmla="*/ 2147483647 w 2594"/>
                <a:gd name="T83" fmla="*/ 2147483647 h 2156"/>
                <a:gd name="T84" fmla="*/ 2147483647 w 2594"/>
                <a:gd name="T85" fmla="*/ 2147483647 h 2156"/>
                <a:gd name="T86" fmla="*/ 2147483647 w 2594"/>
                <a:gd name="T87" fmla="*/ 2147483647 h 2156"/>
                <a:gd name="T88" fmla="*/ 2147483647 w 2594"/>
                <a:gd name="T89" fmla="*/ 2147483647 h 2156"/>
                <a:gd name="T90" fmla="*/ 2147483647 w 2594"/>
                <a:gd name="T91" fmla="*/ 2147483647 h 2156"/>
                <a:gd name="T92" fmla="*/ 2147483647 w 2594"/>
                <a:gd name="T93" fmla="*/ 2147483647 h 2156"/>
                <a:gd name="T94" fmla="*/ 2147483647 w 2594"/>
                <a:gd name="T95" fmla="*/ 2147483647 h 2156"/>
                <a:gd name="T96" fmla="*/ 2147483647 w 2594"/>
                <a:gd name="T97" fmla="*/ 2147483647 h 2156"/>
                <a:gd name="T98" fmla="*/ 2147483647 w 2594"/>
                <a:gd name="T99" fmla="*/ 2147483647 h 2156"/>
                <a:gd name="T100" fmla="*/ 2147483647 w 2594"/>
                <a:gd name="T101" fmla="*/ 0 h 21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594" h="2156" extrusionOk="0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lnTo>
                    <a:pt x="1819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6" name="Google Shape;245;p3"/>
            <p:cNvSpPr>
              <a:spLocks/>
            </p:cNvSpPr>
            <p:nvPr/>
          </p:nvSpPr>
          <p:spPr bwMode="auto">
            <a:xfrm>
              <a:off x="5772334" y="4428414"/>
              <a:ext cx="115526" cy="115526"/>
            </a:xfrm>
            <a:custGeom>
              <a:avLst/>
              <a:gdLst>
                <a:gd name="T0" fmla="*/ 2147483647 w 2324"/>
                <a:gd name="T1" fmla="*/ 2147483647 h 2324"/>
                <a:gd name="T2" fmla="*/ 2147483647 w 2324"/>
                <a:gd name="T3" fmla="*/ 2147483647 h 2324"/>
                <a:gd name="T4" fmla="*/ 2147483647 w 2324"/>
                <a:gd name="T5" fmla="*/ 2147483647 h 2324"/>
                <a:gd name="T6" fmla="*/ 2147483647 w 2324"/>
                <a:gd name="T7" fmla="*/ 2147483647 h 2324"/>
                <a:gd name="T8" fmla="*/ 2147483647 w 2324"/>
                <a:gd name="T9" fmla="*/ 2147483647 h 2324"/>
                <a:gd name="T10" fmla="*/ 2147483647 w 2324"/>
                <a:gd name="T11" fmla="*/ 2147483647 h 2324"/>
                <a:gd name="T12" fmla="*/ 2147483647 w 2324"/>
                <a:gd name="T13" fmla="*/ 2147483647 h 2324"/>
                <a:gd name="T14" fmla="*/ 2147483647 w 2324"/>
                <a:gd name="T15" fmla="*/ 2147483647 h 2324"/>
                <a:gd name="T16" fmla="*/ 2147483647 w 2324"/>
                <a:gd name="T17" fmla="*/ 2147483647 h 2324"/>
                <a:gd name="T18" fmla="*/ 2147483647 w 2324"/>
                <a:gd name="T19" fmla="*/ 2147483647 h 2324"/>
                <a:gd name="T20" fmla="*/ 2147483647 w 2324"/>
                <a:gd name="T21" fmla="*/ 2147483647 h 2324"/>
                <a:gd name="T22" fmla="*/ 2147483647 w 2324"/>
                <a:gd name="T23" fmla="*/ 2147483647 h 2324"/>
                <a:gd name="T24" fmla="*/ 2147483647 w 2324"/>
                <a:gd name="T25" fmla="*/ 2147483647 h 2324"/>
                <a:gd name="T26" fmla="*/ 2147483647 w 2324"/>
                <a:gd name="T27" fmla="*/ 2147483647 h 2324"/>
                <a:gd name="T28" fmla="*/ 2147483647 w 2324"/>
                <a:gd name="T29" fmla="*/ 2147483647 h 2324"/>
                <a:gd name="T30" fmla="*/ 2147483647 w 2324"/>
                <a:gd name="T31" fmla="*/ 2147483647 h 2324"/>
                <a:gd name="T32" fmla="*/ 2147483647 w 2324"/>
                <a:gd name="T33" fmla="*/ 2147483647 h 2324"/>
                <a:gd name="T34" fmla="*/ 2147483647 w 2324"/>
                <a:gd name="T35" fmla="*/ 2147483647 h 2324"/>
                <a:gd name="T36" fmla="*/ 2147483647 w 2324"/>
                <a:gd name="T37" fmla="*/ 2147483647 h 2324"/>
                <a:gd name="T38" fmla="*/ 2147483647 w 2324"/>
                <a:gd name="T39" fmla="*/ 2147483647 h 2324"/>
                <a:gd name="T40" fmla="*/ 2147483647 w 2324"/>
                <a:gd name="T41" fmla="*/ 2147483647 h 2324"/>
                <a:gd name="T42" fmla="*/ 2147483647 w 2324"/>
                <a:gd name="T43" fmla="*/ 2147483647 h 2324"/>
                <a:gd name="T44" fmla="*/ 2147483647 w 2324"/>
                <a:gd name="T45" fmla="*/ 2147483647 h 2324"/>
                <a:gd name="T46" fmla="*/ 2147483647 w 2324"/>
                <a:gd name="T47" fmla="*/ 2147483647 h 2324"/>
                <a:gd name="T48" fmla="*/ 2147483647 w 2324"/>
                <a:gd name="T49" fmla="*/ 2147483647 h 2324"/>
                <a:gd name="T50" fmla="*/ 2147483647 w 2324"/>
                <a:gd name="T51" fmla="*/ 2147483647 h 2324"/>
                <a:gd name="T52" fmla="*/ 2147483647 w 2324"/>
                <a:gd name="T53" fmla="*/ 2147483647 h 2324"/>
                <a:gd name="T54" fmla="*/ 2147483647 w 2324"/>
                <a:gd name="T55" fmla="*/ 2147483647 h 2324"/>
                <a:gd name="T56" fmla="*/ 2147483647 w 2324"/>
                <a:gd name="T57" fmla="*/ 2147483647 h 2324"/>
                <a:gd name="T58" fmla="*/ 2147483647 w 2324"/>
                <a:gd name="T59" fmla="*/ 2147483647 h 2324"/>
                <a:gd name="T60" fmla="*/ 2147483647 w 2324"/>
                <a:gd name="T61" fmla="*/ 2147483647 h 2324"/>
                <a:gd name="T62" fmla="*/ 2147483647 w 2324"/>
                <a:gd name="T63" fmla="*/ 2147483647 h 2324"/>
                <a:gd name="T64" fmla="*/ 2147483647 w 2324"/>
                <a:gd name="T65" fmla="*/ 2147483647 h 23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324" h="2324" extrusionOk="0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7" name="Google Shape;246;p3"/>
            <p:cNvSpPr>
              <a:spLocks/>
            </p:cNvSpPr>
            <p:nvPr/>
          </p:nvSpPr>
          <p:spPr bwMode="auto">
            <a:xfrm>
              <a:off x="5867727" y="4679450"/>
              <a:ext cx="23513" cy="48616"/>
            </a:xfrm>
            <a:custGeom>
              <a:avLst/>
              <a:gdLst>
                <a:gd name="T0" fmla="*/ 2147483647 w 473"/>
                <a:gd name="T1" fmla="*/ 2147483647 h 978"/>
                <a:gd name="T2" fmla="*/ 2147483647 w 473"/>
                <a:gd name="T3" fmla="*/ 2147483647 h 978"/>
                <a:gd name="T4" fmla="*/ 2147483647 w 473"/>
                <a:gd name="T5" fmla="*/ 2147483647 h 978"/>
                <a:gd name="T6" fmla="*/ 2147483647 w 473"/>
                <a:gd name="T7" fmla="*/ 2147483647 h 978"/>
                <a:gd name="T8" fmla="*/ 2147483647 w 473"/>
                <a:gd name="T9" fmla="*/ 2147483647 h 978"/>
                <a:gd name="T10" fmla="*/ 2147483647 w 473"/>
                <a:gd name="T11" fmla="*/ 2147483647 h 978"/>
                <a:gd name="T12" fmla="*/ 2147483647 w 473"/>
                <a:gd name="T13" fmla="*/ 2147483647 h 978"/>
                <a:gd name="T14" fmla="*/ 2147483647 w 473"/>
                <a:gd name="T15" fmla="*/ 2147483647 h 978"/>
                <a:gd name="T16" fmla="*/ 2147483647 w 473"/>
                <a:gd name="T17" fmla="*/ 2147483647 h 978"/>
                <a:gd name="T18" fmla="*/ 2147483647 w 473"/>
                <a:gd name="T19" fmla="*/ 2147483647 h 978"/>
                <a:gd name="T20" fmla="*/ 2147483647 w 473"/>
                <a:gd name="T21" fmla="*/ 2147483647 h 978"/>
                <a:gd name="T22" fmla="*/ 2147483647 w 473"/>
                <a:gd name="T23" fmla="*/ 2147483647 h 978"/>
                <a:gd name="T24" fmla="*/ 2147483647 w 473"/>
                <a:gd name="T25" fmla="*/ 2147483647 h 978"/>
                <a:gd name="T26" fmla="*/ 2147483647 w 473"/>
                <a:gd name="T27" fmla="*/ 2147483647 h 978"/>
                <a:gd name="T28" fmla="*/ 2147483647 w 473"/>
                <a:gd name="T29" fmla="*/ 2147483647 h 978"/>
                <a:gd name="T30" fmla="*/ 2147483647 w 473"/>
                <a:gd name="T31" fmla="*/ 2147483647 h 978"/>
                <a:gd name="T32" fmla="*/ 2147483647 w 473"/>
                <a:gd name="T33" fmla="*/ 2147483647 h 978"/>
                <a:gd name="T34" fmla="*/ 2147483647 w 473"/>
                <a:gd name="T35" fmla="*/ 2147483647 h 978"/>
                <a:gd name="T36" fmla="*/ 2147483647 w 473"/>
                <a:gd name="T37" fmla="*/ 2147483647 h 9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73" h="978" extrusionOk="0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8" name="Google Shape;247;p3"/>
            <p:cNvSpPr>
              <a:spLocks/>
            </p:cNvSpPr>
            <p:nvPr/>
          </p:nvSpPr>
          <p:spPr bwMode="auto">
            <a:xfrm>
              <a:off x="5819211" y="4644305"/>
              <a:ext cx="123877" cy="115526"/>
            </a:xfrm>
            <a:custGeom>
              <a:avLst/>
              <a:gdLst>
                <a:gd name="T0" fmla="*/ 2147483647 w 2492"/>
                <a:gd name="T1" fmla="*/ 2147483647 h 2324"/>
                <a:gd name="T2" fmla="*/ 2147483647 w 2492"/>
                <a:gd name="T3" fmla="*/ 2147483647 h 2324"/>
                <a:gd name="T4" fmla="*/ 2147483647 w 2492"/>
                <a:gd name="T5" fmla="*/ 2147483647 h 2324"/>
                <a:gd name="T6" fmla="*/ 2147483647 w 2492"/>
                <a:gd name="T7" fmla="*/ 2147483647 h 2324"/>
                <a:gd name="T8" fmla="*/ 2147483647 w 2492"/>
                <a:gd name="T9" fmla="*/ 2147483647 h 2324"/>
                <a:gd name="T10" fmla="*/ 2147483647 w 2492"/>
                <a:gd name="T11" fmla="*/ 2147483647 h 2324"/>
                <a:gd name="T12" fmla="*/ 2147483647 w 2492"/>
                <a:gd name="T13" fmla="*/ 2147483647 h 2324"/>
                <a:gd name="T14" fmla="*/ 2147483647 w 2492"/>
                <a:gd name="T15" fmla="*/ 2147483647 h 2324"/>
                <a:gd name="T16" fmla="*/ 2147483647 w 2492"/>
                <a:gd name="T17" fmla="*/ 2147483647 h 2324"/>
                <a:gd name="T18" fmla="*/ 2147483647 w 2492"/>
                <a:gd name="T19" fmla="*/ 2147483647 h 2324"/>
                <a:gd name="T20" fmla="*/ 2147483647 w 2492"/>
                <a:gd name="T21" fmla="*/ 2147483647 h 2324"/>
                <a:gd name="T22" fmla="*/ 2147483647 w 2492"/>
                <a:gd name="T23" fmla="*/ 2147483647 h 2324"/>
                <a:gd name="T24" fmla="*/ 2147483647 w 2492"/>
                <a:gd name="T25" fmla="*/ 2147483647 h 2324"/>
                <a:gd name="T26" fmla="*/ 2147483647 w 2492"/>
                <a:gd name="T27" fmla="*/ 2147483647 h 2324"/>
                <a:gd name="T28" fmla="*/ 2147483647 w 2492"/>
                <a:gd name="T29" fmla="*/ 2147483647 h 2324"/>
                <a:gd name="T30" fmla="*/ 2147483647 w 2492"/>
                <a:gd name="T31" fmla="*/ 2147483647 h 2324"/>
                <a:gd name="T32" fmla="*/ 2147483647 w 2492"/>
                <a:gd name="T33" fmla="*/ 2147483647 h 2324"/>
                <a:gd name="T34" fmla="*/ 2147483647 w 2492"/>
                <a:gd name="T35" fmla="*/ 2147483647 h 2324"/>
                <a:gd name="T36" fmla="*/ 2147483647 w 2492"/>
                <a:gd name="T37" fmla="*/ 2147483647 h 2324"/>
                <a:gd name="T38" fmla="*/ 2147483647 w 2492"/>
                <a:gd name="T39" fmla="*/ 2147483647 h 2324"/>
                <a:gd name="T40" fmla="*/ 2147483647 w 2492"/>
                <a:gd name="T41" fmla="*/ 2147483647 h 2324"/>
                <a:gd name="T42" fmla="*/ 2147483647 w 2492"/>
                <a:gd name="T43" fmla="*/ 2147483647 h 2324"/>
                <a:gd name="T44" fmla="*/ 2147483647 w 2492"/>
                <a:gd name="T45" fmla="*/ 2147483647 h 2324"/>
                <a:gd name="T46" fmla="*/ 2147483647 w 2492"/>
                <a:gd name="T47" fmla="*/ 2147483647 h 2324"/>
                <a:gd name="T48" fmla="*/ 2147483647 w 2492"/>
                <a:gd name="T49" fmla="*/ 2147483647 h 2324"/>
                <a:gd name="T50" fmla="*/ 2147483647 w 2492"/>
                <a:gd name="T51" fmla="*/ 2147483647 h 2324"/>
                <a:gd name="T52" fmla="*/ 2147483647 w 2492"/>
                <a:gd name="T53" fmla="*/ 2147483647 h 2324"/>
                <a:gd name="T54" fmla="*/ 2147483647 w 2492"/>
                <a:gd name="T55" fmla="*/ 2147483647 h 2324"/>
                <a:gd name="T56" fmla="*/ 2147483647 w 2492"/>
                <a:gd name="T57" fmla="*/ 2147483647 h 2324"/>
                <a:gd name="T58" fmla="*/ 2147483647 w 2492"/>
                <a:gd name="T59" fmla="*/ 2147483647 h 2324"/>
                <a:gd name="T60" fmla="*/ 2147483647 w 2492"/>
                <a:gd name="T61" fmla="*/ 2147483647 h 2324"/>
                <a:gd name="T62" fmla="*/ 2147483647 w 2492"/>
                <a:gd name="T63" fmla="*/ 2147483647 h 2324"/>
                <a:gd name="T64" fmla="*/ 2147483647 w 2492"/>
                <a:gd name="T65" fmla="*/ 2147483647 h 2324"/>
                <a:gd name="T66" fmla="*/ 2147483647 w 2492"/>
                <a:gd name="T67" fmla="*/ 2147483647 h 2324"/>
                <a:gd name="T68" fmla="*/ 2147483647 w 2492"/>
                <a:gd name="T69" fmla="*/ 2147483647 h 2324"/>
                <a:gd name="T70" fmla="*/ 2147483647 w 2492"/>
                <a:gd name="T71" fmla="*/ 2147483647 h 2324"/>
                <a:gd name="T72" fmla="*/ 2147483647 w 2492"/>
                <a:gd name="T73" fmla="*/ 2147483647 h 2324"/>
                <a:gd name="T74" fmla="*/ 2147483647 w 2492"/>
                <a:gd name="T75" fmla="*/ 2147483647 h 2324"/>
                <a:gd name="T76" fmla="*/ 2147483647 w 2492"/>
                <a:gd name="T77" fmla="*/ 2147483647 h 2324"/>
                <a:gd name="T78" fmla="*/ 2147483647 w 2492"/>
                <a:gd name="T79" fmla="*/ 2147483647 h 2324"/>
                <a:gd name="T80" fmla="*/ 2147483647 w 2492"/>
                <a:gd name="T81" fmla="*/ 2147483647 h 2324"/>
                <a:gd name="T82" fmla="*/ 2147483647 w 2492"/>
                <a:gd name="T83" fmla="*/ 2147483647 h 2324"/>
                <a:gd name="T84" fmla="*/ 2147483647 w 2492"/>
                <a:gd name="T85" fmla="*/ 2147483647 h 2324"/>
                <a:gd name="T86" fmla="*/ 2147483647 w 2492"/>
                <a:gd name="T87" fmla="*/ 2147483647 h 2324"/>
                <a:gd name="T88" fmla="*/ 2147483647 w 2492"/>
                <a:gd name="T89" fmla="*/ 2147483647 h 2324"/>
                <a:gd name="T90" fmla="*/ 2147483647 w 2492"/>
                <a:gd name="T91" fmla="*/ 2147483647 h 2324"/>
                <a:gd name="T92" fmla="*/ 2147483647 w 2492"/>
                <a:gd name="T93" fmla="*/ 2147483647 h 2324"/>
                <a:gd name="T94" fmla="*/ 2147483647 w 2492"/>
                <a:gd name="T95" fmla="*/ 2147483647 h 2324"/>
                <a:gd name="T96" fmla="*/ 2147483647 w 2492"/>
                <a:gd name="T97" fmla="*/ 2147483647 h 2324"/>
                <a:gd name="T98" fmla="*/ 2147483647 w 2492"/>
                <a:gd name="T99" fmla="*/ 2147483647 h 2324"/>
                <a:gd name="T100" fmla="*/ 2147483647 w 2492"/>
                <a:gd name="T101" fmla="*/ 2147483647 h 2324"/>
                <a:gd name="T102" fmla="*/ 2147483647 w 2492"/>
                <a:gd name="T103" fmla="*/ 2147483647 h 2324"/>
                <a:gd name="T104" fmla="*/ 2147483647 w 2492"/>
                <a:gd name="T105" fmla="*/ 2147483647 h 2324"/>
                <a:gd name="T106" fmla="*/ 2147483647 w 2492"/>
                <a:gd name="T107" fmla="*/ 2147483647 h 23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492" h="2324" extrusionOk="0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9" name="Google Shape;248;p3"/>
            <p:cNvSpPr>
              <a:spLocks/>
            </p:cNvSpPr>
            <p:nvPr/>
          </p:nvSpPr>
          <p:spPr bwMode="auto">
            <a:xfrm>
              <a:off x="6252682" y="4322979"/>
              <a:ext cx="128898" cy="115526"/>
            </a:xfrm>
            <a:custGeom>
              <a:avLst/>
              <a:gdLst>
                <a:gd name="T0" fmla="*/ 2147483647 w 2593"/>
                <a:gd name="T1" fmla="*/ 2147483647 h 2324"/>
                <a:gd name="T2" fmla="*/ 2147483647 w 2593"/>
                <a:gd name="T3" fmla="*/ 2147483647 h 2324"/>
                <a:gd name="T4" fmla="*/ 2147483647 w 2593"/>
                <a:gd name="T5" fmla="*/ 2147483647 h 2324"/>
                <a:gd name="T6" fmla="*/ 2147483647 w 2593"/>
                <a:gd name="T7" fmla="*/ 2147483647 h 2324"/>
                <a:gd name="T8" fmla="*/ 2147483647 w 2593"/>
                <a:gd name="T9" fmla="*/ 2147483647 h 2324"/>
                <a:gd name="T10" fmla="*/ 2147483647 w 2593"/>
                <a:gd name="T11" fmla="*/ 2147483647 h 2324"/>
                <a:gd name="T12" fmla="*/ 2147483647 w 2593"/>
                <a:gd name="T13" fmla="*/ 2147483647 h 2324"/>
                <a:gd name="T14" fmla="*/ 2147483647 w 2593"/>
                <a:gd name="T15" fmla="*/ 2147483647 h 2324"/>
                <a:gd name="T16" fmla="*/ 2147483647 w 2593"/>
                <a:gd name="T17" fmla="*/ 2147483647 h 2324"/>
                <a:gd name="T18" fmla="*/ 2147483647 w 2593"/>
                <a:gd name="T19" fmla="*/ 2147483647 h 2324"/>
                <a:gd name="T20" fmla="*/ 2147483647 w 2593"/>
                <a:gd name="T21" fmla="*/ 2147483647 h 2324"/>
                <a:gd name="T22" fmla="*/ 2147483647 w 2593"/>
                <a:gd name="T23" fmla="*/ 2147483647 h 2324"/>
                <a:gd name="T24" fmla="*/ 2147483647 w 2593"/>
                <a:gd name="T25" fmla="*/ 2147483647 h 2324"/>
                <a:gd name="T26" fmla="*/ 2147483647 w 2593"/>
                <a:gd name="T27" fmla="*/ 2147483647 h 2324"/>
                <a:gd name="T28" fmla="*/ 2147483647 w 2593"/>
                <a:gd name="T29" fmla="*/ 2147483647 h 2324"/>
                <a:gd name="T30" fmla="*/ 2147483647 w 2593"/>
                <a:gd name="T31" fmla="*/ 2147483647 h 2324"/>
                <a:gd name="T32" fmla="*/ 2147483647 w 2593"/>
                <a:gd name="T33" fmla="*/ 2147483647 h 2324"/>
                <a:gd name="T34" fmla="*/ 2147483647 w 2593"/>
                <a:gd name="T35" fmla="*/ 2147483647 h 2324"/>
                <a:gd name="T36" fmla="*/ 2147483647 w 2593"/>
                <a:gd name="T37" fmla="*/ 2147483647 h 2324"/>
                <a:gd name="T38" fmla="*/ 2147483647 w 2593"/>
                <a:gd name="T39" fmla="*/ 2147483647 h 2324"/>
                <a:gd name="T40" fmla="*/ 2147483647 w 2593"/>
                <a:gd name="T41" fmla="*/ 2147483647 h 2324"/>
                <a:gd name="T42" fmla="*/ 2147483647 w 2593"/>
                <a:gd name="T43" fmla="*/ 2147483647 h 2324"/>
                <a:gd name="T44" fmla="*/ 2147483647 w 2593"/>
                <a:gd name="T45" fmla="*/ 2147483647 h 2324"/>
                <a:gd name="T46" fmla="*/ 2147483647 w 2593"/>
                <a:gd name="T47" fmla="*/ 2147483647 h 2324"/>
                <a:gd name="T48" fmla="*/ 2147483647 w 2593"/>
                <a:gd name="T49" fmla="*/ 2147483647 h 2324"/>
                <a:gd name="T50" fmla="*/ 2147483647 w 2593"/>
                <a:gd name="T51" fmla="*/ 2147483647 h 2324"/>
                <a:gd name="T52" fmla="*/ 2147483647 w 2593"/>
                <a:gd name="T53" fmla="*/ 2147483647 h 2324"/>
                <a:gd name="T54" fmla="*/ 2147483647 w 2593"/>
                <a:gd name="T55" fmla="*/ 2147483647 h 2324"/>
                <a:gd name="T56" fmla="*/ 2147483647 w 2593"/>
                <a:gd name="T57" fmla="*/ 2147483647 h 2324"/>
                <a:gd name="T58" fmla="*/ 2147483647 w 2593"/>
                <a:gd name="T59" fmla="*/ 2147483647 h 2324"/>
                <a:gd name="T60" fmla="*/ 2147483647 w 2593"/>
                <a:gd name="T61" fmla="*/ 2147483647 h 2324"/>
                <a:gd name="T62" fmla="*/ 2147483647 w 2593"/>
                <a:gd name="T63" fmla="*/ 2147483647 h 2324"/>
                <a:gd name="T64" fmla="*/ 2147483647 w 2593"/>
                <a:gd name="T65" fmla="*/ 2147483647 h 2324"/>
                <a:gd name="T66" fmla="*/ 2147483647 w 2593"/>
                <a:gd name="T67" fmla="*/ 2147483647 h 2324"/>
                <a:gd name="T68" fmla="*/ 2147483647 w 2593"/>
                <a:gd name="T69" fmla="*/ 2147483647 h 2324"/>
                <a:gd name="T70" fmla="*/ 2147483647 w 2593"/>
                <a:gd name="T71" fmla="*/ 2147483647 h 2324"/>
                <a:gd name="T72" fmla="*/ 2147483647 w 2593"/>
                <a:gd name="T73" fmla="*/ 2147483647 h 2324"/>
                <a:gd name="T74" fmla="*/ 2147483647 w 2593"/>
                <a:gd name="T75" fmla="*/ 2147483647 h 2324"/>
                <a:gd name="T76" fmla="*/ 2147483647 w 2593"/>
                <a:gd name="T77" fmla="*/ 2147483647 h 2324"/>
                <a:gd name="T78" fmla="*/ 2147483647 w 2593"/>
                <a:gd name="T79" fmla="*/ 2147483647 h 2324"/>
                <a:gd name="T80" fmla="*/ 2147483647 w 2593"/>
                <a:gd name="T81" fmla="*/ 2147483647 h 2324"/>
                <a:gd name="T82" fmla="*/ 2147483647 w 2593"/>
                <a:gd name="T83" fmla="*/ 2147483647 h 232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593" h="2324" extrusionOk="0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0" name="Google Shape;249;p3"/>
            <p:cNvSpPr>
              <a:spLocks/>
            </p:cNvSpPr>
            <p:nvPr/>
          </p:nvSpPr>
          <p:spPr bwMode="auto">
            <a:xfrm>
              <a:off x="6063585" y="4589077"/>
              <a:ext cx="112146" cy="112195"/>
            </a:xfrm>
            <a:custGeom>
              <a:avLst/>
              <a:gdLst>
                <a:gd name="T0" fmla="*/ 2147483647 w 2256"/>
                <a:gd name="T1" fmla="*/ 2147483647 h 2257"/>
                <a:gd name="T2" fmla="*/ 2147483647 w 2256"/>
                <a:gd name="T3" fmla="*/ 2147483647 h 2257"/>
                <a:gd name="T4" fmla="*/ 2147483647 w 2256"/>
                <a:gd name="T5" fmla="*/ 2147483647 h 2257"/>
                <a:gd name="T6" fmla="*/ 2147483647 w 2256"/>
                <a:gd name="T7" fmla="*/ 2147483647 h 2257"/>
                <a:gd name="T8" fmla="*/ 2147483647 w 2256"/>
                <a:gd name="T9" fmla="*/ 2147483647 h 2257"/>
                <a:gd name="T10" fmla="*/ 2147483647 w 2256"/>
                <a:gd name="T11" fmla="*/ 2147483647 h 2257"/>
                <a:gd name="T12" fmla="*/ 2147483647 w 2256"/>
                <a:gd name="T13" fmla="*/ 2147483647 h 2257"/>
                <a:gd name="T14" fmla="*/ 2147483647 w 2256"/>
                <a:gd name="T15" fmla="*/ 2147483647 h 2257"/>
                <a:gd name="T16" fmla="*/ 2147483647 w 2256"/>
                <a:gd name="T17" fmla="*/ 2147483647 h 2257"/>
                <a:gd name="T18" fmla="*/ 2147483647 w 2256"/>
                <a:gd name="T19" fmla="*/ 2147483647 h 2257"/>
                <a:gd name="T20" fmla="*/ 2147483647 w 2256"/>
                <a:gd name="T21" fmla="*/ 2147483647 h 2257"/>
                <a:gd name="T22" fmla="*/ 2147483647 w 2256"/>
                <a:gd name="T23" fmla="*/ 2147483647 h 2257"/>
                <a:gd name="T24" fmla="*/ 2147483647 w 2256"/>
                <a:gd name="T25" fmla="*/ 2147483647 h 2257"/>
                <a:gd name="T26" fmla="*/ 2147483647 w 2256"/>
                <a:gd name="T27" fmla="*/ 2147483647 h 2257"/>
                <a:gd name="T28" fmla="*/ 2147483647 w 2256"/>
                <a:gd name="T29" fmla="*/ 2147483647 h 2257"/>
                <a:gd name="T30" fmla="*/ 2147483647 w 2256"/>
                <a:gd name="T31" fmla="*/ 2147483647 h 2257"/>
                <a:gd name="T32" fmla="*/ 2147483647 w 2256"/>
                <a:gd name="T33" fmla="*/ 2147483647 h 2257"/>
                <a:gd name="T34" fmla="*/ 2147483647 w 2256"/>
                <a:gd name="T35" fmla="*/ 2147483647 h 2257"/>
                <a:gd name="T36" fmla="*/ 2147483647 w 2256"/>
                <a:gd name="T37" fmla="*/ 2147483647 h 2257"/>
                <a:gd name="T38" fmla="*/ 2147483647 w 2256"/>
                <a:gd name="T39" fmla="*/ 2147483647 h 2257"/>
                <a:gd name="T40" fmla="*/ 0 w 2256"/>
                <a:gd name="T41" fmla="*/ 2147483647 h 2257"/>
                <a:gd name="T42" fmla="*/ 0 w 2256"/>
                <a:gd name="T43" fmla="*/ 2147483647 h 2257"/>
                <a:gd name="T44" fmla="*/ 2147483647 w 2256"/>
                <a:gd name="T45" fmla="*/ 2147483647 h 2257"/>
                <a:gd name="T46" fmla="*/ 2147483647 w 2256"/>
                <a:gd name="T47" fmla="*/ 2147483647 h 2257"/>
                <a:gd name="T48" fmla="*/ 2147483647 w 2256"/>
                <a:gd name="T49" fmla="*/ 2147483647 h 2257"/>
                <a:gd name="T50" fmla="*/ 2147483647 w 2256"/>
                <a:gd name="T51" fmla="*/ 2147483647 h 2257"/>
                <a:gd name="T52" fmla="*/ 2147483647 w 2256"/>
                <a:gd name="T53" fmla="*/ 2147483647 h 2257"/>
                <a:gd name="T54" fmla="*/ 2147483647 w 2256"/>
                <a:gd name="T55" fmla="*/ 2147483647 h 2257"/>
                <a:gd name="T56" fmla="*/ 2147483647 w 2256"/>
                <a:gd name="T57" fmla="*/ 2147483647 h 2257"/>
                <a:gd name="T58" fmla="*/ 2147483647 w 2256"/>
                <a:gd name="T59" fmla="*/ 2147483647 h 2257"/>
                <a:gd name="T60" fmla="*/ 2147483647 w 2256"/>
                <a:gd name="T61" fmla="*/ 2147483647 h 2257"/>
                <a:gd name="T62" fmla="*/ 2147483647 w 2256"/>
                <a:gd name="T63" fmla="*/ 2147483647 h 2257"/>
                <a:gd name="T64" fmla="*/ 2147483647 w 2256"/>
                <a:gd name="T65" fmla="*/ 2147483647 h 2257"/>
                <a:gd name="T66" fmla="*/ 2147483647 w 2256"/>
                <a:gd name="T67" fmla="*/ 2147483647 h 2257"/>
                <a:gd name="T68" fmla="*/ 2147483647 w 2256"/>
                <a:gd name="T69" fmla="*/ 2147483647 h 2257"/>
                <a:gd name="T70" fmla="*/ 2147483647 w 2256"/>
                <a:gd name="T71" fmla="*/ 2147483647 h 2257"/>
                <a:gd name="T72" fmla="*/ 2147483647 w 2256"/>
                <a:gd name="T73" fmla="*/ 2147483647 h 2257"/>
                <a:gd name="T74" fmla="*/ 2147483647 w 2256"/>
                <a:gd name="T75" fmla="*/ 2147483647 h 2257"/>
                <a:gd name="T76" fmla="*/ 2147483647 w 2256"/>
                <a:gd name="T77" fmla="*/ 2147483647 h 225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56" h="2257" extrusionOk="0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lnTo>
                    <a:pt x="178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1" name="Google Shape;250;p3"/>
            <p:cNvSpPr>
              <a:spLocks/>
            </p:cNvSpPr>
            <p:nvPr/>
          </p:nvSpPr>
          <p:spPr bwMode="auto">
            <a:xfrm>
              <a:off x="5837603" y="4572375"/>
              <a:ext cx="33554" cy="46877"/>
            </a:xfrm>
            <a:custGeom>
              <a:avLst/>
              <a:gdLst>
                <a:gd name="T0" fmla="*/ 2147483647 w 675"/>
                <a:gd name="T1" fmla="*/ 0 h 943"/>
                <a:gd name="T2" fmla="*/ 2147483647 w 675"/>
                <a:gd name="T3" fmla="*/ 2147483647 h 943"/>
                <a:gd name="T4" fmla="*/ 2147483647 w 675"/>
                <a:gd name="T5" fmla="*/ 2147483647 h 943"/>
                <a:gd name="T6" fmla="*/ 2147483647 w 675"/>
                <a:gd name="T7" fmla="*/ 2147483647 h 943"/>
                <a:gd name="T8" fmla="*/ 2147483647 w 675"/>
                <a:gd name="T9" fmla="*/ 2147483647 h 943"/>
                <a:gd name="T10" fmla="*/ 2147483647 w 675"/>
                <a:gd name="T11" fmla="*/ 2147483647 h 943"/>
                <a:gd name="T12" fmla="*/ 2147483647 w 675"/>
                <a:gd name="T13" fmla="*/ 2147483647 h 943"/>
                <a:gd name="T14" fmla="*/ 2147483647 w 675"/>
                <a:gd name="T15" fmla="*/ 2147483647 h 943"/>
                <a:gd name="T16" fmla="*/ 2147483647 w 675"/>
                <a:gd name="T17" fmla="*/ 2147483647 h 943"/>
                <a:gd name="T18" fmla="*/ 2147483647 w 675"/>
                <a:gd name="T19" fmla="*/ 2147483647 h 943"/>
                <a:gd name="T20" fmla="*/ 2147483647 w 675"/>
                <a:gd name="T21" fmla="*/ 2147483647 h 943"/>
                <a:gd name="T22" fmla="*/ 2147483647 w 675"/>
                <a:gd name="T23" fmla="*/ 2147483647 h 943"/>
                <a:gd name="T24" fmla="*/ 2147483647 w 675"/>
                <a:gd name="T25" fmla="*/ 2147483647 h 943"/>
                <a:gd name="T26" fmla="*/ 2147483647 w 675"/>
                <a:gd name="T27" fmla="*/ 2147483647 h 943"/>
                <a:gd name="T28" fmla="*/ 2147483647 w 675"/>
                <a:gd name="T29" fmla="*/ 2147483647 h 943"/>
                <a:gd name="T30" fmla="*/ 2147483647 w 675"/>
                <a:gd name="T31" fmla="*/ 2147483647 h 943"/>
                <a:gd name="T32" fmla="*/ 2147483647 w 675"/>
                <a:gd name="T33" fmla="*/ 2147483647 h 943"/>
                <a:gd name="T34" fmla="*/ 2147483647 w 675"/>
                <a:gd name="T35" fmla="*/ 2147483647 h 943"/>
                <a:gd name="T36" fmla="*/ 2147483647 w 675"/>
                <a:gd name="T37" fmla="*/ 2147483647 h 943"/>
                <a:gd name="T38" fmla="*/ 2147483647 w 675"/>
                <a:gd name="T39" fmla="*/ 2147483647 h 943"/>
                <a:gd name="T40" fmla="*/ 2147483647 w 675"/>
                <a:gd name="T41" fmla="*/ 2147483647 h 943"/>
                <a:gd name="T42" fmla="*/ 2147483647 w 675"/>
                <a:gd name="T43" fmla="*/ 2147483647 h 943"/>
                <a:gd name="T44" fmla="*/ 2147483647 w 675"/>
                <a:gd name="T45" fmla="*/ 2147483647 h 943"/>
                <a:gd name="T46" fmla="*/ 2147483647 w 675"/>
                <a:gd name="T47" fmla="*/ 2147483647 h 943"/>
                <a:gd name="T48" fmla="*/ 2147483647 w 675"/>
                <a:gd name="T49" fmla="*/ 2147483647 h 943"/>
                <a:gd name="T50" fmla="*/ 2147483647 w 675"/>
                <a:gd name="T51" fmla="*/ 2147483647 h 943"/>
                <a:gd name="T52" fmla="*/ 2147483647 w 675"/>
                <a:gd name="T53" fmla="*/ 2147483647 h 943"/>
                <a:gd name="T54" fmla="*/ 2147483647 w 675"/>
                <a:gd name="T55" fmla="*/ 2147483647 h 943"/>
                <a:gd name="T56" fmla="*/ 2147483647 w 675"/>
                <a:gd name="T57" fmla="*/ 2147483647 h 943"/>
                <a:gd name="T58" fmla="*/ 2147483647 w 675"/>
                <a:gd name="T59" fmla="*/ 2147483647 h 943"/>
                <a:gd name="T60" fmla="*/ 2147483647 w 675"/>
                <a:gd name="T61" fmla="*/ 0 h 943"/>
                <a:gd name="T62" fmla="*/ 2147483647 w 675"/>
                <a:gd name="T63" fmla="*/ 0 h 9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75" h="943" extrusionOk="0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2" name="Google Shape;251;p3"/>
            <p:cNvSpPr>
              <a:spLocks/>
            </p:cNvSpPr>
            <p:nvPr/>
          </p:nvSpPr>
          <p:spPr bwMode="auto">
            <a:xfrm>
              <a:off x="5916294" y="4512126"/>
              <a:ext cx="118857" cy="107125"/>
            </a:xfrm>
            <a:custGeom>
              <a:avLst/>
              <a:gdLst>
                <a:gd name="T0" fmla="*/ 2147483647 w 2391"/>
                <a:gd name="T1" fmla="*/ 2147483647 h 2155"/>
                <a:gd name="T2" fmla="*/ 2147483647 w 2391"/>
                <a:gd name="T3" fmla="*/ 2147483647 h 2155"/>
                <a:gd name="T4" fmla="*/ 2147483647 w 2391"/>
                <a:gd name="T5" fmla="*/ 2147483647 h 2155"/>
                <a:gd name="T6" fmla="*/ 2147483647 w 2391"/>
                <a:gd name="T7" fmla="*/ 2147483647 h 2155"/>
                <a:gd name="T8" fmla="*/ 2147483647 w 2391"/>
                <a:gd name="T9" fmla="*/ 2147483647 h 2155"/>
                <a:gd name="T10" fmla="*/ 2147483647 w 2391"/>
                <a:gd name="T11" fmla="*/ 2147483647 h 2155"/>
                <a:gd name="T12" fmla="*/ 2147483647 w 2391"/>
                <a:gd name="T13" fmla="*/ 2147483647 h 2155"/>
                <a:gd name="T14" fmla="*/ 2147483647 w 2391"/>
                <a:gd name="T15" fmla="*/ 2147483647 h 2155"/>
                <a:gd name="T16" fmla="*/ 2147483647 w 2391"/>
                <a:gd name="T17" fmla="*/ 2147483647 h 2155"/>
                <a:gd name="T18" fmla="*/ 2147483647 w 2391"/>
                <a:gd name="T19" fmla="*/ 2147483647 h 2155"/>
                <a:gd name="T20" fmla="*/ 2147483647 w 2391"/>
                <a:gd name="T21" fmla="*/ 2147483647 h 2155"/>
                <a:gd name="T22" fmla="*/ 2147483647 w 2391"/>
                <a:gd name="T23" fmla="*/ 2147483647 h 2155"/>
                <a:gd name="T24" fmla="*/ 2147483647 w 2391"/>
                <a:gd name="T25" fmla="*/ 2147483647 h 2155"/>
                <a:gd name="T26" fmla="*/ 2147483647 w 2391"/>
                <a:gd name="T27" fmla="*/ 2147483647 h 2155"/>
                <a:gd name="T28" fmla="*/ 2147483647 w 2391"/>
                <a:gd name="T29" fmla="*/ 2147483647 h 2155"/>
                <a:gd name="T30" fmla="*/ 2147483647 w 2391"/>
                <a:gd name="T31" fmla="*/ 2147483647 h 2155"/>
                <a:gd name="T32" fmla="*/ 2147483647 w 2391"/>
                <a:gd name="T33" fmla="*/ 2147483647 h 2155"/>
                <a:gd name="T34" fmla="*/ 2147483647 w 2391"/>
                <a:gd name="T35" fmla="*/ 0 h 2155"/>
                <a:gd name="T36" fmla="*/ 2147483647 w 2391"/>
                <a:gd name="T37" fmla="*/ 2147483647 h 2155"/>
                <a:gd name="T38" fmla="*/ 2147483647 w 2391"/>
                <a:gd name="T39" fmla="*/ 2147483647 h 2155"/>
                <a:gd name="T40" fmla="*/ 2147483647 w 2391"/>
                <a:gd name="T41" fmla="*/ 2147483647 h 2155"/>
                <a:gd name="T42" fmla="*/ 2147483647 w 2391"/>
                <a:gd name="T43" fmla="*/ 2147483647 h 2155"/>
                <a:gd name="T44" fmla="*/ 2147483647 w 2391"/>
                <a:gd name="T45" fmla="*/ 2147483647 h 2155"/>
                <a:gd name="T46" fmla="*/ 2147483647 w 2391"/>
                <a:gd name="T47" fmla="*/ 2147483647 h 2155"/>
                <a:gd name="T48" fmla="*/ 2147483647 w 2391"/>
                <a:gd name="T49" fmla="*/ 2147483647 h 2155"/>
                <a:gd name="T50" fmla="*/ 2147483647 w 2391"/>
                <a:gd name="T51" fmla="*/ 2147483647 h 2155"/>
                <a:gd name="T52" fmla="*/ 2147483647 w 2391"/>
                <a:gd name="T53" fmla="*/ 2147483647 h 2155"/>
                <a:gd name="T54" fmla="*/ 2147483647 w 2391"/>
                <a:gd name="T55" fmla="*/ 2147483647 h 2155"/>
                <a:gd name="T56" fmla="*/ 2147483647 w 2391"/>
                <a:gd name="T57" fmla="*/ 2147483647 h 2155"/>
                <a:gd name="T58" fmla="*/ 2147483647 w 2391"/>
                <a:gd name="T59" fmla="*/ 2147483647 h 2155"/>
                <a:gd name="T60" fmla="*/ 2147483647 w 2391"/>
                <a:gd name="T61" fmla="*/ 2147483647 h 2155"/>
                <a:gd name="T62" fmla="*/ 0 w 2391"/>
                <a:gd name="T63" fmla="*/ 2147483647 h 2155"/>
                <a:gd name="T64" fmla="*/ 0 w 2391"/>
                <a:gd name="T65" fmla="*/ 2147483647 h 2155"/>
                <a:gd name="T66" fmla="*/ 2147483647 w 2391"/>
                <a:gd name="T67" fmla="*/ 2147483647 h 2155"/>
                <a:gd name="T68" fmla="*/ 2147483647 w 2391"/>
                <a:gd name="T69" fmla="*/ 2147483647 h 2155"/>
                <a:gd name="T70" fmla="*/ 2147483647 w 2391"/>
                <a:gd name="T71" fmla="*/ 2147483647 h 2155"/>
                <a:gd name="T72" fmla="*/ 2147483647 w 2391"/>
                <a:gd name="T73" fmla="*/ 2147483647 h 2155"/>
                <a:gd name="T74" fmla="*/ 2147483647 w 2391"/>
                <a:gd name="T75" fmla="*/ 2147483647 h 2155"/>
                <a:gd name="T76" fmla="*/ 2147483647 w 2391"/>
                <a:gd name="T77" fmla="*/ 2147483647 h 2155"/>
                <a:gd name="T78" fmla="*/ 2147483647 w 2391"/>
                <a:gd name="T79" fmla="*/ 2147483647 h 2155"/>
                <a:gd name="T80" fmla="*/ 2147483647 w 2391"/>
                <a:gd name="T81" fmla="*/ 2147483647 h 2155"/>
                <a:gd name="T82" fmla="*/ 2147483647 w 2391"/>
                <a:gd name="T83" fmla="*/ 2147483647 h 2155"/>
                <a:gd name="T84" fmla="*/ 2147483647 w 2391"/>
                <a:gd name="T85" fmla="*/ 2147483647 h 2155"/>
                <a:gd name="T86" fmla="*/ 2147483647 w 2391"/>
                <a:gd name="T87" fmla="*/ 2147483647 h 2155"/>
                <a:gd name="T88" fmla="*/ 2147483647 w 2391"/>
                <a:gd name="T89" fmla="*/ 2147483647 h 2155"/>
                <a:gd name="T90" fmla="*/ 2147483647 w 2391"/>
                <a:gd name="T91" fmla="*/ 2147483647 h 2155"/>
                <a:gd name="T92" fmla="*/ 2147483647 w 2391"/>
                <a:gd name="T93" fmla="*/ 2147483647 h 2155"/>
                <a:gd name="T94" fmla="*/ 2147483647 w 2391"/>
                <a:gd name="T95" fmla="*/ 2147483647 h 2155"/>
                <a:gd name="T96" fmla="*/ 2147483647 w 2391"/>
                <a:gd name="T97" fmla="*/ 0 h 21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391" h="2155" extrusionOk="0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3" name="Google Shape;252;p3"/>
            <p:cNvSpPr>
              <a:spLocks/>
            </p:cNvSpPr>
            <p:nvPr/>
          </p:nvSpPr>
          <p:spPr bwMode="auto">
            <a:xfrm>
              <a:off x="5932997" y="4433435"/>
              <a:ext cx="30174" cy="58658"/>
            </a:xfrm>
            <a:custGeom>
              <a:avLst/>
              <a:gdLst>
                <a:gd name="T0" fmla="*/ 2147483647 w 607"/>
                <a:gd name="T1" fmla="*/ 2147483647 h 1180"/>
                <a:gd name="T2" fmla="*/ 2147483647 w 607"/>
                <a:gd name="T3" fmla="*/ 2147483647 h 1180"/>
                <a:gd name="T4" fmla="*/ 2147483647 w 607"/>
                <a:gd name="T5" fmla="*/ 2147483647 h 1180"/>
                <a:gd name="T6" fmla="*/ 2147483647 w 607"/>
                <a:gd name="T7" fmla="*/ 2147483647 h 1180"/>
                <a:gd name="T8" fmla="*/ 2147483647 w 607"/>
                <a:gd name="T9" fmla="*/ 2147483647 h 1180"/>
                <a:gd name="T10" fmla="*/ 2147483647 w 607"/>
                <a:gd name="T11" fmla="*/ 2147483647 h 1180"/>
                <a:gd name="T12" fmla="*/ 2147483647 w 607"/>
                <a:gd name="T13" fmla="*/ 2147483647 h 1180"/>
                <a:gd name="T14" fmla="*/ 2147483647 w 607"/>
                <a:gd name="T15" fmla="*/ 2147483647 h 1180"/>
                <a:gd name="T16" fmla="*/ 2147483647 w 607"/>
                <a:gd name="T17" fmla="*/ 2147483647 h 1180"/>
                <a:gd name="T18" fmla="*/ 2147483647 w 607"/>
                <a:gd name="T19" fmla="*/ 2147483647 h 1180"/>
                <a:gd name="T20" fmla="*/ 2147483647 w 607"/>
                <a:gd name="T21" fmla="*/ 2147483647 h 1180"/>
                <a:gd name="T22" fmla="*/ 2147483647 w 607"/>
                <a:gd name="T23" fmla="*/ 2147483647 h 1180"/>
                <a:gd name="T24" fmla="*/ 2147483647 w 607"/>
                <a:gd name="T25" fmla="*/ 2147483647 h 1180"/>
                <a:gd name="T26" fmla="*/ 2147483647 w 607"/>
                <a:gd name="T27" fmla="*/ 2147483647 h 1180"/>
                <a:gd name="T28" fmla="*/ 2147483647 w 607"/>
                <a:gd name="T29" fmla="*/ 2147483647 h 1180"/>
                <a:gd name="T30" fmla="*/ 2147483647 w 607"/>
                <a:gd name="T31" fmla="*/ 2147483647 h 1180"/>
                <a:gd name="T32" fmla="*/ 2147483647 w 607"/>
                <a:gd name="T33" fmla="*/ 2147483647 h 1180"/>
                <a:gd name="T34" fmla="*/ 2147483647 w 607"/>
                <a:gd name="T35" fmla="*/ 2147483647 h 1180"/>
                <a:gd name="T36" fmla="*/ 2147483647 w 607"/>
                <a:gd name="T37" fmla="*/ 2147483647 h 1180"/>
                <a:gd name="T38" fmla="*/ 2147483647 w 607"/>
                <a:gd name="T39" fmla="*/ 2147483647 h 1180"/>
                <a:gd name="T40" fmla="*/ 2147483647 w 607"/>
                <a:gd name="T41" fmla="*/ 2147483647 h 1180"/>
                <a:gd name="T42" fmla="*/ 2147483647 w 607"/>
                <a:gd name="T43" fmla="*/ 2147483647 h 1180"/>
                <a:gd name="T44" fmla="*/ 2147483647 w 607"/>
                <a:gd name="T45" fmla="*/ 2147483647 h 1180"/>
                <a:gd name="T46" fmla="*/ 2147483647 w 607"/>
                <a:gd name="T47" fmla="*/ 2147483647 h 1180"/>
                <a:gd name="T48" fmla="*/ 2147483647 w 607"/>
                <a:gd name="T49" fmla="*/ 2147483647 h 1180"/>
                <a:gd name="T50" fmla="*/ 2147483647 w 607"/>
                <a:gd name="T51" fmla="*/ 2147483647 h 1180"/>
                <a:gd name="T52" fmla="*/ 2147483647 w 607"/>
                <a:gd name="T53" fmla="*/ 2147483647 h 1180"/>
                <a:gd name="T54" fmla="*/ 2147483647 w 607"/>
                <a:gd name="T55" fmla="*/ 2147483647 h 1180"/>
                <a:gd name="T56" fmla="*/ 2147483647 w 607"/>
                <a:gd name="T57" fmla="*/ 2147483647 h 1180"/>
                <a:gd name="T58" fmla="*/ 2147483647 w 607"/>
                <a:gd name="T59" fmla="*/ 2147483647 h 1180"/>
                <a:gd name="T60" fmla="*/ 2147483647 w 607"/>
                <a:gd name="T61" fmla="*/ 2147483647 h 1180"/>
                <a:gd name="T62" fmla="*/ 2147483647 w 607"/>
                <a:gd name="T63" fmla="*/ 2147483647 h 1180"/>
                <a:gd name="T64" fmla="*/ 2147483647 w 607"/>
                <a:gd name="T65" fmla="*/ 2147483647 h 1180"/>
                <a:gd name="T66" fmla="*/ 2147483647 w 607"/>
                <a:gd name="T67" fmla="*/ 2147483647 h 1180"/>
                <a:gd name="T68" fmla="*/ 2147483647 w 607"/>
                <a:gd name="T69" fmla="*/ 2147483647 h 1180"/>
                <a:gd name="T70" fmla="*/ 2147483647 w 607"/>
                <a:gd name="T71" fmla="*/ 2147483647 h 1180"/>
                <a:gd name="T72" fmla="*/ 2147483647 w 607"/>
                <a:gd name="T73" fmla="*/ 2147483647 h 118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607" h="1180" extrusionOk="0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lnTo>
                    <a:pt x="405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4" name="Google Shape;253;p3"/>
            <p:cNvSpPr>
              <a:spLocks/>
            </p:cNvSpPr>
            <p:nvPr/>
          </p:nvSpPr>
          <p:spPr bwMode="auto">
            <a:xfrm>
              <a:off x="6244330" y="4645995"/>
              <a:ext cx="55278" cy="45236"/>
            </a:xfrm>
            <a:custGeom>
              <a:avLst/>
              <a:gdLst>
                <a:gd name="T0" fmla="*/ 2147483647 w 1112"/>
                <a:gd name="T1" fmla="*/ 2147483647 h 910"/>
                <a:gd name="T2" fmla="*/ 2147483647 w 1112"/>
                <a:gd name="T3" fmla="*/ 2147483647 h 910"/>
                <a:gd name="T4" fmla="*/ 2147483647 w 1112"/>
                <a:gd name="T5" fmla="*/ 2147483647 h 910"/>
                <a:gd name="T6" fmla="*/ 2147483647 w 1112"/>
                <a:gd name="T7" fmla="*/ 2147483647 h 910"/>
                <a:gd name="T8" fmla="*/ 2147483647 w 1112"/>
                <a:gd name="T9" fmla="*/ 2147483647 h 910"/>
                <a:gd name="T10" fmla="*/ 0 w 1112"/>
                <a:gd name="T11" fmla="*/ 2147483647 h 910"/>
                <a:gd name="T12" fmla="*/ 0 w 1112"/>
                <a:gd name="T13" fmla="*/ 2147483647 h 910"/>
                <a:gd name="T14" fmla="*/ 0 w 1112"/>
                <a:gd name="T15" fmla="*/ 2147483647 h 910"/>
                <a:gd name="T16" fmla="*/ 2147483647 w 1112"/>
                <a:gd name="T17" fmla="*/ 2147483647 h 910"/>
                <a:gd name="T18" fmla="*/ 2147483647 w 1112"/>
                <a:gd name="T19" fmla="*/ 2147483647 h 910"/>
                <a:gd name="T20" fmla="*/ 2147483647 w 1112"/>
                <a:gd name="T21" fmla="*/ 2147483647 h 910"/>
                <a:gd name="T22" fmla="*/ 2147483647 w 1112"/>
                <a:gd name="T23" fmla="*/ 2147483647 h 910"/>
                <a:gd name="T24" fmla="*/ 2147483647 w 1112"/>
                <a:gd name="T25" fmla="*/ 2147483647 h 910"/>
                <a:gd name="T26" fmla="*/ 2147483647 w 1112"/>
                <a:gd name="T27" fmla="*/ 2147483647 h 910"/>
                <a:gd name="T28" fmla="*/ 2147483647 w 1112"/>
                <a:gd name="T29" fmla="*/ 2147483647 h 910"/>
                <a:gd name="T30" fmla="*/ 2147483647 w 1112"/>
                <a:gd name="T31" fmla="*/ 2147483647 h 910"/>
                <a:gd name="T32" fmla="*/ 2147483647 w 1112"/>
                <a:gd name="T33" fmla="*/ 2147483647 h 910"/>
                <a:gd name="T34" fmla="*/ 2147483647 w 1112"/>
                <a:gd name="T35" fmla="*/ 2147483647 h 910"/>
                <a:gd name="T36" fmla="*/ 2147483647 w 1112"/>
                <a:gd name="T37" fmla="*/ 2147483647 h 910"/>
                <a:gd name="T38" fmla="*/ 2147483647 w 1112"/>
                <a:gd name="T39" fmla="*/ 2147483647 h 910"/>
                <a:gd name="T40" fmla="*/ 2147483647 w 1112"/>
                <a:gd name="T41" fmla="*/ 2147483647 h 910"/>
                <a:gd name="T42" fmla="*/ 2147483647 w 1112"/>
                <a:gd name="T43" fmla="*/ 2147483647 h 910"/>
                <a:gd name="T44" fmla="*/ 2147483647 w 1112"/>
                <a:gd name="T45" fmla="*/ 2147483647 h 910"/>
                <a:gd name="T46" fmla="*/ 2147483647 w 1112"/>
                <a:gd name="T47" fmla="*/ 2147483647 h 910"/>
                <a:gd name="T48" fmla="*/ 2147483647 w 1112"/>
                <a:gd name="T49" fmla="*/ 2147483647 h 910"/>
                <a:gd name="T50" fmla="*/ 2147483647 w 1112"/>
                <a:gd name="T51" fmla="*/ 2147483647 h 910"/>
                <a:gd name="T52" fmla="*/ 2147483647 w 1112"/>
                <a:gd name="T53" fmla="*/ 2147483647 h 910"/>
                <a:gd name="T54" fmla="*/ 2147483647 w 1112"/>
                <a:gd name="T55" fmla="*/ 2147483647 h 910"/>
                <a:gd name="T56" fmla="*/ 2147483647 w 1112"/>
                <a:gd name="T57" fmla="*/ 2147483647 h 910"/>
                <a:gd name="T58" fmla="*/ 2147483647 w 1112"/>
                <a:gd name="T59" fmla="*/ 2147483647 h 910"/>
                <a:gd name="T60" fmla="*/ 2147483647 w 1112"/>
                <a:gd name="T61" fmla="*/ 2147483647 h 910"/>
                <a:gd name="T62" fmla="*/ 2147483647 w 1112"/>
                <a:gd name="T63" fmla="*/ 2147483647 h 9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112" h="910" extrusionOk="0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5" name="Google Shape;254;p3"/>
            <p:cNvSpPr>
              <a:spLocks/>
            </p:cNvSpPr>
            <p:nvPr/>
          </p:nvSpPr>
          <p:spPr bwMode="auto">
            <a:xfrm>
              <a:off x="5896211" y="4405001"/>
              <a:ext cx="110505" cy="110505"/>
            </a:xfrm>
            <a:custGeom>
              <a:avLst/>
              <a:gdLst>
                <a:gd name="T0" fmla="*/ 2147483647 w 2223"/>
                <a:gd name="T1" fmla="*/ 2147483647 h 2223"/>
                <a:gd name="T2" fmla="*/ 2147483647 w 2223"/>
                <a:gd name="T3" fmla="*/ 2147483647 h 2223"/>
                <a:gd name="T4" fmla="*/ 2147483647 w 2223"/>
                <a:gd name="T5" fmla="*/ 2147483647 h 2223"/>
                <a:gd name="T6" fmla="*/ 2147483647 w 2223"/>
                <a:gd name="T7" fmla="*/ 2147483647 h 2223"/>
                <a:gd name="T8" fmla="*/ 2147483647 w 2223"/>
                <a:gd name="T9" fmla="*/ 2147483647 h 2223"/>
                <a:gd name="T10" fmla="*/ 2147483647 w 2223"/>
                <a:gd name="T11" fmla="*/ 2147483647 h 2223"/>
                <a:gd name="T12" fmla="*/ 2147483647 w 2223"/>
                <a:gd name="T13" fmla="*/ 2147483647 h 2223"/>
                <a:gd name="T14" fmla="*/ 2147483647 w 2223"/>
                <a:gd name="T15" fmla="*/ 2147483647 h 2223"/>
                <a:gd name="T16" fmla="*/ 2147483647 w 2223"/>
                <a:gd name="T17" fmla="*/ 2147483647 h 2223"/>
                <a:gd name="T18" fmla="*/ 2147483647 w 2223"/>
                <a:gd name="T19" fmla="*/ 2147483647 h 2223"/>
                <a:gd name="T20" fmla="*/ 2147483647 w 2223"/>
                <a:gd name="T21" fmla="*/ 2147483647 h 2223"/>
                <a:gd name="T22" fmla="*/ 2147483647 w 2223"/>
                <a:gd name="T23" fmla="*/ 2147483647 h 2223"/>
                <a:gd name="T24" fmla="*/ 2147483647 w 2223"/>
                <a:gd name="T25" fmla="*/ 2147483647 h 2223"/>
                <a:gd name="T26" fmla="*/ 2147483647 w 2223"/>
                <a:gd name="T27" fmla="*/ 0 h 2223"/>
                <a:gd name="T28" fmla="*/ 2147483647 w 2223"/>
                <a:gd name="T29" fmla="*/ 2147483647 h 2223"/>
                <a:gd name="T30" fmla="*/ 2147483647 w 2223"/>
                <a:gd name="T31" fmla="*/ 2147483647 h 2223"/>
                <a:gd name="T32" fmla="*/ 2147483647 w 2223"/>
                <a:gd name="T33" fmla="*/ 2147483647 h 2223"/>
                <a:gd name="T34" fmla="*/ 2147483647 w 2223"/>
                <a:gd name="T35" fmla="*/ 2147483647 h 2223"/>
                <a:gd name="T36" fmla="*/ 2147483647 w 2223"/>
                <a:gd name="T37" fmla="*/ 2147483647 h 2223"/>
                <a:gd name="T38" fmla="*/ 2147483647 w 2223"/>
                <a:gd name="T39" fmla="*/ 2147483647 h 2223"/>
                <a:gd name="T40" fmla="*/ 2147483647 w 2223"/>
                <a:gd name="T41" fmla="*/ 2147483647 h 2223"/>
                <a:gd name="T42" fmla="*/ 0 w 2223"/>
                <a:gd name="T43" fmla="*/ 2147483647 h 2223"/>
                <a:gd name="T44" fmla="*/ 0 w 2223"/>
                <a:gd name="T45" fmla="*/ 2147483647 h 2223"/>
                <a:gd name="T46" fmla="*/ 0 w 2223"/>
                <a:gd name="T47" fmla="*/ 2147483647 h 2223"/>
                <a:gd name="T48" fmla="*/ 2147483647 w 2223"/>
                <a:gd name="T49" fmla="*/ 2147483647 h 2223"/>
                <a:gd name="T50" fmla="*/ 2147483647 w 2223"/>
                <a:gd name="T51" fmla="*/ 2147483647 h 2223"/>
                <a:gd name="T52" fmla="*/ 2147483647 w 2223"/>
                <a:gd name="T53" fmla="*/ 2147483647 h 2223"/>
                <a:gd name="T54" fmla="*/ 2147483647 w 2223"/>
                <a:gd name="T55" fmla="*/ 2147483647 h 2223"/>
                <a:gd name="T56" fmla="*/ 2147483647 w 2223"/>
                <a:gd name="T57" fmla="*/ 2147483647 h 2223"/>
                <a:gd name="T58" fmla="*/ 2147483647 w 2223"/>
                <a:gd name="T59" fmla="*/ 2147483647 h 2223"/>
                <a:gd name="T60" fmla="*/ 2147483647 w 2223"/>
                <a:gd name="T61" fmla="*/ 2147483647 h 2223"/>
                <a:gd name="T62" fmla="*/ 2147483647 w 2223"/>
                <a:gd name="T63" fmla="*/ 2147483647 h 2223"/>
                <a:gd name="T64" fmla="*/ 2147483647 w 2223"/>
                <a:gd name="T65" fmla="*/ 2147483647 h 2223"/>
                <a:gd name="T66" fmla="*/ 2147483647 w 2223"/>
                <a:gd name="T67" fmla="*/ 2147483647 h 2223"/>
                <a:gd name="T68" fmla="*/ 2147483647 w 2223"/>
                <a:gd name="T69" fmla="*/ 2147483647 h 2223"/>
                <a:gd name="T70" fmla="*/ 2147483647 w 2223"/>
                <a:gd name="T71" fmla="*/ 2147483647 h 2223"/>
                <a:gd name="T72" fmla="*/ 2147483647 w 2223"/>
                <a:gd name="T73" fmla="*/ 2147483647 h 2223"/>
                <a:gd name="T74" fmla="*/ 2147483647 w 2223"/>
                <a:gd name="T75" fmla="*/ 2147483647 h 2223"/>
                <a:gd name="T76" fmla="*/ 2147483647 w 2223"/>
                <a:gd name="T77" fmla="*/ 2147483647 h 2223"/>
                <a:gd name="T78" fmla="*/ 2147483647 w 2223"/>
                <a:gd name="T79" fmla="*/ 2147483647 h 2223"/>
                <a:gd name="T80" fmla="*/ 2147483647 w 2223"/>
                <a:gd name="T81" fmla="*/ 2147483647 h 2223"/>
                <a:gd name="T82" fmla="*/ 2147483647 w 2223"/>
                <a:gd name="T83" fmla="*/ 0 h 2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223" h="2223" extrusionOk="0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6" name="Google Shape;255;p3"/>
            <p:cNvSpPr>
              <a:spLocks/>
            </p:cNvSpPr>
            <p:nvPr/>
          </p:nvSpPr>
          <p:spPr bwMode="auto">
            <a:xfrm>
              <a:off x="6105391" y="4620892"/>
              <a:ext cx="30174" cy="48567"/>
            </a:xfrm>
            <a:custGeom>
              <a:avLst/>
              <a:gdLst>
                <a:gd name="T0" fmla="*/ 2147483647 w 607"/>
                <a:gd name="T1" fmla="*/ 2147483647 h 977"/>
                <a:gd name="T2" fmla="*/ 2147483647 w 607"/>
                <a:gd name="T3" fmla="*/ 2147483647 h 977"/>
                <a:gd name="T4" fmla="*/ 2147483647 w 607"/>
                <a:gd name="T5" fmla="*/ 2147483647 h 977"/>
                <a:gd name="T6" fmla="*/ 2147483647 w 607"/>
                <a:gd name="T7" fmla="*/ 2147483647 h 977"/>
                <a:gd name="T8" fmla="*/ 2147483647 w 607"/>
                <a:gd name="T9" fmla="*/ 2147483647 h 977"/>
                <a:gd name="T10" fmla="*/ 2147483647 w 607"/>
                <a:gd name="T11" fmla="*/ 2147483647 h 977"/>
                <a:gd name="T12" fmla="*/ 2147483647 w 607"/>
                <a:gd name="T13" fmla="*/ 2147483647 h 977"/>
                <a:gd name="T14" fmla="*/ 2147483647 w 607"/>
                <a:gd name="T15" fmla="*/ 2147483647 h 977"/>
                <a:gd name="T16" fmla="*/ 2147483647 w 607"/>
                <a:gd name="T17" fmla="*/ 2147483647 h 977"/>
                <a:gd name="T18" fmla="*/ 2147483647 w 607"/>
                <a:gd name="T19" fmla="*/ 2147483647 h 977"/>
                <a:gd name="T20" fmla="*/ 2147483647 w 607"/>
                <a:gd name="T21" fmla="*/ 2147483647 h 977"/>
                <a:gd name="T22" fmla="*/ 2147483647 w 607"/>
                <a:gd name="T23" fmla="*/ 2147483647 h 977"/>
                <a:gd name="T24" fmla="*/ 2147483647 w 607"/>
                <a:gd name="T25" fmla="*/ 2147483647 h 977"/>
                <a:gd name="T26" fmla="*/ 2147483647 w 607"/>
                <a:gd name="T27" fmla="*/ 2147483647 h 977"/>
                <a:gd name="T28" fmla="*/ 2147483647 w 607"/>
                <a:gd name="T29" fmla="*/ 2147483647 h 977"/>
                <a:gd name="T30" fmla="*/ 2147483647 w 607"/>
                <a:gd name="T31" fmla="*/ 2147483647 h 977"/>
                <a:gd name="T32" fmla="*/ 2147483647 w 607"/>
                <a:gd name="T33" fmla="*/ 2147483647 h 977"/>
                <a:gd name="T34" fmla="*/ 2147483647 w 607"/>
                <a:gd name="T35" fmla="*/ 2147483647 h 977"/>
                <a:gd name="T36" fmla="*/ 2147483647 w 607"/>
                <a:gd name="T37" fmla="*/ 2147483647 h 977"/>
                <a:gd name="T38" fmla="*/ 2147483647 w 607"/>
                <a:gd name="T39" fmla="*/ 2147483647 h 977"/>
                <a:gd name="T40" fmla="*/ 2147483647 w 607"/>
                <a:gd name="T41" fmla="*/ 2147483647 h 977"/>
                <a:gd name="T42" fmla="*/ 2147483647 w 607"/>
                <a:gd name="T43" fmla="*/ 2147483647 h 977"/>
                <a:gd name="T44" fmla="*/ 2147483647 w 607"/>
                <a:gd name="T45" fmla="*/ 2147483647 h 977"/>
                <a:gd name="T46" fmla="*/ 2147483647 w 607"/>
                <a:gd name="T47" fmla="*/ 2147483647 h 977"/>
                <a:gd name="T48" fmla="*/ 2147483647 w 607"/>
                <a:gd name="T49" fmla="*/ 2147483647 h 977"/>
                <a:gd name="T50" fmla="*/ 2147483647 w 607"/>
                <a:gd name="T51" fmla="*/ 2147483647 h 977"/>
                <a:gd name="T52" fmla="*/ 2147483647 w 607"/>
                <a:gd name="T53" fmla="*/ 2147483647 h 977"/>
                <a:gd name="T54" fmla="*/ 2147483647 w 607"/>
                <a:gd name="T55" fmla="*/ 2147483647 h 977"/>
                <a:gd name="T56" fmla="*/ 2147483647 w 607"/>
                <a:gd name="T57" fmla="*/ 2147483647 h 977"/>
                <a:gd name="T58" fmla="*/ 2147483647 w 607"/>
                <a:gd name="T59" fmla="*/ 2147483647 h 977"/>
                <a:gd name="T60" fmla="*/ 2147483647 w 607"/>
                <a:gd name="T61" fmla="*/ 2147483647 h 977"/>
                <a:gd name="T62" fmla="*/ 2147483647 w 607"/>
                <a:gd name="T63" fmla="*/ 2147483647 h 977"/>
                <a:gd name="T64" fmla="*/ 2147483647 w 607"/>
                <a:gd name="T65" fmla="*/ 2147483647 h 977"/>
                <a:gd name="T66" fmla="*/ 2147483647 w 607"/>
                <a:gd name="T67" fmla="*/ 2147483647 h 977"/>
                <a:gd name="T68" fmla="*/ 2147483647 w 607"/>
                <a:gd name="T69" fmla="*/ 2147483647 h 97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07" h="977" extrusionOk="0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7" name="Google Shape;256;p3"/>
            <p:cNvSpPr>
              <a:spLocks/>
            </p:cNvSpPr>
            <p:nvPr/>
          </p:nvSpPr>
          <p:spPr bwMode="auto">
            <a:xfrm>
              <a:off x="5961481" y="4545581"/>
              <a:ext cx="28484" cy="43546"/>
            </a:xfrm>
            <a:custGeom>
              <a:avLst/>
              <a:gdLst>
                <a:gd name="T0" fmla="*/ 2147483647 w 573"/>
                <a:gd name="T1" fmla="*/ 0 h 876"/>
                <a:gd name="T2" fmla="*/ 2147483647 w 573"/>
                <a:gd name="T3" fmla="*/ 2147483647 h 876"/>
                <a:gd name="T4" fmla="*/ 2147483647 w 573"/>
                <a:gd name="T5" fmla="*/ 2147483647 h 876"/>
                <a:gd name="T6" fmla="*/ 2147483647 w 573"/>
                <a:gd name="T7" fmla="*/ 2147483647 h 876"/>
                <a:gd name="T8" fmla="*/ 0 w 573"/>
                <a:gd name="T9" fmla="*/ 2147483647 h 876"/>
                <a:gd name="T10" fmla="*/ 0 w 573"/>
                <a:gd name="T11" fmla="*/ 2147483647 h 876"/>
                <a:gd name="T12" fmla="*/ 0 w 573"/>
                <a:gd name="T13" fmla="*/ 2147483647 h 876"/>
                <a:gd name="T14" fmla="*/ 2147483647 w 573"/>
                <a:gd name="T15" fmla="*/ 2147483647 h 876"/>
                <a:gd name="T16" fmla="*/ 2147483647 w 573"/>
                <a:gd name="T17" fmla="*/ 2147483647 h 876"/>
                <a:gd name="T18" fmla="*/ 2147483647 w 573"/>
                <a:gd name="T19" fmla="*/ 2147483647 h 876"/>
                <a:gd name="T20" fmla="*/ 2147483647 w 573"/>
                <a:gd name="T21" fmla="*/ 2147483647 h 876"/>
                <a:gd name="T22" fmla="*/ 2147483647 w 573"/>
                <a:gd name="T23" fmla="*/ 2147483647 h 876"/>
                <a:gd name="T24" fmla="*/ 2147483647 w 573"/>
                <a:gd name="T25" fmla="*/ 2147483647 h 876"/>
                <a:gd name="T26" fmla="*/ 2147483647 w 573"/>
                <a:gd name="T27" fmla="*/ 2147483647 h 876"/>
                <a:gd name="T28" fmla="*/ 2147483647 w 573"/>
                <a:gd name="T29" fmla="*/ 2147483647 h 876"/>
                <a:gd name="T30" fmla="*/ 2147483647 w 573"/>
                <a:gd name="T31" fmla="*/ 2147483647 h 876"/>
                <a:gd name="T32" fmla="*/ 2147483647 w 573"/>
                <a:gd name="T33" fmla="*/ 2147483647 h 876"/>
                <a:gd name="T34" fmla="*/ 0 w 573"/>
                <a:gd name="T35" fmla="*/ 2147483647 h 876"/>
                <a:gd name="T36" fmla="*/ 2147483647 w 573"/>
                <a:gd name="T37" fmla="*/ 2147483647 h 876"/>
                <a:gd name="T38" fmla="*/ 2147483647 w 573"/>
                <a:gd name="T39" fmla="*/ 2147483647 h 876"/>
                <a:gd name="T40" fmla="*/ 2147483647 w 573"/>
                <a:gd name="T41" fmla="*/ 2147483647 h 876"/>
                <a:gd name="T42" fmla="*/ 2147483647 w 573"/>
                <a:gd name="T43" fmla="*/ 2147483647 h 876"/>
                <a:gd name="T44" fmla="*/ 2147483647 w 573"/>
                <a:gd name="T45" fmla="*/ 2147483647 h 876"/>
                <a:gd name="T46" fmla="*/ 2147483647 w 573"/>
                <a:gd name="T47" fmla="*/ 2147483647 h 876"/>
                <a:gd name="T48" fmla="*/ 2147483647 w 573"/>
                <a:gd name="T49" fmla="*/ 2147483647 h 876"/>
                <a:gd name="T50" fmla="*/ 2147483647 w 573"/>
                <a:gd name="T51" fmla="*/ 2147483647 h 876"/>
                <a:gd name="T52" fmla="*/ 2147483647 w 573"/>
                <a:gd name="T53" fmla="*/ 2147483647 h 876"/>
                <a:gd name="T54" fmla="*/ 2147483647 w 573"/>
                <a:gd name="T55" fmla="*/ 2147483647 h 876"/>
                <a:gd name="T56" fmla="*/ 2147483647 w 573"/>
                <a:gd name="T57" fmla="*/ 2147483647 h 876"/>
                <a:gd name="T58" fmla="*/ 2147483647 w 573"/>
                <a:gd name="T59" fmla="*/ 2147483647 h 876"/>
                <a:gd name="T60" fmla="*/ 2147483647 w 573"/>
                <a:gd name="T61" fmla="*/ 2147483647 h 876"/>
                <a:gd name="T62" fmla="*/ 2147483647 w 573"/>
                <a:gd name="T63" fmla="*/ 2147483647 h 876"/>
                <a:gd name="T64" fmla="*/ 2147483647 w 573"/>
                <a:gd name="T65" fmla="*/ 2147483647 h 876"/>
                <a:gd name="T66" fmla="*/ 2147483647 w 573"/>
                <a:gd name="T67" fmla="*/ 2147483647 h 876"/>
                <a:gd name="T68" fmla="*/ 2147483647 w 573"/>
                <a:gd name="T69" fmla="*/ 2147483647 h 876"/>
                <a:gd name="T70" fmla="*/ 2147483647 w 573"/>
                <a:gd name="T71" fmla="*/ 2147483647 h 876"/>
                <a:gd name="T72" fmla="*/ 2147483647 w 573"/>
                <a:gd name="T73" fmla="*/ 2147483647 h 876"/>
                <a:gd name="T74" fmla="*/ 2147483647 w 573"/>
                <a:gd name="T75" fmla="*/ 2147483647 h 876"/>
                <a:gd name="T76" fmla="*/ 2147483647 w 573"/>
                <a:gd name="T77" fmla="*/ 0 h 8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73" h="876" extrusionOk="0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8" name="Google Shape;257;p3"/>
            <p:cNvSpPr>
              <a:spLocks/>
            </p:cNvSpPr>
            <p:nvPr/>
          </p:nvSpPr>
          <p:spPr bwMode="auto">
            <a:xfrm>
              <a:off x="5712085" y="4771513"/>
              <a:ext cx="132278" cy="118906"/>
            </a:xfrm>
            <a:custGeom>
              <a:avLst/>
              <a:gdLst>
                <a:gd name="T0" fmla="*/ 2147483647 w 2661"/>
                <a:gd name="T1" fmla="*/ 2147483647 h 2392"/>
                <a:gd name="T2" fmla="*/ 2147483647 w 2661"/>
                <a:gd name="T3" fmla="*/ 2147483647 h 2392"/>
                <a:gd name="T4" fmla="*/ 2147483647 w 2661"/>
                <a:gd name="T5" fmla="*/ 2147483647 h 2392"/>
                <a:gd name="T6" fmla="*/ 2147483647 w 2661"/>
                <a:gd name="T7" fmla="*/ 2147483647 h 2392"/>
                <a:gd name="T8" fmla="*/ 2147483647 w 2661"/>
                <a:gd name="T9" fmla="*/ 2147483647 h 2392"/>
                <a:gd name="T10" fmla="*/ 2147483647 w 2661"/>
                <a:gd name="T11" fmla="*/ 2147483647 h 2392"/>
                <a:gd name="T12" fmla="*/ 2147483647 w 2661"/>
                <a:gd name="T13" fmla="*/ 2147483647 h 2392"/>
                <a:gd name="T14" fmla="*/ 2147483647 w 2661"/>
                <a:gd name="T15" fmla="*/ 2147483647 h 2392"/>
                <a:gd name="T16" fmla="*/ 2147483647 w 2661"/>
                <a:gd name="T17" fmla="*/ 2147483647 h 2392"/>
                <a:gd name="T18" fmla="*/ 2147483647 w 2661"/>
                <a:gd name="T19" fmla="*/ 2147483647 h 2392"/>
                <a:gd name="T20" fmla="*/ 2147483647 w 2661"/>
                <a:gd name="T21" fmla="*/ 2147483647 h 2392"/>
                <a:gd name="T22" fmla="*/ 2147483647 w 2661"/>
                <a:gd name="T23" fmla="*/ 2147483647 h 2392"/>
                <a:gd name="T24" fmla="*/ 2147483647 w 2661"/>
                <a:gd name="T25" fmla="*/ 2147483647 h 2392"/>
                <a:gd name="T26" fmla="*/ 2147483647 w 2661"/>
                <a:gd name="T27" fmla="*/ 2147483647 h 2392"/>
                <a:gd name="T28" fmla="*/ 2147483647 w 2661"/>
                <a:gd name="T29" fmla="*/ 2147483647 h 2392"/>
                <a:gd name="T30" fmla="*/ 2147483647 w 2661"/>
                <a:gd name="T31" fmla="*/ 2147483647 h 2392"/>
                <a:gd name="T32" fmla="*/ 2147483647 w 2661"/>
                <a:gd name="T33" fmla="*/ 2147483647 h 2392"/>
                <a:gd name="T34" fmla="*/ 2147483647 w 2661"/>
                <a:gd name="T35" fmla="*/ 2147483647 h 2392"/>
                <a:gd name="T36" fmla="*/ 2147483647 w 2661"/>
                <a:gd name="T37" fmla="*/ 2147483647 h 2392"/>
                <a:gd name="T38" fmla="*/ 2147483647 w 2661"/>
                <a:gd name="T39" fmla="*/ 2147483647 h 2392"/>
                <a:gd name="T40" fmla="*/ 2147483647 w 2661"/>
                <a:gd name="T41" fmla="*/ 2147483647 h 2392"/>
                <a:gd name="T42" fmla="*/ 2147483647 w 2661"/>
                <a:gd name="T43" fmla="*/ 2147483647 h 2392"/>
                <a:gd name="T44" fmla="*/ 2147483647 w 2661"/>
                <a:gd name="T45" fmla="*/ 2147483647 h 2392"/>
                <a:gd name="T46" fmla="*/ 2147483647 w 2661"/>
                <a:gd name="T47" fmla="*/ 2147483647 h 2392"/>
                <a:gd name="T48" fmla="*/ 2147483647 w 2661"/>
                <a:gd name="T49" fmla="*/ 2147483647 h 2392"/>
                <a:gd name="T50" fmla="*/ 2147483647 w 2661"/>
                <a:gd name="T51" fmla="*/ 2147483647 h 2392"/>
                <a:gd name="T52" fmla="*/ 2147483647 w 2661"/>
                <a:gd name="T53" fmla="*/ 2147483647 h 2392"/>
                <a:gd name="T54" fmla="*/ 2147483647 w 2661"/>
                <a:gd name="T55" fmla="*/ 2147483647 h 2392"/>
                <a:gd name="T56" fmla="*/ 2147483647 w 2661"/>
                <a:gd name="T57" fmla="*/ 2147483647 h 2392"/>
                <a:gd name="T58" fmla="*/ 2147483647 w 2661"/>
                <a:gd name="T59" fmla="*/ 2147483647 h 2392"/>
                <a:gd name="T60" fmla="*/ 2147483647 w 2661"/>
                <a:gd name="T61" fmla="*/ 2147483647 h 2392"/>
                <a:gd name="T62" fmla="*/ 2147483647 w 2661"/>
                <a:gd name="T63" fmla="*/ 2147483647 h 2392"/>
                <a:gd name="T64" fmla="*/ 2147483647 w 2661"/>
                <a:gd name="T65" fmla="*/ 2147483647 h 2392"/>
                <a:gd name="T66" fmla="*/ 2147483647 w 2661"/>
                <a:gd name="T67" fmla="*/ 2147483647 h 2392"/>
                <a:gd name="T68" fmla="*/ 2147483647 w 2661"/>
                <a:gd name="T69" fmla="*/ 2147483647 h 2392"/>
                <a:gd name="T70" fmla="*/ 2147483647 w 2661"/>
                <a:gd name="T71" fmla="*/ 2147483647 h 2392"/>
                <a:gd name="T72" fmla="*/ 2147483647 w 2661"/>
                <a:gd name="T73" fmla="*/ 2147483647 h 2392"/>
                <a:gd name="T74" fmla="*/ 2147483647 w 2661"/>
                <a:gd name="T75" fmla="*/ 2147483647 h 2392"/>
                <a:gd name="T76" fmla="*/ 2147483647 w 2661"/>
                <a:gd name="T77" fmla="*/ 2147483647 h 2392"/>
                <a:gd name="T78" fmla="*/ 2147483647 w 2661"/>
                <a:gd name="T79" fmla="*/ 2147483647 h 2392"/>
                <a:gd name="T80" fmla="*/ 2147483647 w 2661"/>
                <a:gd name="T81" fmla="*/ 2147483647 h 2392"/>
                <a:gd name="T82" fmla="*/ 2147483647 w 2661"/>
                <a:gd name="T83" fmla="*/ 2147483647 h 2392"/>
                <a:gd name="T84" fmla="*/ 2147483647 w 2661"/>
                <a:gd name="T85" fmla="*/ 2147483647 h 2392"/>
                <a:gd name="T86" fmla="*/ 2147483647 w 2661"/>
                <a:gd name="T87" fmla="*/ 2147483647 h 2392"/>
                <a:gd name="T88" fmla="*/ 2147483647 w 2661"/>
                <a:gd name="T89" fmla="*/ 2147483647 h 2392"/>
                <a:gd name="T90" fmla="*/ 2147483647 w 2661"/>
                <a:gd name="T91" fmla="*/ 2147483647 h 2392"/>
                <a:gd name="T92" fmla="*/ 2147483647 w 2661"/>
                <a:gd name="T93" fmla="*/ 2147483647 h 2392"/>
                <a:gd name="T94" fmla="*/ 2147483647 w 2661"/>
                <a:gd name="T95" fmla="*/ 2147483647 h 2392"/>
                <a:gd name="T96" fmla="*/ 2147483647 w 2661"/>
                <a:gd name="T97" fmla="*/ 2147483647 h 2392"/>
                <a:gd name="T98" fmla="*/ 2147483647 w 2661"/>
                <a:gd name="T99" fmla="*/ 2147483647 h 2392"/>
                <a:gd name="T100" fmla="*/ 2147483647 w 2661"/>
                <a:gd name="T101" fmla="*/ 2147483647 h 2392"/>
                <a:gd name="T102" fmla="*/ 2147483647 w 2661"/>
                <a:gd name="T103" fmla="*/ 2147483647 h 2392"/>
                <a:gd name="T104" fmla="*/ 2147483647 w 2661"/>
                <a:gd name="T105" fmla="*/ 2147483647 h 2392"/>
                <a:gd name="T106" fmla="*/ 2147483647 w 2661"/>
                <a:gd name="T107" fmla="*/ 2147483647 h 2392"/>
                <a:gd name="T108" fmla="*/ 2147483647 w 2661"/>
                <a:gd name="T109" fmla="*/ 2147483647 h 2392"/>
                <a:gd name="T110" fmla="*/ 2147483647 w 2661"/>
                <a:gd name="T111" fmla="*/ 2147483647 h 23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661" h="2392" extrusionOk="0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lnTo>
                    <a:pt x="1953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9" name="Google Shape;258;p3"/>
            <p:cNvSpPr>
              <a:spLocks/>
            </p:cNvSpPr>
            <p:nvPr/>
          </p:nvSpPr>
          <p:spPr bwMode="auto">
            <a:xfrm>
              <a:off x="5979873" y="4640974"/>
              <a:ext cx="48567" cy="43546"/>
            </a:xfrm>
            <a:custGeom>
              <a:avLst/>
              <a:gdLst>
                <a:gd name="T0" fmla="*/ 2147483647 w 977"/>
                <a:gd name="T1" fmla="*/ 2147483647 h 876"/>
                <a:gd name="T2" fmla="*/ 2147483647 w 977"/>
                <a:gd name="T3" fmla="*/ 2147483647 h 876"/>
                <a:gd name="T4" fmla="*/ 2147483647 w 977"/>
                <a:gd name="T5" fmla="*/ 2147483647 h 876"/>
                <a:gd name="T6" fmla="*/ 2147483647 w 977"/>
                <a:gd name="T7" fmla="*/ 2147483647 h 876"/>
                <a:gd name="T8" fmla="*/ 2147483647 w 977"/>
                <a:gd name="T9" fmla="*/ 2147483647 h 876"/>
                <a:gd name="T10" fmla="*/ 2147483647 w 977"/>
                <a:gd name="T11" fmla="*/ 2147483647 h 876"/>
                <a:gd name="T12" fmla="*/ 2147483647 w 977"/>
                <a:gd name="T13" fmla="*/ 2147483647 h 876"/>
                <a:gd name="T14" fmla="*/ 2147483647 w 977"/>
                <a:gd name="T15" fmla="*/ 2147483647 h 876"/>
                <a:gd name="T16" fmla="*/ 2147483647 w 977"/>
                <a:gd name="T17" fmla="*/ 2147483647 h 876"/>
                <a:gd name="T18" fmla="*/ 2147483647 w 977"/>
                <a:gd name="T19" fmla="*/ 2147483647 h 876"/>
                <a:gd name="T20" fmla="*/ 2147483647 w 977"/>
                <a:gd name="T21" fmla="*/ 2147483647 h 876"/>
                <a:gd name="T22" fmla="*/ 2147483647 w 977"/>
                <a:gd name="T23" fmla="*/ 2147483647 h 876"/>
                <a:gd name="T24" fmla="*/ 2147483647 w 977"/>
                <a:gd name="T25" fmla="*/ 2147483647 h 876"/>
                <a:gd name="T26" fmla="*/ 2147483647 w 977"/>
                <a:gd name="T27" fmla="*/ 2147483647 h 876"/>
                <a:gd name="T28" fmla="*/ 2147483647 w 977"/>
                <a:gd name="T29" fmla="*/ 2147483647 h 876"/>
                <a:gd name="T30" fmla="*/ 2147483647 w 977"/>
                <a:gd name="T31" fmla="*/ 2147483647 h 876"/>
                <a:gd name="T32" fmla="*/ 2147483647 w 977"/>
                <a:gd name="T33" fmla="*/ 2147483647 h 876"/>
                <a:gd name="T34" fmla="*/ 2147483647 w 977"/>
                <a:gd name="T35" fmla="*/ 2147483647 h 876"/>
                <a:gd name="T36" fmla="*/ 2147483647 w 977"/>
                <a:gd name="T37" fmla="*/ 2147483647 h 876"/>
                <a:gd name="T38" fmla="*/ 2147483647 w 977"/>
                <a:gd name="T39" fmla="*/ 2147483647 h 876"/>
                <a:gd name="T40" fmla="*/ 2147483647 w 977"/>
                <a:gd name="T41" fmla="*/ 2147483647 h 876"/>
                <a:gd name="T42" fmla="*/ 2147483647 w 977"/>
                <a:gd name="T43" fmla="*/ 2147483647 h 876"/>
                <a:gd name="T44" fmla="*/ 2147483647 w 977"/>
                <a:gd name="T45" fmla="*/ 2147483647 h 876"/>
                <a:gd name="T46" fmla="*/ 2147483647 w 977"/>
                <a:gd name="T47" fmla="*/ 2147483647 h 876"/>
                <a:gd name="T48" fmla="*/ 2147483647 w 977"/>
                <a:gd name="T49" fmla="*/ 2147483647 h 876"/>
                <a:gd name="T50" fmla="*/ 2147483647 w 977"/>
                <a:gd name="T51" fmla="*/ 2147483647 h 876"/>
                <a:gd name="T52" fmla="*/ 2147483647 w 977"/>
                <a:gd name="T53" fmla="*/ 2147483647 h 876"/>
                <a:gd name="T54" fmla="*/ 2147483647 w 977"/>
                <a:gd name="T55" fmla="*/ 2147483647 h 876"/>
                <a:gd name="T56" fmla="*/ 2147483647 w 977"/>
                <a:gd name="T57" fmla="*/ 2147483647 h 876"/>
                <a:gd name="T58" fmla="*/ 2147483647 w 977"/>
                <a:gd name="T59" fmla="*/ 2147483647 h 87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977" h="876" extrusionOk="0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0" name="Google Shape;259;p3"/>
            <p:cNvSpPr>
              <a:spLocks/>
            </p:cNvSpPr>
            <p:nvPr/>
          </p:nvSpPr>
          <p:spPr bwMode="auto">
            <a:xfrm>
              <a:off x="5829252" y="4748099"/>
              <a:ext cx="132278" cy="105485"/>
            </a:xfrm>
            <a:custGeom>
              <a:avLst/>
              <a:gdLst>
                <a:gd name="T0" fmla="*/ 2147483647 w 2661"/>
                <a:gd name="T1" fmla="*/ 2147483647 h 2122"/>
                <a:gd name="T2" fmla="*/ 2147483647 w 2661"/>
                <a:gd name="T3" fmla="*/ 2147483647 h 2122"/>
                <a:gd name="T4" fmla="*/ 2147483647 w 2661"/>
                <a:gd name="T5" fmla="*/ 2147483647 h 2122"/>
                <a:gd name="T6" fmla="*/ 2147483647 w 2661"/>
                <a:gd name="T7" fmla="*/ 2147483647 h 2122"/>
                <a:gd name="T8" fmla="*/ 2147483647 w 2661"/>
                <a:gd name="T9" fmla="*/ 2147483647 h 2122"/>
                <a:gd name="T10" fmla="*/ 2147483647 w 2661"/>
                <a:gd name="T11" fmla="*/ 2147483647 h 2122"/>
                <a:gd name="T12" fmla="*/ 2147483647 w 2661"/>
                <a:gd name="T13" fmla="*/ 2147483647 h 2122"/>
                <a:gd name="T14" fmla="*/ 2147483647 w 2661"/>
                <a:gd name="T15" fmla="*/ 2147483647 h 2122"/>
                <a:gd name="T16" fmla="*/ 2147483647 w 2661"/>
                <a:gd name="T17" fmla="*/ 2147483647 h 2122"/>
                <a:gd name="T18" fmla="*/ 2147483647 w 2661"/>
                <a:gd name="T19" fmla="*/ 2147483647 h 2122"/>
                <a:gd name="T20" fmla="*/ 2147483647 w 2661"/>
                <a:gd name="T21" fmla="*/ 2147483647 h 2122"/>
                <a:gd name="T22" fmla="*/ 2147483647 w 2661"/>
                <a:gd name="T23" fmla="*/ 2147483647 h 2122"/>
                <a:gd name="T24" fmla="*/ 2147483647 w 2661"/>
                <a:gd name="T25" fmla="*/ 2147483647 h 2122"/>
                <a:gd name="T26" fmla="*/ 2147483647 w 2661"/>
                <a:gd name="T27" fmla="*/ 2147483647 h 2122"/>
                <a:gd name="T28" fmla="*/ 2147483647 w 2661"/>
                <a:gd name="T29" fmla="*/ 2147483647 h 2122"/>
                <a:gd name="T30" fmla="*/ 2147483647 w 2661"/>
                <a:gd name="T31" fmla="*/ 2147483647 h 2122"/>
                <a:gd name="T32" fmla="*/ 2147483647 w 2661"/>
                <a:gd name="T33" fmla="*/ 2147483647 h 2122"/>
                <a:gd name="T34" fmla="*/ 2147483647 w 2661"/>
                <a:gd name="T35" fmla="*/ 2147483647 h 2122"/>
                <a:gd name="T36" fmla="*/ 2147483647 w 2661"/>
                <a:gd name="T37" fmla="*/ 2147483647 h 2122"/>
                <a:gd name="T38" fmla="*/ 2147483647 w 2661"/>
                <a:gd name="T39" fmla="*/ 2147483647 h 2122"/>
                <a:gd name="T40" fmla="*/ 2147483647 w 2661"/>
                <a:gd name="T41" fmla="*/ 2147483647 h 2122"/>
                <a:gd name="T42" fmla="*/ 2147483647 w 2661"/>
                <a:gd name="T43" fmla="*/ 2147483647 h 2122"/>
                <a:gd name="T44" fmla="*/ 2147483647 w 2661"/>
                <a:gd name="T45" fmla="*/ 2147483647 h 2122"/>
                <a:gd name="T46" fmla="*/ 2147483647 w 2661"/>
                <a:gd name="T47" fmla="*/ 2147483647 h 2122"/>
                <a:gd name="T48" fmla="*/ 2147483647 w 2661"/>
                <a:gd name="T49" fmla="*/ 0 h 2122"/>
                <a:gd name="T50" fmla="*/ 2147483647 w 2661"/>
                <a:gd name="T51" fmla="*/ 2147483647 h 2122"/>
                <a:gd name="T52" fmla="*/ 2147483647 w 2661"/>
                <a:gd name="T53" fmla="*/ 2147483647 h 2122"/>
                <a:gd name="T54" fmla="*/ 2147483647 w 2661"/>
                <a:gd name="T55" fmla="*/ 2147483647 h 2122"/>
                <a:gd name="T56" fmla="*/ 2147483647 w 2661"/>
                <a:gd name="T57" fmla="*/ 2147483647 h 2122"/>
                <a:gd name="T58" fmla="*/ 2147483647 w 2661"/>
                <a:gd name="T59" fmla="*/ 2147483647 h 2122"/>
                <a:gd name="T60" fmla="*/ 2147483647 w 2661"/>
                <a:gd name="T61" fmla="*/ 2147483647 h 2122"/>
                <a:gd name="T62" fmla="*/ 2147483647 w 2661"/>
                <a:gd name="T63" fmla="*/ 2147483647 h 2122"/>
                <a:gd name="T64" fmla="*/ 2147483647 w 2661"/>
                <a:gd name="T65" fmla="*/ 2147483647 h 2122"/>
                <a:gd name="T66" fmla="*/ 2147483647 w 2661"/>
                <a:gd name="T67" fmla="*/ 2147483647 h 2122"/>
                <a:gd name="T68" fmla="*/ 2147483647 w 2661"/>
                <a:gd name="T69" fmla="*/ 2147483647 h 2122"/>
                <a:gd name="T70" fmla="*/ 2147483647 w 2661"/>
                <a:gd name="T71" fmla="*/ 2147483647 h 2122"/>
                <a:gd name="T72" fmla="*/ 2147483647 w 2661"/>
                <a:gd name="T73" fmla="*/ 2147483647 h 2122"/>
                <a:gd name="T74" fmla="*/ 2147483647 w 2661"/>
                <a:gd name="T75" fmla="*/ 2147483647 h 2122"/>
                <a:gd name="T76" fmla="*/ 2147483647 w 2661"/>
                <a:gd name="T77" fmla="*/ 2147483647 h 2122"/>
                <a:gd name="T78" fmla="*/ 2147483647 w 2661"/>
                <a:gd name="T79" fmla="*/ 2147483647 h 2122"/>
                <a:gd name="T80" fmla="*/ 2147483647 w 2661"/>
                <a:gd name="T81" fmla="*/ 2147483647 h 2122"/>
                <a:gd name="T82" fmla="*/ 2147483647 w 2661"/>
                <a:gd name="T83" fmla="*/ 2147483647 h 2122"/>
                <a:gd name="T84" fmla="*/ 2147483647 w 2661"/>
                <a:gd name="T85" fmla="*/ 2147483647 h 2122"/>
                <a:gd name="T86" fmla="*/ 2147483647 w 2661"/>
                <a:gd name="T87" fmla="*/ 2147483647 h 2122"/>
                <a:gd name="T88" fmla="*/ 2147483647 w 2661"/>
                <a:gd name="T89" fmla="*/ 2147483647 h 2122"/>
                <a:gd name="T90" fmla="*/ 2147483647 w 2661"/>
                <a:gd name="T91" fmla="*/ 2147483647 h 2122"/>
                <a:gd name="T92" fmla="*/ 2147483647 w 2661"/>
                <a:gd name="T93" fmla="*/ 2147483647 h 2122"/>
                <a:gd name="T94" fmla="*/ 2147483647 w 2661"/>
                <a:gd name="T95" fmla="*/ 2147483647 h 2122"/>
                <a:gd name="T96" fmla="*/ 2147483647 w 2661"/>
                <a:gd name="T97" fmla="*/ 2147483647 h 2122"/>
                <a:gd name="T98" fmla="*/ 2147483647 w 2661"/>
                <a:gd name="T99" fmla="*/ 2147483647 h 2122"/>
                <a:gd name="T100" fmla="*/ 2147483647 w 2661"/>
                <a:gd name="T101" fmla="*/ 2147483647 h 2122"/>
                <a:gd name="T102" fmla="*/ 2147483647 w 2661"/>
                <a:gd name="T103" fmla="*/ 2147483647 h 2122"/>
                <a:gd name="T104" fmla="*/ 2147483647 w 2661"/>
                <a:gd name="T105" fmla="*/ 2147483647 h 2122"/>
                <a:gd name="T106" fmla="*/ 2147483647 w 2661"/>
                <a:gd name="T107" fmla="*/ 2147483647 h 2122"/>
                <a:gd name="T108" fmla="*/ 2147483647 w 2661"/>
                <a:gd name="T109" fmla="*/ 2147483647 h 2122"/>
                <a:gd name="T110" fmla="*/ 2147483647 w 2661"/>
                <a:gd name="T111" fmla="*/ 2147483647 h 2122"/>
                <a:gd name="T112" fmla="*/ 2147483647 w 2661"/>
                <a:gd name="T113" fmla="*/ 2147483647 h 2122"/>
                <a:gd name="T114" fmla="*/ 2147483647 w 2661"/>
                <a:gd name="T115" fmla="*/ 2147483647 h 2122"/>
                <a:gd name="T116" fmla="*/ 2147483647 w 2661"/>
                <a:gd name="T117" fmla="*/ 2147483647 h 2122"/>
                <a:gd name="T118" fmla="*/ 2147483647 w 2661"/>
                <a:gd name="T119" fmla="*/ 2147483647 h 2122"/>
                <a:gd name="T120" fmla="*/ 2147483647 w 2661"/>
                <a:gd name="T121" fmla="*/ 2147483647 h 2122"/>
                <a:gd name="T122" fmla="*/ 2147483647 w 2661"/>
                <a:gd name="T123" fmla="*/ 0 h 2122"/>
                <a:gd name="T124" fmla="*/ 2147483647 w 2661"/>
                <a:gd name="T125" fmla="*/ 0 h 21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661" h="2122" extrusionOk="0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lnTo>
                    <a:pt x="2122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1" name="Google Shape;260;p3"/>
            <p:cNvSpPr>
              <a:spLocks/>
            </p:cNvSpPr>
            <p:nvPr/>
          </p:nvSpPr>
          <p:spPr bwMode="auto">
            <a:xfrm>
              <a:off x="5676941" y="4572375"/>
              <a:ext cx="115526" cy="97084"/>
            </a:xfrm>
            <a:custGeom>
              <a:avLst/>
              <a:gdLst>
                <a:gd name="T0" fmla="*/ 2147483647 w 2324"/>
                <a:gd name="T1" fmla="*/ 2147483647 h 1953"/>
                <a:gd name="T2" fmla="*/ 2147483647 w 2324"/>
                <a:gd name="T3" fmla="*/ 2147483647 h 1953"/>
                <a:gd name="T4" fmla="*/ 2147483647 w 2324"/>
                <a:gd name="T5" fmla="*/ 2147483647 h 1953"/>
                <a:gd name="T6" fmla="*/ 2147483647 w 2324"/>
                <a:gd name="T7" fmla="*/ 2147483647 h 1953"/>
                <a:gd name="T8" fmla="*/ 2147483647 w 2324"/>
                <a:gd name="T9" fmla="*/ 2147483647 h 1953"/>
                <a:gd name="T10" fmla="*/ 2147483647 w 2324"/>
                <a:gd name="T11" fmla="*/ 2147483647 h 1953"/>
                <a:gd name="T12" fmla="*/ 2147483647 w 2324"/>
                <a:gd name="T13" fmla="*/ 2147483647 h 1953"/>
                <a:gd name="T14" fmla="*/ 2147483647 w 2324"/>
                <a:gd name="T15" fmla="*/ 2147483647 h 1953"/>
                <a:gd name="T16" fmla="*/ 2147483647 w 2324"/>
                <a:gd name="T17" fmla="*/ 2147483647 h 1953"/>
                <a:gd name="T18" fmla="*/ 2147483647 w 2324"/>
                <a:gd name="T19" fmla="*/ 2147483647 h 1953"/>
                <a:gd name="T20" fmla="*/ 2147483647 w 2324"/>
                <a:gd name="T21" fmla="*/ 2147483647 h 1953"/>
                <a:gd name="T22" fmla="*/ 2147483647 w 2324"/>
                <a:gd name="T23" fmla="*/ 2147483647 h 1953"/>
                <a:gd name="T24" fmla="*/ 2147483647 w 2324"/>
                <a:gd name="T25" fmla="*/ 2147483647 h 1953"/>
                <a:gd name="T26" fmla="*/ 2147483647 w 2324"/>
                <a:gd name="T27" fmla="*/ 2147483647 h 1953"/>
                <a:gd name="T28" fmla="*/ 2147483647 w 2324"/>
                <a:gd name="T29" fmla="*/ 2147483647 h 1953"/>
                <a:gd name="T30" fmla="*/ 2147483647 w 2324"/>
                <a:gd name="T31" fmla="*/ 2147483647 h 1953"/>
                <a:gd name="T32" fmla="*/ 2147483647 w 2324"/>
                <a:gd name="T33" fmla="*/ 2147483647 h 1953"/>
                <a:gd name="T34" fmla="*/ 2147483647 w 2324"/>
                <a:gd name="T35" fmla="*/ 0 h 1953"/>
                <a:gd name="T36" fmla="*/ 2147483647 w 2324"/>
                <a:gd name="T37" fmla="*/ 2147483647 h 1953"/>
                <a:gd name="T38" fmla="*/ 2147483647 w 2324"/>
                <a:gd name="T39" fmla="*/ 2147483647 h 1953"/>
                <a:gd name="T40" fmla="*/ 2147483647 w 2324"/>
                <a:gd name="T41" fmla="*/ 2147483647 h 1953"/>
                <a:gd name="T42" fmla="*/ 2147483647 w 2324"/>
                <a:gd name="T43" fmla="*/ 2147483647 h 1953"/>
                <a:gd name="T44" fmla="*/ 2147483647 w 2324"/>
                <a:gd name="T45" fmla="*/ 2147483647 h 1953"/>
                <a:gd name="T46" fmla="*/ 2147483647 w 2324"/>
                <a:gd name="T47" fmla="*/ 2147483647 h 1953"/>
                <a:gd name="T48" fmla="*/ 2147483647 w 2324"/>
                <a:gd name="T49" fmla="*/ 2147483647 h 1953"/>
                <a:gd name="T50" fmla="*/ 2147483647 w 2324"/>
                <a:gd name="T51" fmla="*/ 2147483647 h 1953"/>
                <a:gd name="T52" fmla="*/ 2147483647 w 2324"/>
                <a:gd name="T53" fmla="*/ 2147483647 h 1953"/>
                <a:gd name="T54" fmla="*/ 2147483647 w 2324"/>
                <a:gd name="T55" fmla="*/ 2147483647 h 1953"/>
                <a:gd name="T56" fmla="*/ 2147483647 w 2324"/>
                <a:gd name="T57" fmla="*/ 2147483647 h 1953"/>
                <a:gd name="T58" fmla="*/ 2147483647 w 2324"/>
                <a:gd name="T59" fmla="*/ 2147483647 h 1953"/>
                <a:gd name="T60" fmla="*/ 2147483647 w 2324"/>
                <a:gd name="T61" fmla="*/ 2147483647 h 1953"/>
                <a:gd name="T62" fmla="*/ 2147483647 w 2324"/>
                <a:gd name="T63" fmla="*/ 2147483647 h 1953"/>
                <a:gd name="T64" fmla="*/ 2147483647 w 2324"/>
                <a:gd name="T65" fmla="*/ 2147483647 h 1953"/>
                <a:gd name="T66" fmla="*/ 2147483647 w 2324"/>
                <a:gd name="T67" fmla="*/ 2147483647 h 1953"/>
                <a:gd name="T68" fmla="*/ 2147483647 w 2324"/>
                <a:gd name="T69" fmla="*/ 2147483647 h 1953"/>
                <a:gd name="T70" fmla="*/ 2147483647 w 2324"/>
                <a:gd name="T71" fmla="*/ 2147483647 h 1953"/>
                <a:gd name="T72" fmla="*/ 2147483647 w 2324"/>
                <a:gd name="T73" fmla="*/ 2147483647 h 1953"/>
                <a:gd name="T74" fmla="*/ 2147483647 w 2324"/>
                <a:gd name="T75" fmla="*/ 2147483647 h 1953"/>
                <a:gd name="T76" fmla="*/ 2147483647 w 2324"/>
                <a:gd name="T77" fmla="*/ 2147483647 h 1953"/>
                <a:gd name="T78" fmla="*/ 2147483647 w 2324"/>
                <a:gd name="T79" fmla="*/ 0 h 1953"/>
                <a:gd name="T80" fmla="*/ 2147483647 w 2324"/>
                <a:gd name="T81" fmla="*/ 0 h 19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4" h="1953" extrusionOk="0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lnTo>
                    <a:pt x="1650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2" name="Google Shape;261;p3"/>
            <p:cNvSpPr>
              <a:spLocks/>
            </p:cNvSpPr>
            <p:nvPr/>
          </p:nvSpPr>
          <p:spPr bwMode="auto">
            <a:xfrm>
              <a:off x="5760652" y="4811678"/>
              <a:ext cx="38525" cy="48616"/>
            </a:xfrm>
            <a:custGeom>
              <a:avLst/>
              <a:gdLst>
                <a:gd name="T0" fmla="*/ 2147483647 w 775"/>
                <a:gd name="T1" fmla="*/ 2147483647 h 978"/>
                <a:gd name="T2" fmla="*/ 2147483647 w 775"/>
                <a:gd name="T3" fmla="*/ 2147483647 h 978"/>
                <a:gd name="T4" fmla="*/ 2147483647 w 775"/>
                <a:gd name="T5" fmla="*/ 2147483647 h 978"/>
                <a:gd name="T6" fmla="*/ 2147483647 w 775"/>
                <a:gd name="T7" fmla="*/ 2147483647 h 978"/>
                <a:gd name="T8" fmla="*/ 2147483647 w 775"/>
                <a:gd name="T9" fmla="*/ 2147483647 h 978"/>
                <a:gd name="T10" fmla="*/ 2147483647 w 775"/>
                <a:gd name="T11" fmla="*/ 2147483647 h 978"/>
                <a:gd name="T12" fmla="*/ 0 w 775"/>
                <a:gd name="T13" fmla="*/ 2147483647 h 978"/>
                <a:gd name="T14" fmla="*/ 0 w 775"/>
                <a:gd name="T15" fmla="*/ 2147483647 h 978"/>
                <a:gd name="T16" fmla="*/ 0 w 775"/>
                <a:gd name="T17" fmla="*/ 2147483647 h 978"/>
                <a:gd name="T18" fmla="*/ 2147483647 w 775"/>
                <a:gd name="T19" fmla="*/ 2147483647 h 978"/>
                <a:gd name="T20" fmla="*/ 2147483647 w 775"/>
                <a:gd name="T21" fmla="*/ 2147483647 h 978"/>
                <a:gd name="T22" fmla="*/ 2147483647 w 775"/>
                <a:gd name="T23" fmla="*/ 2147483647 h 978"/>
                <a:gd name="T24" fmla="*/ 2147483647 w 775"/>
                <a:gd name="T25" fmla="*/ 2147483647 h 978"/>
                <a:gd name="T26" fmla="*/ 2147483647 w 775"/>
                <a:gd name="T27" fmla="*/ 2147483647 h 978"/>
                <a:gd name="T28" fmla="*/ 2147483647 w 775"/>
                <a:gd name="T29" fmla="*/ 2147483647 h 978"/>
                <a:gd name="T30" fmla="*/ 2147483647 w 775"/>
                <a:gd name="T31" fmla="*/ 2147483647 h 978"/>
                <a:gd name="T32" fmla="*/ 2147483647 w 775"/>
                <a:gd name="T33" fmla="*/ 2147483647 h 978"/>
                <a:gd name="T34" fmla="*/ 2147483647 w 775"/>
                <a:gd name="T35" fmla="*/ 2147483647 h 978"/>
                <a:gd name="T36" fmla="*/ 2147483647 w 775"/>
                <a:gd name="T37" fmla="*/ 2147483647 h 97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75" h="978" extrusionOk="0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3" name="Google Shape;262;p3"/>
            <p:cNvSpPr>
              <a:spLocks/>
            </p:cNvSpPr>
            <p:nvPr/>
          </p:nvSpPr>
          <p:spPr bwMode="auto">
            <a:xfrm>
              <a:off x="5690362" y="4667768"/>
              <a:ext cx="123877" cy="113836"/>
            </a:xfrm>
            <a:custGeom>
              <a:avLst/>
              <a:gdLst>
                <a:gd name="T0" fmla="*/ 2147483647 w 2492"/>
                <a:gd name="T1" fmla="*/ 2147483647 h 2290"/>
                <a:gd name="T2" fmla="*/ 2147483647 w 2492"/>
                <a:gd name="T3" fmla="*/ 2147483647 h 2290"/>
                <a:gd name="T4" fmla="*/ 2147483647 w 2492"/>
                <a:gd name="T5" fmla="*/ 2147483647 h 2290"/>
                <a:gd name="T6" fmla="*/ 2147483647 w 2492"/>
                <a:gd name="T7" fmla="*/ 2147483647 h 2290"/>
                <a:gd name="T8" fmla="*/ 2147483647 w 2492"/>
                <a:gd name="T9" fmla="*/ 2147483647 h 2290"/>
                <a:gd name="T10" fmla="*/ 2147483647 w 2492"/>
                <a:gd name="T11" fmla="*/ 2147483647 h 2290"/>
                <a:gd name="T12" fmla="*/ 2147483647 w 2492"/>
                <a:gd name="T13" fmla="*/ 2147483647 h 2290"/>
                <a:gd name="T14" fmla="*/ 2147483647 w 2492"/>
                <a:gd name="T15" fmla="*/ 2147483647 h 2290"/>
                <a:gd name="T16" fmla="*/ 2147483647 w 2492"/>
                <a:gd name="T17" fmla="*/ 2147483647 h 2290"/>
                <a:gd name="T18" fmla="*/ 2147483647 w 2492"/>
                <a:gd name="T19" fmla="*/ 2147483647 h 2290"/>
                <a:gd name="T20" fmla="*/ 2147483647 w 2492"/>
                <a:gd name="T21" fmla="*/ 2147483647 h 2290"/>
                <a:gd name="T22" fmla="*/ 2147483647 w 2492"/>
                <a:gd name="T23" fmla="*/ 2147483647 h 2290"/>
                <a:gd name="T24" fmla="*/ 2147483647 w 2492"/>
                <a:gd name="T25" fmla="*/ 2147483647 h 2290"/>
                <a:gd name="T26" fmla="*/ 2147483647 w 2492"/>
                <a:gd name="T27" fmla="*/ 2147483647 h 2290"/>
                <a:gd name="T28" fmla="*/ 2147483647 w 2492"/>
                <a:gd name="T29" fmla="*/ 2147483647 h 2290"/>
                <a:gd name="T30" fmla="*/ 2147483647 w 2492"/>
                <a:gd name="T31" fmla="*/ 2147483647 h 2290"/>
                <a:gd name="T32" fmla="*/ 2147483647 w 2492"/>
                <a:gd name="T33" fmla="*/ 2147483647 h 2290"/>
                <a:gd name="T34" fmla="*/ 2147483647 w 2492"/>
                <a:gd name="T35" fmla="*/ 2147483647 h 2290"/>
                <a:gd name="T36" fmla="*/ 2147483647 w 2492"/>
                <a:gd name="T37" fmla="*/ 2147483647 h 2290"/>
                <a:gd name="T38" fmla="*/ 0 w 2492"/>
                <a:gd name="T39" fmla="*/ 2147483647 h 2290"/>
                <a:gd name="T40" fmla="*/ 2147483647 w 2492"/>
                <a:gd name="T41" fmla="*/ 2147483647 h 2290"/>
                <a:gd name="T42" fmla="*/ 2147483647 w 2492"/>
                <a:gd name="T43" fmla="*/ 2147483647 h 2290"/>
                <a:gd name="T44" fmla="*/ 2147483647 w 2492"/>
                <a:gd name="T45" fmla="*/ 2147483647 h 2290"/>
                <a:gd name="T46" fmla="*/ 2147483647 w 2492"/>
                <a:gd name="T47" fmla="*/ 2147483647 h 2290"/>
                <a:gd name="T48" fmla="*/ 2147483647 w 2492"/>
                <a:gd name="T49" fmla="*/ 2147483647 h 2290"/>
                <a:gd name="T50" fmla="*/ 2147483647 w 2492"/>
                <a:gd name="T51" fmla="*/ 2147483647 h 2290"/>
                <a:gd name="T52" fmla="*/ 2147483647 w 2492"/>
                <a:gd name="T53" fmla="*/ 2147483647 h 2290"/>
                <a:gd name="T54" fmla="*/ 2147483647 w 2492"/>
                <a:gd name="T55" fmla="*/ 2147483647 h 2290"/>
                <a:gd name="T56" fmla="*/ 2147483647 w 2492"/>
                <a:gd name="T57" fmla="*/ 2147483647 h 2290"/>
                <a:gd name="T58" fmla="*/ 2147483647 w 2492"/>
                <a:gd name="T59" fmla="*/ 2147483647 h 2290"/>
                <a:gd name="T60" fmla="*/ 2147483647 w 2492"/>
                <a:gd name="T61" fmla="*/ 2147483647 h 2290"/>
                <a:gd name="T62" fmla="*/ 2147483647 w 2492"/>
                <a:gd name="T63" fmla="*/ 2147483647 h 2290"/>
                <a:gd name="T64" fmla="*/ 2147483647 w 2492"/>
                <a:gd name="T65" fmla="*/ 0 h 22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492" h="2290" extrusionOk="0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4" name="Google Shape;263;p3"/>
            <p:cNvSpPr>
              <a:spLocks/>
            </p:cNvSpPr>
            <p:nvPr/>
          </p:nvSpPr>
          <p:spPr bwMode="auto">
            <a:xfrm>
              <a:off x="5891191" y="4783244"/>
              <a:ext cx="28484" cy="46926"/>
            </a:xfrm>
            <a:custGeom>
              <a:avLst/>
              <a:gdLst>
                <a:gd name="T0" fmla="*/ 2147483647 w 573"/>
                <a:gd name="T1" fmla="*/ 2147483647 h 944"/>
                <a:gd name="T2" fmla="*/ 2147483647 w 573"/>
                <a:gd name="T3" fmla="*/ 2147483647 h 944"/>
                <a:gd name="T4" fmla="*/ 2147483647 w 573"/>
                <a:gd name="T5" fmla="*/ 2147483647 h 944"/>
                <a:gd name="T6" fmla="*/ 2147483647 w 573"/>
                <a:gd name="T7" fmla="*/ 2147483647 h 944"/>
                <a:gd name="T8" fmla="*/ 2147483647 w 573"/>
                <a:gd name="T9" fmla="*/ 2147483647 h 944"/>
                <a:gd name="T10" fmla="*/ 2147483647 w 573"/>
                <a:gd name="T11" fmla="*/ 2147483647 h 944"/>
                <a:gd name="T12" fmla="*/ 2147483647 w 573"/>
                <a:gd name="T13" fmla="*/ 2147483647 h 944"/>
                <a:gd name="T14" fmla="*/ 2147483647 w 573"/>
                <a:gd name="T15" fmla="*/ 2147483647 h 944"/>
                <a:gd name="T16" fmla="*/ 2147483647 w 573"/>
                <a:gd name="T17" fmla="*/ 0 h 944"/>
                <a:gd name="T18" fmla="*/ 2147483647 w 573"/>
                <a:gd name="T19" fmla="*/ 2147483647 h 944"/>
                <a:gd name="T20" fmla="*/ 2147483647 w 573"/>
                <a:gd name="T21" fmla="*/ 2147483647 h 944"/>
                <a:gd name="T22" fmla="*/ 2147483647 w 573"/>
                <a:gd name="T23" fmla="*/ 2147483647 h 944"/>
                <a:gd name="T24" fmla="*/ 2147483647 w 573"/>
                <a:gd name="T25" fmla="*/ 2147483647 h 944"/>
                <a:gd name="T26" fmla="*/ 0 w 573"/>
                <a:gd name="T27" fmla="*/ 2147483647 h 944"/>
                <a:gd name="T28" fmla="*/ 0 w 573"/>
                <a:gd name="T29" fmla="*/ 2147483647 h 944"/>
                <a:gd name="T30" fmla="*/ 2147483647 w 573"/>
                <a:gd name="T31" fmla="*/ 2147483647 h 944"/>
                <a:gd name="T32" fmla="*/ 2147483647 w 573"/>
                <a:gd name="T33" fmla="*/ 2147483647 h 944"/>
                <a:gd name="T34" fmla="*/ 2147483647 w 573"/>
                <a:gd name="T35" fmla="*/ 2147483647 h 944"/>
                <a:gd name="T36" fmla="*/ 2147483647 w 573"/>
                <a:gd name="T37" fmla="*/ 2147483647 h 944"/>
                <a:gd name="T38" fmla="*/ 2147483647 w 573"/>
                <a:gd name="T39" fmla="*/ 2147483647 h 944"/>
                <a:gd name="T40" fmla="*/ 2147483647 w 573"/>
                <a:gd name="T41" fmla="*/ 2147483647 h 944"/>
                <a:gd name="T42" fmla="*/ 2147483647 w 573"/>
                <a:gd name="T43" fmla="*/ 2147483647 h 944"/>
                <a:gd name="T44" fmla="*/ 2147483647 w 573"/>
                <a:gd name="T45" fmla="*/ 2147483647 h 944"/>
                <a:gd name="T46" fmla="*/ 2147483647 w 573"/>
                <a:gd name="T47" fmla="*/ 2147483647 h 944"/>
                <a:gd name="T48" fmla="*/ 2147483647 w 573"/>
                <a:gd name="T49" fmla="*/ 2147483647 h 944"/>
                <a:gd name="T50" fmla="*/ 2147483647 w 573"/>
                <a:gd name="T51" fmla="*/ 2147483647 h 944"/>
                <a:gd name="T52" fmla="*/ 2147483647 w 573"/>
                <a:gd name="T53" fmla="*/ 2147483647 h 944"/>
                <a:gd name="T54" fmla="*/ 2147483647 w 573"/>
                <a:gd name="T55" fmla="*/ 2147483647 h 944"/>
                <a:gd name="T56" fmla="*/ 2147483647 w 573"/>
                <a:gd name="T57" fmla="*/ 0 h 944"/>
                <a:gd name="T58" fmla="*/ 2147483647 w 573"/>
                <a:gd name="T59" fmla="*/ 0 h 94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73" h="944" extrusionOk="0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5" name="Google Shape;264;p3"/>
            <p:cNvSpPr>
              <a:spLocks/>
            </p:cNvSpPr>
            <p:nvPr/>
          </p:nvSpPr>
          <p:spPr bwMode="auto">
            <a:xfrm>
              <a:off x="6142226" y="4756451"/>
              <a:ext cx="11781" cy="10091"/>
            </a:xfrm>
            <a:custGeom>
              <a:avLst/>
              <a:gdLst>
                <a:gd name="T0" fmla="*/ 2147483647 w 237"/>
                <a:gd name="T1" fmla="*/ 2147483647 h 203"/>
                <a:gd name="T2" fmla="*/ 2147483647 w 237"/>
                <a:gd name="T3" fmla="*/ 2147483647 h 203"/>
                <a:gd name="T4" fmla="*/ 0 w 237"/>
                <a:gd name="T5" fmla="*/ 2147483647 h 203"/>
                <a:gd name="T6" fmla="*/ 2147483647 w 237"/>
                <a:gd name="T7" fmla="*/ 2147483647 h 203"/>
                <a:gd name="T8" fmla="*/ 2147483647 w 237"/>
                <a:gd name="T9" fmla="*/ 2147483647 h 203"/>
                <a:gd name="T10" fmla="*/ 2147483647 w 237"/>
                <a:gd name="T11" fmla="*/ 2147483647 h 203"/>
                <a:gd name="T12" fmla="*/ 2147483647 w 237"/>
                <a:gd name="T13" fmla="*/ 2147483647 h 203"/>
                <a:gd name="T14" fmla="*/ 2147483647 w 237"/>
                <a:gd name="T15" fmla="*/ 2147483647 h 203"/>
                <a:gd name="T16" fmla="*/ 2147483647 w 237"/>
                <a:gd name="T17" fmla="*/ 2147483647 h 203"/>
                <a:gd name="T18" fmla="*/ 2147483647 w 237"/>
                <a:gd name="T19" fmla="*/ 2147483647 h 203"/>
                <a:gd name="T20" fmla="*/ 2147483647 w 237"/>
                <a:gd name="T21" fmla="*/ 2147483647 h 203"/>
                <a:gd name="T22" fmla="*/ 2147483647 w 237"/>
                <a:gd name="T23" fmla="*/ 2147483647 h 203"/>
                <a:gd name="T24" fmla="*/ 2147483647 w 237"/>
                <a:gd name="T25" fmla="*/ 2147483647 h 2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37" h="203" extrusionOk="0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6" name="Google Shape;265;p3"/>
            <p:cNvSpPr>
              <a:spLocks/>
            </p:cNvSpPr>
            <p:nvPr/>
          </p:nvSpPr>
          <p:spPr bwMode="auto">
            <a:xfrm>
              <a:off x="6083668" y="4687851"/>
              <a:ext cx="117166" cy="107125"/>
            </a:xfrm>
            <a:custGeom>
              <a:avLst/>
              <a:gdLst>
                <a:gd name="T0" fmla="*/ 2147483647 w 2357"/>
                <a:gd name="T1" fmla="*/ 2147483647 h 2155"/>
                <a:gd name="T2" fmla="*/ 2147483647 w 2357"/>
                <a:gd name="T3" fmla="*/ 2147483647 h 2155"/>
                <a:gd name="T4" fmla="*/ 2147483647 w 2357"/>
                <a:gd name="T5" fmla="*/ 2147483647 h 2155"/>
                <a:gd name="T6" fmla="*/ 2147483647 w 2357"/>
                <a:gd name="T7" fmla="*/ 2147483647 h 2155"/>
                <a:gd name="T8" fmla="*/ 2147483647 w 2357"/>
                <a:gd name="T9" fmla="*/ 2147483647 h 2155"/>
                <a:gd name="T10" fmla="*/ 2147483647 w 2357"/>
                <a:gd name="T11" fmla="*/ 2147483647 h 2155"/>
                <a:gd name="T12" fmla="*/ 2147483647 w 2357"/>
                <a:gd name="T13" fmla="*/ 2147483647 h 2155"/>
                <a:gd name="T14" fmla="*/ 2147483647 w 2357"/>
                <a:gd name="T15" fmla="*/ 2147483647 h 2155"/>
                <a:gd name="T16" fmla="*/ 2147483647 w 2357"/>
                <a:gd name="T17" fmla="*/ 2147483647 h 2155"/>
                <a:gd name="T18" fmla="*/ 2147483647 w 2357"/>
                <a:gd name="T19" fmla="*/ 2147483647 h 2155"/>
                <a:gd name="T20" fmla="*/ 2147483647 w 2357"/>
                <a:gd name="T21" fmla="*/ 2147483647 h 2155"/>
                <a:gd name="T22" fmla="*/ 2147483647 w 2357"/>
                <a:gd name="T23" fmla="*/ 2147483647 h 2155"/>
                <a:gd name="T24" fmla="*/ 2147483647 w 2357"/>
                <a:gd name="T25" fmla="*/ 2147483647 h 2155"/>
                <a:gd name="T26" fmla="*/ 2147483647 w 2357"/>
                <a:gd name="T27" fmla="*/ 2147483647 h 2155"/>
                <a:gd name="T28" fmla="*/ 2147483647 w 2357"/>
                <a:gd name="T29" fmla="*/ 2147483647 h 2155"/>
                <a:gd name="T30" fmla="*/ 2147483647 w 2357"/>
                <a:gd name="T31" fmla="*/ 2147483647 h 2155"/>
                <a:gd name="T32" fmla="*/ 2147483647 w 2357"/>
                <a:gd name="T33" fmla="*/ 2147483647 h 2155"/>
                <a:gd name="T34" fmla="*/ 2147483647 w 2357"/>
                <a:gd name="T35" fmla="*/ 0 h 2155"/>
                <a:gd name="T36" fmla="*/ 2147483647 w 2357"/>
                <a:gd name="T37" fmla="*/ 2147483647 h 2155"/>
                <a:gd name="T38" fmla="*/ 2147483647 w 2357"/>
                <a:gd name="T39" fmla="*/ 2147483647 h 2155"/>
                <a:gd name="T40" fmla="*/ 2147483647 w 2357"/>
                <a:gd name="T41" fmla="*/ 2147483647 h 2155"/>
                <a:gd name="T42" fmla="*/ 2147483647 w 2357"/>
                <a:gd name="T43" fmla="*/ 2147483647 h 2155"/>
                <a:gd name="T44" fmla="*/ 2147483647 w 2357"/>
                <a:gd name="T45" fmla="*/ 2147483647 h 2155"/>
                <a:gd name="T46" fmla="*/ 2147483647 w 2357"/>
                <a:gd name="T47" fmla="*/ 2147483647 h 2155"/>
                <a:gd name="T48" fmla="*/ 0 w 2357"/>
                <a:gd name="T49" fmla="*/ 2147483647 h 2155"/>
                <a:gd name="T50" fmla="*/ 2147483647 w 2357"/>
                <a:gd name="T51" fmla="*/ 2147483647 h 2155"/>
                <a:gd name="T52" fmla="*/ 2147483647 w 2357"/>
                <a:gd name="T53" fmla="*/ 2147483647 h 2155"/>
                <a:gd name="T54" fmla="*/ 2147483647 w 2357"/>
                <a:gd name="T55" fmla="*/ 2147483647 h 2155"/>
                <a:gd name="T56" fmla="*/ 2147483647 w 2357"/>
                <a:gd name="T57" fmla="*/ 2147483647 h 2155"/>
                <a:gd name="T58" fmla="*/ 2147483647 w 2357"/>
                <a:gd name="T59" fmla="*/ 2147483647 h 2155"/>
                <a:gd name="T60" fmla="*/ 2147483647 w 2357"/>
                <a:gd name="T61" fmla="*/ 2147483647 h 2155"/>
                <a:gd name="T62" fmla="*/ 2147483647 w 2357"/>
                <a:gd name="T63" fmla="*/ 2147483647 h 2155"/>
                <a:gd name="T64" fmla="*/ 2147483647 w 2357"/>
                <a:gd name="T65" fmla="*/ 2147483647 h 2155"/>
                <a:gd name="T66" fmla="*/ 2147483647 w 2357"/>
                <a:gd name="T67" fmla="*/ 2147483647 h 2155"/>
                <a:gd name="T68" fmla="*/ 2147483647 w 2357"/>
                <a:gd name="T69" fmla="*/ 2147483647 h 2155"/>
                <a:gd name="T70" fmla="*/ 2147483647 w 2357"/>
                <a:gd name="T71" fmla="*/ 2147483647 h 2155"/>
                <a:gd name="T72" fmla="*/ 2147483647 w 2357"/>
                <a:gd name="T73" fmla="*/ 2147483647 h 2155"/>
                <a:gd name="T74" fmla="*/ 2147483647 w 2357"/>
                <a:gd name="T75" fmla="*/ 2147483647 h 2155"/>
                <a:gd name="T76" fmla="*/ 2147483647 w 2357"/>
                <a:gd name="T77" fmla="*/ 2147483647 h 2155"/>
                <a:gd name="T78" fmla="*/ 2147483647 w 2357"/>
                <a:gd name="T79" fmla="*/ 2147483647 h 2155"/>
                <a:gd name="T80" fmla="*/ 2147483647 w 2357"/>
                <a:gd name="T81" fmla="*/ 2147483647 h 2155"/>
                <a:gd name="T82" fmla="*/ 2147483647 w 2357"/>
                <a:gd name="T83" fmla="*/ 2147483647 h 2155"/>
                <a:gd name="T84" fmla="*/ 2147483647 w 2357"/>
                <a:gd name="T85" fmla="*/ 2147483647 h 2155"/>
                <a:gd name="T86" fmla="*/ 2147483647 w 2357"/>
                <a:gd name="T87" fmla="*/ 2147483647 h 2155"/>
                <a:gd name="T88" fmla="*/ 2147483647 w 2357"/>
                <a:gd name="T89" fmla="*/ 2147483647 h 2155"/>
                <a:gd name="T90" fmla="*/ 2147483647 w 2357"/>
                <a:gd name="T91" fmla="*/ 2147483647 h 2155"/>
                <a:gd name="T92" fmla="*/ 2147483647 w 2357"/>
                <a:gd name="T93" fmla="*/ 2147483647 h 2155"/>
                <a:gd name="T94" fmla="*/ 2147483647 w 2357"/>
                <a:gd name="T95" fmla="*/ 2147483647 h 2155"/>
                <a:gd name="T96" fmla="*/ 2147483647 w 2357"/>
                <a:gd name="T97" fmla="*/ 2147483647 h 2155"/>
                <a:gd name="T98" fmla="*/ 2147483647 w 2357"/>
                <a:gd name="T99" fmla="*/ 0 h 2155"/>
                <a:gd name="T100" fmla="*/ 2147483647 w 2357"/>
                <a:gd name="T101" fmla="*/ 0 h 215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357" h="2155" extrusionOk="0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7" name="Google Shape;266;p3"/>
            <p:cNvSpPr>
              <a:spLocks/>
            </p:cNvSpPr>
            <p:nvPr/>
          </p:nvSpPr>
          <p:spPr bwMode="auto">
            <a:xfrm>
              <a:off x="5966501" y="4714595"/>
              <a:ext cx="127258" cy="110555"/>
            </a:xfrm>
            <a:custGeom>
              <a:avLst/>
              <a:gdLst>
                <a:gd name="T0" fmla="*/ 2147483647 w 2560"/>
                <a:gd name="T1" fmla="*/ 2147483647 h 2224"/>
                <a:gd name="T2" fmla="*/ 2147483647 w 2560"/>
                <a:gd name="T3" fmla="*/ 2147483647 h 2224"/>
                <a:gd name="T4" fmla="*/ 2147483647 w 2560"/>
                <a:gd name="T5" fmla="*/ 2147483647 h 2224"/>
                <a:gd name="T6" fmla="*/ 2147483647 w 2560"/>
                <a:gd name="T7" fmla="*/ 2147483647 h 2224"/>
                <a:gd name="T8" fmla="*/ 2147483647 w 2560"/>
                <a:gd name="T9" fmla="*/ 2147483647 h 2224"/>
                <a:gd name="T10" fmla="*/ 2147483647 w 2560"/>
                <a:gd name="T11" fmla="*/ 2147483647 h 2224"/>
                <a:gd name="T12" fmla="*/ 2147483647 w 2560"/>
                <a:gd name="T13" fmla="*/ 2147483647 h 2224"/>
                <a:gd name="T14" fmla="*/ 2147483647 w 2560"/>
                <a:gd name="T15" fmla="*/ 2147483647 h 2224"/>
                <a:gd name="T16" fmla="*/ 2147483647 w 2560"/>
                <a:gd name="T17" fmla="*/ 2147483647 h 2224"/>
                <a:gd name="T18" fmla="*/ 2147483647 w 2560"/>
                <a:gd name="T19" fmla="*/ 2147483647 h 2224"/>
                <a:gd name="T20" fmla="*/ 2147483647 w 2560"/>
                <a:gd name="T21" fmla="*/ 2147483647 h 2224"/>
                <a:gd name="T22" fmla="*/ 2147483647 w 2560"/>
                <a:gd name="T23" fmla="*/ 2147483647 h 2224"/>
                <a:gd name="T24" fmla="*/ 2147483647 w 2560"/>
                <a:gd name="T25" fmla="*/ 2147483647 h 2224"/>
                <a:gd name="T26" fmla="*/ 2147483647 w 2560"/>
                <a:gd name="T27" fmla="*/ 2147483647 h 2224"/>
                <a:gd name="T28" fmla="*/ 2147483647 w 2560"/>
                <a:gd name="T29" fmla="*/ 2147483647 h 2224"/>
                <a:gd name="T30" fmla="*/ 2147483647 w 2560"/>
                <a:gd name="T31" fmla="*/ 2147483647 h 2224"/>
                <a:gd name="T32" fmla="*/ 2147483647 w 2560"/>
                <a:gd name="T33" fmla="*/ 2147483647 h 2224"/>
                <a:gd name="T34" fmla="*/ 2147483647 w 2560"/>
                <a:gd name="T35" fmla="*/ 2147483647 h 2224"/>
                <a:gd name="T36" fmla="*/ 2147483647 w 2560"/>
                <a:gd name="T37" fmla="*/ 2147483647 h 2224"/>
                <a:gd name="T38" fmla="*/ 2147483647 w 2560"/>
                <a:gd name="T39" fmla="*/ 2147483647 h 2224"/>
                <a:gd name="T40" fmla="*/ 2147483647 w 2560"/>
                <a:gd name="T41" fmla="*/ 2147483647 h 2224"/>
                <a:gd name="T42" fmla="*/ 2147483647 w 2560"/>
                <a:gd name="T43" fmla="*/ 2147483647 h 2224"/>
                <a:gd name="T44" fmla="*/ 2147483647 w 2560"/>
                <a:gd name="T45" fmla="*/ 2147483647 h 2224"/>
                <a:gd name="T46" fmla="*/ 2147483647 w 2560"/>
                <a:gd name="T47" fmla="*/ 2147483647 h 2224"/>
                <a:gd name="T48" fmla="*/ 2147483647 w 2560"/>
                <a:gd name="T49" fmla="*/ 2147483647 h 2224"/>
                <a:gd name="T50" fmla="*/ 0 w 2560"/>
                <a:gd name="T51" fmla="*/ 2147483647 h 2224"/>
                <a:gd name="T52" fmla="*/ 0 w 2560"/>
                <a:gd name="T53" fmla="*/ 2147483647 h 2224"/>
                <a:gd name="T54" fmla="*/ 2147483647 w 2560"/>
                <a:gd name="T55" fmla="*/ 2147483647 h 2224"/>
                <a:gd name="T56" fmla="*/ 2147483647 w 2560"/>
                <a:gd name="T57" fmla="*/ 2147483647 h 2224"/>
                <a:gd name="T58" fmla="*/ 2147483647 w 2560"/>
                <a:gd name="T59" fmla="*/ 2147483647 h 2224"/>
                <a:gd name="T60" fmla="*/ 2147483647 w 2560"/>
                <a:gd name="T61" fmla="*/ 2147483647 h 2224"/>
                <a:gd name="T62" fmla="*/ 2147483647 w 2560"/>
                <a:gd name="T63" fmla="*/ 2147483647 h 2224"/>
                <a:gd name="T64" fmla="*/ 2147483647 w 2560"/>
                <a:gd name="T65" fmla="*/ 2147483647 h 2224"/>
                <a:gd name="T66" fmla="*/ 2147483647 w 2560"/>
                <a:gd name="T67" fmla="*/ 2147483647 h 2224"/>
                <a:gd name="T68" fmla="*/ 2147483647 w 2560"/>
                <a:gd name="T69" fmla="*/ 2147483647 h 2224"/>
                <a:gd name="T70" fmla="*/ 2147483647 w 2560"/>
                <a:gd name="T71" fmla="*/ 2147483647 h 2224"/>
                <a:gd name="T72" fmla="*/ 2147483647 w 2560"/>
                <a:gd name="T73" fmla="*/ 2147483647 h 2224"/>
                <a:gd name="T74" fmla="*/ 2147483647 w 2560"/>
                <a:gd name="T75" fmla="*/ 2147483647 h 2224"/>
                <a:gd name="T76" fmla="*/ 2147483647 w 2560"/>
                <a:gd name="T77" fmla="*/ 2147483647 h 2224"/>
                <a:gd name="T78" fmla="*/ 2147483647 w 2560"/>
                <a:gd name="T79" fmla="*/ 2147483647 h 2224"/>
                <a:gd name="T80" fmla="*/ 2147483647 w 2560"/>
                <a:gd name="T81" fmla="*/ 2147483647 h 2224"/>
                <a:gd name="T82" fmla="*/ 2147483647 w 2560"/>
                <a:gd name="T83" fmla="*/ 2147483647 h 2224"/>
                <a:gd name="T84" fmla="*/ 2147483647 w 2560"/>
                <a:gd name="T85" fmla="*/ 2147483647 h 2224"/>
                <a:gd name="T86" fmla="*/ 2147483647 w 2560"/>
                <a:gd name="T87" fmla="*/ 2147483647 h 2224"/>
                <a:gd name="T88" fmla="*/ 2147483647 w 2560"/>
                <a:gd name="T89" fmla="*/ 2147483647 h 2224"/>
                <a:gd name="T90" fmla="*/ 2147483647 w 2560"/>
                <a:gd name="T91" fmla="*/ 2147483647 h 2224"/>
                <a:gd name="T92" fmla="*/ 2147483647 w 2560"/>
                <a:gd name="T93" fmla="*/ 2147483647 h 2224"/>
                <a:gd name="T94" fmla="*/ 2147483647 w 2560"/>
                <a:gd name="T95" fmla="*/ 2147483647 h 2224"/>
                <a:gd name="T96" fmla="*/ 2147483647 w 2560"/>
                <a:gd name="T97" fmla="*/ 2147483647 h 2224"/>
                <a:gd name="T98" fmla="*/ 2147483647 w 2560"/>
                <a:gd name="T99" fmla="*/ 2147483647 h 2224"/>
                <a:gd name="T100" fmla="*/ 2147483647 w 2560"/>
                <a:gd name="T101" fmla="*/ 2147483647 h 2224"/>
                <a:gd name="T102" fmla="*/ 2147483647 w 2560"/>
                <a:gd name="T103" fmla="*/ 2147483647 h 2224"/>
                <a:gd name="T104" fmla="*/ 2147483647 w 2560"/>
                <a:gd name="T105" fmla="*/ 2147483647 h 2224"/>
                <a:gd name="T106" fmla="*/ 2147483647 w 2560"/>
                <a:gd name="T107" fmla="*/ 2147483647 h 2224"/>
                <a:gd name="T108" fmla="*/ 2147483647 w 2560"/>
                <a:gd name="T109" fmla="*/ 2147483647 h 222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560" h="2224" extrusionOk="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lnTo>
                    <a:pt x="1852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8" name="Google Shape;267;p3"/>
            <p:cNvSpPr>
              <a:spLocks/>
            </p:cNvSpPr>
            <p:nvPr/>
          </p:nvSpPr>
          <p:spPr bwMode="auto">
            <a:xfrm>
              <a:off x="5948059" y="4619201"/>
              <a:ext cx="112195" cy="110505"/>
            </a:xfrm>
            <a:custGeom>
              <a:avLst/>
              <a:gdLst>
                <a:gd name="T0" fmla="*/ 2147483647 w 2257"/>
                <a:gd name="T1" fmla="*/ 2147483647 h 2223"/>
                <a:gd name="T2" fmla="*/ 2147483647 w 2257"/>
                <a:gd name="T3" fmla="*/ 2147483647 h 2223"/>
                <a:gd name="T4" fmla="*/ 2147483647 w 2257"/>
                <a:gd name="T5" fmla="*/ 2147483647 h 2223"/>
                <a:gd name="T6" fmla="*/ 2147483647 w 2257"/>
                <a:gd name="T7" fmla="*/ 2147483647 h 2223"/>
                <a:gd name="T8" fmla="*/ 2147483647 w 2257"/>
                <a:gd name="T9" fmla="*/ 2147483647 h 2223"/>
                <a:gd name="T10" fmla="*/ 2147483647 w 2257"/>
                <a:gd name="T11" fmla="*/ 2147483647 h 2223"/>
                <a:gd name="T12" fmla="*/ 2147483647 w 2257"/>
                <a:gd name="T13" fmla="*/ 2147483647 h 2223"/>
                <a:gd name="T14" fmla="*/ 2147483647 w 2257"/>
                <a:gd name="T15" fmla="*/ 2147483647 h 2223"/>
                <a:gd name="T16" fmla="*/ 2147483647 w 2257"/>
                <a:gd name="T17" fmla="*/ 2147483647 h 2223"/>
                <a:gd name="T18" fmla="*/ 2147483647 w 2257"/>
                <a:gd name="T19" fmla="*/ 2147483647 h 2223"/>
                <a:gd name="T20" fmla="*/ 2147483647 w 2257"/>
                <a:gd name="T21" fmla="*/ 2147483647 h 2223"/>
                <a:gd name="T22" fmla="*/ 2147483647 w 2257"/>
                <a:gd name="T23" fmla="*/ 2147483647 h 2223"/>
                <a:gd name="T24" fmla="*/ 2147483647 w 2257"/>
                <a:gd name="T25" fmla="*/ 2147483647 h 2223"/>
                <a:gd name="T26" fmla="*/ 2147483647 w 2257"/>
                <a:gd name="T27" fmla="*/ 2147483647 h 2223"/>
                <a:gd name="T28" fmla="*/ 2147483647 w 2257"/>
                <a:gd name="T29" fmla="*/ 2147483647 h 2223"/>
                <a:gd name="T30" fmla="*/ 2147483647 w 2257"/>
                <a:gd name="T31" fmla="*/ 2147483647 h 2223"/>
                <a:gd name="T32" fmla="*/ 2147483647 w 2257"/>
                <a:gd name="T33" fmla="*/ 2147483647 h 2223"/>
                <a:gd name="T34" fmla="*/ 2147483647 w 2257"/>
                <a:gd name="T35" fmla="*/ 2147483647 h 2223"/>
                <a:gd name="T36" fmla="*/ 2147483647 w 2257"/>
                <a:gd name="T37" fmla="*/ 2147483647 h 2223"/>
                <a:gd name="T38" fmla="*/ 2147483647 w 2257"/>
                <a:gd name="T39" fmla="*/ 2147483647 h 2223"/>
                <a:gd name="T40" fmla="*/ 2147483647 w 2257"/>
                <a:gd name="T41" fmla="*/ 2147483647 h 2223"/>
                <a:gd name="T42" fmla="*/ 2147483647 w 2257"/>
                <a:gd name="T43" fmla="*/ 2147483647 h 2223"/>
                <a:gd name="T44" fmla="*/ 2147483647 w 2257"/>
                <a:gd name="T45" fmla="*/ 2147483647 h 2223"/>
                <a:gd name="T46" fmla="*/ 2147483647 w 2257"/>
                <a:gd name="T47" fmla="*/ 2147483647 h 2223"/>
                <a:gd name="T48" fmla="*/ 2147483647 w 2257"/>
                <a:gd name="T49" fmla="*/ 2147483647 h 2223"/>
                <a:gd name="T50" fmla="*/ 2147483647 w 2257"/>
                <a:gd name="T51" fmla="*/ 2147483647 h 2223"/>
                <a:gd name="T52" fmla="*/ 2147483647 w 2257"/>
                <a:gd name="T53" fmla="*/ 2147483647 h 2223"/>
                <a:gd name="T54" fmla="*/ 2147483647 w 2257"/>
                <a:gd name="T55" fmla="*/ 2147483647 h 2223"/>
                <a:gd name="T56" fmla="*/ 2147483647 w 2257"/>
                <a:gd name="T57" fmla="*/ 2147483647 h 2223"/>
                <a:gd name="T58" fmla="*/ 2147483647 w 2257"/>
                <a:gd name="T59" fmla="*/ 2147483647 h 2223"/>
                <a:gd name="T60" fmla="*/ 2147483647 w 2257"/>
                <a:gd name="T61" fmla="*/ 2147483647 h 2223"/>
                <a:gd name="T62" fmla="*/ 2147483647 w 2257"/>
                <a:gd name="T63" fmla="*/ 2147483647 h 2223"/>
                <a:gd name="T64" fmla="*/ 2147483647 w 2257"/>
                <a:gd name="T65" fmla="*/ 2147483647 h 2223"/>
                <a:gd name="T66" fmla="*/ 2147483647 w 2257"/>
                <a:gd name="T67" fmla="*/ 2147483647 h 2223"/>
                <a:gd name="T68" fmla="*/ 2147483647 w 2257"/>
                <a:gd name="T69" fmla="*/ 2147483647 h 2223"/>
                <a:gd name="T70" fmla="*/ 2147483647 w 2257"/>
                <a:gd name="T71" fmla="*/ 2147483647 h 2223"/>
                <a:gd name="T72" fmla="*/ 2147483647 w 2257"/>
                <a:gd name="T73" fmla="*/ 2147483647 h 2223"/>
                <a:gd name="T74" fmla="*/ 2147483647 w 2257"/>
                <a:gd name="T75" fmla="*/ 2147483647 h 2223"/>
                <a:gd name="T76" fmla="*/ 2147483647 w 2257"/>
                <a:gd name="T77" fmla="*/ 2147483647 h 2223"/>
                <a:gd name="T78" fmla="*/ 2147483647 w 2257"/>
                <a:gd name="T79" fmla="*/ 2147483647 h 2223"/>
                <a:gd name="T80" fmla="*/ 2147483647 w 2257"/>
                <a:gd name="T81" fmla="*/ 2147483647 h 2223"/>
                <a:gd name="T82" fmla="*/ 2147483647 w 2257"/>
                <a:gd name="T83" fmla="*/ 2147483647 h 2223"/>
                <a:gd name="T84" fmla="*/ 2147483647 w 2257"/>
                <a:gd name="T85" fmla="*/ 2147483647 h 2223"/>
                <a:gd name="T86" fmla="*/ 2147483647 w 2257"/>
                <a:gd name="T87" fmla="*/ 2147483647 h 2223"/>
                <a:gd name="T88" fmla="*/ 2147483647 w 2257"/>
                <a:gd name="T89" fmla="*/ 2147483647 h 2223"/>
                <a:gd name="T90" fmla="*/ 2147483647 w 2257"/>
                <a:gd name="T91" fmla="*/ 2147483647 h 2223"/>
                <a:gd name="T92" fmla="*/ 2147483647 w 2257"/>
                <a:gd name="T93" fmla="*/ 2147483647 h 2223"/>
                <a:gd name="T94" fmla="*/ 2147483647 w 2257"/>
                <a:gd name="T95" fmla="*/ 2147483647 h 2223"/>
                <a:gd name="T96" fmla="*/ 2147483647 w 2257"/>
                <a:gd name="T97" fmla="*/ 2147483647 h 2223"/>
                <a:gd name="T98" fmla="*/ 2147483647 w 2257"/>
                <a:gd name="T99" fmla="*/ 2147483647 h 2223"/>
                <a:gd name="T100" fmla="*/ 2147483647 w 2257"/>
                <a:gd name="T101" fmla="*/ 2147483647 h 2223"/>
                <a:gd name="T102" fmla="*/ 2147483647 w 2257"/>
                <a:gd name="T103" fmla="*/ 2147483647 h 2223"/>
                <a:gd name="T104" fmla="*/ 2147483647 w 2257"/>
                <a:gd name="T105" fmla="*/ 2147483647 h 222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257" h="2223" extrusionOk="0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lnTo>
                    <a:pt x="1651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9" name="Google Shape;268;p3"/>
            <p:cNvSpPr>
              <a:spLocks/>
            </p:cNvSpPr>
            <p:nvPr/>
          </p:nvSpPr>
          <p:spPr bwMode="auto">
            <a:xfrm>
              <a:off x="6003287" y="4741389"/>
              <a:ext cx="51947" cy="58608"/>
            </a:xfrm>
            <a:custGeom>
              <a:avLst/>
              <a:gdLst>
                <a:gd name="T0" fmla="*/ 2147483647 w 1045"/>
                <a:gd name="T1" fmla="*/ 2147483647 h 1179"/>
                <a:gd name="T2" fmla="*/ 2147483647 w 1045"/>
                <a:gd name="T3" fmla="*/ 2147483647 h 1179"/>
                <a:gd name="T4" fmla="*/ 2147483647 w 1045"/>
                <a:gd name="T5" fmla="*/ 2147483647 h 1179"/>
                <a:gd name="T6" fmla="*/ 2147483647 w 1045"/>
                <a:gd name="T7" fmla="*/ 2147483647 h 1179"/>
                <a:gd name="T8" fmla="*/ 2147483647 w 1045"/>
                <a:gd name="T9" fmla="*/ 2147483647 h 1179"/>
                <a:gd name="T10" fmla="*/ 2147483647 w 1045"/>
                <a:gd name="T11" fmla="*/ 2147483647 h 1179"/>
                <a:gd name="T12" fmla="*/ 2147483647 w 1045"/>
                <a:gd name="T13" fmla="*/ 2147483647 h 1179"/>
                <a:gd name="T14" fmla="*/ 2147483647 w 1045"/>
                <a:gd name="T15" fmla="*/ 2147483647 h 1179"/>
                <a:gd name="T16" fmla="*/ 2147483647 w 1045"/>
                <a:gd name="T17" fmla="*/ 2147483647 h 1179"/>
                <a:gd name="T18" fmla="*/ 2147483647 w 1045"/>
                <a:gd name="T19" fmla="*/ 2147483647 h 1179"/>
                <a:gd name="T20" fmla="*/ 2147483647 w 1045"/>
                <a:gd name="T21" fmla="*/ 2147483647 h 1179"/>
                <a:gd name="T22" fmla="*/ 2147483647 w 1045"/>
                <a:gd name="T23" fmla="*/ 2147483647 h 1179"/>
                <a:gd name="T24" fmla="*/ 2147483647 w 1045"/>
                <a:gd name="T25" fmla="*/ 2147483647 h 1179"/>
                <a:gd name="T26" fmla="*/ 2147483647 w 1045"/>
                <a:gd name="T27" fmla="*/ 2147483647 h 1179"/>
                <a:gd name="T28" fmla="*/ 2147483647 w 1045"/>
                <a:gd name="T29" fmla="*/ 2147483647 h 1179"/>
                <a:gd name="T30" fmla="*/ 2147483647 w 1045"/>
                <a:gd name="T31" fmla="*/ 2147483647 h 1179"/>
                <a:gd name="T32" fmla="*/ 2147483647 w 1045"/>
                <a:gd name="T33" fmla="*/ 2147483647 h 1179"/>
                <a:gd name="T34" fmla="*/ 2147483647 w 1045"/>
                <a:gd name="T35" fmla="*/ 2147483647 h 1179"/>
                <a:gd name="T36" fmla="*/ 2147483647 w 1045"/>
                <a:gd name="T37" fmla="*/ 2147483647 h 1179"/>
                <a:gd name="T38" fmla="*/ 2147483647 w 1045"/>
                <a:gd name="T39" fmla="*/ 2147483647 h 1179"/>
                <a:gd name="T40" fmla="*/ 2147483647 w 1045"/>
                <a:gd name="T41" fmla="*/ 2147483647 h 1179"/>
                <a:gd name="T42" fmla="*/ 2147483647 w 1045"/>
                <a:gd name="T43" fmla="*/ 2147483647 h 1179"/>
                <a:gd name="T44" fmla="*/ 2147483647 w 1045"/>
                <a:gd name="T45" fmla="*/ 2147483647 h 1179"/>
                <a:gd name="T46" fmla="*/ 2147483647 w 1045"/>
                <a:gd name="T47" fmla="*/ 2147483647 h 1179"/>
                <a:gd name="T48" fmla="*/ 2147483647 w 1045"/>
                <a:gd name="T49" fmla="*/ 2147483647 h 1179"/>
                <a:gd name="T50" fmla="*/ 2147483647 w 1045"/>
                <a:gd name="T51" fmla="*/ 2147483647 h 1179"/>
                <a:gd name="T52" fmla="*/ 2147483647 w 1045"/>
                <a:gd name="T53" fmla="*/ 2147483647 h 1179"/>
                <a:gd name="T54" fmla="*/ 2147483647 w 1045"/>
                <a:gd name="T55" fmla="*/ 2147483647 h 1179"/>
                <a:gd name="T56" fmla="*/ 2147483647 w 1045"/>
                <a:gd name="T57" fmla="*/ 2147483647 h 1179"/>
                <a:gd name="T58" fmla="*/ 2147483647 w 1045"/>
                <a:gd name="T59" fmla="*/ 2147483647 h 1179"/>
                <a:gd name="T60" fmla="*/ 2147483647 w 1045"/>
                <a:gd name="T61" fmla="*/ 2147483647 h 1179"/>
                <a:gd name="T62" fmla="*/ 2147483647 w 1045"/>
                <a:gd name="T63" fmla="*/ 2147483647 h 117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045" h="1179" extrusionOk="0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0" name="Google Shape;269;p3"/>
            <p:cNvSpPr>
              <a:spLocks/>
            </p:cNvSpPr>
            <p:nvPr/>
          </p:nvSpPr>
          <p:spPr bwMode="auto">
            <a:xfrm>
              <a:off x="6235929" y="4237627"/>
              <a:ext cx="125567" cy="83712"/>
            </a:xfrm>
            <a:custGeom>
              <a:avLst/>
              <a:gdLst>
                <a:gd name="T0" fmla="*/ 2147483647 w 2526"/>
                <a:gd name="T1" fmla="*/ 2147483647 h 1684"/>
                <a:gd name="T2" fmla="*/ 2147483647 w 2526"/>
                <a:gd name="T3" fmla="*/ 2147483647 h 1684"/>
                <a:gd name="T4" fmla="*/ 2147483647 w 2526"/>
                <a:gd name="T5" fmla="*/ 2147483647 h 1684"/>
                <a:gd name="T6" fmla="*/ 2147483647 w 2526"/>
                <a:gd name="T7" fmla="*/ 2147483647 h 1684"/>
                <a:gd name="T8" fmla="*/ 2147483647 w 2526"/>
                <a:gd name="T9" fmla="*/ 2147483647 h 1684"/>
                <a:gd name="T10" fmla="*/ 2147483647 w 2526"/>
                <a:gd name="T11" fmla="*/ 2147483647 h 1684"/>
                <a:gd name="T12" fmla="*/ 2147483647 w 2526"/>
                <a:gd name="T13" fmla="*/ 2147483647 h 1684"/>
                <a:gd name="T14" fmla="*/ 2147483647 w 2526"/>
                <a:gd name="T15" fmla="*/ 2147483647 h 1684"/>
                <a:gd name="T16" fmla="*/ 2147483647 w 2526"/>
                <a:gd name="T17" fmla="*/ 2147483647 h 1684"/>
                <a:gd name="T18" fmla="*/ 2147483647 w 2526"/>
                <a:gd name="T19" fmla="*/ 2147483647 h 1684"/>
                <a:gd name="T20" fmla="*/ 2147483647 w 2526"/>
                <a:gd name="T21" fmla="*/ 2147483647 h 1684"/>
                <a:gd name="T22" fmla="*/ 2147483647 w 2526"/>
                <a:gd name="T23" fmla="*/ 2147483647 h 1684"/>
                <a:gd name="T24" fmla="*/ 2147483647 w 2526"/>
                <a:gd name="T25" fmla="*/ 2147483647 h 1684"/>
                <a:gd name="T26" fmla="*/ 2147483647 w 2526"/>
                <a:gd name="T27" fmla="*/ 2147483647 h 1684"/>
                <a:gd name="T28" fmla="*/ 2147483647 w 2526"/>
                <a:gd name="T29" fmla="*/ 2147483647 h 1684"/>
                <a:gd name="T30" fmla="*/ 2147483647 w 2526"/>
                <a:gd name="T31" fmla="*/ 2147483647 h 1684"/>
                <a:gd name="T32" fmla="*/ 2147483647 w 2526"/>
                <a:gd name="T33" fmla="*/ 2147483647 h 1684"/>
                <a:gd name="T34" fmla="*/ 2147483647 w 2526"/>
                <a:gd name="T35" fmla="*/ 2147483647 h 1684"/>
                <a:gd name="T36" fmla="*/ 2147483647 w 2526"/>
                <a:gd name="T37" fmla="*/ 2147483647 h 1684"/>
                <a:gd name="T38" fmla="*/ 2147483647 w 2526"/>
                <a:gd name="T39" fmla="*/ 2147483647 h 1684"/>
                <a:gd name="T40" fmla="*/ 2147483647 w 2526"/>
                <a:gd name="T41" fmla="*/ 2147483647 h 1684"/>
                <a:gd name="T42" fmla="*/ 2147483647 w 2526"/>
                <a:gd name="T43" fmla="*/ 2147483647 h 1684"/>
                <a:gd name="T44" fmla="*/ 2147483647 w 2526"/>
                <a:gd name="T45" fmla="*/ 2147483647 h 1684"/>
                <a:gd name="T46" fmla="*/ 2147483647 w 2526"/>
                <a:gd name="T47" fmla="*/ 2147483647 h 1684"/>
                <a:gd name="T48" fmla="*/ 2147483647 w 2526"/>
                <a:gd name="T49" fmla="*/ 2147483647 h 1684"/>
                <a:gd name="T50" fmla="*/ 2147483647 w 2526"/>
                <a:gd name="T51" fmla="*/ 2147483647 h 1684"/>
                <a:gd name="T52" fmla="*/ 2147483647 w 2526"/>
                <a:gd name="T53" fmla="*/ 2147483647 h 1684"/>
                <a:gd name="T54" fmla="*/ 2147483647 w 2526"/>
                <a:gd name="T55" fmla="*/ 2147483647 h 1684"/>
                <a:gd name="T56" fmla="*/ 2147483647 w 2526"/>
                <a:gd name="T57" fmla="*/ 2147483647 h 1684"/>
                <a:gd name="T58" fmla="*/ 2147483647 w 2526"/>
                <a:gd name="T59" fmla="*/ 2147483647 h 1684"/>
                <a:gd name="T60" fmla="*/ 2147483647 w 2526"/>
                <a:gd name="T61" fmla="*/ 2147483647 h 1684"/>
                <a:gd name="T62" fmla="*/ 2147483647 w 2526"/>
                <a:gd name="T63" fmla="*/ 2147483647 h 1684"/>
                <a:gd name="T64" fmla="*/ 2147483647 w 2526"/>
                <a:gd name="T65" fmla="*/ 2147483647 h 1684"/>
                <a:gd name="T66" fmla="*/ 2147483647 w 2526"/>
                <a:gd name="T67" fmla="*/ 2147483647 h 1684"/>
                <a:gd name="T68" fmla="*/ 2147483647 w 2526"/>
                <a:gd name="T69" fmla="*/ 2147483647 h 1684"/>
                <a:gd name="T70" fmla="*/ 2147483647 w 2526"/>
                <a:gd name="T71" fmla="*/ 2147483647 h 1684"/>
                <a:gd name="T72" fmla="*/ 2147483647 w 2526"/>
                <a:gd name="T73" fmla="*/ 2147483647 h 1684"/>
                <a:gd name="T74" fmla="*/ 2147483647 w 2526"/>
                <a:gd name="T75" fmla="*/ 2147483647 h 1684"/>
                <a:gd name="T76" fmla="*/ 2147483647 w 2526"/>
                <a:gd name="T77" fmla="*/ 2147483647 h 1684"/>
                <a:gd name="T78" fmla="*/ 2147483647 w 2526"/>
                <a:gd name="T79" fmla="*/ 2147483647 h 1684"/>
                <a:gd name="T80" fmla="*/ 2147483647 w 2526"/>
                <a:gd name="T81" fmla="*/ 2147483647 h 1684"/>
                <a:gd name="T82" fmla="*/ 2147483647 w 2526"/>
                <a:gd name="T83" fmla="*/ 2147483647 h 1684"/>
                <a:gd name="T84" fmla="*/ 2147483647 w 2526"/>
                <a:gd name="T85" fmla="*/ 2147483647 h 1684"/>
                <a:gd name="T86" fmla="*/ 2147483647 w 2526"/>
                <a:gd name="T87" fmla="*/ 2147483647 h 1684"/>
                <a:gd name="T88" fmla="*/ 2147483647 w 2526"/>
                <a:gd name="T89" fmla="*/ 2147483647 h 1684"/>
                <a:gd name="T90" fmla="*/ 2147483647 w 2526"/>
                <a:gd name="T91" fmla="*/ 2147483647 h 1684"/>
                <a:gd name="T92" fmla="*/ 2147483647 w 2526"/>
                <a:gd name="T93" fmla="*/ 2147483647 h 1684"/>
                <a:gd name="T94" fmla="*/ 2147483647 w 2526"/>
                <a:gd name="T95" fmla="*/ 2147483647 h 1684"/>
                <a:gd name="T96" fmla="*/ 2147483647 w 2526"/>
                <a:gd name="T97" fmla="*/ 2147483647 h 168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26" h="1684" extrusionOk="0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1" name="Google Shape;270;p3"/>
            <p:cNvSpPr>
              <a:spLocks/>
            </p:cNvSpPr>
            <p:nvPr/>
          </p:nvSpPr>
          <p:spPr bwMode="auto">
            <a:xfrm>
              <a:off x="6162309" y="4450187"/>
              <a:ext cx="122237" cy="115526"/>
            </a:xfrm>
            <a:custGeom>
              <a:avLst/>
              <a:gdLst>
                <a:gd name="T0" fmla="*/ 2147483647 w 2459"/>
                <a:gd name="T1" fmla="*/ 2147483647 h 2324"/>
                <a:gd name="T2" fmla="*/ 2147483647 w 2459"/>
                <a:gd name="T3" fmla="*/ 2147483647 h 2324"/>
                <a:gd name="T4" fmla="*/ 2147483647 w 2459"/>
                <a:gd name="T5" fmla="*/ 2147483647 h 2324"/>
                <a:gd name="T6" fmla="*/ 2147483647 w 2459"/>
                <a:gd name="T7" fmla="*/ 2147483647 h 2324"/>
                <a:gd name="T8" fmla="*/ 2147483647 w 2459"/>
                <a:gd name="T9" fmla="*/ 2147483647 h 2324"/>
                <a:gd name="T10" fmla="*/ 2147483647 w 2459"/>
                <a:gd name="T11" fmla="*/ 2147483647 h 2324"/>
                <a:gd name="T12" fmla="*/ 2147483647 w 2459"/>
                <a:gd name="T13" fmla="*/ 2147483647 h 2324"/>
                <a:gd name="T14" fmla="*/ 2147483647 w 2459"/>
                <a:gd name="T15" fmla="*/ 2147483647 h 2324"/>
                <a:gd name="T16" fmla="*/ 2147483647 w 2459"/>
                <a:gd name="T17" fmla="*/ 2147483647 h 2324"/>
                <a:gd name="T18" fmla="*/ 2147483647 w 2459"/>
                <a:gd name="T19" fmla="*/ 2147483647 h 2324"/>
                <a:gd name="T20" fmla="*/ 2147483647 w 2459"/>
                <a:gd name="T21" fmla="*/ 2147483647 h 2324"/>
                <a:gd name="T22" fmla="*/ 2147483647 w 2459"/>
                <a:gd name="T23" fmla="*/ 2147483647 h 2324"/>
                <a:gd name="T24" fmla="*/ 2147483647 w 2459"/>
                <a:gd name="T25" fmla="*/ 2147483647 h 2324"/>
                <a:gd name="T26" fmla="*/ 2147483647 w 2459"/>
                <a:gd name="T27" fmla="*/ 2147483647 h 2324"/>
                <a:gd name="T28" fmla="*/ 2147483647 w 2459"/>
                <a:gd name="T29" fmla="*/ 2147483647 h 2324"/>
                <a:gd name="T30" fmla="*/ 2147483647 w 2459"/>
                <a:gd name="T31" fmla="*/ 2147483647 h 2324"/>
                <a:gd name="T32" fmla="*/ 2147483647 w 2459"/>
                <a:gd name="T33" fmla="*/ 2147483647 h 2324"/>
                <a:gd name="T34" fmla="*/ 2147483647 w 2459"/>
                <a:gd name="T35" fmla="*/ 2147483647 h 2324"/>
                <a:gd name="T36" fmla="*/ 2147483647 w 2459"/>
                <a:gd name="T37" fmla="*/ 2147483647 h 2324"/>
                <a:gd name="T38" fmla="*/ 2147483647 w 2459"/>
                <a:gd name="T39" fmla="*/ 2147483647 h 2324"/>
                <a:gd name="T40" fmla="*/ 2147483647 w 2459"/>
                <a:gd name="T41" fmla="*/ 2147483647 h 2324"/>
                <a:gd name="T42" fmla="*/ 2147483647 w 2459"/>
                <a:gd name="T43" fmla="*/ 2147483647 h 2324"/>
                <a:gd name="T44" fmla="*/ 2147483647 w 2459"/>
                <a:gd name="T45" fmla="*/ 2147483647 h 2324"/>
                <a:gd name="T46" fmla="*/ 2147483647 w 2459"/>
                <a:gd name="T47" fmla="*/ 2147483647 h 2324"/>
                <a:gd name="T48" fmla="*/ 2147483647 w 2459"/>
                <a:gd name="T49" fmla="*/ 2147483647 h 2324"/>
                <a:gd name="T50" fmla="*/ 2147483647 w 2459"/>
                <a:gd name="T51" fmla="*/ 0 h 2324"/>
                <a:gd name="T52" fmla="*/ 2147483647 w 2459"/>
                <a:gd name="T53" fmla="*/ 2147483647 h 2324"/>
                <a:gd name="T54" fmla="*/ 2147483647 w 2459"/>
                <a:gd name="T55" fmla="*/ 2147483647 h 2324"/>
                <a:gd name="T56" fmla="*/ 2147483647 w 2459"/>
                <a:gd name="T57" fmla="*/ 2147483647 h 2324"/>
                <a:gd name="T58" fmla="*/ 2147483647 w 2459"/>
                <a:gd name="T59" fmla="*/ 2147483647 h 2324"/>
                <a:gd name="T60" fmla="*/ 2147483647 w 2459"/>
                <a:gd name="T61" fmla="*/ 2147483647 h 2324"/>
                <a:gd name="T62" fmla="*/ 2147483647 w 2459"/>
                <a:gd name="T63" fmla="*/ 2147483647 h 2324"/>
                <a:gd name="T64" fmla="*/ 2147483647 w 2459"/>
                <a:gd name="T65" fmla="*/ 2147483647 h 2324"/>
                <a:gd name="T66" fmla="*/ 0 w 2459"/>
                <a:gd name="T67" fmla="*/ 2147483647 h 2324"/>
                <a:gd name="T68" fmla="*/ 0 w 2459"/>
                <a:gd name="T69" fmla="*/ 2147483647 h 2324"/>
                <a:gd name="T70" fmla="*/ 0 w 2459"/>
                <a:gd name="T71" fmla="*/ 2147483647 h 2324"/>
                <a:gd name="T72" fmla="*/ 2147483647 w 2459"/>
                <a:gd name="T73" fmla="*/ 2147483647 h 2324"/>
                <a:gd name="T74" fmla="*/ 2147483647 w 2459"/>
                <a:gd name="T75" fmla="*/ 2147483647 h 2324"/>
                <a:gd name="T76" fmla="*/ 2147483647 w 2459"/>
                <a:gd name="T77" fmla="*/ 2147483647 h 2324"/>
                <a:gd name="T78" fmla="*/ 2147483647 w 2459"/>
                <a:gd name="T79" fmla="*/ 2147483647 h 2324"/>
                <a:gd name="T80" fmla="*/ 2147483647 w 2459"/>
                <a:gd name="T81" fmla="*/ 2147483647 h 2324"/>
                <a:gd name="T82" fmla="*/ 2147483647 w 2459"/>
                <a:gd name="T83" fmla="*/ 2147483647 h 2324"/>
                <a:gd name="T84" fmla="*/ 2147483647 w 2459"/>
                <a:gd name="T85" fmla="*/ 2147483647 h 2324"/>
                <a:gd name="T86" fmla="*/ 2147483647 w 2459"/>
                <a:gd name="T87" fmla="*/ 2147483647 h 2324"/>
                <a:gd name="T88" fmla="*/ 2147483647 w 2459"/>
                <a:gd name="T89" fmla="*/ 2147483647 h 2324"/>
                <a:gd name="T90" fmla="*/ 2147483647 w 2459"/>
                <a:gd name="T91" fmla="*/ 2147483647 h 2324"/>
                <a:gd name="T92" fmla="*/ 2147483647 w 2459"/>
                <a:gd name="T93" fmla="*/ 2147483647 h 2324"/>
                <a:gd name="T94" fmla="*/ 2147483647 w 2459"/>
                <a:gd name="T95" fmla="*/ 2147483647 h 2324"/>
                <a:gd name="T96" fmla="*/ 2147483647 w 2459"/>
                <a:gd name="T97" fmla="*/ 0 h 2324"/>
                <a:gd name="T98" fmla="*/ 2147483647 w 2459"/>
                <a:gd name="T99" fmla="*/ 0 h 232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59" h="2324" extrusionOk="0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lnTo>
                    <a:pt x="1886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2" name="Google Shape;271;p3"/>
            <p:cNvSpPr>
              <a:spLocks/>
            </p:cNvSpPr>
            <p:nvPr/>
          </p:nvSpPr>
          <p:spPr bwMode="auto">
            <a:xfrm>
              <a:off x="6113792" y="4267752"/>
              <a:ext cx="120547" cy="78691"/>
            </a:xfrm>
            <a:custGeom>
              <a:avLst/>
              <a:gdLst>
                <a:gd name="T0" fmla="*/ 2147483647 w 2425"/>
                <a:gd name="T1" fmla="*/ 2147483647 h 1583"/>
                <a:gd name="T2" fmla="*/ 2147483647 w 2425"/>
                <a:gd name="T3" fmla="*/ 2147483647 h 1583"/>
                <a:gd name="T4" fmla="*/ 2147483647 w 2425"/>
                <a:gd name="T5" fmla="*/ 2147483647 h 1583"/>
                <a:gd name="T6" fmla="*/ 2147483647 w 2425"/>
                <a:gd name="T7" fmla="*/ 2147483647 h 1583"/>
                <a:gd name="T8" fmla="*/ 2147483647 w 2425"/>
                <a:gd name="T9" fmla="*/ 2147483647 h 1583"/>
                <a:gd name="T10" fmla="*/ 2147483647 w 2425"/>
                <a:gd name="T11" fmla="*/ 2147483647 h 1583"/>
                <a:gd name="T12" fmla="*/ 2147483647 w 2425"/>
                <a:gd name="T13" fmla="*/ 2147483647 h 1583"/>
                <a:gd name="T14" fmla="*/ 2147483647 w 2425"/>
                <a:gd name="T15" fmla="*/ 2147483647 h 1583"/>
                <a:gd name="T16" fmla="*/ 2147483647 w 2425"/>
                <a:gd name="T17" fmla="*/ 2147483647 h 1583"/>
                <a:gd name="T18" fmla="*/ 2147483647 w 2425"/>
                <a:gd name="T19" fmla="*/ 2147483647 h 1583"/>
                <a:gd name="T20" fmla="*/ 2147483647 w 2425"/>
                <a:gd name="T21" fmla="*/ 2147483647 h 1583"/>
                <a:gd name="T22" fmla="*/ 2147483647 w 2425"/>
                <a:gd name="T23" fmla="*/ 2147483647 h 1583"/>
                <a:gd name="T24" fmla="*/ 2147483647 w 2425"/>
                <a:gd name="T25" fmla="*/ 2147483647 h 1583"/>
                <a:gd name="T26" fmla="*/ 2147483647 w 2425"/>
                <a:gd name="T27" fmla="*/ 2147483647 h 1583"/>
                <a:gd name="T28" fmla="*/ 2147483647 w 2425"/>
                <a:gd name="T29" fmla="*/ 2147483647 h 1583"/>
                <a:gd name="T30" fmla="*/ 2147483647 w 2425"/>
                <a:gd name="T31" fmla="*/ 2147483647 h 1583"/>
                <a:gd name="T32" fmla="*/ 2147483647 w 2425"/>
                <a:gd name="T33" fmla="*/ 2147483647 h 1583"/>
                <a:gd name="T34" fmla="*/ 2147483647 w 2425"/>
                <a:gd name="T35" fmla="*/ 2147483647 h 1583"/>
                <a:gd name="T36" fmla="*/ 2147483647 w 2425"/>
                <a:gd name="T37" fmla="*/ 2147483647 h 1583"/>
                <a:gd name="T38" fmla="*/ 2147483647 w 2425"/>
                <a:gd name="T39" fmla="*/ 2147483647 h 1583"/>
                <a:gd name="T40" fmla="*/ 2147483647 w 2425"/>
                <a:gd name="T41" fmla="*/ 2147483647 h 1583"/>
                <a:gd name="T42" fmla="*/ 2147483647 w 2425"/>
                <a:gd name="T43" fmla="*/ 2147483647 h 1583"/>
                <a:gd name="T44" fmla="*/ 0 w 2425"/>
                <a:gd name="T45" fmla="*/ 2147483647 h 1583"/>
                <a:gd name="T46" fmla="*/ 0 w 2425"/>
                <a:gd name="T47" fmla="*/ 2147483647 h 1583"/>
                <a:gd name="T48" fmla="*/ 2147483647 w 2425"/>
                <a:gd name="T49" fmla="*/ 2147483647 h 1583"/>
                <a:gd name="T50" fmla="*/ 2147483647 w 2425"/>
                <a:gd name="T51" fmla="*/ 2147483647 h 1583"/>
                <a:gd name="T52" fmla="*/ 2147483647 w 2425"/>
                <a:gd name="T53" fmla="*/ 2147483647 h 1583"/>
                <a:gd name="T54" fmla="*/ 2147483647 w 2425"/>
                <a:gd name="T55" fmla="*/ 2147483647 h 1583"/>
                <a:gd name="T56" fmla="*/ 2147483647 w 2425"/>
                <a:gd name="T57" fmla="*/ 2147483647 h 1583"/>
                <a:gd name="T58" fmla="*/ 2147483647 w 2425"/>
                <a:gd name="T59" fmla="*/ 2147483647 h 1583"/>
                <a:gd name="T60" fmla="*/ 2147483647 w 2425"/>
                <a:gd name="T61" fmla="*/ 2147483647 h 1583"/>
                <a:gd name="T62" fmla="*/ 2147483647 w 2425"/>
                <a:gd name="T63" fmla="*/ 2147483647 h 1583"/>
                <a:gd name="T64" fmla="*/ 2147483647 w 2425"/>
                <a:gd name="T65" fmla="*/ 2147483647 h 1583"/>
                <a:gd name="T66" fmla="*/ 2147483647 w 2425"/>
                <a:gd name="T67" fmla="*/ 2147483647 h 1583"/>
                <a:gd name="T68" fmla="*/ 2147483647 w 2425"/>
                <a:gd name="T69" fmla="*/ 2147483647 h 1583"/>
                <a:gd name="T70" fmla="*/ 2147483647 w 2425"/>
                <a:gd name="T71" fmla="*/ 2147483647 h 1583"/>
                <a:gd name="T72" fmla="*/ 2147483647 w 2425"/>
                <a:gd name="T73" fmla="*/ 2147483647 h 1583"/>
                <a:gd name="T74" fmla="*/ 2147483647 w 2425"/>
                <a:gd name="T75" fmla="*/ 2147483647 h 1583"/>
                <a:gd name="T76" fmla="*/ 2147483647 w 2425"/>
                <a:gd name="T77" fmla="*/ 2147483647 h 1583"/>
                <a:gd name="T78" fmla="*/ 2147483647 w 2425"/>
                <a:gd name="T79" fmla="*/ 2147483647 h 1583"/>
                <a:gd name="T80" fmla="*/ 2147483647 w 2425"/>
                <a:gd name="T81" fmla="*/ 2147483647 h 1583"/>
                <a:gd name="T82" fmla="*/ 2147483647 w 2425"/>
                <a:gd name="T83" fmla="*/ 2147483647 h 1583"/>
                <a:gd name="T84" fmla="*/ 2147483647 w 2425"/>
                <a:gd name="T85" fmla="*/ 2147483647 h 1583"/>
                <a:gd name="T86" fmla="*/ 2147483647 w 2425"/>
                <a:gd name="T87" fmla="*/ 2147483647 h 1583"/>
                <a:gd name="T88" fmla="*/ 2147483647 w 2425"/>
                <a:gd name="T89" fmla="*/ 2147483647 h 1583"/>
                <a:gd name="T90" fmla="*/ 2147483647 w 2425"/>
                <a:gd name="T91" fmla="*/ 2147483647 h 1583"/>
                <a:gd name="T92" fmla="*/ 2147483647 w 2425"/>
                <a:gd name="T93" fmla="*/ 2147483647 h 158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25" h="1583" extrusionOk="0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lnTo>
                    <a:pt x="191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3" name="Google Shape;272;p3"/>
            <p:cNvSpPr>
              <a:spLocks/>
            </p:cNvSpPr>
            <p:nvPr/>
          </p:nvSpPr>
          <p:spPr bwMode="auto">
            <a:xfrm>
              <a:off x="5658548" y="4369856"/>
              <a:ext cx="174084" cy="87092"/>
            </a:xfrm>
            <a:custGeom>
              <a:avLst/>
              <a:gdLst>
                <a:gd name="T0" fmla="*/ 2147483647 w 3502"/>
                <a:gd name="T1" fmla="*/ 2147483647 h 1752"/>
                <a:gd name="T2" fmla="*/ 2147483647 w 3502"/>
                <a:gd name="T3" fmla="*/ 2147483647 h 1752"/>
                <a:gd name="T4" fmla="*/ 2147483647 w 3502"/>
                <a:gd name="T5" fmla="*/ 2147483647 h 1752"/>
                <a:gd name="T6" fmla="*/ 2147483647 w 3502"/>
                <a:gd name="T7" fmla="*/ 2147483647 h 1752"/>
                <a:gd name="T8" fmla="*/ 2147483647 w 3502"/>
                <a:gd name="T9" fmla="*/ 2147483647 h 1752"/>
                <a:gd name="T10" fmla="*/ 2147483647 w 3502"/>
                <a:gd name="T11" fmla="*/ 2147483647 h 1752"/>
                <a:gd name="T12" fmla="*/ 2147483647 w 3502"/>
                <a:gd name="T13" fmla="*/ 2147483647 h 1752"/>
                <a:gd name="T14" fmla="*/ 2147483647 w 3502"/>
                <a:gd name="T15" fmla="*/ 2147483647 h 1752"/>
                <a:gd name="T16" fmla="*/ 2147483647 w 3502"/>
                <a:gd name="T17" fmla="*/ 2147483647 h 1752"/>
                <a:gd name="T18" fmla="*/ 2147483647 w 3502"/>
                <a:gd name="T19" fmla="*/ 2147483647 h 1752"/>
                <a:gd name="T20" fmla="*/ 2147483647 w 3502"/>
                <a:gd name="T21" fmla="*/ 2147483647 h 1752"/>
                <a:gd name="T22" fmla="*/ 2147483647 w 3502"/>
                <a:gd name="T23" fmla="*/ 2147483647 h 1752"/>
                <a:gd name="T24" fmla="*/ 2147483647 w 3502"/>
                <a:gd name="T25" fmla="*/ 2147483647 h 1752"/>
                <a:gd name="T26" fmla="*/ 2147483647 w 3502"/>
                <a:gd name="T27" fmla="*/ 2147483647 h 1752"/>
                <a:gd name="T28" fmla="*/ 2147483647 w 3502"/>
                <a:gd name="T29" fmla="*/ 2147483647 h 1752"/>
                <a:gd name="T30" fmla="*/ 2147483647 w 3502"/>
                <a:gd name="T31" fmla="*/ 2147483647 h 1752"/>
                <a:gd name="T32" fmla="*/ 2147483647 w 3502"/>
                <a:gd name="T33" fmla="*/ 2147483647 h 1752"/>
                <a:gd name="T34" fmla="*/ 2147483647 w 3502"/>
                <a:gd name="T35" fmla="*/ 0 h 1752"/>
                <a:gd name="T36" fmla="*/ 2147483647 w 3502"/>
                <a:gd name="T37" fmla="*/ 2147483647 h 1752"/>
                <a:gd name="T38" fmla="*/ 2147483647 w 3502"/>
                <a:gd name="T39" fmla="*/ 2147483647 h 1752"/>
                <a:gd name="T40" fmla="*/ 2147483647 w 3502"/>
                <a:gd name="T41" fmla="*/ 2147483647 h 1752"/>
                <a:gd name="T42" fmla="*/ 2147483647 w 3502"/>
                <a:gd name="T43" fmla="*/ 2147483647 h 1752"/>
                <a:gd name="T44" fmla="*/ 0 w 3502"/>
                <a:gd name="T45" fmla="*/ 2147483647 h 1752"/>
                <a:gd name="T46" fmla="*/ 0 w 3502"/>
                <a:gd name="T47" fmla="*/ 2147483647 h 1752"/>
                <a:gd name="T48" fmla="*/ 2147483647 w 3502"/>
                <a:gd name="T49" fmla="*/ 2147483647 h 1752"/>
                <a:gd name="T50" fmla="*/ 2147483647 w 3502"/>
                <a:gd name="T51" fmla="*/ 2147483647 h 1752"/>
                <a:gd name="T52" fmla="*/ 2147483647 w 3502"/>
                <a:gd name="T53" fmla="*/ 2147483647 h 1752"/>
                <a:gd name="T54" fmla="*/ 2147483647 w 3502"/>
                <a:gd name="T55" fmla="*/ 2147483647 h 1752"/>
                <a:gd name="T56" fmla="*/ 2147483647 w 3502"/>
                <a:gd name="T57" fmla="*/ 2147483647 h 1752"/>
                <a:gd name="T58" fmla="*/ 2147483647 w 3502"/>
                <a:gd name="T59" fmla="*/ 2147483647 h 1752"/>
                <a:gd name="T60" fmla="*/ 2147483647 w 3502"/>
                <a:gd name="T61" fmla="*/ 2147483647 h 1752"/>
                <a:gd name="T62" fmla="*/ 2147483647 w 3502"/>
                <a:gd name="T63" fmla="*/ 2147483647 h 1752"/>
                <a:gd name="T64" fmla="*/ 2147483647 w 3502"/>
                <a:gd name="T65" fmla="*/ 2147483647 h 1752"/>
                <a:gd name="T66" fmla="*/ 2147483647 w 3502"/>
                <a:gd name="T67" fmla="*/ 0 h 175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502" h="1752" extrusionOk="0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4" name="Google Shape;273;p3"/>
            <p:cNvSpPr>
              <a:spLocks/>
            </p:cNvSpPr>
            <p:nvPr/>
          </p:nvSpPr>
          <p:spPr bwMode="auto">
            <a:xfrm>
              <a:off x="5986584" y="4289525"/>
              <a:ext cx="135609" cy="100464"/>
            </a:xfrm>
            <a:custGeom>
              <a:avLst/>
              <a:gdLst>
                <a:gd name="T0" fmla="*/ 2147483647 w 2728"/>
                <a:gd name="T1" fmla="*/ 0 h 2021"/>
                <a:gd name="T2" fmla="*/ 2147483647 w 2728"/>
                <a:gd name="T3" fmla="*/ 2147483647 h 2021"/>
                <a:gd name="T4" fmla="*/ 0 w 2728"/>
                <a:gd name="T5" fmla="*/ 2147483647 h 2021"/>
                <a:gd name="T6" fmla="*/ 0 w 2728"/>
                <a:gd name="T7" fmla="*/ 2147483647 h 2021"/>
                <a:gd name="T8" fmla="*/ 2147483647 w 2728"/>
                <a:gd name="T9" fmla="*/ 2147483647 h 2021"/>
                <a:gd name="T10" fmla="*/ 2147483647 w 2728"/>
                <a:gd name="T11" fmla="*/ 2147483647 h 2021"/>
                <a:gd name="T12" fmla="*/ 2147483647 w 2728"/>
                <a:gd name="T13" fmla="*/ 2147483647 h 2021"/>
                <a:gd name="T14" fmla="*/ 2147483647 w 2728"/>
                <a:gd name="T15" fmla="*/ 2147483647 h 2021"/>
                <a:gd name="T16" fmla="*/ 2147483647 w 2728"/>
                <a:gd name="T17" fmla="*/ 2147483647 h 2021"/>
                <a:gd name="T18" fmla="*/ 2147483647 w 2728"/>
                <a:gd name="T19" fmla="*/ 2147483647 h 2021"/>
                <a:gd name="T20" fmla="*/ 2147483647 w 2728"/>
                <a:gd name="T21" fmla="*/ 2147483647 h 2021"/>
                <a:gd name="T22" fmla="*/ 2147483647 w 2728"/>
                <a:gd name="T23" fmla="*/ 2147483647 h 2021"/>
                <a:gd name="T24" fmla="*/ 2147483647 w 2728"/>
                <a:gd name="T25" fmla="*/ 2147483647 h 2021"/>
                <a:gd name="T26" fmla="*/ 2147483647 w 2728"/>
                <a:gd name="T27" fmla="*/ 2147483647 h 2021"/>
                <a:gd name="T28" fmla="*/ 2147483647 w 2728"/>
                <a:gd name="T29" fmla="*/ 2147483647 h 2021"/>
                <a:gd name="T30" fmla="*/ 2147483647 w 2728"/>
                <a:gd name="T31" fmla="*/ 2147483647 h 2021"/>
                <a:gd name="T32" fmla="*/ 2147483647 w 2728"/>
                <a:gd name="T33" fmla="*/ 2147483647 h 2021"/>
                <a:gd name="T34" fmla="*/ 2147483647 w 2728"/>
                <a:gd name="T35" fmla="*/ 2147483647 h 2021"/>
                <a:gd name="T36" fmla="*/ 2147483647 w 2728"/>
                <a:gd name="T37" fmla="*/ 2147483647 h 2021"/>
                <a:gd name="T38" fmla="*/ 2147483647 w 2728"/>
                <a:gd name="T39" fmla="*/ 2147483647 h 2021"/>
                <a:gd name="T40" fmla="*/ 2147483647 w 2728"/>
                <a:gd name="T41" fmla="*/ 2147483647 h 2021"/>
                <a:gd name="T42" fmla="*/ 2147483647 w 2728"/>
                <a:gd name="T43" fmla="*/ 2147483647 h 2021"/>
                <a:gd name="T44" fmla="*/ 2147483647 w 2728"/>
                <a:gd name="T45" fmla="*/ 2147483647 h 2021"/>
                <a:gd name="T46" fmla="*/ 2147483647 w 2728"/>
                <a:gd name="T47" fmla="*/ 2147483647 h 2021"/>
                <a:gd name="T48" fmla="*/ 2147483647 w 2728"/>
                <a:gd name="T49" fmla="*/ 2147483647 h 2021"/>
                <a:gd name="T50" fmla="*/ 2147483647 w 2728"/>
                <a:gd name="T51" fmla="*/ 2147483647 h 2021"/>
                <a:gd name="T52" fmla="*/ 2147483647 w 2728"/>
                <a:gd name="T53" fmla="*/ 2147483647 h 2021"/>
                <a:gd name="T54" fmla="*/ 2147483647 w 2728"/>
                <a:gd name="T55" fmla="*/ 2147483647 h 2021"/>
                <a:gd name="T56" fmla="*/ 2147483647 w 2728"/>
                <a:gd name="T57" fmla="*/ 2147483647 h 2021"/>
                <a:gd name="T58" fmla="*/ 2147483647 w 2728"/>
                <a:gd name="T59" fmla="*/ 2147483647 h 2021"/>
                <a:gd name="T60" fmla="*/ 2147483647 w 2728"/>
                <a:gd name="T61" fmla="*/ 2147483647 h 2021"/>
                <a:gd name="T62" fmla="*/ 2147483647 w 2728"/>
                <a:gd name="T63" fmla="*/ 2147483647 h 2021"/>
                <a:gd name="T64" fmla="*/ 2147483647 w 2728"/>
                <a:gd name="T65" fmla="*/ 2147483647 h 2021"/>
                <a:gd name="T66" fmla="*/ 2147483647 w 2728"/>
                <a:gd name="T67" fmla="*/ 2147483647 h 2021"/>
                <a:gd name="T68" fmla="*/ 2147483647 w 2728"/>
                <a:gd name="T69" fmla="*/ 2147483647 h 2021"/>
                <a:gd name="T70" fmla="*/ 2147483647 w 2728"/>
                <a:gd name="T71" fmla="*/ 2147483647 h 2021"/>
                <a:gd name="T72" fmla="*/ 2147483647 w 2728"/>
                <a:gd name="T73" fmla="*/ 2147483647 h 2021"/>
                <a:gd name="T74" fmla="*/ 2147483647 w 2728"/>
                <a:gd name="T75" fmla="*/ 2147483647 h 2021"/>
                <a:gd name="T76" fmla="*/ 2147483647 w 2728"/>
                <a:gd name="T77" fmla="*/ 2147483647 h 2021"/>
                <a:gd name="T78" fmla="*/ 2147483647 w 2728"/>
                <a:gd name="T79" fmla="*/ 2147483647 h 2021"/>
                <a:gd name="T80" fmla="*/ 2147483647 w 2728"/>
                <a:gd name="T81" fmla="*/ 0 h 2021"/>
                <a:gd name="T82" fmla="*/ 2147483647 w 2728"/>
                <a:gd name="T83" fmla="*/ 0 h 202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728" h="2021" extrusionOk="0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5" name="Google Shape;274;p3"/>
            <p:cNvSpPr>
              <a:spLocks/>
            </p:cNvSpPr>
            <p:nvPr/>
          </p:nvSpPr>
          <p:spPr bwMode="auto">
            <a:xfrm>
              <a:off x="5645176" y="4466940"/>
              <a:ext cx="120547" cy="103794"/>
            </a:xfrm>
            <a:custGeom>
              <a:avLst/>
              <a:gdLst>
                <a:gd name="T0" fmla="*/ 2147483647 w 2425"/>
                <a:gd name="T1" fmla="*/ 2147483647 h 2088"/>
                <a:gd name="T2" fmla="*/ 2147483647 w 2425"/>
                <a:gd name="T3" fmla="*/ 2147483647 h 2088"/>
                <a:gd name="T4" fmla="*/ 2147483647 w 2425"/>
                <a:gd name="T5" fmla="*/ 2147483647 h 2088"/>
                <a:gd name="T6" fmla="*/ 2147483647 w 2425"/>
                <a:gd name="T7" fmla="*/ 2147483647 h 2088"/>
                <a:gd name="T8" fmla="*/ 2147483647 w 2425"/>
                <a:gd name="T9" fmla="*/ 2147483647 h 2088"/>
                <a:gd name="T10" fmla="*/ 2147483647 w 2425"/>
                <a:gd name="T11" fmla="*/ 2147483647 h 2088"/>
                <a:gd name="T12" fmla="*/ 2147483647 w 2425"/>
                <a:gd name="T13" fmla="*/ 2147483647 h 2088"/>
                <a:gd name="T14" fmla="*/ 2147483647 w 2425"/>
                <a:gd name="T15" fmla="*/ 2147483647 h 2088"/>
                <a:gd name="T16" fmla="*/ 2147483647 w 2425"/>
                <a:gd name="T17" fmla="*/ 2147483647 h 2088"/>
                <a:gd name="T18" fmla="*/ 2147483647 w 2425"/>
                <a:gd name="T19" fmla="*/ 2147483647 h 2088"/>
                <a:gd name="T20" fmla="*/ 2147483647 w 2425"/>
                <a:gd name="T21" fmla="*/ 2147483647 h 2088"/>
                <a:gd name="T22" fmla="*/ 2147483647 w 2425"/>
                <a:gd name="T23" fmla="*/ 2147483647 h 2088"/>
                <a:gd name="T24" fmla="*/ 2147483647 w 2425"/>
                <a:gd name="T25" fmla="*/ 2147483647 h 2088"/>
                <a:gd name="T26" fmla="*/ 2147483647 w 2425"/>
                <a:gd name="T27" fmla="*/ 2147483647 h 2088"/>
                <a:gd name="T28" fmla="*/ 2147483647 w 2425"/>
                <a:gd name="T29" fmla="*/ 2147483647 h 2088"/>
                <a:gd name="T30" fmla="*/ 2147483647 w 2425"/>
                <a:gd name="T31" fmla="*/ 2147483647 h 2088"/>
                <a:gd name="T32" fmla="*/ 2147483647 w 2425"/>
                <a:gd name="T33" fmla="*/ 2147483647 h 2088"/>
                <a:gd name="T34" fmla="*/ 2147483647 w 2425"/>
                <a:gd name="T35" fmla="*/ 2147483647 h 2088"/>
                <a:gd name="T36" fmla="*/ 2147483647 w 2425"/>
                <a:gd name="T37" fmla="*/ 2147483647 h 2088"/>
                <a:gd name="T38" fmla="*/ 2147483647 w 2425"/>
                <a:gd name="T39" fmla="*/ 2147483647 h 2088"/>
                <a:gd name="T40" fmla="*/ 2147483647 w 2425"/>
                <a:gd name="T41" fmla="*/ 2147483647 h 2088"/>
                <a:gd name="T42" fmla="*/ 2147483647 w 2425"/>
                <a:gd name="T43" fmla="*/ 2147483647 h 2088"/>
                <a:gd name="T44" fmla="*/ 2147483647 w 2425"/>
                <a:gd name="T45" fmla="*/ 2147483647 h 2088"/>
                <a:gd name="T46" fmla="*/ 2147483647 w 2425"/>
                <a:gd name="T47" fmla="*/ 2147483647 h 2088"/>
                <a:gd name="T48" fmla="*/ 2147483647 w 2425"/>
                <a:gd name="T49" fmla="*/ 0 h 2088"/>
                <a:gd name="T50" fmla="*/ 2147483647 w 2425"/>
                <a:gd name="T51" fmla="*/ 2147483647 h 2088"/>
                <a:gd name="T52" fmla="*/ 2147483647 w 2425"/>
                <a:gd name="T53" fmla="*/ 2147483647 h 2088"/>
                <a:gd name="T54" fmla="*/ 2147483647 w 2425"/>
                <a:gd name="T55" fmla="*/ 2147483647 h 2088"/>
                <a:gd name="T56" fmla="*/ 2147483647 w 2425"/>
                <a:gd name="T57" fmla="*/ 2147483647 h 2088"/>
                <a:gd name="T58" fmla="*/ 2147483647 w 2425"/>
                <a:gd name="T59" fmla="*/ 2147483647 h 2088"/>
                <a:gd name="T60" fmla="*/ 2147483647 w 2425"/>
                <a:gd name="T61" fmla="*/ 2147483647 h 2088"/>
                <a:gd name="T62" fmla="*/ 2147483647 w 2425"/>
                <a:gd name="T63" fmla="*/ 2147483647 h 2088"/>
                <a:gd name="T64" fmla="*/ 2147483647 w 2425"/>
                <a:gd name="T65" fmla="*/ 2147483647 h 2088"/>
                <a:gd name="T66" fmla="*/ 0 w 2425"/>
                <a:gd name="T67" fmla="*/ 2147483647 h 2088"/>
                <a:gd name="T68" fmla="*/ 0 w 2425"/>
                <a:gd name="T69" fmla="*/ 2147483647 h 2088"/>
                <a:gd name="T70" fmla="*/ 0 w 2425"/>
                <a:gd name="T71" fmla="*/ 2147483647 h 2088"/>
                <a:gd name="T72" fmla="*/ 2147483647 w 2425"/>
                <a:gd name="T73" fmla="*/ 2147483647 h 2088"/>
                <a:gd name="T74" fmla="*/ 2147483647 w 2425"/>
                <a:gd name="T75" fmla="*/ 2147483647 h 2088"/>
                <a:gd name="T76" fmla="*/ 2147483647 w 2425"/>
                <a:gd name="T77" fmla="*/ 2147483647 h 2088"/>
                <a:gd name="T78" fmla="*/ 2147483647 w 2425"/>
                <a:gd name="T79" fmla="*/ 2147483647 h 2088"/>
                <a:gd name="T80" fmla="*/ 2147483647 w 2425"/>
                <a:gd name="T81" fmla="*/ 2147483647 h 2088"/>
                <a:gd name="T82" fmla="*/ 2147483647 w 2425"/>
                <a:gd name="T83" fmla="*/ 2147483647 h 2088"/>
                <a:gd name="T84" fmla="*/ 2147483647 w 2425"/>
                <a:gd name="T85" fmla="*/ 2147483647 h 2088"/>
                <a:gd name="T86" fmla="*/ 2147483647 w 2425"/>
                <a:gd name="T87" fmla="*/ 2147483647 h 2088"/>
                <a:gd name="T88" fmla="*/ 2147483647 w 2425"/>
                <a:gd name="T89" fmla="*/ 2147483647 h 2088"/>
                <a:gd name="T90" fmla="*/ 2147483647 w 2425"/>
                <a:gd name="T91" fmla="*/ 2147483647 h 2088"/>
                <a:gd name="T92" fmla="*/ 2147483647 w 2425"/>
                <a:gd name="T93" fmla="*/ 2147483647 h 2088"/>
                <a:gd name="T94" fmla="*/ 2147483647 w 2425"/>
                <a:gd name="T95" fmla="*/ 2147483647 h 2088"/>
                <a:gd name="T96" fmla="*/ 2147483647 w 2425"/>
                <a:gd name="T97" fmla="*/ 2147483647 h 2088"/>
                <a:gd name="T98" fmla="*/ 2147483647 w 2425"/>
                <a:gd name="T99" fmla="*/ 2147483647 h 2088"/>
                <a:gd name="T100" fmla="*/ 2147483647 w 2425"/>
                <a:gd name="T101" fmla="*/ 2147483647 h 2088"/>
                <a:gd name="T102" fmla="*/ 2147483647 w 2425"/>
                <a:gd name="T103" fmla="*/ 2147483647 h 2088"/>
                <a:gd name="T104" fmla="*/ 2147483647 w 2425"/>
                <a:gd name="T105" fmla="*/ 2147483647 h 2088"/>
                <a:gd name="T106" fmla="*/ 2147483647 w 2425"/>
                <a:gd name="T107" fmla="*/ 2147483647 h 2088"/>
                <a:gd name="T108" fmla="*/ 2147483647 w 2425"/>
                <a:gd name="T109" fmla="*/ 2147483647 h 2088"/>
                <a:gd name="T110" fmla="*/ 2147483647 w 2425"/>
                <a:gd name="T111" fmla="*/ 2147483647 h 2088"/>
                <a:gd name="T112" fmla="*/ 2147483647 w 2425"/>
                <a:gd name="T113" fmla="*/ 2147483647 h 2088"/>
                <a:gd name="T114" fmla="*/ 2147483647 w 2425"/>
                <a:gd name="T115" fmla="*/ 0 h 208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425" h="2088" extrusionOk="0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6" name="Google Shape;275;p3"/>
            <p:cNvSpPr>
              <a:spLocks/>
            </p:cNvSpPr>
            <p:nvPr/>
          </p:nvSpPr>
          <p:spPr bwMode="auto">
            <a:xfrm>
              <a:off x="5866087" y="4324670"/>
              <a:ext cx="122187" cy="93753"/>
            </a:xfrm>
            <a:custGeom>
              <a:avLst/>
              <a:gdLst>
                <a:gd name="T0" fmla="*/ 2147483647 w 2458"/>
                <a:gd name="T1" fmla="*/ 2147483647 h 1886"/>
                <a:gd name="T2" fmla="*/ 2147483647 w 2458"/>
                <a:gd name="T3" fmla="*/ 2147483647 h 1886"/>
                <a:gd name="T4" fmla="*/ 2147483647 w 2458"/>
                <a:gd name="T5" fmla="*/ 2147483647 h 1886"/>
                <a:gd name="T6" fmla="*/ 2147483647 w 2458"/>
                <a:gd name="T7" fmla="*/ 2147483647 h 1886"/>
                <a:gd name="T8" fmla="*/ 2147483647 w 2458"/>
                <a:gd name="T9" fmla="*/ 2147483647 h 1886"/>
                <a:gd name="T10" fmla="*/ 2147483647 w 2458"/>
                <a:gd name="T11" fmla="*/ 2147483647 h 1886"/>
                <a:gd name="T12" fmla="*/ 2147483647 w 2458"/>
                <a:gd name="T13" fmla="*/ 2147483647 h 1886"/>
                <a:gd name="T14" fmla="*/ 2147483647 w 2458"/>
                <a:gd name="T15" fmla="*/ 2147483647 h 1886"/>
                <a:gd name="T16" fmla="*/ 2147483647 w 2458"/>
                <a:gd name="T17" fmla="*/ 2147483647 h 1886"/>
                <a:gd name="T18" fmla="*/ 2147483647 w 2458"/>
                <a:gd name="T19" fmla="*/ 2147483647 h 1886"/>
                <a:gd name="T20" fmla="*/ 2147483647 w 2458"/>
                <a:gd name="T21" fmla="*/ 2147483647 h 1886"/>
                <a:gd name="T22" fmla="*/ 2147483647 w 2458"/>
                <a:gd name="T23" fmla="*/ 2147483647 h 1886"/>
                <a:gd name="T24" fmla="*/ 2147483647 w 2458"/>
                <a:gd name="T25" fmla="*/ 2147483647 h 1886"/>
                <a:gd name="T26" fmla="*/ 2147483647 w 2458"/>
                <a:gd name="T27" fmla="*/ 2147483647 h 1886"/>
                <a:gd name="T28" fmla="*/ 2147483647 w 2458"/>
                <a:gd name="T29" fmla="*/ 2147483647 h 1886"/>
                <a:gd name="T30" fmla="*/ 2147483647 w 2458"/>
                <a:gd name="T31" fmla="*/ 2147483647 h 1886"/>
                <a:gd name="T32" fmla="*/ 2147483647 w 2458"/>
                <a:gd name="T33" fmla="*/ 2147483647 h 1886"/>
                <a:gd name="T34" fmla="*/ 2147483647 w 2458"/>
                <a:gd name="T35" fmla="*/ 2147483647 h 1886"/>
                <a:gd name="T36" fmla="*/ 2147483647 w 2458"/>
                <a:gd name="T37" fmla="*/ 2147483647 h 1886"/>
                <a:gd name="T38" fmla="*/ 2147483647 w 2458"/>
                <a:gd name="T39" fmla="*/ 2147483647 h 1886"/>
                <a:gd name="T40" fmla="*/ 2147483647 w 2458"/>
                <a:gd name="T41" fmla="*/ 0 h 1886"/>
                <a:gd name="T42" fmla="*/ 2147483647 w 2458"/>
                <a:gd name="T43" fmla="*/ 2147483647 h 1886"/>
                <a:gd name="T44" fmla="*/ 2147483647 w 2458"/>
                <a:gd name="T45" fmla="*/ 2147483647 h 1886"/>
                <a:gd name="T46" fmla="*/ 2147483647 w 2458"/>
                <a:gd name="T47" fmla="*/ 2147483647 h 1886"/>
                <a:gd name="T48" fmla="*/ 2147483647 w 2458"/>
                <a:gd name="T49" fmla="*/ 2147483647 h 1886"/>
                <a:gd name="T50" fmla="*/ 2147483647 w 2458"/>
                <a:gd name="T51" fmla="*/ 2147483647 h 1886"/>
                <a:gd name="T52" fmla="*/ 2147483647 w 2458"/>
                <a:gd name="T53" fmla="*/ 2147483647 h 1886"/>
                <a:gd name="T54" fmla="*/ 0 w 2458"/>
                <a:gd name="T55" fmla="*/ 2147483647 h 1886"/>
                <a:gd name="T56" fmla="*/ 0 w 2458"/>
                <a:gd name="T57" fmla="*/ 2147483647 h 1886"/>
                <a:gd name="T58" fmla="*/ 2147483647 w 2458"/>
                <a:gd name="T59" fmla="*/ 2147483647 h 1886"/>
                <a:gd name="T60" fmla="*/ 2147483647 w 2458"/>
                <a:gd name="T61" fmla="*/ 2147483647 h 1886"/>
                <a:gd name="T62" fmla="*/ 2147483647 w 2458"/>
                <a:gd name="T63" fmla="*/ 2147483647 h 1886"/>
                <a:gd name="T64" fmla="*/ 2147483647 w 2458"/>
                <a:gd name="T65" fmla="*/ 2147483647 h 1886"/>
                <a:gd name="T66" fmla="*/ 2147483647 w 2458"/>
                <a:gd name="T67" fmla="*/ 2147483647 h 1886"/>
                <a:gd name="T68" fmla="*/ 2147483647 w 2458"/>
                <a:gd name="T69" fmla="*/ 2147483647 h 1886"/>
                <a:gd name="T70" fmla="*/ 2147483647 w 2458"/>
                <a:gd name="T71" fmla="*/ 2147483647 h 1886"/>
                <a:gd name="T72" fmla="*/ 2147483647 w 2458"/>
                <a:gd name="T73" fmla="*/ 2147483647 h 1886"/>
                <a:gd name="T74" fmla="*/ 2147483647 w 2458"/>
                <a:gd name="T75" fmla="*/ 2147483647 h 1886"/>
                <a:gd name="T76" fmla="*/ 2147483647 w 2458"/>
                <a:gd name="T77" fmla="*/ 2147483647 h 1886"/>
                <a:gd name="T78" fmla="*/ 2147483647 w 2458"/>
                <a:gd name="T79" fmla="*/ 2147483647 h 1886"/>
                <a:gd name="T80" fmla="*/ 2147483647 w 2458"/>
                <a:gd name="T81" fmla="*/ 2147483647 h 1886"/>
                <a:gd name="T82" fmla="*/ 2147483647 w 2458"/>
                <a:gd name="T83" fmla="*/ 2147483647 h 1886"/>
                <a:gd name="T84" fmla="*/ 2147483647 w 2458"/>
                <a:gd name="T85" fmla="*/ 2147483647 h 1886"/>
                <a:gd name="T86" fmla="*/ 2147483647 w 2458"/>
                <a:gd name="T87" fmla="*/ 2147483647 h 1886"/>
                <a:gd name="T88" fmla="*/ 2147483647 w 2458"/>
                <a:gd name="T89" fmla="*/ 2147483647 h 1886"/>
                <a:gd name="T90" fmla="*/ 2147483647 w 2458"/>
                <a:gd name="T91" fmla="*/ 2147483647 h 1886"/>
                <a:gd name="T92" fmla="*/ 2147483647 w 2458"/>
                <a:gd name="T93" fmla="*/ 2147483647 h 1886"/>
                <a:gd name="T94" fmla="*/ 2147483647 w 2458"/>
                <a:gd name="T95" fmla="*/ 2147483647 h 1886"/>
                <a:gd name="T96" fmla="*/ 2147483647 w 2458"/>
                <a:gd name="T97" fmla="*/ 2147483647 h 1886"/>
                <a:gd name="T98" fmla="*/ 2147483647 w 2458"/>
                <a:gd name="T99" fmla="*/ 2147483647 h 1886"/>
                <a:gd name="T100" fmla="*/ 2147483647 w 2458"/>
                <a:gd name="T101" fmla="*/ 2147483647 h 1886"/>
                <a:gd name="T102" fmla="*/ 2147483647 w 2458"/>
                <a:gd name="T103" fmla="*/ 0 h 1886"/>
                <a:gd name="T104" fmla="*/ 2147483647 w 2458"/>
                <a:gd name="T105" fmla="*/ 0 h 188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58" h="1886" extrusionOk="0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lnTo>
                    <a:pt x="1852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67" name="Google Shape;276;p3"/>
          <p:cNvGrpSpPr>
            <a:grpSpLocks/>
          </p:cNvGrpSpPr>
          <p:nvPr/>
        </p:nvGrpSpPr>
        <p:grpSpPr bwMode="auto">
          <a:xfrm>
            <a:off x="8181975" y="1685925"/>
            <a:ext cx="962025" cy="1289050"/>
            <a:chOff x="5892831" y="1685317"/>
            <a:chExt cx="962386" cy="1290422"/>
          </a:xfrm>
        </p:grpSpPr>
        <p:sp>
          <p:nvSpPr>
            <p:cNvPr id="68" name="Google Shape;277;p3"/>
            <p:cNvSpPr>
              <a:spLocks/>
            </p:cNvSpPr>
            <p:nvPr/>
          </p:nvSpPr>
          <p:spPr bwMode="auto">
            <a:xfrm>
              <a:off x="6453510" y="2518805"/>
              <a:ext cx="227672" cy="334797"/>
            </a:xfrm>
            <a:custGeom>
              <a:avLst/>
              <a:gdLst>
                <a:gd name="T0" fmla="*/ 2147483647 w 4580"/>
                <a:gd name="T1" fmla="*/ 0 h 6735"/>
                <a:gd name="T2" fmla="*/ 2147483647 w 4580"/>
                <a:gd name="T3" fmla="*/ 2147483647 h 6735"/>
                <a:gd name="T4" fmla="*/ 2147483647 w 4580"/>
                <a:gd name="T5" fmla="*/ 2147483647 h 6735"/>
                <a:gd name="T6" fmla="*/ 2147483647 w 4580"/>
                <a:gd name="T7" fmla="*/ 2147483647 h 6735"/>
                <a:gd name="T8" fmla="*/ 2147483647 w 4580"/>
                <a:gd name="T9" fmla="*/ 2147483647 h 6735"/>
                <a:gd name="T10" fmla="*/ 2147483647 w 4580"/>
                <a:gd name="T11" fmla="*/ 2147483647 h 6735"/>
                <a:gd name="T12" fmla="*/ 2147483647 w 4580"/>
                <a:gd name="T13" fmla="*/ 2147483647 h 6735"/>
                <a:gd name="T14" fmla="*/ 2147483647 w 4580"/>
                <a:gd name="T15" fmla="*/ 2147483647 h 6735"/>
                <a:gd name="T16" fmla="*/ 2147483647 w 4580"/>
                <a:gd name="T17" fmla="*/ 2147483647 h 6735"/>
                <a:gd name="T18" fmla="*/ 2147483647 w 4580"/>
                <a:gd name="T19" fmla="*/ 2147483647 h 6735"/>
                <a:gd name="T20" fmla="*/ 2147483647 w 4580"/>
                <a:gd name="T21" fmla="*/ 2147483647 h 6735"/>
                <a:gd name="T22" fmla="*/ 2147483647 w 4580"/>
                <a:gd name="T23" fmla="*/ 2147483647 h 6735"/>
                <a:gd name="T24" fmla="*/ 2147483647 w 4580"/>
                <a:gd name="T25" fmla="*/ 2147483647 h 6735"/>
                <a:gd name="T26" fmla="*/ 2147483647 w 4580"/>
                <a:gd name="T27" fmla="*/ 2147483647 h 6735"/>
                <a:gd name="T28" fmla="*/ 2147483647 w 4580"/>
                <a:gd name="T29" fmla="*/ 2147483647 h 6735"/>
                <a:gd name="T30" fmla="*/ 2147483647 w 4580"/>
                <a:gd name="T31" fmla="*/ 2147483647 h 6735"/>
                <a:gd name="T32" fmla="*/ 2147483647 w 4580"/>
                <a:gd name="T33" fmla="*/ 2147483647 h 6735"/>
                <a:gd name="T34" fmla="*/ 2147483647 w 4580"/>
                <a:gd name="T35" fmla="*/ 2147483647 h 6735"/>
                <a:gd name="T36" fmla="*/ 2147483647 w 4580"/>
                <a:gd name="T37" fmla="*/ 2147483647 h 6735"/>
                <a:gd name="T38" fmla="*/ 2147483647 w 4580"/>
                <a:gd name="T39" fmla="*/ 2147483647 h 6735"/>
                <a:gd name="T40" fmla="*/ 2147483647 w 4580"/>
                <a:gd name="T41" fmla="*/ 2147483647 h 6735"/>
                <a:gd name="T42" fmla="*/ 2147483647 w 4580"/>
                <a:gd name="T43" fmla="*/ 0 h 6735"/>
                <a:gd name="T44" fmla="*/ 2147483647 w 4580"/>
                <a:gd name="T45" fmla="*/ 0 h 67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580" h="6735" extrusionOk="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lnTo>
                    <a:pt x="441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9" name="Google Shape;278;p3"/>
            <p:cNvSpPr>
              <a:spLocks/>
            </p:cNvSpPr>
            <p:nvPr/>
          </p:nvSpPr>
          <p:spPr bwMode="auto">
            <a:xfrm>
              <a:off x="6123833" y="2363163"/>
              <a:ext cx="138939" cy="435161"/>
            </a:xfrm>
            <a:custGeom>
              <a:avLst/>
              <a:gdLst>
                <a:gd name="T0" fmla="*/ 2147483647 w 2795"/>
                <a:gd name="T1" fmla="*/ 2147483647 h 8754"/>
                <a:gd name="T2" fmla="*/ 2147483647 w 2795"/>
                <a:gd name="T3" fmla="*/ 2147483647 h 8754"/>
                <a:gd name="T4" fmla="*/ 2147483647 w 2795"/>
                <a:gd name="T5" fmla="*/ 2147483647 h 8754"/>
                <a:gd name="T6" fmla="*/ 2147483647 w 2795"/>
                <a:gd name="T7" fmla="*/ 2147483647 h 8754"/>
                <a:gd name="T8" fmla="*/ 2147483647 w 2795"/>
                <a:gd name="T9" fmla="*/ 2147483647 h 8754"/>
                <a:gd name="T10" fmla="*/ 2147483647 w 2795"/>
                <a:gd name="T11" fmla="*/ 2147483647 h 8754"/>
                <a:gd name="T12" fmla="*/ 2147483647 w 2795"/>
                <a:gd name="T13" fmla="*/ 2147483647 h 8754"/>
                <a:gd name="T14" fmla="*/ 2147483647 w 2795"/>
                <a:gd name="T15" fmla="*/ 2147483647 h 8754"/>
                <a:gd name="T16" fmla="*/ 2147483647 w 2795"/>
                <a:gd name="T17" fmla="*/ 2147483647 h 8754"/>
                <a:gd name="T18" fmla="*/ 2147483647 w 2795"/>
                <a:gd name="T19" fmla="*/ 2147483647 h 8754"/>
                <a:gd name="T20" fmla="*/ 2147483647 w 2795"/>
                <a:gd name="T21" fmla="*/ 2147483647 h 8754"/>
                <a:gd name="T22" fmla="*/ 2147483647 w 2795"/>
                <a:gd name="T23" fmla="*/ 2147483647 h 8754"/>
                <a:gd name="T24" fmla="*/ 2147483647 w 2795"/>
                <a:gd name="T25" fmla="*/ 2147483647 h 8754"/>
                <a:gd name="T26" fmla="*/ 2147483647 w 2795"/>
                <a:gd name="T27" fmla="*/ 2147483647 h 8754"/>
                <a:gd name="T28" fmla="*/ 2147483647 w 2795"/>
                <a:gd name="T29" fmla="*/ 2147483647 h 8754"/>
                <a:gd name="T30" fmla="*/ 2147483647 w 2795"/>
                <a:gd name="T31" fmla="*/ 2147483647 h 8754"/>
                <a:gd name="T32" fmla="*/ 2147483647 w 2795"/>
                <a:gd name="T33" fmla="*/ 2147483647 h 8754"/>
                <a:gd name="T34" fmla="*/ 2147483647 w 2795"/>
                <a:gd name="T35" fmla="*/ 2147483647 h 8754"/>
                <a:gd name="T36" fmla="*/ 2147483647 w 2795"/>
                <a:gd name="T37" fmla="*/ 2147483647 h 8754"/>
                <a:gd name="T38" fmla="*/ 2147483647 w 2795"/>
                <a:gd name="T39" fmla="*/ 2147483647 h 8754"/>
                <a:gd name="T40" fmla="*/ 2147483647 w 2795"/>
                <a:gd name="T41" fmla="*/ 0 h 8754"/>
                <a:gd name="T42" fmla="*/ 2147483647 w 2795"/>
                <a:gd name="T43" fmla="*/ 2147483647 h 8754"/>
                <a:gd name="T44" fmla="*/ 2147483647 w 2795"/>
                <a:gd name="T45" fmla="*/ 2147483647 h 8754"/>
                <a:gd name="T46" fmla="*/ 2147483647 w 2795"/>
                <a:gd name="T47" fmla="*/ 2147483647 h 8754"/>
                <a:gd name="T48" fmla="*/ 2147483647 w 2795"/>
                <a:gd name="T49" fmla="*/ 2147483647 h 8754"/>
                <a:gd name="T50" fmla="*/ 0 w 2795"/>
                <a:gd name="T51" fmla="*/ 2147483647 h 8754"/>
                <a:gd name="T52" fmla="*/ 2147483647 w 2795"/>
                <a:gd name="T53" fmla="*/ 2147483647 h 8754"/>
                <a:gd name="T54" fmla="*/ 2147483647 w 2795"/>
                <a:gd name="T55" fmla="*/ 2147483647 h 8754"/>
                <a:gd name="T56" fmla="*/ 2147483647 w 2795"/>
                <a:gd name="T57" fmla="*/ 2147483647 h 8754"/>
                <a:gd name="T58" fmla="*/ 2147483647 w 2795"/>
                <a:gd name="T59" fmla="*/ 2147483647 h 8754"/>
                <a:gd name="T60" fmla="*/ 2147483647 w 2795"/>
                <a:gd name="T61" fmla="*/ 2147483647 h 8754"/>
                <a:gd name="T62" fmla="*/ 2147483647 w 2795"/>
                <a:gd name="T63" fmla="*/ 2147483647 h 8754"/>
                <a:gd name="T64" fmla="*/ 2147483647 w 2795"/>
                <a:gd name="T65" fmla="*/ 2147483647 h 8754"/>
                <a:gd name="T66" fmla="*/ 2147483647 w 2795"/>
                <a:gd name="T67" fmla="*/ 2147483647 h 8754"/>
                <a:gd name="T68" fmla="*/ 2147483647 w 2795"/>
                <a:gd name="T69" fmla="*/ 2147483647 h 8754"/>
                <a:gd name="T70" fmla="*/ 2147483647 w 2795"/>
                <a:gd name="T71" fmla="*/ 2147483647 h 8754"/>
                <a:gd name="T72" fmla="*/ 2147483647 w 2795"/>
                <a:gd name="T73" fmla="*/ 2147483647 h 8754"/>
                <a:gd name="T74" fmla="*/ 2147483647 w 2795"/>
                <a:gd name="T75" fmla="*/ 2147483647 h 8754"/>
                <a:gd name="T76" fmla="*/ 2147483647 w 2795"/>
                <a:gd name="T77" fmla="*/ 2147483647 h 8754"/>
                <a:gd name="T78" fmla="*/ 2147483647 w 2795"/>
                <a:gd name="T79" fmla="*/ 2147483647 h 8754"/>
                <a:gd name="T80" fmla="*/ 2147483647 w 2795"/>
                <a:gd name="T81" fmla="*/ 2147483647 h 8754"/>
                <a:gd name="T82" fmla="*/ 2147483647 w 2795"/>
                <a:gd name="T83" fmla="*/ 2147483647 h 8754"/>
                <a:gd name="T84" fmla="*/ 2147483647 w 2795"/>
                <a:gd name="T85" fmla="*/ 2147483647 h 8754"/>
                <a:gd name="T86" fmla="*/ 2147483647 w 2795"/>
                <a:gd name="T87" fmla="*/ 2147483647 h 8754"/>
                <a:gd name="T88" fmla="*/ 2147483647 w 2795"/>
                <a:gd name="T89" fmla="*/ 2147483647 h 8754"/>
                <a:gd name="T90" fmla="*/ 2147483647 w 2795"/>
                <a:gd name="T91" fmla="*/ 2147483647 h 8754"/>
                <a:gd name="T92" fmla="*/ 2147483647 w 2795"/>
                <a:gd name="T93" fmla="*/ 0 h 875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795" h="8754" extrusionOk="0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lnTo>
                    <a:pt x="12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0" name="Google Shape;279;p3"/>
            <p:cNvSpPr>
              <a:spLocks/>
            </p:cNvSpPr>
            <p:nvPr/>
          </p:nvSpPr>
          <p:spPr bwMode="auto">
            <a:xfrm>
              <a:off x="6354786" y="2451845"/>
              <a:ext cx="313024" cy="395045"/>
            </a:xfrm>
            <a:custGeom>
              <a:avLst/>
              <a:gdLst>
                <a:gd name="T0" fmla="*/ 2147483647 w 6297"/>
                <a:gd name="T1" fmla="*/ 2147483647 h 7947"/>
                <a:gd name="T2" fmla="*/ 2147483647 w 6297"/>
                <a:gd name="T3" fmla="*/ 2147483647 h 7947"/>
                <a:gd name="T4" fmla="*/ 2147483647 w 6297"/>
                <a:gd name="T5" fmla="*/ 2147483647 h 7947"/>
                <a:gd name="T6" fmla="*/ 2147483647 w 6297"/>
                <a:gd name="T7" fmla="*/ 2147483647 h 7947"/>
                <a:gd name="T8" fmla="*/ 2147483647 w 6297"/>
                <a:gd name="T9" fmla="*/ 2147483647 h 7947"/>
                <a:gd name="T10" fmla="*/ 2147483647 w 6297"/>
                <a:gd name="T11" fmla="*/ 2147483647 h 7947"/>
                <a:gd name="T12" fmla="*/ 2147483647 w 6297"/>
                <a:gd name="T13" fmla="*/ 2147483647 h 7947"/>
                <a:gd name="T14" fmla="*/ 2147483647 w 6297"/>
                <a:gd name="T15" fmla="*/ 2147483647 h 7947"/>
                <a:gd name="T16" fmla="*/ 2147483647 w 6297"/>
                <a:gd name="T17" fmla="*/ 2147483647 h 7947"/>
                <a:gd name="T18" fmla="*/ 2147483647 w 6297"/>
                <a:gd name="T19" fmla="*/ 2147483647 h 7947"/>
                <a:gd name="T20" fmla="*/ 2147483647 w 6297"/>
                <a:gd name="T21" fmla="*/ 2147483647 h 7947"/>
                <a:gd name="T22" fmla="*/ 2147483647 w 6297"/>
                <a:gd name="T23" fmla="*/ 2147483647 h 7947"/>
                <a:gd name="T24" fmla="*/ 2147483647 w 6297"/>
                <a:gd name="T25" fmla="*/ 2147483647 h 7947"/>
                <a:gd name="T26" fmla="*/ 2147483647 w 6297"/>
                <a:gd name="T27" fmla="*/ 2147483647 h 7947"/>
                <a:gd name="T28" fmla="*/ 2147483647 w 6297"/>
                <a:gd name="T29" fmla="*/ 2147483647 h 7947"/>
                <a:gd name="T30" fmla="*/ 2147483647 w 6297"/>
                <a:gd name="T31" fmla="*/ 2147483647 h 7947"/>
                <a:gd name="T32" fmla="*/ 2147483647 w 6297"/>
                <a:gd name="T33" fmla="*/ 2147483647 h 7947"/>
                <a:gd name="T34" fmla="*/ 2147483647 w 6297"/>
                <a:gd name="T35" fmla="*/ 2147483647 h 7947"/>
                <a:gd name="T36" fmla="*/ 2147483647 w 6297"/>
                <a:gd name="T37" fmla="*/ 2147483647 h 7947"/>
                <a:gd name="T38" fmla="*/ 2147483647 w 6297"/>
                <a:gd name="T39" fmla="*/ 2147483647 h 7947"/>
                <a:gd name="T40" fmla="*/ 2147483647 w 6297"/>
                <a:gd name="T41" fmla="*/ 2147483647 h 7947"/>
                <a:gd name="T42" fmla="*/ 2147483647 w 6297"/>
                <a:gd name="T43" fmla="*/ 2147483647 h 7947"/>
                <a:gd name="T44" fmla="*/ 2147483647 w 6297"/>
                <a:gd name="T45" fmla="*/ 2147483647 h 7947"/>
                <a:gd name="T46" fmla="*/ 2147483647 w 6297"/>
                <a:gd name="T47" fmla="*/ 2147483647 h 7947"/>
                <a:gd name="T48" fmla="*/ 2147483647 w 6297"/>
                <a:gd name="T49" fmla="*/ 2147483647 h 7947"/>
                <a:gd name="T50" fmla="*/ 2147483647 w 6297"/>
                <a:gd name="T51" fmla="*/ 2147483647 h 7947"/>
                <a:gd name="T52" fmla="*/ 2147483647 w 6297"/>
                <a:gd name="T53" fmla="*/ 2147483647 h 7947"/>
                <a:gd name="T54" fmla="*/ 0 w 6297"/>
                <a:gd name="T55" fmla="*/ 2147483647 h 7947"/>
                <a:gd name="T56" fmla="*/ 2147483647 w 6297"/>
                <a:gd name="T57" fmla="*/ 2147483647 h 7947"/>
                <a:gd name="T58" fmla="*/ 2147483647 w 6297"/>
                <a:gd name="T59" fmla="*/ 2147483647 h 7947"/>
                <a:gd name="T60" fmla="*/ 2147483647 w 6297"/>
                <a:gd name="T61" fmla="*/ 2147483647 h 7947"/>
                <a:gd name="T62" fmla="*/ 2147483647 w 6297"/>
                <a:gd name="T63" fmla="*/ 2147483647 h 7947"/>
                <a:gd name="T64" fmla="*/ 2147483647 w 6297"/>
                <a:gd name="T65" fmla="*/ 2147483647 h 7947"/>
                <a:gd name="T66" fmla="*/ 2147483647 w 6297"/>
                <a:gd name="T67" fmla="*/ 2147483647 h 7947"/>
                <a:gd name="T68" fmla="*/ 2147483647 w 6297"/>
                <a:gd name="T69" fmla="*/ 2147483647 h 7947"/>
                <a:gd name="T70" fmla="*/ 2147483647 w 6297"/>
                <a:gd name="T71" fmla="*/ 2147483647 h 7947"/>
                <a:gd name="T72" fmla="*/ 2147483647 w 6297"/>
                <a:gd name="T73" fmla="*/ 2147483647 h 7947"/>
                <a:gd name="T74" fmla="*/ 2147483647 w 6297"/>
                <a:gd name="T75" fmla="*/ 2147483647 h 7947"/>
                <a:gd name="T76" fmla="*/ 2147483647 w 6297"/>
                <a:gd name="T77" fmla="*/ 2147483647 h 7947"/>
                <a:gd name="T78" fmla="*/ 2147483647 w 6297"/>
                <a:gd name="T79" fmla="*/ 2147483647 h 7947"/>
                <a:gd name="T80" fmla="*/ 2147483647 w 6297"/>
                <a:gd name="T81" fmla="*/ 2147483647 h 7947"/>
                <a:gd name="T82" fmla="*/ 2147483647 w 6297"/>
                <a:gd name="T83" fmla="*/ 2147483647 h 7947"/>
                <a:gd name="T84" fmla="*/ 2147483647 w 6297"/>
                <a:gd name="T85" fmla="*/ 2147483647 h 7947"/>
                <a:gd name="T86" fmla="*/ 2147483647 w 6297"/>
                <a:gd name="T87" fmla="*/ 2147483647 h 7947"/>
                <a:gd name="T88" fmla="*/ 2147483647 w 6297"/>
                <a:gd name="T89" fmla="*/ 2147483647 h 7947"/>
                <a:gd name="T90" fmla="*/ 2147483647 w 6297"/>
                <a:gd name="T91" fmla="*/ 2147483647 h 7947"/>
                <a:gd name="T92" fmla="*/ 2147483647 w 6297"/>
                <a:gd name="T93" fmla="*/ 2147483647 h 7947"/>
                <a:gd name="T94" fmla="*/ 2147483647 w 6297"/>
                <a:gd name="T95" fmla="*/ 2147483647 h 7947"/>
                <a:gd name="T96" fmla="*/ 2147483647 w 6297"/>
                <a:gd name="T97" fmla="*/ 2147483647 h 7947"/>
                <a:gd name="T98" fmla="*/ 2147483647 w 6297"/>
                <a:gd name="T99" fmla="*/ 2147483647 h 7947"/>
                <a:gd name="T100" fmla="*/ 2147483647 w 6297"/>
                <a:gd name="T101" fmla="*/ 2147483647 h 7947"/>
                <a:gd name="T102" fmla="*/ 2147483647 w 6297"/>
                <a:gd name="T103" fmla="*/ 2147483647 h 7947"/>
                <a:gd name="T104" fmla="*/ 2147483647 w 6297"/>
                <a:gd name="T105" fmla="*/ 2147483647 h 7947"/>
                <a:gd name="T106" fmla="*/ 2147483647 w 6297"/>
                <a:gd name="T107" fmla="*/ 2147483647 h 7947"/>
                <a:gd name="T108" fmla="*/ 2147483647 w 6297"/>
                <a:gd name="T109" fmla="*/ 2147483647 h 7947"/>
                <a:gd name="T110" fmla="*/ 2147483647 w 6297"/>
                <a:gd name="T111" fmla="*/ 2147483647 h 7947"/>
                <a:gd name="T112" fmla="*/ 2147483647 w 6297"/>
                <a:gd name="T113" fmla="*/ 2147483647 h 7947"/>
                <a:gd name="T114" fmla="*/ 2147483647 w 6297"/>
                <a:gd name="T115" fmla="*/ 2147483647 h 7947"/>
                <a:gd name="T116" fmla="*/ 2147483647 w 6297"/>
                <a:gd name="T117" fmla="*/ 2147483647 h 794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297" h="7947" extrusionOk="0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lnTo>
                    <a:pt x="5084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lnTo>
                    <a:pt x="491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1" name="Google Shape;280;p3"/>
            <p:cNvSpPr>
              <a:spLocks/>
            </p:cNvSpPr>
            <p:nvPr/>
          </p:nvSpPr>
          <p:spPr bwMode="auto">
            <a:xfrm>
              <a:off x="5892831" y="1685317"/>
              <a:ext cx="962386" cy="1166594"/>
            </a:xfrm>
            <a:custGeom>
              <a:avLst/>
              <a:gdLst>
                <a:gd name="T0" fmla="*/ 2147483647 w 19360"/>
                <a:gd name="T1" fmla="*/ 2147483647 h 23468"/>
                <a:gd name="T2" fmla="*/ 2147483647 w 19360"/>
                <a:gd name="T3" fmla="*/ 2147483647 h 23468"/>
                <a:gd name="T4" fmla="*/ 2147483647 w 19360"/>
                <a:gd name="T5" fmla="*/ 2147483647 h 23468"/>
                <a:gd name="T6" fmla="*/ 2147483647 w 19360"/>
                <a:gd name="T7" fmla="*/ 2147483647 h 23468"/>
                <a:gd name="T8" fmla="*/ 2147483647 w 19360"/>
                <a:gd name="T9" fmla="*/ 2147483647 h 23468"/>
                <a:gd name="T10" fmla="*/ 2147483647 w 19360"/>
                <a:gd name="T11" fmla="*/ 2147483647 h 23468"/>
                <a:gd name="T12" fmla="*/ 2147483647 w 19360"/>
                <a:gd name="T13" fmla="*/ 2147483647 h 23468"/>
                <a:gd name="T14" fmla="*/ 2147483647 w 19360"/>
                <a:gd name="T15" fmla="*/ 2147483647 h 23468"/>
                <a:gd name="T16" fmla="*/ 2147483647 w 19360"/>
                <a:gd name="T17" fmla="*/ 2147483647 h 23468"/>
                <a:gd name="T18" fmla="*/ 2147483647 w 19360"/>
                <a:gd name="T19" fmla="*/ 2147483647 h 23468"/>
                <a:gd name="T20" fmla="*/ 2147483647 w 19360"/>
                <a:gd name="T21" fmla="*/ 2147483647 h 23468"/>
                <a:gd name="T22" fmla="*/ 2147483647 w 19360"/>
                <a:gd name="T23" fmla="*/ 2147483647 h 23468"/>
                <a:gd name="T24" fmla="*/ 2147483647 w 19360"/>
                <a:gd name="T25" fmla="*/ 2147483647 h 23468"/>
                <a:gd name="T26" fmla="*/ 2147483647 w 19360"/>
                <a:gd name="T27" fmla="*/ 2147483647 h 23468"/>
                <a:gd name="T28" fmla="*/ 2147483647 w 19360"/>
                <a:gd name="T29" fmla="*/ 2147483647 h 23468"/>
                <a:gd name="T30" fmla="*/ 2147483647 w 19360"/>
                <a:gd name="T31" fmla="*/ 2147483647 h 23468"/>
                <a:gd name="T32" fmla="*/ 2147483647 w 19360"/>
                <a:gd name="T33" fmla="*/ 2147483647 h 23468"/>
                <a:gd name="T34" fmla="*/ 2147483647 w 19360"/>
                <a:gd name="T35" fmla="*/ 2147483647 h 23468"/>
                <a:gd name="T36" fmla="*/ 2147483647 w 19360"/>
                <a:gd name="T37" fmla="*/ 2147483647 h 23468"/>
                <a:gd name="T38" fmla="*/ 2147483647 w 19360"/>
                <a:gd name="T39" fmla="*/ 2147483647 h 23468"/>
                <a:gd name="T40" fmla="*/ 2147483647 w 19360"/>
                <a:gd name="T41" fmla="*/ 2147483647 h 23468"/>
                <a:gd name="T42" fmla="*/ 2147483647 w 19360"/>
                <a:gd name="T43" fmla="*/ 2147483647 h 23468"/>
                <a:gd name="T44" fmla="*/ 2147483647 w 19360"/>
                <a:gd name="T45" fmla="*/ 2147483647 h 23468"/>
                <a:gd name="T46" fmla="*/ 2147483647 w 19360"/>
                <a:gd name="T47" fmla="*/ 2147483647 h 23468"/>
                <a:gd name="T48" fmla="*/ 2147483647 w 19360"/>
                <a:gd name="T49" fmla="*/ 2147483647 h 23468"/>
                <a:gd name="T50" fmla="*/ 2147483647 w 19360"/>
                <a:gd name="T51" fmla="*/ 2147483647 h 23468"/>
                <a:gd name="T52" fmla="*/ 2147483647 w 19360"/>
                <a:gd name="T53" fmla="*/ 2147483647 h 23468"/>
                <a:gd name="T54" fmla="*/ 2147483647 w 19360"/>
                <a:gd name="T55" fmla="*/ 2147483647 h 23468"/>
                <a:gd name="T56" fmla="*/ 2147483647 w 19360"/>
                <a:gd name="T57" fmla="*/ 2147483647 h 23468"/>
                <a:gd name="T58" fmla="*/ 2147483647 w 19360"/>
                <a:gd name="T59" fmla="*/ 2147483647 h 23468"/>
                <a:gd name="T60" fmla="*/ 2147483647 w 19360"/>
                <a:gd name="T61" fmla="*/ 2147483647 h 23468"/>
                <a:gd name="T62" fmla="*/ 2147483647 w 19360"/>
                <a:gd name="T63" fmla="*/ 2147483647 h 23468"/>
                <a:gd name="T64" fmla="*/ 2147483647 w 19360"/>
                <a:gd name="T65" fmla="*/ 2147483647 h 23468"/>
                <a:gd name="T66" fmla="*/ 2147483647 w 19360"/>
                <a:gd name="T67" fmla="*/ 2147483647 h 23468"/>
                <a:gd name="T68" fmla="*/ 2147483647 w 19360"/>
                <a:gd name="T69" fmla="*/ 2147483647 h 23468"/>
                <a:gd name="T70" fmla="*/ 2147483647 w 19360"/>
                <a:gd name="T71" fmla="*/ 2147483647 h 23468"/>
                <a:gd name="T72" fmla="*/ 2147483647 w 19360"/>
                <a:gd name="T73" fmla="*/ 2147483647 h 23468"/>
                <a:gd name="T74" fmla="*/ 2147483647 w 19360"/>
                <a:gd name="T75" fmla="*/ 2147483647 h 23468"/>
                <a:gd name="T76" fmla="*/ 2147483647 w 19360"/>
                <a:gd name="T77" fmla="*/ 2147483647 h 23468"/>
                <a:gd name="T78" fmla="*/ 2147483647 w 19360"/>
                <a:gd name="T79" fmla="*/ 2147483647 h 23468"/>
                <a:gd name="T80" fmla="*/ 2147483647 w 19360"/>
                <a:gd name="T81" fmla="*/ 2147483647 h 23468"/>
                <a:gd name="T82" fmla="*/ 2147483647 w 19360"/>
                <a:gd name="T83" fmla="*/ 2147483647 h 23468"/>
                <a:gd name="T84" fmla="*/ 2147483647 w 19360"/>
                <a:gd name="T85" fmla="*/ 2147483647 h 23468"/>
                <a:gd name="T86" fmla="*/ 2147483647 w 19360"/>
                <a:gd name="T87" fmla="*/ 2147483647 h 23468"/>
                <a:gd name="T88" fmla="*/ 2147483647 w 19360"/>
                <a:gd name="T89" fmla="*/ 2147483647 h 23468"/>
                <a:gd name="T90" fmla="*/ 2147483647 w 19360"/>
                <a:gd name="T91" fmla="*/ 2147483647 h 23468"/>
                <a:gd name="T92" fmla="*/ 2147483647 w 19360"/>
                <a:gd name="T93" fmla="*/ 2147483647 h 23468"/>
                <a:gd name="T94" fmla="*/ 2147483647 w 19360"/>
                <a:gd name="T95" fmla="*/ 2147483647 h 23468"/>
                <a:gd name="T96" fmla="*/ 2147483647 w 19360"/>
                <a:gd name="T97" fmla="*/ 2147483647 h 23468"/>
                <a:gd name="T98" fmla="*/ 2147483647 w 19360"/>
                <a:gd name="T99" fmla="*/ 2147483647 h 23468"/>
                <a:gd name="T100" fmla="*/ 2147483647 w 19360"/>
                <a:gd name="T101" fmla="*/ 2147483647 h 23468"/>
                <a:gd name="T102" fmla="*/ 2147483647 w 19360"/>
                <a:gd name="T103" fmla="*/ 2147483647 h 23468"/>
                <a:gd name="T104" fmla="*/ 2147483647 w 19360"/>
                <a:gd name="T105" fmla="*/ 2147483647 h 23468"/>
                <a:gd name="T106" fmla="*/ 2147483647 w 19360"/>
                <a:gd name="T107" fmla="*/ 2147483647 h 23468"/>
                <a:gd name="T108" fmla="*/ 2147483647 w 19360"/>
                <a:gd name="T109" fmla="*/ 2147483647 h 23468"/>
                <a:gd name="T110" fmla="*/ 2147483647 w 19360"/>
                <a:gd name="T111" fmla="*/ 2147483647 h 23468"/>
                <a:gd name="T112" fmla="*/ 2147483647 w 19360"/>
                <a:gd name="T113" fmla="*/ 2147483647 h 23468"/>
                <a:gd name="T114" fmla="*/ 2147483647 w 19360"/>
                <a:gd name="T115" fmla="*/ 2147483647 h 23468"/>
                <a:gd name="T116" fmla="*/ 2147483647 w 19360"/>
                <a:gd name="T117" fmla="*/ 2147483647 h 23468"/>
                <a:gd name="T118" fmla="*/ 2147483647 w 19360"/>
                <a:gd name="T119" fmla="*/ 2147483647 h 23468"/>
                <a:gd name="T120" fmla="*/ 2147483647 w 19360"/>
                <a:gd name="T121" fmla="*/ 2147483647 h 23468"/>
                <a:gd name="T122" fmla="*/ 2147483647 w 19360"/>
                <a:gd name="T123" fmla="*/ 2147483647 h 23468"/>
                <a:gd name="T124" fmla="*/ 2147483647 w 19360"/>
                <a:gd name="T125" fmla="*/ 2147483647 h 2346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360" h="23468" extrusionOk="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lnTo>
                    <a:pt x="3839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lnTo>
                    <a:pt x="742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2" name="Google Shape;281;p3"/>
            <p:cNvSpPr>
              <a:spLocks/>
            </p:cNvSpPr>
            <p:nvPr/>
          </p:nvSpPr>
          <p:spPr bwMode="auto">
            <a:xfrm>
              <a:off x="5968142" y="2078623"/>
              <a:ext cx="50" cy="50"/>
            </a:xfrm>
            <a:custGeom>
              <a:avLst/>
              <a:gdLst>
                <a:gd name="T0" fmla="*/ 2147483647 w 1"/>
                <a:gd name="T1" fmla="*/ 2147483647 h 1"/>
                <a:gd name="T2" fmla="*/ 2147483647 w 1"/>
                <a:gd name="T3" fmla="*/ 2147483647 h 1"/>
                <a:gd name="T4" fmla="*/ 2147483647 w 1"/>
                <a:gd name="T5" fmla="*/ 2147483647 h 1"/>
                <a:gd name="T6" fmla="*/ 2147483647 w 1"/>
                <a:gd name="T7" fmla="*/ 2147483647 h 1"/>
                <a:gd name="T8" fmla="*/ 2147483647 w 1"/>
                <a:gd name="T9" fmla="*/ 2147483647 h 1"/>
                <a:gd name="T10" fmla="*/ 2147483647 w 1"/>
                <a:gd name="T11" fmla="*/ 2147483647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3" name="Google Shape;282;p3"/>
            <p:cNvSpPr>
              <a:spLocks/>
            </p:cNvSpPr>
            <p:nvPr/>
          </p:nvSpPr>
          <p:spPr bwMode="auto">
            <a:xfrm>
              <a:off x="6460221" y="2456866"/>
              <a:ext cx="394996" cy="518873"/>
            </a:xfrm>
            <a:custGeom>
              <a:avLst/>
              <a:gdLst>
                <a:gd name="T0" fmla="*/ 2147483647 w 7946"/>
                <a:gd name="T1" fmla="*/ 2147483647 h 10438"/>
                <a:gd name="T2" fmla="*/ 2147483647 w 7946"/>
                <a:gd name="T3" fmla="*/ 2147483647 h 10438"/>
                <a:gd name="T4" fmla="*/ 2147483647 w 7946"/>
                <a:gd name="T5" fmla="*/ 2147483647 h 10438"/>
                <a:gd name="T6" fmla="*/ 2147483647 w 7946"/>
                <a:gd name="T7" fmla="*/ 2147483647 h 10438"/>
                <a:gd name="T8" fmla="*/ 2147483647 w 7946"/>
                <a:gd name="T9" fmla="*/ 2147483647 h 10438"/>
                <a:gd name="T10" fmla="*/ 2147483647 w 7946"/>
                <a:gd name="T11" fmla="*/ 2147483647 h 10438"/>
                <a:gd name="T12" fmla="*/ 2147483647 w 7946"/>
                <a:gd name="T13" fmla="*/ 2147483647 h 10438"/>
                <a:gd name="T14" fmla="*/ 2147483647 w 7946"/>
                <a:gd name="T15" fmla="*/ 2147483647 h 10438"/>
                <a:gd name="T16" fmla="*/ 2147483647 w 7946"/>
                <a:gd name="T17" fmla="*/ 2147483647 h 10438"/>
                <a:gd name="T18" fmla="*/ 2147483647 w 7946"/>
                <a:gd name="T19" fmla="*/ 2147483647 h 10438"/>
                <a:gd name="T20" fmla="*/ 0 w 7946"/>
                <a:gd name="T21" fmla="*/ 2147483647 h 10438"/>
                <a:gd name="T22" fmla="*/ 2147483647 w 7946"/>
                <a:gd name="T23" fmla="*/ 2147483647 h 10438"/>
                <a:gd name="T24" fmla="*/ 2147483647 w 7946"/>
                <a:gd name="T25" fmla="*/ 2147483647 h 10438"/>
                <a:gd name="T26" fmla="*/ 2147483647 w 7946"/>
                <a:gd name="T27" fmla="*/ 2147483647 h 10438"/>
                <a:gd name="T28" fmla="*/ 2147483647 w 7946"/>
                <a:gd name="T29" fmla="*/ 2147483647 h 10438"/>
                <a:gd name="T30" fmla="*/ 2147483647 w 7946"/>
                <a:gd name="T31" fmla="*/ 2147483647 h 10438"/>
                <a:gd name="T32" fmla="*/ 2147483647 w 7946"/>
                <a:gd name="T33" fmla="*/ 2147483647 h 10438"/>
                <a:gd name="T34" fmla="*/ 2147483647 w 7946"/>
                <a:gd name="T35" fmla="*/ 2147483647 h 10438"/>
                <a:gd name="T36" fmla="*/ 2147483647 w 7946"/>
                <a:gd name="T37" fmla="*/ 2147483647 h 10438"/>
                <a:gd name="T38" fmla="*/ 2147483647 w 7946"/>
                <a:gd name="T39" fmla="*/ 2147483647 h 10438"/>
                <a:gd name="T40" fmla="*/ 2147483647 w 7946"/>
                <a:gd name="T41" fmla="*/ 2147483647 h 10438"/>
                <a:gd name="T42" fmla="*/ 2147483647 w 7946"/>
                <a:gd name="T43" fmla="*/ 2147483647 h 10438"/>
                <a:gd name="T44" fmla="*/ 2147483647 w 7946"/>
                <a:gd name="T45" fmla="*/ 2147483647 h 10438"/>
                <a:gd name="T46" fmla="*/ 2147483647 w 7946"/>
                <a:gd name="T47" fmla="*/ 2147483647 h 10438"/>
                <a:gd name="T48" fmla="*/ 2147483647 w 7946"/>
                <a:gd name="T49" fmla="*/ 2147483647 h 10438"/>
                <a:gd name="T50" fmla="*/ 2147483647 w 7946"/>
                <a:gd name="T51" fmla="*/ 2147483647 h 10438"/>
                <a:gd name="T52" fmla="*/ 2147483647 w 7946"/>
                <a:gd name="T53" fmla="*/ 2147483647 h 10438"/>
                <a:gd name="T54" fmla="*/ 2147483647 w 7946"/>
                <a:gd name="T55" fmla="*/ 2147483647 h 10438"/>
                <a:gd name="T56" fmla="*/ 2147483647 w 7946"/>
                <a:gd name="T57" fmla="*/ 2147483647 h 10438"/>
                <a:gd name="T58" fmla="*/ 2147483647 w 7946"/>
                <a:gd name="T59" fmla="*/ 2147483647 h 10438"/>
                <a:gd name="T60" fmla="*/ 2147483647 w 7946"/>
                <a:gd name="T61" fmla="*/ 2147483647 h 10438"/>
                <a:gd name="T62" fmla="*/ 2147483647 w 7946"/>
                <a:gd name="T63" fmla="*/ 2147483647 h 10438"/>
                <a:gd name="T64" fmla="*/ 2147483647 w 7946"/>
                <a:gd name="T65" fmla="*/ 2147483647 h 10438"/>
                <a:gd name="T66" fmla="*/ 2147483647 w 7946"/>
                <a:gd name="T67" fmla="*/ 2147483647 h 10438"/>
                <a:gd name="T68" fmla="*/ 2147483647 w 7946"/>
                <a:gd name="T69" fmla="*/ 2147483647 h 10438"/>
                <a:gd name="T70" fmla="*/ 2147483647 w 7946"/>
                <a:gd name="T71" fmla="*/ 2147483647 h 10438"/>
                <a:gd name="T72" fmla="*/ 2147483647 w 7946"/>
                <a:gd name="T73" fmla="*/ 2147483647 h 10438"/>
                <a:gd name="T74" fmla="*/ 2147483647 w 7946"/>
                <a:gd name="T75" fmla="*/ 2147483647 h 10438"/>
                <a:gd name="T76" fmla="*/ 2147483647 w 7946"/>
                <a:gd name="T77" fmla="*/ 2147483647 h 10438"/>
                <a:gd name="T78" fmla="*/ 2147483647 w 7946"/>
                <a:gd name="T79" fmla="*/ 2147483647 h 10438"/>
                <a:gd name="T80" fmla="*/ 2147483647 w 7946"/>
                <a:gd name="T81" fmla="*/ 2147483647 h 10438"/>
                <a:gd name="T82" fmla="*/ 2147483647 w 7946"/>
                <a:gd name="T83" fmla="*/ 2147483647 h 10438"/>
                <a:gd name="T84" fmla="*/ 2147483647 w 7946"/>
                <a:gd name="T85" fmla="*/ 2147483647 h 10438"/>
                <a:gd name="T86" fmla="*/ 2147483647 w 7946"/>
                <a:gd name="T87" fmla="*/ 2147483647 h 10438"/>
                <a:gd name="T88" fmla="*/ 2147483647 w 7946"/>
                <a:gd name="T89" fmla="*/ 2147483647 h 10438"/>
                <a:gd name="T90" fmla="*/ 2147483647 w 7946"/>
                <a:gd name="T91" fmla="*/ 2147483647 h 10438"/>
                <a:gd name="T92" fmla="*/ 2147483647 w 7946"/>
                <a:gd name="T93" fmla="*/ 2147483647 h 10438"/>
                <a:gd name="T94" fmla="*/ 2147483647 w 7946"/>
                <a:gd name="T95" fmla="*/ 2147483647 h 10438"/>
                <a:gd name="T96" fmla="*/ 2147483647 w 7946"/>
                <a:gd name="T97" fmla="*/ 2147483647 h 10438"/>
                <a:gd name="T98" fmla="*/ 2147483647 w 7946"/>
                <a:gd name="T99" fmla="*/ 2147483647 h 10438"/>
                <a:gd name="T100" fmla="*/ 2147483647 w 7946"/>
                <a:gd name="T101" fmla="*/ 2147483647 h 10438"/>
                <a:gd name="T102" fmla="*/ 2147483647 w 7946"/>
                <a:gd name="T103" fmla="*/ 2147483647 h 10438"/>
                <a:gd name="T104" fmla="*/ 2147483647 w 7946"/>
                <a:gd name="T105" fmla="*/ 2147483647 h 10438"/>
                <a:gd name="T106" fmla="*/ 2147483647 w 7946"/>
                <a:gd name="T107" fmla="*/ 2147483647 h 10438"/>
                <a:gd name="T108" fmla="*/ 2147483647 w 7946"/>
                <a:gd name="T109" fmla="*/ 2147483647 h 10438"/>
                <a:gd name="T110" fmla="*/ 2147483647 w 7946"/>
                <a:gd name="T111" fmla="*/ 2147483647 h 10438"/>
                <a:gd name="T112" fmla="*/ 2147483647 w 7946"/>
                <a:gd name="T113" fmla="*/ 2147483647 h 1043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946" h="10438" extrusionOk="0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lnTo>
                    <a:pt x="4647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74" name="Google Shape;283;p3"/>
          <p:cNvGrpSpPr>
            <a:grpSpLocks/>
          </p:cNvGrpSpPr>
          <p:nvPr/>
        </p:nvGrpSpPr>
        <p:grpSpPr bwMode="auto">
          <a:xfrm>
            <a:off x="155575" y="101600"/>
            <a:ext cx="1395413" cy="1192213"/>
            <a:chOff x="155601" y="102054"/>
            <a:chExt cx="1395857" cy="1191698"/>
          </a:xfrm>
        </p:grpSpPr>
        <p:sp>
          <p:nvSpPr>
            <p:cNvPr id="75" name="Google Shape;284;p3"/>
            <p:cNvSpPr>
              <a:spLocks/>
            </p:cNvSpPr>
            <p:nvPr/>
          </p:nvSpPr>
          <p:spPr bwMode="auto">
            <a:xfrm>
              <a:off x="155601" y="768168"/>
              <a:ext cx="1151532" cy="525584"/>
            </a:xfrm>
            <a:custGeom>
              <a:avLst/>
              <a:gdLst>
                <a:gd name="T0" fmla="*/ 2147483647 w 23165"/>
                <a:gd name="T1" fmla="*/ 2147483647 h 10573"/>
                <a:gd name="T2" fmla="*/ 2147483647 w 23165"/>
                <a:gd name="T3" fmla="*/ 2147483647 h 10573"/>
                <a:gd name="T4" fmla="*/ 2147483647 w 23165"/>
                <a:gd name="T5" fmla="*/ 2147483647 h 10573"/>
                <a:gd name="T6" fmla="*/ 2147483647 w 23165"/>
                <a:gd name="T7" fmla="*/ 2147483647 h 10573"/>
                <a:gd name="T8" fmla="*/ 2147483647 w 23165"/>
                <a:gd name="T9" fmla="*/ 2147483647 h 10573"/>
                <a:gd name="T10" fmla="*/ 2147483647 w 23165"/>
                <a:gd name="T11" fmla="*/ 2147483647 h 10573"/>
                <a:gd name="T12" fmla="*/ 2147483647 w 23165"/>
                <a:gd name="T13" fmla="*/ 2147483647 h 10573"/>
                <a:gd name="T14" fmla="*/ 2147483647 w 23165"/>
                <a:gd name="T15" fmla="*/ 2147483647 h 10573"/>
                <a:gd name="T16" fmla="*/ 2147483647 w 23165"/>
                <a:gd name="T17" fmla="*/ 2147483647 h 10573"/>
                <a:gd name="T18" fmla="*/ 2147483647 w 23165"/>
                <a:gd name="T19" fmla="*/ 2147483647 h 10573"/>
                <a:gd name="T20" fmla="*/ 2147483647 w 23165"/>
                <a:gd name="T21" fmla="*/ 2147483647 h 10573"/>
                <a:gd name="T22" fmla="*/ 2147483647 w 23165"/>
                <a:gd name="T23" fmla="*/ 2147483647 h 10573"/>
                <a:gd name="T24" fmla="*/ 2147483647 w 23165"/>
                <a:gd name="T25" fmla="*/ 2147483647 h 10573"/>
                <a:gd name="T26" fmla="*/ 2147483647 w 23165"/>
                <a:gd name="T27" fmla="*/ 2147483647 h 10573"/>
                <a:gd name="T28" fmla="*/ 2147483647 w 23165"/>
                <a:gd name="T29" fmla="*/ 2147483647 h 10573"/>
                <a:gd name="T30" fmla="*/ 2147483647 w 23165"/>
                <a:gd name="T31" fmla="*/ 2147483647 h 10573"/>
                <a:gd name="T32" fmla="*/ 2147483647 w 23165"/>
                <a:gd name="T33" fmla="*/ 2147483647 h 10573"/>
                <a:gd name="T34" fmla="*/ 2147483647 w 23165"/>
                <a:gd name="T35" fmla="*/ 2147483647 h 10573"/>
                <a:gd name="T36" fmla="*/ 2147483647 w 23165"/>
                <a:gd name="T37" fmla="*/ 2147483647 h 10573"/>
                <a:gd name="T38" fmla="*/ 2147483647 w 23165"/>
                <a:gd name="T39" fmla="*/ 2147483647 h 10573"/>
                <a:gd name="T40" fmla="*/ 2147483647 w 23165"/>
                <a:gd name="T41" fmla="*/ 2147483647 h 10573"/>
                <a:gd name="T42" fmla="*/ 2147483647 w 23165"/>
                <a:gd name="T43" fmla="*/ 2147483647 h 10573"/>
                <a:gd name="T44" fmla="*/ 2147483647 w 23165"/>
                <a:gd name="T45" fmla="*/ 2147483647 h 10573"/>
                <a:gd name="T46" fmla="*/ 2147483647 w 23165"/>
                <a:gd name="T47" fmla="*/ 2147483647 h 10573"/>
                <a:gd name="T48" fmla="*/ 2147483647 w 23165"/>
                <a:gd name="T49" fmla="*/ 2147483647 h 10573"/>
                <a:gd name="T50" fmla="*/ 2147483647 w 23165"/>
                <a:gd name="T51" fmla="*/ 2147483647 h 10573"/>
                <a:gd name="T52" fmla="*/ 2147483647 w 23165"/>
                <a:gd name="T53" fmla="*/ 2147483647 h 10573"/>
                <a:gd name="T54" fmla="*/ 2147483647 w 23165"/>
                <a:gd name="T55" fmla="*/ 2147483647 h 10573"/>
                <a:gd name="T56" fmla="*/ 2147483647 w 23165"/>
                <a:gd name="T57" fmla="*/ 2147483647 h 10573"/>
                <a:gd name="T58" fmla="*/ 2147483647 w 23165"/>
                <a:gd name="T59" fmla="*/ 2147483647 h 10573"/>
                <a:gd name="T60" fmla="*/ 2147483647 w 23165"/>
                <a:gd name="T61" fmla="*/ 2147483647 h 10573"/>
                <a:gd name="T62" fmla="*/ 2147483647 w 23165"/>
                <a:gd name="T63" fmla="*/ 2147483647 h 10573"/>
                <a:gd name="T64" fmla="*/ 2147483647 w 23165"/>
                <a:gd name="T65" fmla="*/ 2147483647 h 10573"/>
                <a:gd name="T66" fmla="*/ 2147483647 w 23165"/>
                <a:gd name="T67" fmla="*/ 2147483647 h 10573"/>
                <a:gd name="T68" fmla="*/ 2147483647 w 23165"/>
                <a:gd name="T69" fmla="*/ 2147483647 h 10573"/>
                <a:gd name="T70" fmla="*/ 2147483647 w 23165"/>
                <a:gd name="T71" fmla="*/ 2147483647 h 10573"/>
                <a:gd name="T72" fmla="*/ 2147483647 w 23165"/>
                <a:gd name="T73" fmla="*/ 2147483647 h 10573"/>
                <a:gd name="T74" fmla="*/ 2147483647 w 23165"/>
                <a:gd name="T75" fmla="*/ 2147483647 h 10573"/>
                <a:gd name="T76" fmla="*/ 2147483647 w 23165"/>
                <a:gd name="T77" fmla="*/ 2147483647 h 10573"/>
                <a:gd name="T78" fmla="*/ 2147483647 w 23165"/>
                <a:gd name="T79" fmla="*/ 2147483647 h 10573"/>
                <a:gd name="T80" fmla="*/ 2147483647 w 23165"/>
                <a:gd name="T81" fmla="*/ 2147483647 h 10573"/>
                <a:gd name="T82" fmla="*/ 2147483647 w 23165"/>
                <a:gd name="T83" fmla="*/ 2147483647 h 10573"/>
                <a:gd name="T84" fmla="*/ 2147483647 w 23165"/>
                <a:gd name="T85" fmla="*/ 2147483647 h 10573"/>
                <a:gd name="T86" fmla="*/ 2147483647 w 23165"/>
                <a:gd name="T87" fmla="*/ 2147483647 h 10573"/>
                <a:gd name="T88" fmla="*/ 2147483647 w 23165"/>
                <a:gd name="T89" fmla="*/ 2147483647 h 10573"/>
                <a:gd name="T90" fmla="*/ 2147483647 w 23165"/>
                <a:gd name="T91" fmla="*/ 2147483647 h 10573"/>
                <a:gd name="T92" fmla="*/ 2147483647 w 23165"/>
                <a:gd name="T93" fmla="*/ 2147483647 h 10573"/>
                <a:gd name="T94" fmla="*/ 2147483647 w 23165"/>
                <a:gd name="T95" fmla="*/ 2147483647 h 10573"/>
                <a:gd name="T96" fmla="*/ 2147483647 w 23165"/>
                <a:gd name="T97" fmla="*/ 2147483647 h 10573"/>
                <a:gd name="T98" fmla="*/ 2147483647 w 23165"/>
                <a:gd name="T99" fmla="*/ 2147483647 h 10573"/>
                <a:gd name="T100" fmla="*/ 2147483647 w 23165"/>
                <a:gd name="T101" fmla="*/ 2147483647 h 10573"/>
                <a:gd name="T102" fmla="*/ 2147483647 w 23165"/>
                <a:gd name="T103" fmla="*/ 2147483647 h 10573"/>
                <a:gd name="T104" fmla="*/ 2147483647 w 23165"/>
                <a:gd name="T105" fmla="*/ 2147483647 h 10573"/>
                <a:gd name="T106" fmla="*/ 2147483647 w 23165"/>
                <a:gd name="T107" fmla="*/ 2147483647 h 10573"/>
                <a:gd name="T108" fmla="*/ 2147483647 w 23165"/>
                <a:gd name="T109" fmla="*/ 2147483647 h 10573"/>
                <a:gd name="T110" fmla="*/ 2147483647 w 23165"/>
                <a:gd name="T111" fmla="*/ 2147483647 h 10573"/>
                <a:gd name="T112" fmla="*/ 2147483647 w 23165"/>
                <a:gd name="T113" fmla="*/ 2147483647 h 10573"/>
                <a:gd name="T114" fmla="*/ 2147483647 w 23165"/>
                <a:gd name="T115" fmla="*/ 2147483647 h 1057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3165" h="10573" extrusionOk="0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lnTo>
                    <a:pt x="1718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lnTo>
                    <a:pt x="19394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lnTo>
                    <a:pt x="18889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6" name="Google Shape;285;p3"/>
            <p:cNvSpPr>
              <a:spLocks/>
            </p:cNvSpPr>
            <p:nvPr/>
          </p:nvSpPr>
          <p:spPr bwMode="auto">
            <a:xfrm>
              <a:off x="528824" y="133868"/>
              <a:ext cx="425170" cy="400066"/>
            </a:xfrm>
            <a:custGeom>
              <a:avLst/>
              <a:gdLst>
                <a:gd name="T0" fmla="*/ 2147483647 w 8553"/>
                <a:gd name="T1" fmla="*/ 2147483647 h 8048"/>
                <a:gd name="T2" fmla="*/ 2147483647 w 8553"/>
                <a:gd name="T3" fmla="*/ 2147483647 h 8048"/>
                <a:gd name="T4" fmla="*/ 2147483647 w 8553"/>
                <a:gd name="T5" fmla="*/ 2147483647 h 8048"/>
                <a:gd name="T6" fmla="*/ 2147483647 w 8553"/>
                <a:gd name="T7" fmla="*/ 2147483647 h 8048"/>
                <a:gd name="T8" fmla="*/ 2147483647 w 8553"/>
                <a:gd name="T9" fmla="*/ 2147483647 h 8048"/>
                <a:gd name="T10" fmla="*/ 2147483647 w 8553"/>
                <a:gd name="T11" fmla="*/ 2147483647 h 8048"/>
                <a:gd name="T12" fmla="*/ 2147483647 w 8553"/>
                <a:gd name="T13" fmla="*/ 2147483647 h 8048"/>
                <a:gd name="T14" fmla="*/ 2147483647 w 8553"/>
                <a:gd name="T15" fmla="*/ 2147483647 h 8048"/>
                <a:gd name="T16" fmla="*/ 2147483647 w 8553"/>
                <a:gd name="T17" fmla="*/ 2147483647 h 8048"/>
                <a:gd name="T18" fmla="*/ 2147483647 w 8553"/>
                <a:gd name="T19" fmla="*/ 2147483647 h 8048"/>
                <a:gd name="T20" fmla="*/ 2147483647 w 8553"/>
                <a:gd name="T21" fmla="*/ 2147483647 h 8048"/>
                <a:gd name="T22" fmla="*/ 2147483647 w 8553"/>
                <a:gd name="T23" fmla="*/ 2147483647 h 8048"/>
                <a:gd name="T24" fmla="*/ 2147483647 w 8553"/>
                <a:gd name="T25" fmla="*/ 2147483647 h 8048"/>
                <a:gd name="T26" fmla="*/ 2147483647 w 8553"/>
                <a:gd name="T27" fmla="*/ 2147483647 h 8048"/>
                <a:gd name="T28" fmla="*/ 2147483647 w 8553"/>
                <a:gd name="T29" fmla="*/ 2147483647 h 8048"/>
                <a:gd name="T30" fmla="*/ 2147483647 w 8553"/>
                <a:gd name="T31" fmla="*/ 2147483647 h 8048"/>
                <a:gd name="T32" fmla="*/ 2147483647 w 8553"/>
                <a:gd name="T33" fmla="*/ 2147483647 h 8048"/>
                <a:gd name="T34" fmla="*/ 2147483647 w 8553"/>
                <a:gd name="T35" fmla="*/ 2147483647 h 8048"/>
                <a:gd name="T36" fmla="*/ 2147483647 w 8553"/>
                <a:gd name="T37" fmla="*/ 2147483647 h 8048"/>
                <a:gd name="T38" fmla="*/ 2147483647 w 8553"/>
                <a:gd name="T39" fmla="*/ 2147483647 h 8048"/>
                <a:gd name="T40" fmla="*/ 2147483647 w 8553"/>
                <a:gd name="T41" fmla="*/ 2147483647 h 8048"/>
                <a:gd name="T42" fmla="*/ 2147483647 w 8553"/>
                <a:gd name="T43" fmla="*/ 2147483647 h 8048"/>
                <a:gd name="T44" fmla="*/ 2147483647 w 8553"/>
                <a:gd name="T45" fmla="*/ 2147483647 h 8048"/>
                <a:gd name="T46" fmla="*/ 2147483647 w 8553"/>
                <a:gd name="T47" fmla="*/ 2147483647 h 8048"/>
                <a:gd name="T48" fmla="*/ 2147483647 w 8553"/>
                <a:gd name="T49" fmla="*/ 2147483647 h 8048"/>
                <a:gd name="T50" fmla="*/ 2147483647 w 8553"/>
                <a:gd name="T51" fmla="*/ 2147483647 h 8048"/>
                <a:gd name="T52" fmla="*/ 2147483647 w 8553"/>
                <a:gd name="T53" fmla="*/ 2147483647 h 8048"/>
                <a:gd name="T54" fmla="*/ 2147483647 w 8553"/>
                <a:gd name="T55" fmla="*/ 2147483647 h 8048"/>
                <a:gd name="T56" fmla="*/ 2147483647 w 8553"/>
                <a:gd name="T57" fmla="*/ 2147483647 h 8048"/>
                <a:gd name="T58" fmla="*/ 2147483647 w 8553"/>
                <a:gd name="T59" fmla="*/ 2147483647 h 8048"/>
                <a:gd name="T60" fmla="*/ 2147483647 w 8553"/>
                <a:gd name="T61" fmla="*/ 2147483647 h 8048"/>
                <a:gd name="T62" fmla="*/ 2147483647 w 8553"/>
                <a:gd name="T63" fmla="*/ 2147483647 h 8048"/>
                <a:gd name="T64" fmla="*/ 2147483647 w 8553"/>
                <a:gd name="T65" fmla="*/ 2147483647 h 8048"/>
                <a:gd name="T66" fmla="*/ 2147483647 w 8553"/>
                <a:gd name="T67" fmla="*/ 2147483647 h 8048"/>
                <a:gd name="T68" fmla="*/ 2147483647 w 8553"/>
                <a:gd name="T69" fmla="*/ 2147483647 h 8048"/>
                <a:gd name="T70" fmla="*/ 2147483647 w 8553"/>
                <a:gd name="T71" fmla="*/ 2147483647 h 8048"/>
                <a:gd name="T72" fmla="*/ 2147483647 w 8553"/>
                <a:gd name="T73" fmla="*/ 2147483647 h 8048"/>
                <a:gd name="T74" fmla="*/ 2147483647 w 8553"/>
                <a:gd name="T75" fmla="*/ 2147483647 h 8048"/>
                <a:gd name="T76" fmla="*/ 2147483647 w 8553"/>
                <a:gd name="T77" fmla="*/ 2147483647 h 8048"/>
                <a:gd name="T78" fmla="*/ 2147483647 w 8553"/>
                <a:gd name="T79" fmla="*/ 2147483647 h 8048"/>
                <a:gd name="T80" fmla="*/ 2147483647 w 8553"/>
                <a:gd name="T81" fmla="*/ 2147483647 h 8048"/>
                <a:gd name="T82" fmla="*/ 2147483647 w 8553"/>
                <a:gd name="T83" fmla="*/ 2147483647 h 8048"/>
                <a:gd name="T84" fmla="*/ 2147483647 w 8553"/>
                <a:gd name="T85" fmla="*/ 2147483647 h 8048"/>
                <a:gd name="T86" fmla="*/ 2147483647 w 8553"/>
                <a:gd name="T87" fmla="*/ 2147483647 h 8048"/>
                <a:gd name="T88" fmla="*/ 2147483647 w 8553"/>
                <a:gd name="T89" fmla="*/ 2147483647 h 8048"/>
                <a:gd name="T90" fmla="*/ 2147483647 w 8553"/>
                <a:gd name="T91" fmla="*/ 2147483647 h 8048"/>
                <a:gd name="T92" fmla="*/ 2147483647 w 8553"/>
                <a:gd name="T93" fmla="*/ 2147483647 h 8048"/>
                <a:gd name="T94" fmla="*/ 2147483647 w 8553"/>
                <a:gd name="T95" fmla="*/ 2147483647 h 8048"/>
                <a:gd name="T96" fmla="*/ 2147483647 w 8553"/>
                <a:gd name="T97" fmla="*/ 2147483647 h 80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553" h="8048" extrusionOk="0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lnTo>
                    <a:pt x="10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7" name="Google Shape;286;p3"/>
            <p:cNvSpPr>
              <a:spLocks/>
            </p:cNvSpPr>
            <p:nvPr/>
          </p:nvSpPr>
          <p:spPr bwMode="auto">
            <a:xfrm>
              <a:off x="498700" y="102054"/>
              <a:ext cx="1052758" cy="994200"/>
            </a:xfrm>
            <a:custGeom>
              <a:avLst/>
              <a:gdLst>
                <a:gd name="T0" fmla="*/ 2147483647 w 21178"/>
                <a:gd name="T1" fmla="*/ 2147483647 h 20000"/>
                <a:gd name="T2" fmla="*/ 2147483647 w 21178"/>
                <a:gd name="T3" fmla="*/ 2147483647 h 20000"/>
                <a:gd name="T4" fmla="*/ 2147483647 w 21178"/>
                <a:gd name="T5" fmla="*/ 2147483647 h 20000"/>
                <a:gd name="T6" fmla="*/ 2147483647 w 21178"/>
                <a:gd name="T7" fmla="*/ 2147483647 h 20000"/>
                <a:gd name="T8" fmla="*/ 2147483647 w 21178"/>
                <a:gd name="T9" fmla="*/ 2147483647 h 20000"/>
                <a:gd name="T10" fmla="*/ 2147483647 w 21178"/>
                <a:gd name="T11" fmla="*/ 2147483647 h 20000"/>
                <a:gd name="T12" fmla="*/ 2147483647 w 21178"/>
                <a:gd name="T13" fmla="*/ 2147483647 h 20000"/>
                <a:gd name="T14" fmla="*/ 2147483647 w 21178"/>
                <a:gd name="T15" fmla="*/ 2147483647 h 20000"/>
                <a:gd name="T16" fmla="*/ 2147483647 w 21178"/>
                <a:gd name="T17" fmla="*/ 2147483647 h 20000"/>
                <a:gd name="T18" fmla="*/ 2147483647 w 21178"/>
                <a:gd name="T19" fmla="*/ 2147483647 h 20000"/>
                <a:gd name="T20" fmla="*/ 2147483647 w 21178"/>
                <a:gd name="T21" fmla="*/ 2147483647 h 20000"/>
                <a:gd name="T22" fmla="*/ 2147483647 w 21178"/>
                <a:gd name="T23" fmla="*/ 2147483647 h 20000"/>
                <a:gd name="T24" fmla="*/ 2147483647 w 21178"/>
                <a:gd name="T25" fmla="*/ 2147483647 h 20000"/>
                <a:gd name="T26" fmla="*/ 2147483647 w 21178"/>
                <a:gd name="T27" fmla="*/ 2147483647 h 20000"/>
                <a:gd name="T28" fmla="*/ 2147483647 w 21178"/>
                <a:gd name="T29" fmla="*/ 2147483647 h 20000"/>
                <a:gd name="T30" fmla="*/ 2147483647 w 21178"/>
                <a:gd name="T31" fmla="*/ 2147483647 h 20000"/>
                <a:gd name="T32" fmla="*/ 2147483647 w 21178"/>
                <a:gd name="T33" fmla="*/ 2147483647 h 20000"/>
                <a:gd name="T34" fmla="*/ 2147483647 w 21178"/>
                <a:gd name="T35" fmla="*/ 2147483647 h 20000"/>
                <a:gd name="T36" fmla="*/ 2147483647 w 21178"/>
                <a:gd name="T37" fmla="*/ 2147483647 h 20000"/>
                <a:gd name="T38" fmla="*/ 2147483647 w 21178"/>
                <a:gd name="T39" fmla="*/ 2147483647 h 20000"/>
                <a:gd name="T40" fmla="*/ 2147483647 w 21178"/>
                <a:gd name="T41" fmla="*/ 2147483647 h 20000"/>
                <a:gd name="T42" fmla="*/ 2147483647 w 21178"/>
                <a:gd name="T43" fmla="*/ 2147483647 h 20000"/>
                <a:gd name="T44" fmla="*/ 2147483647 w 21178"/>
                <a:gd name="T45" fmla="*/ 2147483647 h 20000"/>
                <a:gd name="T46" fmla="*/ 2147483647 w 21178"/>
                <a:gd name="T47" fmla="*/ 2147483647 h 20000"/>
                <a:gd name="T48" fmla="*/ 2147483647 w 21178"/>
                <a:gd name="T49" fmla="*/ 2147483647 h 20000"/>
                <a:gd name="T50" fmla="*/ 2147483647 w 21178"/>
                <a:gd name="T51" fmla="*/ 2147483647 h 20000"/>
                <a:gd name="T52" fmla="*/ 2147483647 w 21178"/>
                <a:gd name="T53" fmla="*/ 2147483647 h 20000"/>
                <a:gd name="T54" fmla="*/ 2147483647 w 21178"/>
                <a:gd name="T55" fmla="*/ 2147483647 h 20000"/>
                <a:gd name="T56" fmla="*/ 2147483647 w 21178"/>
                <a:gd name="T57" fmla="*/ 2147483647 h 20000"/>
                <a:gd name="T58" fmla="*/ 2147483647 w 21178"/>
                <a:gd name="T59" fmla="*/ 2147483647 h 20000"/>
                <a:gd name="T60" fmla="*/ 2147483647 w 21178"/>
                <a:gd name="T61" fmla="*/ 2147483647 h 20000"/>
                <a:gd name="T62" fmla="*/ 2147483647 w 21178"/>
                <a:gd name="T63" fmla="*/ 2147483647 h 20000"/>
                <a:gd name="T64" fmla="*/ 2147483647 w 21178"/>
                <a:gd name="T65" fmla="*/ 2147483647 h 20000"/>
                <a:gd name="T66" fmla="*/ 2147483647 w 21178"/>
                <a:gd name="T67" fmla="*/ 2147483647 h 20000"/>
                <a:gd name="T68" fmla="*/ 2147483647 w 21178"/>
                <a:gd name="T69" fmla="*/ 2147483647 h 20000"/>
                <a:gd name="T70" fmla="*/ 2147483647 w 21178"/>
                <a:gd name="T71" fmla="*/ 2147483647 h 20000"/>
                <a:gd name="T72" fmla="*/ 2147483647 w 21178"/>
                <a:gd name="T73" fmla="*/ 2147483647 h 20000"/>
                <a:gd name="T74" fmla="*/ 2147483647 w 21178"/>
                <a:gd name="T75" fmla="*/ 2147483647 h 20000"/>
                <a:gd name="T76" fmla="*/ 2147483647 w 21178"/>
                <a:gd name="T77" fmla="*/ 2147483647 h 20000"/>
                <a:gd name="T78" fmla="*/ 2147483647 w 21178"/>
                <a:gd name="T79" fmla="*/ 2147483647 h 20000"/>
                <a:gd name="T80" fmla="*/ 2147483647 w 21178"/>
                <a:gd name="T81" fmla="*/ 2147483647 h 20000"/>
                <a:gd name="T82" fmla="*/ 2147483647 w 21178"/>
                <a:gd name="T83" fmla="*/ 2147483647 h 20000"/>
                <a:gd name="T84" fmla="*/ 2147483647 w 21178"/>
                <a:gd name="T85" fmla="*/ 2147483647 h 20000"/>
                <a:gd name="T86" fmla="*/ 2147483647 w 21178"/>
                <a:gd name="T87" fmla="*/ 2147483647 h 20000"/>
                <a:gd name="T88" fmla="*/ 2147483647 w 21178"/>
                <a:gd name="T89" fmla="*/ 2147483647 h 20000"/>
                <a:gd name="T90" fmla="*/ 2147483647 w 21178"/>
                <a:gd name="T91" fmla="*/ 2147483647 h 20000"/>
                <a:gd name="T92" fmla="*/ 2147483647 w 21178"/>
                <a:gd name="T93" fmla="*/ 2147483647 h 20000"/>
                <a:gd name="T94" fmla="*/ 2147483647 w 21178"/>
                <a:gd name="T95" fmla="*/ 2147483647 h 20000"/>
                <a:gd name="T96" fmla="*/ 2147483647 w 21178"/>
                <a:gd name="T97" fmla="*/ 2147483647 h 20000"/>
                <a:gd name="T98" fmla="*/ 2147483647 w 21178"/>
                <a:gd name="T99" fmla="*/ 2147483647 h 20000"/>
                <a:gd name="T100" fmla="*/ 2147483647 w 21178"/>
                <a:gd name="T101" fmla="*/ 2147483647 h 20000"/>
                <a:gd name="T102" fmla="*/ 2147483647 w 21178"/>
                <a:gd name="T103" fmla="*/ 2147483647 h 20000"/>
                <a:gd name="T104" fmla="*/ 2147483647 w 21178"/>
                <a:gd name="T105" fmla="*/ 2147483647 h 20000"/>
                <a:gd name="T106" fmla="*/ 2147483647 w 21178"/>
                <a:gd name="T107" fmla="*/ 2147483647 h 20000"/>
                <a:gd name="T108" fmla="*/ 2147483647 w 21178"/>
                <a:gd name="T109" fmla="*/ 2147483647 h 20000"/>
                <a:gd name="T110" fmla="*/ 2147483647 w 21178"/>
                <a:gd name="T111" fmla="*/ 2147483647 h 20000"/>
                <a:gd name="T112" fmla="*/ 2147483647 w 21178"/>
                <a:gd name="T113" fmla="*/ 2147483647 h 20000"/>
                <a:gd name="T114" fmla="*/ 2147483647 w 21178"/>
                <a:gd name="T115" fmla="*/ 2147483647 h 20000"/>
                <a:gd name="T116" fmla="*/ 2147483647 w 21178"/>
                <a:gd name="T117" fmla="*/ 2147483647 h 20000"/>
                <a:gd name="T118" fmla="*/ 2147483647 w 21178"/>
                <a:gd name="T119" fmla="*/ 2147483647 h 20000"/>
                <a:gd name="T120" fmla="*/ 2147483647 w 21178"/>
                <a:gd name="T121" fmla="*/ 2147483647 h 20000"/>
                <a:gd name="T122" fmla="*/ 2147483647 w 21178"/>
                <a:gd name="T123" fmla="*/ 2147483647 h 200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1178" h="20000" extrusionOk="0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lnTo>
                    <a:pt x="1684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lnTo>
                    <a:pt x="14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78" name="Google Shape;287;p3"/>
          <p:cNvGrpSpPr>
            <a:grpSpLocks/>
          </p:cNvGrpSpPr>
          <p:nvPr/>
        </p:nvGrpSpPr>
        <p:grpSpPr bwMode="auto">
          <a:xfrm>
            <a:off x="0" y="2235200"/>
            <a:ext cx="855663" cy="1044575"/>
            <a:chOff x="-41" y="2235955"/>
            <a:chExt cx="855310" cy="1044407"/>
          </a:xfrm>
        </p:grpSpPr>
        <p:sp>
          <p:nvSpPr>
            <p:cNvPr id="79" name="Google Shape;288;p3"/>
            <p:cNvSpPr>
              <a:spLocks/>
            </p:cNvSpPr>
            <p:nvPr/>
          </p:nvSpPr>
          <p:spPr bwMode="auto">
            <a:xfrm>
              <a:off x="23422" y="2476949"/>
              <a:ext cx="569080" cy="579122"/>
            </a:xfrm>
            <a:custGeom>
              <a:avLst/>
              <a:gdLst>
                <a:gd name="T0" fmla="*/ 2147483647 w 11448"/>
                <a:gd name="T1" fmla="*/ 2147483647 h 11650"/>
                <a:gd name="T2" fmla="*/ 2147483647 w 11448"/>
                <a:gd name="T3" fmla="*/ 2147483647 h 11650"/>
                <a:gd name="T4" fmla="*/ 2147483647 w 11448"/>
                <a:gd name="T5" fmla="*/ 2147483647 h 11650"/>
                <a:gd name="T6" fmla="*/ 2147483647 w 11448"/>
                <a:gd name="T7" fmla="*/ 2147483647 h 11650"/>
                <a:gd name="T8" fmla="*/ 2147483647 w 11448"/>
                <a:gd name="T9" fmla="*/ 2147483647 h 11650"/>
                <a:gd name="T10" fmla="*/ 2147483647 w 11448"/>
                <a:gd name="T11" fmla="*/ 2147483647 h 11650"/>
                <a:gd name="T12" fmla="*/ 2147483647 w 11448"/>
                <a:gd name="T13" fmla="*/ 2147483647 h 11650"/>
                <a:gd name="T14" fmla="*/ 2147483647 w 11448"/>
                <a:gd name="T15" fmla="*/ 2147483647 h 11650"/>
                <a:gd name="T16" fmla="*/ 2147483647 w 11448"/>
                <a:gd name="T17" fmla="*/ 2147483647 h 11650"/>
                <a:gd name="T18" fmla="*/ 2147483647 w 11448"/>
                <a:gd name="T19" fmla="*/ 2147483647 h 11650"/>
                <a:gd name="T20" fmla="*/ 2147483647 w 11448"/>
                <a:gd name="T21" fmla="*/ 2147483647 h 11650"/>
                <a:gd name="T22" fmla="*/ 2147483647 w 11448"/>
                <a:gd name="T23" fmla="*/ 2147483647 h 11650"/>
                <a:gd name="T24" fmla="*/ 2147483647 w 11448"/>
                <a:gd name="T25" fmla="*/ 2147483647 h 11650"/>
                <a:gd name="T26" fmla="*/ 2147483647 w 11448"/>
                <a:gd name="T27" fmla="*/ 2147483647 h 11650"/>
                <a:gd name="T28" fmla="*/ 2147483647 w 11448"/>
                <a:gd name="T29" fmla="*/ 2147483647 h 11650"/>
                <a:gd name="T30" fmla="*/ 2147483647 w 11448"/>
                <a:gd name="T31" fmla="*/ 2147483647 h 11650"/>
                <a:gd name="T32" fmla="*/ 2147483647 w 11448"/>
                <a:gd name="T33" fmla="*/ 2147483647 h 11650"/>
                <a:gd name="T34" fmla="*/ 2147483647 w 11448"/>
                <a:gd name="T35" fmla="*/ 2147483647 h 11650"/>
                <a:gd name="T36" fmla="*/ 2147483647 w 11448"/>
                <a:gd name="T37" fmla="*/ 2147483647 h 11650"/>
                <a:gd name="T38" fmla="*/ 2147483647 w 11448"/>
                <a:gd name="T39" fmla="*/ 2147483647 h 11650"/>
                <a:gd name="T40" fmla="*/ 2147483647 w 11448"/>
                <a:gd name="T41" fmla="*/ 2147483647 h 11650"/>
                <a:gd name="T42" fmla="*/ 2147483647 w 11448"/>
                <a:gd name="T43" fmla="*/ 2147483647 h 11650"/>
                <a:gd name="T44" fmla="*/ 2147483647 w 11448"/>
                <a:gd name="T45" fmla="*/ 2147483647 h 11650"/>
                <a:gd name="T46" fmla="*/ 2147483647 w 11448"/>
                <a:gd name="T47" fmla="*/ 2147483647 h 11650"/>
                <a:gd name="T48" fmla="*/ 2147483647 w 11448"/>
                <a:gd name="T49" fmla="*/ 2147483647 h 11650"/>
                <a:gd name="T50" fmla="*/ 2147483647 w 11448"/>
                <a:gd name="T51" fmla="*/ 2147483647 h 11650"/>
                <a:gd name="T52" fmla="*/ 2147483647 w 11448"/>
                <a:gd name="T53" fmla="*/ 2147483647 h 11650"/>
                <a:gd name="T54" fmla="*/ 2147483647 w 11448"/>
                <a:gd name="T55" fmla="*/ 2147483647 h 11650"/>
                <a:gd name="T56" fmla="*/ 2147483647 w 11448"/>
                <a:gd name="T57" fmla="*/ 2147483647 h 11650"/>
                <a:gd name="T58" fmla="*/ 2147483647 w 11448"/>
                <a:gd name="T59" fmla="*/ 2147483647 h 11650"/>
                <a:gd name="T60" fmla="*/ 2147483647 w 11448"/>
                <a:gd name="T61" fmla="*/ 2147483647 h 11650"/>
                <a:gd name="T62" fmla="*/ 2147483647 w 11448"/>
                <a:gd name="T63" fmla="*/ 2147483647 h 11650"/>
                <a:gd name="T64" fmla="*/ 2147483647 w 11448"/>
                <a:gd name="T65" fmla="*/ 2147483647 h 11650"/>
                <a:gd name="T66" fmla="*/ 2147483647 w 11448"/>
                <a:gd name="T67" fmla="*/ 2147483647 h 11650"/>
                <a:gd name="T68" fmla="*/ 2147483647 w 11448"/>
                <a:gd name="T69" fmla="*/ 2147483647 h 11650"/>
                <a:gd name="T70" fmla="*/ 2147483647 w 11448"/>
                <a:gd name="T71" fmla="*/ 2147483647 h 11650"/>
                <a:gd name="T72" fmla="*/ 2147483647 w 11448"/>
                <a:gd name="T73" fmla="*/ 2147483647 h 11650"/>
                <a:gd name="T74" fmla="*/ 2147483647 w 11448"/>
                <a:gd name="T75" fmla="*/ 2147483647 h 11650"/>
                <a:gd name="T76" fmla="*/ 2147483647 w 11448"/>
                <a:gd name="T77" fmla="*/ 2147483647 h 11650"/>
                <a:gd name="T78" fmla="*/ 2147483647 w 11448"/>
                <a:gd name="T79" fmla="*/ 2147483647 h 11650"/>
                <a:gd name="T80" fmla="*/ 2147483647 w 11448"/>
                <a:gd name="T81" fmla="*/ 2147483647 h 11650"/>
                <a:gd name="T82" fmla="*/ 2147483647 w 11448"/>
                <a:gd name="T83" fmla="*/ 2147483647 h 11650"/>
                <a:gd name="T84" fmla="*/ 2147483647 w 11448"/>
                <a:gd name="T85" fmla="*/ 2147483647 h 11650"/>
                <a:gd name="T86" fmla="*/ 2147483647 w 11448"/>
                <a:gd name="T87" fmla="*/ 2147483647 h 11650"/>
                <a:gd name="T88" fmla="*/ 2147483647 w 11448"/>
                <a:gd name="T89" fmla="*/ 2147483647 h 11650"/>
                <a:gd name="T90" fmla="*/ 2147483647 w 11448"/>
                <a:gd name="T91" fmla="*/ 2147483647 h 11650"/>
                <a:gd name="T92" fmla="*/ 2147483647 w 11448"/>
                <a:gd name="T93" fmla="*/ 2147483647 h 11650"/>
                <a:gd name="T94" fmla="*/ 2147483647 w 11448"/>
                <a:gd name="T95" fmla="*/ 2147483647 h 11650"/>
                <a:gd name="T96" fmla="*/ 2147483647 w 11448"/>
                <a:gd name="T97" fmla="*/ 2147483647 h 11650"/>
                <a:gd name="T98" fmla="*/ 2147483647 w 11448"/>
                <a:gd name="T99" fmla="*/ 2147483647 h 11650"/>
                <a:gd name="T100" fmla="*/ 2147483647 w 11448"/>
                <a:gd name="T101" fmla="*/ 2147483647 h 11650"/>
                <a:gd name="T102" fmla="*/ 2147483647 w 11448"/>
                <a:gd name="T103" fmla="*/ 2147483647 h 11650"/>
                <a:gd name="T104" fmla="*/ 2147483647 w 11448"/>
                <a:gd name="T105" fmla="*/ 2147483647 h 11650"/>
                <a:gd name="T106" fmla="*/ 2147483647 w 11448"/>
                <a:gd name="T107" fmla="*/ 2147483647 h 11650"/>
                <a:gd name="T108" fmla="*/ 2147483647 w 11448"/>
                <a:gd name="T109" fmla="*/ 2147483647 h 11650"/>
                <a:gd name="T110" fmla="*/ 2147483647 w 11448"/>
                <a:gd name="T111" fmla="*/ 2147483647 h 11650"/>
                <a:gd name="T112" fmla="*/ 2147483647 w 11448"/>
                <a:gd name="T113" fmla="*/ 2147483647 h 11650"/>
                <a:gd name="T114" fmla="*/ 2147483647 w 11448"/>
                <a:gd name="T115" fmla="*/ 2147483647 h 11650"/>
                <a:gd name="T116" fmla="*/ 2147483647 w 11448"/>
                <a:gd name="T117" fmla="*/ 2147483647 h 11650"/>
                <a:gd name="T118" fmla="*/ 2147483647 w 11448"/>
                <a:gd name="T119" fmla="*/ 2147483647 h 11650"/>
                <a:gd name="T120" fmla="*/ 2147483647 w 11448"/>
                <a:gd name="T121" fmla="*/ 2147483647 h 11650"/>
                <a:gd name="T122" fmla="*/ 2147483647 w 11448"/>
                <a:gd name="T123" fmla="*/ 2147483647 h 11650"/>
                <a:gd name="T124" fmla="*/ 2147483647 w 11448"/>
                <a:gd name="T125" fmla="*/ 2147483647 h 116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448" h="11650" extrusionOk="0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0" name="Google Shape;289;p3"/>
            <p:cNvSpPr>
              <a:spLocks/>
            </p:cNvSpPr>
            <p:nvPr/>
          </p:nvSpPr>
          <p:spPr bwMode="auto">
            <a:xfrm>
              <a:off x="-41" y="2235955"/>
              <a:ext cx="855310" cy="1044407"/>
            </a:xfrm>
            <a:custGeom>
              <a:avLst/>
              <a:gdLst>
                <a:gd name="T0" fmla="*/ 2147483647 w 17206"/>
                <a:gd name="T1" fmla="*/ 2147483647 h 21010"/>
                <a:gd name="T2" fmla="*/ 2147483647 w 17206"/>
                <a:gd name="T3" fmla="*/ 2147483647 h 21010"/>
                <a:gd name="T4" fmla="*/ 2147483647 w 17206"/>
                <a:gd name="T5" fmla="*/ 2147483647 h 21010"/>
                <a:gd name="T6" fmla="*/ 2147483647 w 17206"/>
                <a:gd name="T7" fmla="*/ 2147483647 h 21010"/>
                <a:gd name="T8" fmla="*/ 2147483647 w 17206"/>
                <a:gd name="T9" fmla="*/ 2147483647 h 21010"/>
                <a:gd name="T10" fmla="*/ 2147483647 w 17206"/>
                <a:gd name="T11" fmla="*/ 2147483647 h 21010"/>
                <a:gd name="T12" fmla="*/ 2147483647 w 17206"/>
                <a:gd name="T13" fmla="*/ 2147483647 h 21010"/>
                <a:gd name="T14" fmla="*/ 2147483647 w 17206"/>
                <a:gd name="T15" fmla="*/ 2147483647 h 21010"/>
                <a:gd name="T16" fmla="*/ 2147483647 w 17206"/>
                <a:gd name="T17" fmla="*/ 2147483647 h 21010"/>
                <a:gd name="T18" fmla="*/ 2147483647 w 17206"/>
                <a:gd name="T19" fmla="*/ 2147483647 h 21010"/>
                <a:gd name="T20" fmla="*/ 2147483647 w 17206"/>
                <a:gd name="T21" fmla="*/ 2147483647 h 21010"/>
                <a:gd name="T22" fmla="*/ 2147483647 w 17206"/>
                <a:gd name="T23" fmla="*/ 2147483647 h 21010"/>
                <a:gd name="T24" fmla="*/ 2147483647 w 17206"/>
                <a:gd name="T25" fmla="*/ 2147483647 h 21010"/>
                <a:gd name="T26" fmla="*/ 2147483647 w 17206"/>
                <a:gd name="T27" fmla="*/ 2147483647 h 21010"/>
                <a:gd name="T28" fmla="*/ 2147483647 w 17206"/>
                <a:gd name="T29" fmla="*/ 2147483647 h 21010"/>
                <a:gd name="T30" fmla="*/ 2147483647 w 17206"/>
                <a:gd name="T31" fmla="*/ 2147483647 h 21010"/>
                <a:gd name="T32" fmla="*/ 2147483647 w 17206"/>
                <a:gd name="T33" fmla="*/ 2147483647 h 21010"/>
                <a:gd name="T34" fmla="*/ 2147483647 w 17206"/>
                <a:gd name="T35" fmla="*/ 2147483647 h 21010"/>
                <a:gd name="T36" fmla="*/ 2147483647 w 17206"/>
                <a:gd name="T37" fmla="*/ 2147483647 h 21010"/>
                <a:gd name="T38" fmla="*/ 2147483647 w 17206"/>
                <a:gd name="T39" fmla="*/ 2147483647 h 21010"/>
                <a:gd name="T40" fmla="*/ 2147483647 w 17206"/>
                <a:gd name="T41" fmla="*/ 2147483647 h 21010"/>
                <a:gd name="T42" fmla="*/ 2147483647 w 17206"/>
                <a:gd name="T43" fmla="*/ 2147483647 h 21010"/>
                <a:gd name="T44" fmla="*/ 2147483647 w 17206"/>
                <a:gd name="T45" fmla="*/ 2147483647 h 21010"/>
                <a:gd name="T46" fmla="*/ 2147483647 w 17206"/>
                <a:gd name="T47" fmla="*/ 2147483647 h 21010"/>
                <a:gd name="T48" fmla="*/ 2147483647 w 17206"/>
                <a:gd name="T49" fmla="*/ 2147483647 h 21010"/>
                <a:gd name="T50" fmla="*/ 2147483647 w 17206"/>
                <a:gd name="T51" fmla="*/ 2147483647 h 21010"/>
                <a:gd name="T52" fmla="*/ 2147483647 w 17206"/>
                <a:gd name="T53" fmla="*/ 2147483647 h 21010"/>
                <a:gd name="T54" fmla="*/ 2147483647 w 17206"/>
                <a:gd name="T55" fmla="*/ 2147483647 h 21010"/>
                <a:gd name="T56" fmla="*/ 2147483647 w 17206"/>
                <a:gd name="T57" fmla="*/ 2147483647 h 21010"/>
                <a:gd name="T58" fmla="*/ 2147483647 w 17206"/>
                <a:gd name="T59" fmla="*/ 2147483647 h 21010"/>
                <a:gd name="T60" fmla="*/ 2147483647 w 17206"/>
                <a:gd name="T61" fmla="*/ 2147483647 h 21010"/>
                <a:gd name="T62" fmla="*/ 2147483647 w 17206"/>
                <a:gd name="T63" fmla="*/ 2147483647 h 21010"/>
                <a:gd name="T64" fmla="*/ 2147483647 w 17206"/>
                <a:gd name="T65" fmla="*/ 2147483647 h 21010"/>
                <a:gd name="T66" fmla="*/ 2147483647 w 17206"/>
                <a:gd name="T67" fmla="*/ 2147483647 h 21010"/>
                <a:gd name="T68" fmla="*/ 2147483647 w 17206"/>
                <a:gd name="T69" fmla="*/ 2147483647 h 21010"/>
                <a:gd name="T70" fmla="*/ 2147483647 w 17206"/>
                <a:gd name="T71" fmla="*/ 2147483647 h 21010"/>
                <a:gd name="T72" fmla="*/ 2147483647 w 17206"/>
                <a:gd name="T73" fmla="*/ 2147483647 h 21010"/>
                <a:gd name="T74" fmla="*/ 2147483647 w 17206"/>
                <a:gd name="T75" fmla="*/ 2147483647 h 21010"/>
                <a:gd name="T76" fmla="*/ 2147483647 w 17206"/>
                <a:gd name="T77" fmla="*/ 2147483647 h 21010"/>
                <a:gd name="T78" fmla="*/ 2147483647 w 17206"/>
                <a:gd name="T79" fmla="*/ 2147483647 h 21010"/>
                <a:gd name="T80" fmla="*/ 2147483647 w 17206"/>
                <a:gd name="T81" fmla="*/ 2147483647 h 21010"/>
                <a:gd name="T82" fmla="*/ 2147483647 w 17206"/>
                <a:gd name="T83" fmla="*/ 2147483647 h 21010"/>
                <a:gd name="T84" fmla="*/ 2147483647 w 17206"/>
                <a:gd name="T85" fmla="*/ 2147483647 h 21010"/>
                <a:gd name="T86" fmla="*/ 2147483647 w 17206"/>
                <a:gd name="T87" fmla="*/ 2147483647 h 21010"/>
                <a:gd name="T88" fmla="*/ 2147483647 w 17206"/>
                <a:gd name="T89" fmla="*/ 2147483647 h 21010"/>
                <a:gd name="T90" fmla="*/ 2147483647 w 17206"/>
                <a:gd name="T91" fmla="*/ 2147483647 h 21010"/>
                <a:gd name="T92" fmla="*/ 2147483647 w 17206"/>
                <a:gd name="T93" fmla="*/ 2147483647 h 21010"/>
                <a:gd name="T94" fmla="*/ 2147483647 w 17206"/>
                <a:gd name="T95" fmla="*/ 2147483647 h 21010"/>
                <a:gd name="T96" fmla="*/ 2147483647 w 17206"/>
                <a:gd name="T97" fmla="*/ 2147483647 h 210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7206" h="21010" extrusionOk="0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lnTo>
                    <a:pt x="629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1" name="Google Shape;290;p3"/>
            <p:cNvSpPr>
              <a:spLocks/>
            </p:cNvSpPr>
            <p:nvPr/>
          </p:nvSpPr>
          <p:spPr bwMode="auto">
            <a:xfrm>
              <a:off x="-41" y="2426742"/>
              <a:ext cx="805103" cy="684556"/>
            </a:xfrm>
            <a:custGeom>
              <a:avLst/>
              <a:gdLst>
                <a:gd name="T0" fmla="*/ 2147483647 w 16196"/>
                <a:gd name="T1" fmla="*/ 2147483647 h 13771"/>
                <a:gd name="T2" fmla="*/ 2147483647 w 16196"/>
                <a:gd name="T3" fmla="*/ 2147483647 h 13771"/>
                <a:gd name="T4" fmla="*/ 2147483647 w 16196"/>
                <a:gd name="T5" fmla="*/ 2147483647 h 13771"/>
                <a:gd name="T6" fmla="*/ 2147483647 w 16196"/>
                <a:gd name="T7" fmla="*/ 2147483647 h 13771"/>
                <a:gd name="T8" fmla="*/ 2147483647 w 16196"/>
                <a:gd name="T9" fmla="*/ 2147483647 h 13771"/>
                <a:gd name="T10" fmla="*/ 2147483647 w 16196"/>
                <a:gd name="T11" fmla="*/ 2147483647 h 13771"/>
                <a:gd name="T12" fmla="*/ 2147483647 w 16196"/>
                <a:gd name="T13" fmla="*/ 2147483647 h 13771"/>
                <a:gd name="T14" fmla="*/ 2147483647 w 16196"/>
                <a:gd name="T15" fmla="*/ 2147483647 h 13771"/>
                <a:gd name="T16" fmla="*/ 2147483647 w 16196"/>
                <a:gd name="T17" fmla="*/ 2147483647 h 13771"/>
                <a:gd name="T18" fmla="*/ 2147483647 w 16196"/>
                <a:gd name="T19" fmla="*/ 2147483647 h 13771"/>
                <a:gd name="T20" fmla="*/ 2147483647 w 16196"/>
                <a:gd name="T21" fmla="*/ 2147483647 h 13771"/>
                <a:gd name="T22" fmla="*/ 2147483647 w 16196"/>
                <a:gd name="T23" fmla="*/ 2147483647 h 13771"/>
                <a:gd name="T24" fmla="*/ 2147483647 w 16196"/>
                <a:gd name="T25" fmla="*/ 2147483647 h 13771"/>
                <a:gd name="T26" fmla="*/ 2147483647 w 16196"/>
                <a:gd name="T27" fmla="*/ 2147483647 h 13771"/>
                <a:gd name="T28" fmla="*/ 2147483647 w 16196"/>
                <a:gd name="T29" fmla="*/ 2147483647 h 13771"/>
                <a:gd name="T30" fmla="*/ 2147483647 w 16196"/>
                <a:gd name="T31" fmla="*/ 2147483647 h 13771"/>
                <a:gd name="T32" fmla="*/ 2147483647 w 16196"/>
                <a:gd name="T33" fmla="*/ 2147483647 h 13771"/>
                <a:gd name="T34" fmla="*/ 2147483647 w 16196"/>
                <a:gd name="T35" fmla="*/ 2147483647 h 13771"/>
                <a:gd name="T36" fmla="*/ 2147483647 w 16196"/>
                <a:gd name="T37" fmla="*/ 2147483647 h 13771"/>
                <a:gd name="T38" fmla="*/ 2147483647 w 16196"/>
                <a:gd name="T39" fmla="*/ 2147483647 h 13771"/>
                <a:gd name="T40" fmla="*/ 2147483647 w 16196"/>
                <a:gd name="T41" fmla="*/ 2147483647 h 13771"/>
                <a:gd name="T42" fmla="*/ 2147483647 w 16196"/>
                <a:gd name="T43" fmla="*/ 2147483647 h 13771"/>
                <a:gd name="T44" fmla="*/ 2147483647 w 16196"/>
                <a:gd name="T45" fmla="*/ 2147483647 h 13771"/>
                <a:gd name="T46" fmla="*/ 2147483647 w 16196"/>
                <a:gd name="T47" fmla="*/ 2147483647 h 13771"/>
                <a:gd name="T48" fmla="*/ 2147483647 w 16196"/>
                <a:gd name="T49" fmla="*/ 2147483647 h 13771"/>
                <a:gd name="T50" fmla="*/ 2147483647 w 16196"/>
                <a:gd name="T51" fmla="*/ 2147483647 h 13771"/>
                <a:gd name="T52" fmla="*/ 2147483647 w 16196"/>
                <a:gd name="T53" fmla="*/ 2147483647 h 13771"/>
                <a:gd name="T54" fmla="*/ 2147483647 w 16196"/>
                <a:gd name="T55" fmla="*/ 2147483647 h 13771"/>
                <a:gd name="T56" fmla="*/ 2147483647 w 16196"/>
                <a:gd name="T57" fmla="*/ 2147483647 h 13771"/>
                <a:gd name="T58" fmla="*/ 2147483647 w 16196"/>
                <a:gd name="T59" fmla="*/ 2147483647 h 13771"/>
                <a:gd name="T60" fmla="*/ 2147483647 w 16196"/>
                <a:gd name="T61" fmla="*/ 2147483647 h 13771"/>
                <a:gd name="T62" fmla="*/ 2147483647 w 16196"/>
                <a:gd name="T63" fmla="*/ 2147483647 h 13771"/>
                <a:gd name="T64" fmla="*/ 2147483647 w 16196"/>
                <a:gd name="T65" fmla="*/ 2147483647 h 13771"/>
                <a:gd name="T66" fmla="*/ 2147483647 w 16196"/>
                <a:gd name="T67" fmla="*/ 2147483647 h 13771"/>
                <a:gd name="T68" fmla="*/ 2147483647 w 16196"/>
                <a:gd name="T69" fmla="*/ 2147483647 h 13771"/>
                <a:gd name="T70" fmla="*/ 2147483647 w 16196"/>
                <a:gd name="T71" fmla="*/ 2147483647 h 13771"/>
                <a:gd name="T72" fmla="*/ 2147483647 w 16196"/>
                <a:gd name="T73" fmla="*/ 2147483647 h 13771"/>
                <a:gd name="T74" fmla="*/ 2147483647 w 16196"/>
                <a:gd name="T75" fmla="*/ 2147483647 h 13771"/>
                <a:gd name="T76" fmla="*/ 2147483647 w 16196"/>
                <a:gd name="T77" fmla="*/ 2147483647 h 13771"/>
                <a:gd name="T78" fmla="*/ 2147483647 w 16196"/>
                <a:gd name="T79" fmla="*/ 2147483647 h 13771"/>
                <a:gd name="T80" fmla="*/ 2147483647 w 16196"/>
                <a:gd name="T81" fmla="*/ 2147483647 h 13771"/>
                <a:gd name="T82" fmla="*/ 2147483647 w 16196"/>
                <a:gd name="T83" fmla="*/ 2147483647 h 13771"/>
                <a:gd name="T84" fmla="*/ 2147483647 w 16196"/>
                <a:gd name="T85" fmla="*/ 2147483647 h 13771"/>
                <a:gd name="T86" fmla="*/ 2147483647 w 16196"/>
                <a:gd name="T87" fmla="*/ 2147483647 h 13771"/>
                <a:gd name="T88" fmla="*/ 2147483647 w 16196"/>
                <a:gd name="T89" fmla="*/ 2147483647 h 13771"/>
                <a:gd name="T90" fmla="*/ 2147483647 w 16196"/>
                <a:gd name="T91" fmla="*/ 2147483647 h 13771"/>
                <a:gd name="T92" fmla="*/ 2147483647 w 16196"/>
                <a:gd name="T93" fmla="*/ 2147483647 h 13771"/>
                <a:gd name="T94" fmla="*/ 2147483647 w 16196"/>
                <a:gd name="T95" fmla="*/ 2147483647 h 13771"/>
                <a:gd name="T96" fmla="*/ 2147483647 w 16196"/>
                <a:gd name="T97" fmla="*/ 2147483647 h 13771"/>
                <a:gd name="T98" fmla="*/ 2147483647 w 16196"/>
                <a:gd name="T99" fmla="*/ 2147483647 h 13771"/>
                <a:gd name="T100" fmla="*/ 2147483647 w 16196"/>
                <a:gd name="T101" fmla="*/ 2147483647 h 13771"/>
                <a:gd name="T102" fmla="*/ 2147483647 w 16196"/>
                <a:gd name="T103" fmla="*/ 2147483647 h 13771"/>
                <a:gd name="T104" fmla="*/ 2147483647 w 16196"/>
                <a:gd name="T105" fmla="*/ 2147483647 h 13771"/>
                <a:gd name="T106" fmla="*/ 2147483647 w 16196"/>
                <a:gd name="T107" fmla="*/ 2147483647 h 13771"/>
                <a:gd name="T108" fmla="*/ 2147483647 w 16196"/>
                <a:gd name="T109" fmla="*/ 2147483647 h 13771"/>
                <a:gd name="T110" fmla="*/ 2147483647 w 16196"/>
                <a:gd name="T111" fmla="*/ 2147483647 h 13771"/>
                <a:gd name="T112" fmla="*/ 2147483647 w 16196"/>
                <a:gd name="T113" fmla="*/ 2147483647 h 13771"/>
                <a:gd name="T114" fmla="*/ 2147483647 w 16196"/>
                <a:gd name="T115" fmla="*/ 2147483647 h 13771"/>
                <a:gd name="T116" fmla="*/ 2147483647 w 16196"/>
                <a:gd name="T117" fmla="*/ 2147483647 h 13771"/>
                <a:gd name="T118" fmla="*/ 2147483647 w 16196"/>
                <a:gd name="T119" fmla="*/ 2147483647 h 13771"/>
                <a:gd name="T120" fmla="*/ 2147483647 w 16196"/>
                <a:gd name="T121" fmla="*/ 2147483647 h 13771"/>
                <a:gd name="T122" fmla="*/ 2147483647 w 16196"/>
                <a:gd name="T123" fmla="*/ 2147483647 h 1377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196" h="13771" extrusionOk="0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lnTo>
                    <a:pt x="15185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lnTo>
                    <a:pt x="602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82" name="Google Shape;291;p3"/>
          <p:cNvGrpSpPr>
            <a:grpSpLocks/>
          </p:cNvGrpSpPr>
          <p:nvPr/>
        </p:nvGrpSpPr>
        <p:grpSpPr bwMode="auto">
          <a:xfrm>
            <a:off x="4899025" y="57150"/>
            <a:ext cx="1033463" cy="866775"/>
            <a:chOff x="3554771" y="56867"/>
            <a:chExt cx="1032676" cy="866992"/>
          </a:xfrm>
        </p:grpSpPr>
        <p:sp>
          <p:nvSpPr>
            <p:cNvPr id="83" name="Google Shape;292;p3"/>
            <p:cNvSpPr>
              <a:spLocks/>
            </p:cNvSpPr>
            <p:nvPr/>
          </p:nvSpPr>
          <p:spPr bwMode="auto">
            <a:xfrm>
              <a:off x="4348093" y="788251"/>
              <a:ext cx="13422" cy="28534"/>
            </a:xfrm>
            <a:custGeom>
              <a:avLst/>
              <a:gdLst>
                <a:gd name="T0" fmla="*/ 2147483647 w 270"/>
                <a:gd name="T1" fmla="*/ 2147483647 h 574"/>
                <a:gd name="T2" fmla="*/ 2147483647 w 270"/>
                <a:gd name="T3" fmla="*/ 2147483647 h 574"/>
                <a:gd name="T4" fmla="*/ 2147483647 w 270"/>
                <a:gd name="T5" fmla="*/ 2147483647 h 574"/>
                <a:gd name="T6" fmla="*/ 0 w 270"/>
                <a:gd name="T7" fmla="*/ 2147483647 h 574"/>
                <a:gd name="T8" fmla="*/ 2147483647 w 270"/>
                <a:gd name="T9" fmla="*/ 2147483647 h 574"/>
                <a:gd name="T10" fmla="*/ 2147483647 w 270"/>
                <a:gd name="T11" fmla="*/ 2147483647 h 574"/>
                <a:gd name="T12" fmla="*/ 2147483647 w 270"/>
                <a:gd name="T13" fmla="*/ 2147483647 h 574"/>
                <a:gd name="T14" fmla="*/ 2147483647 w 270"/>
                <a:gd name="T15" fmla="*/ 2147483647 h 574"/>
                <a:gd name="T16" fmla="*/ 2147483647 w 270"/>
                <a:gd name="T17" fmla="*/ 2147483647 h 574"/>
                <a:gd name="T18" fmla="*/ 2147483647 w 270"/>
                <a:gd name="T19" fmla="*/ 2147483647 h 574"/>
                <a:gd name="T20" fmla="*/ 2147483647 w 270"/>
                <a:gd name="T21" fmla="*/ 2147483647 h 574"/>
                <a:gd name="T22" fmla="*/ 2147483647 w 270"/>
                <a:gd name="T23" fmla="*/ 2147483647 h 57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0" h="574" extrusionOk="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4" name="Google Shape;293;p3"/>
            <p:cNvSpPr>
              <a:spLocks/>
            </p:cNvSpPr>
            <p:nvPr/>
          </p:nvSpPr>
          <p:spPr bwMode="auto">
            <a:xfrm>
              <a:off x="4331341" y="830106"/>
              <a:ext cx="16802" cy="33505"/>
            </a:xfrm>
            <a:custGeom>
              <a:avLst/>
              <a:gdLst>
                <a:gd name="T0" fmla="*/ 2147483647 w 338"/>
                <a:gd name="T1" fmla="*/ 0 h 674"/>
                <a:gd name="T2" fmla="*/ 2147483647 w 338"/>
                <a:gd name="T3" fmla="*/ 2147483647 h 674"/>
                <a:gd name="T4" fmla="*/ 2147483647 w 338"/>
                <a:gd name="T5" fmla="*/ 2147483647 h 674"/>
                <a:gd name="T6" fmla="*/ 2147483647 w 338"/>
                <a:gd name="T7" fmla="*/ 2147483647 h 674"/>
                <a:gd name="T8" fmla="*/ 2147483647 w 338"/>
                <a:gd name="T9" fmla="*/ 2147483647 h 674"/>
                <a:gd name="T10" fmla="*/ 2147483647 w 338"/>
                <a:gd name="T11" fmla="*/ 2147483647 h 674"/>
                <a:gd name="T12" fmla="*/ 2147483647 w 338"/>
                <a:gd name="T13" fmla="*/ 2147483647 h 674"/>
                <a:gd name="T14" fmla="*/ 2147483647 w 338"/>
                <a:gd name="T15" fmla="*/ 2147483647 h 674"/>
                <a:gd name="T16" fmla="*/ 2147483647 w 338"/>
                <a:gd name="T17" fmla="*/ 2147483647 h 674"/>
                <a:gd name="T18" fmla="*/ 2147483647 w 338"/>
                <a:gd name="T19" fmla="*/ 2147483647 h 674"/>
                <a:gd name="T20" fmla="*/ 2147483647 w 338"/>
                <a:gd name="T21" fmla="*/ 2147483647 h 674"/>
                <a:gd name="T22" fmla="*/ 2147483647 w 338"/>
                <a:gd name="T23" fmla="*/ 2147483647 h 674"/>
                <a:gd name="T24" fmla="*/ 2147483647 w 338"/>
                <a:gd name="T25" fmla="*/ 2147483647 h 674"/>
                <a:gd name="T26" fmla="*/ 2147483647 w 338"/>
                <a:gd name="T27" fmla="*/ 0 h 674"/>
                <a:gd name="T28" fmla="*/ 2147483647 w 338"/>
                <a:gd name="T29" fmla="*/ 0 h 67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5" name="Google Shape;294;p3"/>
            <p:cNvSpPr>
              <a:spLocks/>
            </p:cNvSpPr>
            <p:nvPr/>
          </p:nvSpPr>
          <p:spPr bwMode="auto">
            <a:xfrm>
              <a:off x="4363155" y="741374"/>
              <a:ext cx="15112" cy="26843"/>
            </a:xfrm>
            <a:custGeom>
              <a:avLst/>
              <a:gdLst>
                <a:gd name="T0" fmla="*/ 2147483647 w 304"/>
                <a:gd name="T1" fmla="*/ 2147483647 h 540"/>
                <a:gd name="T2" fmla="*/ 2147483647 w 304"/>
                <a:gd name="T3" fmla="*/ 2147483647 h 540"/>
                <a:gd name="T4" fmla="*/ 2147483647 w 304"/>
                <a:gd name="T5" fmla="*/ 2147483647 h 540"/>
                <a:gd name="T6" fmla="*/ 0 w 304"/>
                <a:gd name="T7" fmla="*/ 2147483647 h 540"/>
                <a:gd name="T8" fmla="*/ 2147483647 w 304"/>
                <a:gd name="T9" fmla="*/ 2147483647 h 540"/>
                <a:gd name="T10" fmla="*/ 2147483647 w 304"/>
                <a:gd name="T11" fmla="*/ 2147483647 h 540"/>
                <a:gd name="T12" fmla="*/ 2147483647 w 304"/>
                <a:gd name="T13" fmla="*/ 2147483647 h 540"/>
                <a:gd name="T14" fmla="*/ 2147483647 w 304"/>
                <a:gd name="T15" fmla="*/ 2147483647 h 540"/>
                <a:gd name="T16" fmla="*/ 2147483647 w 304"/>
                <a:gd name="T17" fmla="*/ 2147483647 h 540"/>
                <a:gd name="T18" fmla="*/ 2147483647 w 304"/>
                <a:gd name="T19" fmla="*/ 2147483647 h 540"/>
                <a:gd name="T20" fmla="*/ 2147483647 w 304"/>
                <a:gd name="T21" fmla="*/ 2147483647 h 540"/>
                <a:gd name="T22" fmla="*/ 2147483647 w 304"/>
                <a:gd name="T23" fmla="*/ 2147483647 h 540"/>
                <a:gd name="T24" fmla="*/ 2147483647 w 304"/>
                <a:gd name="T25" fmla="*/ 2147483647 h 5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4" h="540" extrusionOk="0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6" name="Google Shape;295;p3"/>
            <p:cNvSpPr>
              <a:spLocks/>
            </p:cNvSpPr>
            <p:nvPr/>
          </p:nvSpPr>
          <p:spPr bwMode="auto">
            <a:xfrm>
              <a:off x="4376527" y="699568"/>
              <a:ext cx="16802" cy="26794"/>
            </a:xfrm>
            <a:custGeom>
              <a:avLst/>
              <a:gdLst>
                <a:gd name="T0" fmla="*/ 2147483647 w 338"/>
                <a:gd name="T1" fmla="*/ 0 h 539"/>
                <a:gd name="T2" fmla="*/ 2147483647 w 338"/>
                <a:gd name="T3" fmla="*/ 2147483647 h 539"/>
                <a:gd name="T4" fmla="*/ 2147483647 w 338"/>
                <a:gd name="T5" fmla="*/ 2147483647 h 539"/>
                <a:gd name="T6" fmla="*/ 2147483647 w 338"/>
                <a:gd name="T7" fmla="*/ 2147483647 h 539"/>
                <a:gd name="T8" fmla="*/ 2147483647 w 338"/>
                <a:gd name="T9" fmla="*/ 2147483647 h 539"/>
                <a:gd name="T10" fmla="*/ 2147483647 w 338"/>
                <a:gd name="T11" fmla="*/ 2147483647 h 539"/>
                <a:gd name="T12" fmla="*/ 2147483647 w 338"/>
                <a:gd name="T13" fmla="*/ 2147483647 h 539"/>
                <a:gd name="T14" fmla="*/ 2147483647 w 338"/>
                <a:gd name="T15" fmla="*/ 2147483647 h 539"/>
                <a:gd name="T16" fmla="*/ 2147483647 w 338"/>
                <a:gd name="T17" fmla="*/ 2147483647 h 539"/>
                <a:gd name="T18" fmla="*/ 2147483647 w 338"/>
                <a:gd name="T19" fmla="*/ 2147483647 h 539"/>
                <a:gd name="T20" fmla="*/ 2147483647 w 338"/>
                <a:gd name="T21" fmla="*/ 2147483647 h 539"/>
                <a:gd name="T22" fmla="*/ 2147483647 w 338"/>
                <a:gd name="T23" fmla="*/ 2147483647 h 539"/>
                <a:gd name="T24" fmla="*/ 2147483647 w 338"/>
                <a:gd name="T25" fmla="*/ 0 h 539"/>
                <a:gd name="T26" fmla="*/ 2147483647 w 338"/>
                <a:gd name="T27" fmla="*/ 0 h 5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8" h="539" extrusionOk="0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7" name="Google Shape;296;p3"/>
            <p:cNvSpPr>
              <a:spLocks/>
            </p:cNvSpPr>
            <p:nvPr/>
          </p:nvSpPr>
          <p:spPr bwMode="auto">
            <a:xfrm>
              <a:off x="4394920" y="662733"/>
              <a:ext cx="15112" cy="23463"/>
            </a:xfrm>
            <a:custGeom>
              <a:avLst/>
              <a:gdLst>
                <a:gd name="T0" fmla="*/ 2147483647 w 304"/>
                <a:gd name="T1" fmla="*/ 2147483647 h 472"/>
                <a:gd name="T2" fmla="*/ 2147483647 w 304"/>
                <a:gd name="T3" fmla="*/ 2147483647 h 472"/>
                <a:gd name="T4" fmla="*/ 2147483647 w 304"/>
                <a:gd name="T5" fmla="*/ 2147483647 h 472"/>
                <a:gd name="T6" fmla="*/ 2147483647 w 304"/>
                <a:gd name="T7" fmla="*/ 2147483647 h 472"/>
                <a:gd name="T8" fmla="*/ 2147483647 w 304"/>
                <a:gd name="T9" fmla="*/ 2147483647 h 472"/>
                <a:gd name="T10" fmla="*/ 2147483647 w 304"/>
                <a:gd name="T11" fmla="*/ 2147483647 h 472"/>
                <a:gd name="T12" fmla="*/ 2147483647 w 304"/>
                <a:gd name="T13" fmla="*/ 2147483647 h 472"/>
                <a:gd name="T14" fmla="*/ 2147483647 w 304"/>
                <a:gd name="T15" fmla="*/ 2147483647 h 472"/>
                <a:gd name="T16" fmla="*/ 2147483647 w 304"/>
                <a:gd name="T17" fmla="*/ 2147483647 h 472"/>
                <a:gd name="T18" fmla="*/ 2147483647 w 304"/>
                <a:gd name="T19" fmla="*/ 2147483647 h 472"/>
                <a:gd name="T20" fmla="*/ 2147483647 w 304"/>
                <a:gd name="T21" fmla="*/ 2147483647 h 472"/>
                <a:gd name="T22" fmla="*/ 2147483647 w 304"/>
                <a:gd name="T23" fmla="*/ 2147483647 h 472"/>
                <a:gd name="T24" fmla="*/ 2147483647 w 304"/>
                <a:gd name="T25" fmla="*/ 2147483647 h 472"/>
                <a:gd name="T26" fmla="*/ 2147483647 w 304"/>
                <a:gd name="T27" fmla="*/ 2147483647 h 47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4" h="472" extrusionOk="0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8" name="Google Shape;297;p3"/>
            <p:cNvSpPr>
              <a:spLocks/>
            </p:cNvSpPr>
            <p:nvPr/>
          </p:nvSpPr>
          <p:spPr bwMode="auto">
            <a:xfrm>
              <a:off x="3626751" y="592443"/>
              <a:ext cx="11781" cy="28484"/>
            </a:xfrm>
            <a:custGeom>
              <a:avLst/>
              <a:gdLst>
                <a:gd name="T0" fmla="*/ 2147483647 w 237"/>
                <a:gd name="T1" fmla="*/ 0 h 573"/>
                <a:gd name="T2" fmla="*/ 2147483647 w 237"/>
                <a:gd name="T3" fmla="*/ 2147483647 h 573"/>
                <a:gd name="T4" fmla="*/ 0 w 237"/>
                <a:gd name="T5" fmla="*/ 2147483647 h 573"/>
                <a:gd name="T6" fmla="*/ 0 w 237"/>
                <a:gd name="T7" fmla="*/ 2147483647 h 573"/>
                <a:gd name="T8" fmla="*/ 0 w 237"/>
                <a:gd name="T9" fmla="*/ 2147483647 h 573"/>
                <a:gd name="T10" fmla="*/ 2147483647 w 237"/>
                <a:gd name="T11" fmla="*/ 2147483647 h 573"/>
                <a:gd name="T12" fmla="*/ 2147483647 w 237"/>
                <a:gd name="T13" fmla="*/ 2147483647 h 573"/>
                <a:gd name="T14" fmla="*/ 2147483647 w 237"/>
                <a:gd name="T15" fmla="*/ 2147483647 h 573"/>
                <a:gd name="T16" fmla="*/ 2147483647 w 237"/>
                <a:gd name="T17" fmla="*/ 2147483647 h 573"/>
                <a:gd name="T18" fmla="*/ 2147483647 w 237"/>
                <a:gd name="T19" fmla="*/ 2147483647 h 573"/>
                <a:gd name="T20" fmla="*/ 2147483647 w 237"/>
                <a:gd name="T21" fmla="*/ 2147483647 h 573"/>
                <a:gd name="T22" fmla="*/ 2147483647 w 237"/>
                <a:gd name="T23" fmla="*/ 2147483647 h 573"/>
                <a:gd name="T24" fmla="*/ 2147483647 w 237"/>
                <a:gd name="T25" fmla="*/ 2147483647 h 573"/>
                <a:gd name="T26" fmla="*/ 2147483647 w 237"/>
                <a:gd name="T27" fmla="*/ 0 h 573"/>
                <a:gd name="T28" fmla="*/ 2147483647 w 237"/>
                <a:gd name="T29" fmla="*/ 0 h 5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37" h="573" extrusionOk="0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9" name="Google Shape;298;p3"/>
            <p:cNvSpPr>
              <a:spLocks/>
            </p:cNvSpPr>
            <p:nvPr/>
          </p:nvSpPr>
          <p:spPr bwMode="auto">
            <a:xfrm>
              <a:off x="3645144" y="537215"/>
              <a:ext cx="16802" cy="33505"/>
            </a:xfrm>
            <a:custGeom>
              <a:avLst/>
              <a:gdLst>
                <a:gd name="T0" fmla="*/ 2147483647 w 338"/>
                <a:gd name="T1" fmla="*/ 0 h 674"/>
                <a:gd name="T2" fmla="*/ 2147483647 w 338"/>
                <a:gd name="T3" fmla="*/ 2147483647 h 674"/>
                <a:gd name="T4" fmla="*/ 2147483647 w 338"/>
                <a:gd name="T5" fmla="*/ 2147483647 h 674"/>
                <a:gd name="T6" fmla="*/ 2147483647 w 338"/>
                <a:gd name="T7" fmla="*/ 2147483647 h 674"/>
                <a:gd name="T8" fmla="*/ 2147483647 w 338"/>
                <a:gd name="T9" fmla="*/ 2147483647 h 674"/>
                <a:gd name="T10" fmla="*/ 2147483647 w 338"/>
                <a:gd name="T11" fmla="*/ 2147483647 h 674"/>
                <a:gd name="T12" fmla="*/ 2147483647 w 338"/>
                <a:gd name="T13" fmla="*/ 2147483647 h 674"/>
                <a:gd name="T14" fmla="*/ 2147483647 w 338"/>
                <a:gd name="T15" fmla="*/ 2147483647 h 674"/>
                <a:gd name="T16" fmla="*/ 2147483647 w 338"/>
                <a:gd name="T17" fmla="*/ 2147483647 h 674"/>
                <a:gd name="T18" fmla="*/ 2147483647 w 338"/>
                <a:gd name="T19" fmla="*/ 2147483647 h 674"/>
                <a:gd name="T20" fmla="*/ 2147483647 w 338"/>
                <a:gd name="T21" fmla="*/ 2147483647 h 674"/>
                <a:gd name="T22" fmla="*/ 2147483647 w 338"/>
                <a:gd name="T23" fmla="*/ 2147483647 h 674"/>
                <a:gd name="T24" fmla="*/ 2147483647 w 338"/>
                <a:gd name="T25" fmla="*/ 2147483647 h 674"/>
                <a:gd name="T26" fmla="*/ 2147483647 w 338"/>
                <a:gd name="T27" fmla="*/ 2147483647 h 674"/>
                <a:gd name="T28" fmla="*/ 2147483647 w 338"/>
                <a:gd name="T29" fmla="*/ 2147483647 h 674"/>
                <a:gd name="T30" fmla="*/ 2147483647 w 338"/>
                <a:gd name="T31" fmla="*/ 0 h 6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8" h="674" extrusionOk="0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0" name="Google Shape;299;p3"/>
            <p:cNvSpPr>
              <a:spLocks/>
            </p:cNvSpPr>
            <p:nvPr/>
          </p:nvSpPr>
          <p:spPr bwMode="auto">
            <a:xfrm>
              <a:off x="3554771" y="56867"/>
              <a:ext cx="1032676" cy="866992"/>
            </a:xfrm>
            <a:custGeom>
              <a:avLst/>
              <a:gdLst>
                <a:gd name="T0" fmla="*/ 2147483647 w 20774"/>
                <a:gd name="T1" fmla="*/ 2147483647 h 17441"/>
                <a:gd name="T2" fmla="*/ 2147483647 w 20774"/>
                <a:gd name="T3" fmla="*/ 2147483647 h 17441"/>
                <a:gd name="T4" fmla="*/ 2147483647 w 20774"/>
                <a:gd name="T5" fmla="*/ 2147483647 h 17441"/>
                <a:gd name="T6" fmla="*/ 2147483647 w 20774"/>
                <a:gd name="T7" fmla="*/ 2147483647 h 17441"/>
                <a:gd name="T8" fmla="*/ 2147483647 w 20774"/>
                <a:gd name="T9" fmla="*/ 2147483647 h 17441"/>
                <a:gd name="T10" fmla="*/ 2147483647 w 20774"/>
                <a:gd name="T11" fmla="*/ 2147483647 h 17441"/>
                <a:gd name="T12" fmla="*/ 2147483647 w 20774"/>
                <a:gd name="T13" fmla="*/ 2147483647 h 17441"/>
                <a:gd name="T14" fmla="*/ 2147483647 w 20774"/>
                <a:gd name="T15" fmla="*/ 2147483647 h 17441"/>
                <a:gd name="T16" fmla="*/ 2147483647 w 20774"/>
                <a:gd name="T17" fmla="*/ 2147483647 h 17441"/>
                <a:gd name="T18" fmla="*/ 2147483647 w 20774"/>
                <a:gd name="T19" fmla="*/ 2147483647 h 17441"/>
                <a:gd name="T20" fmla="*/ 2147483647 w 20774"/>
                <a:gd name="T21" fmla="*/ 2147483647 h 17441"/>
                <a:gd name="T22" fmla="*/ 2147483647 w 20774"/>
                <a:gd name="T23" fmla="*/ 2147483647 h 17441"/>
                <a:gd name="T24" fmla="*/ 2147483647 w 20774"/>
                <a:gd name="T25" fmla="*/ 2147483647 h 17441"/>
                <a:gd name="T26" fmla="*/ 2147483647 w 20774"/>
                <a:gd name="T27" fmla="*/ 2147483647 h 17441"/>
                <a:gd name="T28" fmla="*/ 2147483647 w 20774"/>
                <a:gd name="T29" fmla="*/ 2147483647 h 17441"/>
                <a:gd name="T30" fmla="*/ 2147483647 w 20774"/>
                <a:gd name="T31" fmla="*/ 2147483647 h 17441"/>
                <a:gd name="T32" fmla="*/ 2147483647 w 20774"/>
                <a:gd name="T33" fmla="*/ 2147483647 h 17441"/>
                <a:gd name="T34" fmla="*/ 2147483647 w 20774"/>
                <a:gd name="T35" fmla="*/ 2147483647 h 17441"/>
                <a:gd name="T36" fmla="*/ 2147483647 w 20774"/>
                <a:gd name="T37" fmla="*/ 2147483647 h 17441"/>
                <a:gd name="T38" fmla="*/ 2147483647 w 20774"/>
                <a:gd name="T39" fmla="*/ 2147483647 h 17441"/>
                <a:gd name="T40" fmla="*/ 2147483647 w 20774"/>
                <a:gd name="T41" fmla="*/ 2147483647 h 17441"/>
                <a:gd name="T42" fmla="*/ 2147483647 w 20774"/>
                <a:gd name="T43" fmla="*/ 2147483647 h 17441"/>
                <a:gd name="T44" fmla="*/ 2147483647 w 20774"/>
                <a:gd name="T45" fmla="*/ 2147483647 h 17441"/>
                <a:gd name="T46" fmla="*/ 2147483647 w 20774"/>
                <a:gd name="T47" fmla="*/ 2147483647 h 17441"/>
                <a:gd name="T48" fmla="*/ 2147483647 w 20774"/>
                <a:gd name="T49" fmla="*/ 2147483647 h 17441"/>
                <a:gd name="T50" fmla="*/ 2147483647 w 20774"/>
                <a:gd name="T51" fmla="*/ 2147483647 h 17441"/>
                <a:gd name="T52" fmla="*/ 2147483647 w 20774"/>
                <a:gd name="T53" fmla="*/ 2147483647 h 17441"/>
                <a:gd name="T54" fmla="*/ 2147483647 w 20774"/>
                <a:gd name="T55" fmla="*/ 2147483647 h 17441"/>
                <a:gd name="T56" fmla="*/ 2147483647 w 20774"/>
                <a:gd name="T57" fmla="*/ 2147483647 h 17441"/>
                <a:gd name="T58" fmla="*/ 2147483647 w 20774"/>
                <a:gd name="T59" fmla="*/ 2147483647 h 17441"/>
                <a:gd name="T60" fmla="*/ 2147483647 w 20774"/>
                <a:gd name="T61" fmla="*/ 2147483647 h 17441"/>
                <a:gd name="T62" fmla="*/ 2147483647 w 20774"/>
                <a:gd name="T63" fmla="*/ 2147483647 h 17441"/>
                <a:gd name="T64" fmla="*/ 2147483647 w 20774"/>
                <a:gd name="T65" fmla="*/ 2147483647 h 17441"/>
                <a:gd name="T66" fmla="*/ 2147483647 w 20774"/>
                <a:gd name="T67" fmla="*/ 2147483647 h 17441"/>
                <a:gd name="T68" fmla="*/ 2147483647 w 20774"/>
                <a:gd name="T69" fmla="*/ 2147483647 h 17441"/>
                <a:gd name="T70" fmla="*/ 2147483647 w 20774"/>
                <a:gd name="T71" fmla="*/ 2147483647 h 17441"/>
                <a:gd name="T72" fmla="*/ 2147483647 w 20774"/>
                <a:gd name="T73" fmla="*/ 2147483647 h 17441"/>
                <a:gd name="T74" fmla="*/ 2147483647 w 20774"/>
                <a:gd name="T75" fmla="*/ 2147483647 h 17441"/>
                <a:gd name="T76" fmla="*/ 2147483647 w 20774"/>
                <a:gd name="T77" fmla="*/ 2147483647 h 17441"/>
                <a:gd name="T78" fmla="*/ 2147483647 w 20774"/>
                <a:gd name="T79" fmla="*/ 2147483647 h 17441"/>
                <a:gd name="T80" fmla="*/ 2147483647 w 20774"/>
                <a:gd name="T81" fmla="*/ 2147483647 h 17441"/>
                <a:gd name="T82" fmla="*/ 2147483647 w 20774"/>
                <a:gd name="T83" fmla="*/ 2147483647 h 17441"/>
                <a:gd name="T84" fmla="*/ 2147483647 w 20774"/>
                <a:gd name="T85" fmla="*/ 2147483647 h 17441"/>
                <a:gd name="T86" fmla="*/ 2147483647 w 20774"/>
                <a:gd name="T87" fmla="*/ 2147483647 h 17441"/>
                <a:gd name="T88" fmla="*/ 2147483647 w 20774"/>
                <a:gd name="T89" fmla="*/ 2147483647 h 17441"/>
                <a:gd name="T90" fmla="*/ 2147483647 w 20774"/>
                <a:gd name="T91" fmla="*/ 2147483647 h 17441"/>
                <a:gd name="T92" fmla="*/ 2147483647 w 20774"/>
                <a:gd name="T93" fmla="*/ 2147483647 h 17441"/>
                <a:gd name="T94" fmla="*/ 2147483647 w 20774"/>
                <a:gd name="T95" fmla="*/ 2147483647 h 17441"/>
                <a:gd name="T96" fmla="*/ 2147483647 w 20774"/>
                <a:gd name="T97" fmla="*/ 2147483647 h 17441"/>
                <a:gd name="T98" fmla="*/ 2147483647 w 20774"/>
                <a:gd name="T99" fmla="*/ 2147483647 h 17441"/>
                <a:gd name="T100" fmla="*/ 2147483647 w 20774"/>
                <a:gd name="T101" fmla="*/ 2147483647 h 17441"/>
                <a:gd name="T102" fmla="*/ 2147483647 w 20774"/>
                <a:gd name="T103" fmla="*/ 2147483647 h 17441"/>
                <a:gd name="T104" fmla="*/ 2147483647 w 20774"/>
                <a:gd name="T105" fmla="*/ 2147483647 h 17441"/>
                <a:gd name="T106" fmla="*/ 2147483647 w 20774"/>
                <a:gd name="T107" fmla="*/ 2147483647 h 17441"/>
                <a:gd name="T108" fmla="*/ 2147483647 w 20774"/>
                <a:gd name="T109" fmla="*/ 2147483647 h 17441"/>
                <a:gd name="T110" fmla="*/ 2147483647 w 20774"/>
                <a:gd name="T111" fmla="*/ 2147483647 h 17441"/>
                <a:gd name="T112" fmla="*/ 2147483647 w 20774"/>
                <a:gd name="T113" fmla="*/ 2147483647 h 17441"/>
                <a:gd name="T114" fmla="*/ 2147483647 w 20774"/>
                <a:gd name="T115" fmla="*/ 2147483647 h 1744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774" h="17441" extrusionOk="0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1" name="Google Shape;300;p3"/>
            <p:cNvSpPr>
              <a:spLocks/>
            </p:cNvSpPr>
            <p:nvPr/>
          </p:nvSpPr>
          <p:spPr bwMode="auto">
            <a:xfrm>
              <a:off x="3661896" y="492029"/>
              <a:ext cx="15112" cy="26843"/>
            </a:xfrm>
            <a:custGeom>
              <a:avLst/>
              <a:gdLst>
                <a:gd name="T0" fmla="*/ 2147483647 w 304"/>
                <a:gd name="T1" fmla="*/ 0 h 540"/>
                <a:gd name="T2" fmla="*/ 2147483647 w 304"/>
                <a:gd name="T3" fmla="*/ 2147483647 h 540"/>
                <a:gd name="T4" fmla="*/ 2147483647 w 304"/>
                <a:gd name="T5" fmla="*/ 2147483647 h 540"/>
                <a:gd name="T6" fmla="*/ 0 w 304"/>
                <a:gd name="T7" fmla="*/ 2147483647 h 540"/>
                <a:gd name="T8" fmla="*/ 2147483647 w 304"/>
                <a:gd name="T9" fmla="*/ 2147483647 h 540"/>
                <a:gd name="T10" fmla="*/ 2147483647 w 304"/>
                <a:gd name="T11" fmla="*/ 2147483647 h 540"/>
                <a:gd name="T12" fmla="*/ 2147483647 w 304"/>
                <a:gd name="T13" fmla="*/ 2147483647 h 540"/>
                <a:gd name="T14" fmla="*/ 2147483647 w 304"/>
                <a:gd name="T15" fmla="*/ 2147483647 h 540"/>
                <a:gd name="T16" fmla="*/ 2147483647 w 304"/>
                <a:gd name="T17" fmla="*/ 2147483647 h 540"/>
                <a:gd name="T18" fmla="*/ 2147483647 w 304"/>
                <a:gd name="T19" fmla="*/ 2147483647 h 540"/>
                <a:gd name="T20" fmla="*/ 2147483647 w 304"/>
                <a:gd name="T21" fmla="*/ 2147483647 h 540"/>
                <a:gd name="T22" fmla="*/ 2147483647 w 304"/>
                <a:gd name="T23" fmla="*/ 2147483647 h 540"/>
                <a:gd name="T24" fmla="*/ 2147483647 w 304"/>
                <a:gd name="T25" fmla="*/ 0 h 540"/>
                <a:gd name="T26" fmla="*/ 2147483647 w 304"/>
                <a:gd name="T27" fmla="*/ 0 h 5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04" h="540" extrusionOk="0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2" name="Google Shape;301;p3"/>
            <p:cNvSpPr>
              <a:spLocks/>
            </p:cNvSpPr>
            <p:nvPr/>
          </p:nvSpPr>
          <p:spPr bwMode="auto">
            <a:xfrm>
              <a:off x="3606668" y="635939"/>
              <a:ext cx="16802" cy="26843"/>
            </a:xfrm>
            <a:custGeom>
              <a:avLst/>
              <a:gdLst>
                <a:gd name="T0" fmla="*/ 2147483647 w 338"/>
                <a:gd name="T1" fmla="*/ 2147483647 h 540"/>
                <a:gd name="T2" fmla="*/ 2147483647 w 338"/>
                <a:gd name="T3" fmla="*/ 2147483647 h 540"/>
                <a:gd name="T4" fmla="*/ 2147483647 w 338"/>
                <a:gd name="T5" fmla="*/ 2147483647 h 540"/>
                <a:gd name="T6" fmla="*/ 2147483647 w 338"/>
                <a:gd name="T7" fmla="*/ 2147483647 h 540"/>
                <a:gd name="T8" fmla="*/ 0 w 338"/>
                <a:gd name="T9" fmla="*/ 2147483647 h 540"/>
                <a:gd name="T10" fmla="*/ 0 w 338"/>
                <a:gd name="T11" fmla="*/ 2147483647 h 540"/>
                <a:gd name="T12" fmla="*/ 2147483647 w 338"/>
                <a:gd name="T13" fmla="*/ 2147483647 h 540"/>
                <a:gd name="T14" fmla="*/ 2147483647 w 338"/>
                <a:gd name="T15" fmla="*/ 2147483647 h 540"/>
                <a:gd name="T16" fmla="*/ 2147483647 w 338"/>
                <a:gd name="T17" fmla="*/ 2147483647 h 540"/>
                <a:gd name="T18" fmla="*/ 2147483647 w 338"/>
                <a:gd name="T19" fmla="*/ 2147483647 h 540"/>
                <a:gd name="T20" fmla="*/ 2147483647 w 338"/>
                <a:gd name="T21" fmla="*/ 2147483647 h 540"/>
                <a:gd name="T22" fmla="*/ 2147483647 w 338"/>
                <a:gd name="T23" fmla="*/ 2147483647 h 540"/>
                <a:gd name="T24" fmla="*/ 2147483647 w 338"/>
                <a:gd name="T25" fmla="*/ 2147483647 h 540"/>
                <a:gd name="T26" fmla="*/ 2147483647 w 338"/>
                <a:gd name="T27" fmla="*/ 2147483647 h 540"/>
                <a:gd name="T28" fmla="*/ 2147483647 w 338"/>
                <a:gd name="T29" fmla="*/ 2147483647 h 540"/>
                <a:gd name="T30" fmla="*/ 2147483647 w 338"/>
                <a:gd name="T31" fmla="*/ 2147483647 h 5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8" h="540" extrusionOk="0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3" name="Google Shape;302;p3"/>
            <p:cNvSpPr>
              <a:spLocks/>
            </p:cNvSpPr>
            <p:nvPr/>
          </p:nvSpPr>
          <p:spPr bwMode="auto">
            <a:xfrm>
              <a:off x="3799145" y="306262"/>
              <a:ext cx="36835" cy="15112"/>
            </a:xfrm>
            <a:custGeom>
              <a:avLst/>
              <a:gdLst>
                <a:gd name="T0" fmla="*/ 2147483647 w 741"/>
                <a:gd name="T1" fmla="*/ 0 h 304"/>
                <a:gd name="T2" fmla="*/ 0 w 741"/>
                <a:gd name="T3" fmla="*/ 2147483647 h 304"/>
                <a:gd name="T4" fmla="*/ 0 w 741"/>
                <a:gd name="T5" fmla="*/ 2147483647 h 304"/>
                <a:gd name="T6" fmla="*/ 2147483647 w 741"/>
                <a:gd name="T7" fmla="*/ 2147483647 h 304"/>
                <a:gd name="T8" fmla="*/ 2147483647 w 741"/>
                <a:gd name="T9" fmla="*/ 2147483647 h 304"/>
                <a:gd name="T10" fmla="*/ 2147483647 w 741"/>
                <a:gd name="T11" fmla="*/ 2147483647 h 304"/>
                <a:gd name="T12" fmla="*/ 2147483647 w 741"/>
                <a:gd name="T13" fmla="*/ 2147483647 h 304"/>
                <a:gd name="T14" fmla="*/ 2147483647 w 741"/>
                <a:gd name="T15" fmla="*/ 2147483647 h 304"/>
                <a:gd name="T16" fmla="*/ 2147483647 w 741"/>
                <a:gd name="T17" fmla="*/ 2147483647 h 304"/>
                <a:gd name="T18" fmla="*/ 2147483647 w 741"/>
                <a:gd name="T19" fmla="*/ 2147483647 h 304"/>
                <a:gd name="T20" fmla="*/ 2147483647 w 741"/>
                <a:gd name="T21" fmla="*/ 2147483647 h 304"/>
                <a:gd name="T22" fmla="*/ 2147483647 w 741"/>
                <a:gd name="T23" fmla="*/ 2147483647 h 304"/>
                <a:gd name="T24" fmla="*/ 2147483647 w 741"/>
                <a:gd name="T25" fmla="*/ 2147483647 h 304"/>
                <a:gd name="T26" fmla="*/ 2147483647 w 741"/>
                <a:gd name="T27" fmla="*/ 2147483647 h 304"/>
                <a:gd name="T28" fmla="*/ 2147483647 w 741"/>
                <a:gd name="T29" fmla="*/ 0 h 30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1" h="304" extrusionOk="0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4" name="Google Shape;303;p3"/>
            <p:cNvSpPr>
              <a:spLocks/>
            </p:cNvSpPr>
            <p:nvPr/>
          </p:nvSpPr>
          <p:spPr bwMode="auto">
            <a:xfrm>
              <a:off x="3857704" y="322965"/>
              <a:ext cx="41906" cy="15112"/>
            </a:xfrm>
            <a:custGeom>
              <a:avLst/>
              <a:gdLst>
                <a:gd name="T0" fmla="*/ 2147483647 w 843"/>
                <a:gd name="T1" fmla="*/ 2147483647 h 304"/>
                <a:gd name="T2" fmla="*/ 2147483647 w 843"/>
                <a:gd name="T3" fmla="*/ 2147483647 h 304"/>
                <a:gd name="T4" fmla="*/ 2147483647 w 843"/>
                <a:gd name="T5" fmla="*/ 2147483647 h 304"/>
                <a:gd name="T6" fmla="*/ 2147483647 w 843"/>
                <a:gd name="T7" fmla="*/ 2147483647 h 304"/>
                <a:gd name="T8" fmla="*/ 2147483647 w 843"/>
                <a:gd name="T9" fmla="*/ 2147483647 h 304"/>
                <a:gd name="T10" fmla="*/ 2147483647 w 843"/>
                <a:gd name="T11" fmla="*/ 2147483647 h 304"/>
                <a:gd name="T12" fmla="*/ 2147483647 w 843"/>
                <a:gd name="T13" fmla="*/ 2147483647 h 304"/>
                <a:gd name="T14" fmla="*/ 2147483647 w 843"/>
                <a:gd name="T15" fmla="*/ 2147483647 h 304"/>
                <a:gd name="T16" fmla="*/ 2147483647 w 843"/>
                <a:gd name="T17" fmla="*/ 2147483647 h 304"/>
                <a:gd name="T18" fmla="*/ 2147483647 w 843"/>
                <a:gd name="T19" fmla="*/ 2147483647 h 304"/>
                <a:gd name="T20" fmla="*/ 2147483647 w 843"/>
                <a:gd name="T21" fmla="*/ 2147483647 h 304"/>
                <a:gd name="T22" fmla="*/ 2147483647 w 843"/>
                <a:gd name="T23" fmla="*/ 2147483647 h 304"/>
                <a:gd name="T24" fmla="*/ 2147483647 w 843"/>
                <a:gd name="T25" fmla="*/ 2147483647 h 3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3" h="304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5" name="Google Shape;304;p3"/>
            <p:cNvSpPr>
              <a:spLocks/>
            </p:cNvSpPr>
            <p:nvPr/>
          </p:nvSpPr>
          <p:spPr bwMode="auto">
            <a:xfrm>
              <a:off x="3683669" y="399966"/>
              <a:ext cx="18442" cy="28534"/>
            </a:xfrm>
            <a:custGeom>
              <a:avLst/>
              <a:gdLst>
                <a:gd name="T0" fmla="*/ 2147483647 w 371"/>
                <a:gd name="T1" fmla="*/ 2147483647 h 574"/>
                <a:gd name="T2" fmla="*/ 2147483647 w 371"/>
                <a:gd name="T3" fmla="*/ 2147483647 h 574"/>
                <a:gd name="T4" fmla="*/ 2147483647 w 371"/>
                <a:gd name="T5" fmla="*/ 2147483647 h 574"/>
                <a:gd name="T6" fmla="*/ 2147483647 w 371"/>
                <a:gd name="T7" fmla="*/ 2147483647 h 574"/>
                <a:gd name="T8" fmla="*/ 2147483647 w 371"/>
                <a:gd name="T9" fmla="*/ 2147483647 h 574"/>
                <a:gd name="T10" fmla="*/ 0 w 371"/>
                <a:gd name="T11" fmla="*/ 2147483647 h 574"/>
                <a:gd name="T12" fmla="*/ 2147483647 w 371"/>
                <a:gd name="T13" fmla="*/ 2147483647 h 574"/>
                <a:gd name="T14" fmla="*/ 2147483647 w 371"/>
                <a:gd name="T15" fmla="*/ 2147483647 h 574"/>
                <a:gd name="T16" fmla="*/ 2147483647 w 371"/>
                <a:gd name="T17" fmla="*/ 2147483647 h 574"/>
                <a:gd name="T18" fmla="*/ 2147483647 w 371"/>
                <a:gd name="T19" fmla="*/ 2147483647 h 574"/>
                <a:gd name="T20" fmla="*/ 2147483647 w 371"/>
                <a:gd name="T21" fmla="*/ 2147483647 h 574"/>
                <a:gd name="T22" fmla="*/ 2147483647 w 371"/>
                <a:gd name="T23" fmla="*/ 2147483647 h 574"/>
                <a:gd name="T24" fmla="*/ 2147483647 w 371"/>
                <a:gd name="T25" fmla="*/ 2147483647 h 574"/>
                <a:gd name="T26" fmla="*/ 2147483647 w 371"/>
                <a:gd name="T27" fmla="*/ 2147483647 h 574"/>
                <a:gd name="T28" fmla="*/ 2147483647 w 371"/>
                <a:gd name="T29" fmla="*/ 2147483647 h 574"/>
                <a:gd name="T30" fmla="*/ 2147483647 w 371"/>
                <a:gd name="T31" fmla="*/ 2147483647 h 574"/>
                <a:gd name="T32" fmla="*/ 2147483647 w 371"/>
                <a:gd name="T33" fmla="*/ 2147483647 h 5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1" h="574" extrusionOk="0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6" name="Google Shape;305;p3"/>
            <p:cNvSpPr>
              <a:spLocks/>
            </p:cNvSpPr>
            <p:nvPr/>
          </p:nvSpPr>
          <p:spPr bwMode="auto">
            <a:xfrm>
              <a:off x="3676958" y="446842"/>
              <a:ext cx="11781" cy="30174"/>
            </a:xfrm>
            <a:custGeom>
              <a:avLst/>
              <a:gdLst>
                <a:gd name="T0" fmla="*/ 2147483647 w 237"/>
                <a:gd name="T1" fmla="*/ 0 h 607"/>
                <a:gd name="T2" fmla="*/ 2147483647 w 237"/>
                <a:gd name="T3" fmla="*/ 2147483647 h 607"/>
                <a:gd name="T4" fmla="*/ 2147483647 w 237"/>
                <a:gd name="T5" fmla="*/ 2147483647 h 607"/>
                <a:gd name="T6" fmla="*/ 0 w 237"/>
                <a:gd name="T7" fmla="*/ 2147483647 h 607"/>
                <a:gd name="T8" fmla="*/ 0 w 237"/>
                <a:gd name="T9" fmla="*/ 2147483647 h 607"/>
                <a:gd name="T10" fmla="*/ 2147483647 w 237"/>
                <a:gd name="T11" fmla="*/ 2147483647 h 607"/>
                <a:gd name="T12" fmla="*/ 2147483647 w 237"/>
                <a:gd name="T13" fmla="*/ 2147483647 h 607"/>
                <a:gd name="T14" fmla="*/ 2147483647 w 237"/>
                <a:gd name="T15" fmla="*/ 2147483647 h 607"/>
                <a:gd name="T16" fmla="*/ 2147483647 w 237"/>
                <a:gd name="T17" fmla="*/ 2147483647 h 607"/>
                <a:gd name="T18" fmla="*/ 2147483647 w 237"/>
                <a:gd name="T19" fmla="*/ 2147483647 h 607"/>
                <a:gd name="T20" fmla="*/ 2147483647 w 237"/>
                <a:gd name="T21" fmla="*/ 2147483647 h 607"/>
                <a:gd name="T22" fmla="*/ 2147483647 w 237"/>
                <a:gd name="T23" fmla="*/ 2147483647 h 607"/>
                <a:gd name="T24" fmla="*/ 2147483647 w 237"/>
                <a:gd name="T25" fmla="*/ 2147483647 h 607"/>
                <a:gd name="T26" fmla="*/ 2147483647 w 237"/>
                <a:gd name="T27" fmla="*/ 0 h 607"/>
                <a:gd name="T28" fmla="*/ 2147483647 w 237"/>
                <a:gd name="T29" fmla="*/ 0 h 60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37" h="607" extrusionOk="0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7" name="Google Shape;306;p3"/>
            <p:cNvSpPr>
              <a:spLocks/>
            </p:cNvSpPr>
            <p:nvPr/>
          </p:nvSpPr>
          <p:spPr bwMode="auto">
            <a:xfrm>
              <a:off x="3697041" y="354779"/>
              <a:ext cx="16802" cy="31864"/>
            </a:xfrm>
            <a:custGeom>
              <a:avLst/>
              <a:gdLst>
                <a:gd name="T0" fmla="*/ 2147483647 w 338"/>
                <a:gd name="T1" fmla="*/ 2147483647 h 641"/>
                <a:gd name="T2" fmla="*/ 2147483647 w 338"/>
                <a:gd name="T3" fmla="*/ 2147483647 h 641"/>
                <a:gd name="T4" fmla="*/ 2147483647 w 338"/>
                <a:gd name="T5" fmla="*/ 2147483647 h 641"/>
                <a:gd name="T6" fmla="*/ 0 w 338"/>
                <a:gd name="T7" fmla="*/ 2147483647 h 641"/>
                <a:gd name="T8" fmla="*/ 0 w 338"/>
                <a:gd name="T9" fmla="*/ 2147483647 h 641"/>
                <a:gd name="T10" fmla="*/ 2147483647 w 338"/>
                <a:gd name="T11" fmla="*/ 2147483647 h 641"/>
                <a:gd name="T12" fmla="*/ 2147483647 w 338"/>
                <a:gd name="T13" fmla="*/ 2147483647 h 641"/>
                <a:gd name="T14" fmla="*/ 2147483647 w 338"/>
                <a:gd name="T15" fmla="*/ 2147483647 h 641"/>
                <a:gd name="T16" fmla="*/ 2147483647 w 338"/>
                <a:gd name="T17" fmla="*/ 2147483647 h 641"/>
                <a:gd name="T18" fmla="*/ 2147483647 w 338"/>
                <a:gd name="T19" fmla="*/ 2147483647 h 641"/>
                <a:gd name="T20" fmla="*/ 2147483647 w 338"/>
                <a:gd name="T21" fmla="*/ 2147483647 h 641"/>
                <a:gd name="T22" fmla="*/ 2147483647 w 338"/>
                <a:gd name="T23" fmla="*/ 2147483647 h 641"/>
                <a:gd name="T24" fmla="*/ 2147483647 w 338"/>
                <a:gd name="T25" fmla="*/ 2147483647 h 641"/>
                <a:gd name="T26" fmla="*/ 2147483647 w 338"/>
                <a:gd name="T27" fmla="*/ 2147483647 h 641"/>
                <a:gd name="T28" fmla="*/ 2147483647 w 338"/>
                <a:gd name="T29" fmla="*/ 2147483647 h 641"/>
                <a:gd name="T30" fmla="*/ 2147483647 w 338"/>
                <a:gd name="T31" fmla="*/ 2147483647 h 64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8" h="641" extrusionOk="0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8" name="Google Shape;307;p3"/>
            <p:cNvSpPr>
              <a:spLocks/>
            </p:cNvSpPr>
            <p:nvPr/>
          </p:nvSpPr>
          <p:spPr bwMode="auto">
            <a:xfrm>
              <a:off x="3752269" y="294531"/>
              <a:ext cx="33505" cy="13422"/>
            </a:xfrm>
            <a:custGeom>
              <a:avLst/>
              <a:gdLst>
                <a:gd name="T0" fmla="*/ 2147483647 w 674"/>
                <a:gd name="T1" fmla="*/ 2147483647 h 270"/>
                <a:gd name="T2" fmla="*/ 2147483647 w 674"/>
                <a:gd name="T3" fmla="*/ 2147483647 h 270"/>
                <a:gd name="T4" fmla="*/ 0 w 674"/>
                <a:gd name="T5" fmla="*/ 2147483647 h 270"/>
                <a:gd name="T6" fmla="*/ 0 w 674"/>
                <a:gd name="T7" fmla="*/ 2147483647 h 270"/>
                <a:gd name="T8" fmla="*/ 2147483647 w 674"/>
                <a:gd name="T9" fmla="*/ 2147483647 h 270"/>
                <a:gd name="T10" fmla="*/ 2147483647 w 674"/>
                <a:gd name="T11" fmla="*/ 2147483647 h 270"/>
                <a:gd name="T12" fmla="*/ 2147483647 w 674"/>
                <a:gd name="T13" fmla="*/ 2147483647 h 270"/>
                <a:gd name="T14" fmla="*/ 2147483647 w 674"/>
                <a:gd name="T15" fmla="*/ 2147483647 h 270"/>
                <a:gd name="T16" fmla="*/ 2147483647 w 674"/>
                <a:gd name="T17" fmla="*/ 2147483647 h 270"/>
                <a:gd name="T18" fmla="*/ 2147483647 w 674"/>
                <a:gd name="T19" fmla="*/ 2147483647 h 270"/>
                <a:gd name="T20" fmla="*/ 2147483647 w 674"/>
                <a:gd name="T21" fmla="*/ 2147483647 h 270"/>
                <a:gd name="T22" fmla="*/ 2147483647 w 674"/>
                <a:gd name="T23" fmla="*/ 2147483647 h 270"/>
                <a:gd name="T24" fmla="*/ 2147483647 w 674"/>
                <a:gd name="T25" fmla="*/ 2147483647 h 270"/>
                <a:gd name="T26" fmla="*/ 2147483647 w 674"/>
                <a:gd name="T27" fmla="*/ 2147483647 h 270"/>
                <a:gd name="T28" fmla="*/ 2147483647 w 674"/>
                <a:gd name="T29" fmla="*/ 2147483647 h 2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4" h="270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9" name="Google Shape;308;p3"/>
            <p:cNvSpPr>
              <a:spLocks/>
            </p:cNvSpPr>
            <p:nvPr/>
          </p:nvSpPr>
          <p:spPr bwMode="auto">
            <a:xfrm>
              <a:off x="4423403" y="572360"/>
              <a:ext cx="11781" cy="28484"/>
            </a:xfrm>
            <a:custGeom>
              <a:avLst/>
              <a:gdLst>
                <a:gd name="T0" fmla="*/ 2147483647 w 237"/>
                <a:gd name="T1" fmla="*/ 0 h 573"/>
                <a:gd name="T2" fmla="*/ 2147483647 w 237"/>
                <a:gd name="T3" fmla="*/ 2147483647 h 573"/>
                <a:gd name="T4" fmla="*/ 0 w 237"/>
                <a:gd name="T5" fmla="*/ 2147483647 h 573"/>
                <a:gd name="T6" fmla="*/ 0 w 237"/>
                <a:gd name="T7" fmla="*/ 2147483647 h 573"/>
                <a:gd name="T8" fmla="*/ 0 w 237"/>
                <a:gd name="T9" fmla="*/ 2147483647 h 573"/>
                <a:gd name="T10" fmla="*/ 2147483647 w 237"/>
                <a:gd name="T11" fmla="*/ 2147483647 h 573"/>
                <a:gd name="T12" fmla="*/ 2147483647 w 237"/>
                <a:gd name="T13" fmla="*/ 2147483647 h 573"/>
                <a:gd name="T14" fmla="*/ 2147483647 w 237"/>
                <a:gd name="T15" fmla="*/ 2147483647 h 573"/>
                <a:gd name="T16" fmla="*/ 2147483647 w 237"/>
                <a:gd name="T17" fmla="*/ 2147483647 h 573"/>
                <a:gd name="T18" fmla="*/ 2147483647 w 237"/>
                <a:gd name="T19" fmla="*/ 2147483647 h 573"/>
                <a:gd name="T20" fmla="*/ 2147483647 w 237"/>
                <a:gd name="T21" fmla="*/ 2147483647 h 573"/>
                <a:gd name="T22" fmla="*/ 2147483647 w 237"/>
                <a:gd name="T23" fmla="*/ 2147483647 h 573"/>
                <a:gd name="T24" fmla="*/ 2147483647 w 237"/>
                <a:gd name="T25" fmla="*/ 2147483647 h 573"/>
                <a:gd name="T26" fmla="*/ 2147483647 w 237"/>
                <a:gd name="T27" fmla="*/ 0 h 573"/>
                <a:gd name="T28" fmla="*/ 2147483647 w 237"/>
                <a:gd name="T29" fmla="*/ 0 h 5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37" h="573" extrusionOk="0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0" name="Google Shape;309;p3"/>
            <p:cNvSpPr>
              <a:spLocks/>
            </p:cNvSpPr>
            <p:nvPr/>
          </p:nvSpPr>
          <p:spPr bwMode="auto">
            <a:xfrm>
              <a:off x="4455218" y="451863"/>
              <a:ext cx="13422" cy="30174"/>
            </a:xfrm>
            <a:custGeom>
              <a:avLst/>
              <a:gdLst>
                <a:gd name="T0" fmla="*/ 2147483647 w 270"/>
                <a:gd name="T1" fmla="*/ 0 h 607"/>
                <a:gd name="T2" fmla="*/ 2147483647 w 270"/>
                <a:gd name="T3" fmla="*/ 2147483647 h 607"/>
                <a:gd name="T4" fmla="*/ 2147483647 w 270"/>
                <a:gd name="T5" fmla="*/ 2147483647 h 607"/>
                <a:gd name="T6" fmla="*/ 2147483647 w 270"/>
                <a:gd name="T7" fmla="*/ 2147483647 h 607"/>
                <a:gd name="T8" fmla="*/ 0 w 270"/>
                <a:gd name="T9" fmla="*/ 2147483647 h 607"/>
                <a:gd name="T10" fmla="*/ 2147483647 w 270"/>
                <a:gd name="T11" fmla="*/ 2147483647 h 607"/>
                <a:gd name="T12" fmla="*/ 2147483647 w 270"/>
                <a:gd name="T13" fmla="*/ 2147483647 h 607"/>
                <a:gd name="T14" fmla="*/ 2147483647 w 270"/>
                <a:gd name="T15" fmla="*/ 2147483647 h 607"/>
                <a:gd name="T16" fmla="*/ 2147483647 w 270"/>
                <a:gd name="T17" fmla="*/ 2147483647 h 607"/>
                <a:gd name="T18" fmla="*/ 2147483647 w 270"/>
                <a:gd name="T19" fmla="*/ 2147483647 h 607"/>
                <a:gd name="T20" fmla="*/ 2147483647 w 270"/>
                <a:gd name="T21" fmla="*/ 2147483647 h 607"/>
                <a:gd name="T22" fmla="*/ 2147483647 w 270"/>
                <a:gd name="T23" fmla="*/ 2147483647 h 607"/>
                <a:gd name="T24" fmla="*/ 2147483647 w 270"/>
                <a:gd name="T25" fmla="*/ 2147483647 h 607"/>
                <a:gd name="T26" fmla="*/ 2147483647 w 270"/>
                <a:gd name="T27" fmla="*/ 2147483647 h 607"/>
                <a:gd name="T28" fmla="*/ 2147483647 w 270"/>
                <a:gd name="T29" fmla="*/ 0 h 607"/>
                <a:gd name="T30" fmla="*/ 2147483647 w 270"/>
                <a:gd name="T31" fmla="*/ 0 h 6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70" h="607" extrusionOk="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1" name="Google Shape;310;p3"/>
            <p:cNvSpPr>
              <a:spLocks/>
            </p:cNvSpPr>
            <p:nvPr/>
          </p:nvSpPr>
          <p:spPr bwMode="auto">
            <a:xfrm>
              <a:off x="4470280" y="411697"/>
              <a:ext cx="16752" cy="23463"/>
            </a:xfrm>
            <a:custGeom>
              <a:avLst/>
              <a:gdLst>
                <a:gd name="T0" fmla="*/ 2147483647 w 337"/>
                <a:gd name="T1" fmla="*/ 0 h 472"/>
                <a:gd name="T2" fmla="*/ 2147483647 w 337"/>
                <a:gd name="T3" fmla="*/ 2147483647 h 472"/>
                <a:gd name="T4" fmla="*/ 2147483647 w 337"/>
                <a:gd name="T5" fmla="*/ 2147483647 h 472"/>
                <a:gd name="T6" fmla="*/ 2147483647 w 337"/>
                <a:gd name="T7" fmla="*/ 2147483647 h 472"/>
                <a:gd name="T8" fmla="*/ 0 w 337"/>
                <a:gd name="T9" fmla="*/ 2147483647 h 472"/>
                <a:gd name="T10" fmla="*/ 0 w 337"/>
                <a:gd name="T11" fmla="*/ 2147483647 h 472"/>
                <a:gd name="T12" fmla="*/ 0 w 337"/>
                <a:gd name="T13" fmla="*/ 2147483647 h 472"/>
                <a:gd name="T14" fmla="*/ 2147483647 w 337"/>
                <a:gd name="T15" fmla="*/ 2147483647 h 472"/>
                <a:gd name="T16" fmla="*/ 2147483647 w 337"/>
                <a:gd name="T17" fmla="*/ 2147483647 h 472"/>
                <a:gd name="T18" fmla="*/ 2147483647 w 337"/>
                <a:gd name="T19" fmla="*/ 2147483647 h 472"/>
                <a:gd name="T20" fmla="*/ 2147483647 w 337"/>
                <a:gd name="T21" fmla="*/ 2147483647 h 472"/>
                <a:gd name="T22" fmla="*/ 2147483647 w 337"/>
                <a:gd name="T23" fmla="*/ 2147483647 h 472"/>
                <a:gd name="T24" fmla="*/ 2147483647 w 337"/>
                <a:gd name="T25" fmla="*/ 2147483647 h 472"/>
                <a:gd name="T26" fmla="*/ 2147483647 w 337"/>
                <a:gd name="T27" fmla="*/ 2147483647 h 472"/>
                <a:gd name="T28" fmla="*/ 2147483647 w 337"/>
                <a:gd name="T29" fmla="*/ 0 h 472"/>
                <a:gd name="T30" fmla="*/ 2147483647 w 337"/>
                <a:gd name="T31" fmla="*/ 0 h 4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7" h="472" extrusionOk="0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2" name="Google Shape;311;p3"/>
            <p:cNvSpPr>
              <a:spLocks/>
            </p:cNvSpPr>
            <p:nvPr/>
          </p:nvSpPr>
          <p:spPr bwMode="auto">
            <a:xfrm>
              <a:off x="4425094" y="488698"/>
              <a:ext cx="33505" cy="10091"/>
            </a:xfrm>
            <a:custGeom>
              <a:avLst/>
              <a:gdLst>
                <a:gd name="T0" fmla="*/ 2147483647 w 674"/>
                <a:gd name="T1" fmla="*/ 0 h 203"/>
                <a:gd name="T2" fmla="*/ 2147483647 w 674"/>
                <a:gd name="T3" fmla="*/ 2147483647 h 203"/>
                <a:gd name="T4" fmla="*/ 0 w 674"/>
                <a:gd name="T5" fmla="*/ 2147483647 h 203"/>
                <a:gd name="T6" fmla="*/ 2147483647 w 674"/>
                <a:gd name="T7" fmla="*/ 2147483647 h 203"/>
                <a:gd name="T8" fmla="*/ 2147483647 w 674"/>
                <a:gd name="T9" fmla="*/ 2147483647 h 203"/>
                <a:gd name="T10" fmla="*/ 2147483647 w 674"/>
                <a:gd name="T11" fmla="*/ 2147483647 h 203"/>
                <a:gd name="T12" fmla="*/ 2147483647 w 674"/>
                <a:gd name="T13" fmla="*/ 2147483647 h 203"/>
                <a:gd name="T14" fmla="*/ 2147483647 w 674"/>
                <a:gd name="T15" fmla="*/ 2147483647 h 203"/>
                <a:gd name="T16" fmla="*/ 2147483647 w 674"/>
                <a:gd name="T17" fmla="*/ 2147483647 h 203"/>
                <a:gd name="T18" fmla="*/ 2147483647 w 674"/>
                <a:gd name="T19" fmla="*/ 2147483647 h 203"/>
                <a:gd name="T20" fmla="*/ 2147483647 w 674"/>
                <a:gd name="T21" fmla="*/ 2147483647 h 203"/>
                <a:gd name="T22" fmla="*/ 2147483647 w 674"/>
                <a:gd name="T23" fmla="*/ 0 h 203"/>
                <a:gd name="T24" fmla="*/ 2147483647 w 674"/>
                <a:gd name="T25" fmla="*/ 0 h 2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74" h="203" extrusionOk="0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3" name="Google Shape;312;p3"/>
            <p:cNvSpPr>
              <a:spLocks/>
            </p:cNvSpPr>
            <p:nvPr/>
          </p:nvSpPr>
          <p:spPr bwMode="auto">
            <a:xfrm>
              <a:off x="4344713" y="458574"/>
              <a:ext cx="23513" cy="13422"/>
            </a:xfrm>
            <a:custGeom>
              <a:avLst/>
              <a:gdLst>
                <a:gd name="T0" fmla="*/ 2147483647 w 473"/>
                <a:gd name="T1" fmla="*/ 0 h 270"/>
                <a:gd name="T2" fmla="*/ 2147483647 w 473"/>
                <a:gd name="T3" fmla="*/ 2147483647 h 270"/>
                <a:gd name="T4" fmla="*/ 2147483647 w 473"/>
                <a:gd name="T5" fmla="*/ 2147483647 h 270"/>
                <a:gd name="T6" fmla="*/ 2147483647 w 473"/>
                <a:gd name="T7" fmla="*/ 2147483647 h 270"/>
                <a:gd name="T8" fmla="*/ 2147483647 w 473"/>
                <a:gd name="T9" fmla="*/ 2147483647 h 270"/>
                <a:gd name="T10" fmla="*/ 2147483647 w 473"/>
                <a:gd name="T11" fmla="*/ 2147483647 h 270"/>
                <a:gd name="T12" fmla="*/ 2147483647 w 473"/>
                <a:gd name="T13" fmla="*/ 2147483647 h 270"/>
                <a:gd name="T14" fmla="*/ 2147483647 w 473"/>
                <a:gd name="T15" fmla="*/ 2147483647 h 270"/>
                <a:gd name="T16" fmla="*/ 2147483647 w 473"/>
                <a:gd name="T17" fmla="*/ 2147483647 h 270"/>
                <a:gd name="T18" fmla="*/ 2147483647 w 473"/>
                <a:gd name="T19" fmla="*/ 2147483647 h 270"/>
                <a:gd name="T20" fmla="*/ 2147483647 w 473"/>
                <a:gd name="T21" fmla="*/ 2147483647 h 270"/>
                <a:gd name="T22" fmla="*/ 2147483647 w 473"/>
                <a:gd name="T23" fmla="*/ 0 h 270"/>
                <a:gd name="T24" fmla="*/ 2147483647 w 473"/>
                <a:gd name="T25" fmla="*/ 0 h 2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3" h="270" extrusionOk="0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4" name="Google Shape;313;p3"/>
            <p:cNvSpPr>
              <a:spLocks/>
            </p:cNvSpPr>
            <p:nvPr/>
          </p:nvSpPr>
          <p:spPr bwMode="auto">
            <a:xfrm>
              <a:off x="4381548" y="471946"/>
              <a:ext cx="30174" cy="10091"/>
            </a:xfrm>
            <a:custGeom>
              <a:avLst/>
              <a:gdLst>
                <a:gd name="T0" fmla="*/ 2147483647 w 607"/>
                <a:gd name="T1" fmla="*/ 0 h 203"/>
                <a:gd name="T2" fmla="*/ 2147483647 w 607"/>
                <a:gd name="T3" fmla="*/ 2147483647 h 203"/>
                <a:gd name="T4" fmla="*/ 2147483647 w 607"/>
                <a:gd name="T5" fmla="*/ 2147483647 h 203"/>
                <a:gd name="T6" fmla="*/ 2147483647 w 607"/>
                <a:gd name="T7" fmla="*/ 2147483647 h 203"/>
                <a:gd name="T8" fmla="*/ 2147483647 w 607"/>
                <a:gd name="T9" fmla="*/ 2147483647 h 203"/>
                <a:gd name="T10" fmla="*/ 2147483647 w 607"/>
                <a:gd name="T11" fmla="*/ 2147483647 h 203"/>
                <a:gd name="T12" fmla="*/ 2147483647 w 607"/>
                <a:gd name="T13" fmla="*/ 2147483647 h 203"/>
                <a:gd name="T14" fmla="*/ 2147483647 w 607"/>
                <a:gd name="T15" fmla="*/ 2147483647 h 203"/>
                <a:gd name="T16" fmla="*/ 2147483647 w 607"/>
                <a:gd name="T17" fmla="*/ 2147483647 h 203"/>
                <a:gd name="T18" fmla="*/ 2147483647 w 607"/>
                <a:gd name="T19" fmla="*/ 2147483647 h 203"/>
                <a:gd name="T20" fmla="*/ 2147483647 w 607"/>
                <a:gd name="T21" fmla="*/ 2147483647 h 203"/>
                <a:gd name="T22" fmla="*/ 2147483647 w 607"/>
                <a:gd name="T23" fmla="*/ 0 h 203"/>
                <a:gd name="T24" fmla="*/ 2147483647 w 607"/>
                <a:gd name="T25" fmla="*/ 0 h 2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07" h="203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5" name="Google Shape;314;p3"/>
            <p:cNvSpPr>
              <a:spLocks/>
            </p:cNvSpPr>
            <p:nvPr/>
          </p:nvSpPr>
          <p:spPr bwMode="auto">
            <a:xfrm>
              <a:off x="4486983" y="333006"/>
              <a:ext cx="13471" cy="25153"/>
            </a:xfrm>
            <a:custGeom>
              <a:avLst/>
              <a:gdLst>
                <a:gd name="T0" fmla="*/ 2147483647 w 271"/>
                <a:gd name="T1" fmla="*/ 2147483647 h 506"/>
                <a:gd name="T2" fmla="*/ 2147483647 w 271"/>
                <a:gd name="T3" fmla="*/ 2147483647 h 506"/>
                <a:gd name="T4" fmla="*/ 2147483647 w 271"/>
                <a:gd name="T5" fmla="*/ 2147483647 h 506"/>
                <a:gd name="T6" fmla="*/ 2147483647 w 271"/>
                <a:gd name="T7" fmla="*/ 2147483647 h 506"/>
                <a:gd name="T8" fmla="*/ 2147483647 w 271"/>
                <a:gd name="T9" fmla="*/ 2147483647 h 506"/>
                <a:gd name="T10" fmla="*/ 2147483647 w 271"/>
                <a:gd name="T11" fmla="*/ 2147483647 h 506"/>
                <a:gd name="T12" fmla="*/ 2147483647 w 271"/>
                <a:gd name="T13" fmla="*/ 2147483647 h 506"/>
                <a:gd name="T14" fmla="*/ 2147483647 w 271"/>
                <a:gd name="T15" fmla="*/ 2147483647 h 506"/>
                <a:gd name="T16" fmla="*/ 2147483647 w 271"/>
                <a:gd name="T17" fmla="*/ 2147483647 h 506"/>
                <a:gd name="T18" fmla="*/ 2147483647 w 271"/>
                <a:gd name="T19" fmla="*/ 2147483647 h 506"/>
                <a:gd name="T20" fmla="*/ 2147483647 w 271"/>
                <a:gd name="T21" fmla="*/ 2147483647 h 506"/>
                <a:gd name="T22" fmla="*/ 2147483647 w 271"/>
                <a:gd name="T23" fmla="*/ 2147483647 h 506"/>
                <a:gd name="T24" fmla="*/ 2147483647 w 271"/>
                <a:gd name="T25" fmla="*/ 2147483647 h 506"/>
                <a:gd name="T26" fmla="*/ 2147483647 w 271"/>
                <a:gd name="T27" fmla="*/ 2147483647 h 506"/>
                <a:gd name="T28" fmla="*/ 2147483647 w 271"/>
                <a:gd name="T29" fmla="*/ 2147483647 h 5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1" h="506" extrusionOk="0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6" name="Google Shape;315;p3"/>
            <p:cNvSpPr>
              <a:spLocks/>
            </p:cNvSpPr>
            <p:nvPr/>
          </p:nvSpPr>
          <p:spPr bwMode="auto">
            <a:xfrm>
              <a:off x="4408341" y="615856"/>
              <a:ext cx="15112" cy="28534"/>
            </a:xfrm>
            <a:custGeom>
              <a:avLst/>
              <a:gdLst>
                <a:gd name="T0" fmla="*/ 2147483647 w 304"/>
                <a:gd name="T1" fmla="*/ 2147483647 h 574"/>
                <a:gd name="T2" fmla="*/ 2147483647 w 304"/>
                <a:gd name="T3" fmla="*/ 2147483647 h 574"/>
                <a:gd name="T4" fmla="*/ 2147483647 w 304"/>
                <a:gd name="T5" fmla="*/ 2147483647 h 574"/>
                <a:gd name="T6" fmla="*/ 2147483647 w 304"/>
                <a:gd name="T7" fmla="*/ 2147483647 h 574"/>
                <a:gd name="T8" fmla="*/ 0 w 304"/>
                <a:gd name="T9" fmla="*/ 2147483647 h 574"/>
                <a:gd name="T10" fmla="*/ 0 w 304"/>
                <a:gd name="T11" fmla="*/ 2147483647 h 574"/>
                <a:gd name="T12" fmla="*/ 2147483647 w 304"/>
                <a:gd name="T13" fmla="*/ 2147483647 h 574"/>
                <a:gd name="T14" fmla="*/ 2147483647 w 304"/>
                <a:gd name="T15" fmla="*/ 2147483647 h 574"/>
                <a:gd name="T16" fmla="*/ 2147483647 w 304"/>
                <a:gd name="T17" fmla="*/ 2147483647 h 574"/>
                <a:gd name="T18" fmla="*/ 2147483647 w 304"/>
                <a:gd name="T19" fmla="*/ 2147483647 h 574"/>
                <a:gd name="T20" fmla="*/ 2147483647 w 304"/>
                <a:gd name="T21" fmla="*/ 2147483647 h 574"/>
                <a:gd name="T22" fmla="*/ 2147483647 w 304"/>
                <a:gd name="T23" fmla="*/ 2147483647 h 574"/>
                <a:gd name="T24" fmla="*/ 2147483647 w 304"/>
                <a:gd name="T25" fmla="*/ 2147483647 h 574"/>
                <a:gd name="T26" fmla="*/ 2147483647 w 304"/>
                <a:gd name="T27" fmla="*/ 2147483647 h 574"/>
                <a:gd name="T28" fmla="*/ 2147483647 w 304"/>
                <a:gd name="T29" fmla="*/ 2147483647 h 574"/>
                <a:gd name="T30" fmla="*/ 2147483647 w 304"/>
                <a:gd name="T31" fmla="*/ 2147483647 h 574"/>
                <a:gd name="T32" fmla="*/ 2147483647 w 304"/>
                <a:gd name="T33" fmla="*/ 2147483647 h 5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4" h="574" extrusionOk="0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7" name="Google Shape;316;p3"/>
            <p:cNvSpPr>
              <a:spLocks/>
            </p:cNvSpPr>
            <p:nvPr/>
          </p:nvSpPr>
          <p:spPr bwMode="auto">
            <a:xfrm>
              <a:off x="4294505" y="445152"/>
              <a:ext cx="31864" cy="10091"/>
            </a:xfrm>
            <a:custGeom>
              <a:avLst/>
              <a:gdLst>
                <a:gd name="T0" fmla="*/ 2147483647 w 641"/>
                <a:gd name="T1" fmla="*/ 2147483647 h 203"/>
                <a:gd name="T2" fmla="*/ 2147483647 w 641"/>
                <a:gd name="T3" fmla="*/ 2147483647 h 203"/>
                <a:gd name="T4" fmla="*/ 2147483647 w 641"/>
                <a:gd name="T5" fmla="*/ 2147483647 h 203"/>
                <a:gd name="T6" fmla="*/ 2147483647 w 641"/>
                <a:gd name="T7" fmla="*/ 2147483647 h 203"/>
                <a:gd name="T8" fmla="*/ 2147483647 w 641"/>
                <a:gd name="T9" fmla="*/ 2147483647 h 203"/>
                <a:gd name="T10" fmla="*/ 2147483647 w 641"/>
                <a:gd name="T11" fmla="*/ 2147483647 h 203"/>
                <a:gd name="T12" fmla="*/ 2147483647 w 641"/>
                <a:gd name="T13" fmla="*/ 2147483647 h 203"/>
                <a:gd name="T14" fmla="*/ 2147483647 w 641"/>
                <a:gd name="T15" fmla="*/ 2147483647 h 203"/>
                <a:gd name="T16" fmla="*/ 2147483647 w 641"/>
                <a:gd name="T17" fmla="*/ 2147483647 h 203"/>
                <a:gd name="T18" fmla="*/ 2147483647 w 641"/>
                <a:gd name="T19" fmla="*/ 2147483647 h 203"/>
                <a:gd name="T20" fmla="*/ 2147483647 w 641"/>
                <a:gd name="T21" fmla="*/ 2147483647 h 203"/>
                <a:gd name="T22" fmla="*/ 2147483647 w 641"/>
                <a:gd name="T23" fmla="*/ 2147483647 h 20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41" h="203" extrusionOk="0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8" name="Google Shape;317;p3"/>
            <p:cNvSpPr>
              <a:spLocks/>
            </p:cNvSpPr>
            <p:nvPr/>
          </p:nvSpPr>
          <p:spPr bwMode="auto">
            <a:xfrm>
              <a:off x="4478631" y="366511"/>
              <a:ext cx="16802" cy="30174"/>
            </a:xfrm>
            <a:custGeom>
              <a:avLst/>
              <a:gdLst>
                <a:gd name="T0" fmla="*/ 2147483647 w 338"/>
                <a:gd name="T1" fmla="*/ 0 h 607"/>
                <a:gd name="T2" fmla="*/ 2147483647 w 338"/>
                <a:gd name="T3" fmla="*/ 2147483647 h 607"/>
                <a:gd name="T4" fmla="*/ 2147483647 w 338"/>
                <a:gd name="T5" fmla="*/ 2147483647 h 607"/>
                <a:gd name="T6" fmla="*/ 2147483647 w 338"/>
                <a:gd name="T7" fmla="*/ 2147483647 h 607"/>
                <a:gd name="T8" fmla="*/ 2147483647 w 338"/>
                <a:gd name="T9" fmla="*/ 2147483647 h 607"/>
                <a:gd name="T10" fmla="*/ 0 w 338"/>
                <a:gd name="T11" fmla="*/ 2147483647 h 607"/>
                <a:gd name="T12" fmla="*/ 2147483647 w 338"/>
                <a:gd name="T13" fmla="*/ 2147483647 h 607"/>
                <a:gd name="T14" fmla="*/ 2147483647 w 338"/>
                <a:gd name="T15" fmla="*/ 2147483647 h 607"/>
                <a:gd name="T16" fmla="*/ 2147483647 w 338"/>
                <a:gd name="T17" fmla="*/ 2147483647 h 607"/>
                <a:gd name="T18" fmla="*/ 2147483647 w 338"/>
                <a:gd name="T19" fmla="*/ 2147483647 h 607"/>
                <a:gd name="T20" fmla="*/ 2147483647 w 338"/>
                <a:gd name="T21" fmla="*/ 2147483647 h 607"/>
                <a:gd name="T22" fmla="*/ 2147483647 w 338"/>
                <a:gd name="T23" fmla="*/ 2147483647 h 607"/>
                <a:gd name="T24" fmla="*/ 2147483647 w 338"/>
                <a:gd name="T25" fmla="*/ 2147483647 h 607"/>
                <a:gd name="T26" fmla="*/ 2147483647 w 338"/>
                <a:gd name="T27" fmla="*/ 2147483647 h 607"/>
                <a:gd name="T28" fmla="*/ 2147483647 w 338"/>
                <a:gd name="T29" fmla="*/ 0 h 607"/>
                <a:gd name="T30" fmla="*/ 2147483647 w 338"/>
                <a:gd name="T31" fmla="*/ 0 h 6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8" h="607" extrusionOk="0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9" name="Google Shape;318;p3"/>
            <p:cNvSpPr>
              <a:spLocks/>
            </p:cNvSpPr>
            <p:nvPr/>
          </p:nvSpPr>
          <p:spPr bwMode="auto">
            <a:xfrm>
              <a:off x="3958118" y="348068"/>
              <a:ext cx="28484" cy="10091"/>
            </a:xfrm>
            <a:custGeom>
              <a:avLst/>
              <a:gdLst>
                <a:gd name="T0" fmla="*/ 2147483647 w 573"/>
                <a:gd name="T1" fmla="*/ 2147483647 h 203"/>
                <a:gd name="T2" fmla="*/ 2147483647 w 573"/>
                <a:gd name="T3" fmla="*/ 2147483647 h 203"/>
                <a:gd name="T4" fmla="*/ 2147483647 w 573"/>
                <a:gd name="T5" fmla="*/ 2147483647 h 203"/>
                <a:gd name="T6" fmla="*/ 2147483647 w 573"/>
                <a:gd name="T7" fmla="*/ 2147483647 h 203"/>
                <a:gd name="T8" fmla="*/ 2147483647 w 573"/>
                <a:gd name="T9" fmla="*/ 2147483647 h 203"/>
                <a:gd name="T10" fmla="*/ 2147483647 w 573"/>
                <a:gd name="T11" fmla="*/ 2147483647 h 203"/>
                <a:gd name="T12" fmla="*/ 2147483647 w 573"/>
                <a:gd name="T13" fmla="*/ 2147483647 h 203"/>
                <a:gd name="T14" fmla="*/ 2147483647 w 573"/>
                <a:gd name="T15" fmla="*/ 2147483647 h 203"/>
                <a:gd name="T16" fmla="*/ 2147483647 w 573"/>
                <a:gd name="T17" fmla="*/ 2147483647 h 203"/>
                <a:gd name="T18" fmla="*/ 2147483647 w 573"/>
                <a:gd name="T19" fmla="*/ 2147483647 h 203"/>
                <a:gd name="T20" fmla="*/ 2147483647 w 573"/>
                <a:gd name="T21" fmla="*/ 2147483647 h 203"/>
                <a:gd name="T22" fmla="*/ 2147483647 w 573"/>
                <a:gd name="T23" fmla="*/ 2147483647 h 203"/>
                <a:gd name="T24" fmla="*/ 2147483647 w 573"/>
                <a:gd name="T25" fmla="*/ 2147483647 h 203"/>
                <a:gd name="T26" fmla="*/ 2147483647 w 573"/>
                <a:gd name="T27" fmla="*/ 2147483647 h 2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73" h="203" extrusionOk="0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0" name="Google Shape;319;p3"/>
            <p:cNvSpPr>
              <a:spLocks/>
            </p:cNvSpPr>
            <p:nvPr/>
          </p:nvSpPr>
          <p:spPr bwMode="auto">
            <a:xfrm>
              <a:off x="3747248" y="240993"/>
              <a:ext cx="8401" cy="28484"/>
            </a:xfrm>
            <a:custGeom>
              <a:avLst/>
              <a:gdLst>
                <a:gd name="T0" fmla="*/ 2147483647 w 169"/>
                <a:gd name="T1" fmla="*/ 0 h 573"/>
                <a:gd name="T2" fmla="*/ 2147483647 w 169"/>
                <a:gd name="T3" fmla="*/ 2147483647 h 573"/>
                <a:gd name="T4" fmla="*/ 0 w 169"/>
                <a:gd name="T5" fmla="*/ 2147483647 h 573"/>
                <a:gd name="T6" fmla="*/ 0 w 169"/>
                <a:gd name="T7" fmla="*/ 2147483647 h 573"/>
                <a:gd name="T8" fmla="*/ 0 w 169"/>
                <a:gd name="T9" fmla="*/ 2147483647 h 573"/>
                <a:gd name="T10" fmla="*/ 2147483647 w 169"/>
                <a:gd name="T11" fmla="*/ 2147483647 h 573"/>
                <a:gd name="T12" fmla="*/ 2147483647 w 169"/>
                <a:gd name="T13" fmla="*/ 2147483647 h 573"/>
                <a:gd name="T14" fmla="*/ 2147483647 w 169"/>
                <a:gd name="T15" fmla="*/ 2147483647 h 573"/>
                <a:gd name="T16" fmla="*/ 2147483647 w 169"/>
                <a:gd name="T17" fmla="*/ 2147483647 h 573"/>
                <a:gd name="T18" fmla="*/ 2147483647 w 169"/>
                <a:gd name="T19" fmla="*/ 0 h 5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9" h="573" extrusionOk="0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1" name="Google Shape;320;p3"/>
            <p:cNvSpPr>
              <a:spLocks/>
            </p:cNvSpPr>
            <p:nvPr/>
          </p:nvSpPr>
          <p:spPr bwMode="auto">
            <a:xfrm>
              <a:off x="3912931" y="333006"/>
              <a:ext cx="31864" cy="18492"/>
            </a:xfrm>
            <a:custGeom>
              <a:avLst/>
              <a:gdLst>
                <a:gd name="T0" fmla="*/ 2147483647 w 641"/>
                <a:gd name="T1" fmla="*/ 2147483647 h 372"/>
                <a:gd name="T2" fmla="*/ 2147483647 w 641"/>
                <a:gd name="T3" fmla="*/ 2147483647 h 372"/>
                <a:gd name="T4" fmla="*/ 2147483647 w 641"/>
                <a:gd name="T5" fmla="*/ 2147483647 h 372"/>
                <a:gd name="T6" fmla="*/ 2147483647 w 641"/>
                <a:gd name="T7" fmla="*/ 2147483647 h 372"/>
                <a:gd name="T8" fmla="*/ 2147483647 w 641"/>
                <a:gd name="T9" fmla="*/ 2147483647 h 372"/>
                <a:gd name="T10" fmla="*/ 2147483647 w 641"/>
                <a:gd name="T11" fmla="*/ 2147483647 h 372"/>
                <a:gd name="T12" fmla="*/ 2147483647 w 641"/>
                <a:gd name="T13" fmla="*/ 2147483647 h 372"/>
                <a:gd name="T14" fmla="*/ 2147483647 w 641"/>
                <a:gd name="T15" fmla="*/ 2147483647 h 372"/>
                <a:gd name="T16" fmla="*/ 2147483647 w 641"/>
                <a:gd name="T17" fmla="*/ 2147483647 h 372"/>
                <a:gd name="T18" fmla="*/ 2147483647 w 641"/>
                <a:gd name="T19" fmla="*/ 2147483647 h 372"/>
                <a:gd name="T20" fmla="*/ 2147483647 w 641"/>
                <a:gd name="T21" fmla="*/ 2147483647 h 372"/>
                <a:gd name="T22" fmla="*/ 2147483647 w 641"/>
                <a:gd name="T23" fmla="*/ 2147483647 h 372"/>
                <a:gd name="T24" fmla="*/ 2147483647 w 641"/>
                <a:gd name="T25" fmla="*/ 2147483647 h 372"/>
                <a:gd name="T26" fmla="*/ 2147483647 w 641"/>
                <a:gd name="T27" fmla="*/ 2147483647 h 372"/>
                <a:gd name="T28" fmla="*/ 2147483647 w 641"/>
                <a:gd name="T29" fmla="*/ 2147483647 h 372"/>
                <a:gd name="T30" fmla="*/ 2147483647 w 641"/>
                <a:gd name="T31" fmla="*/ 2147483647 h 372"/>
                <a:gd name="T32" fmla="*/ 2147483647 w 641"/>
                <a:gd name="T33" fmla="*/ 2147483647 h 372"/>
                <a:gd name="T34" fmla="*/ 2147483647 w 641"/>
                <a:gd name="T35" fmla="*/ 2147483647 h 3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641" h="372" extrusionOk="0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2" name="Google Shape;321;p3"/>
            <p:cNvSpPr>
              <a:spLocks/>
            </p:cNvSpPr>
            <p:nvPr/>
          </p:nvSpPr>
          <p:spPr bwMode="auto">
            <a:xfrm>
              <a:off x="3753959" y="184075"/>
              <a:ext cx="16752" cy="45236"/>
            </a:xfrm>
            <a:custGeom>
              <a:avLst/>
              <a:gdLst>
                <a:gd name="T0" fmla="*/ 2147483647 w 337"/>
                <a:gd name="T1" fmla="*/ 0 h 910"/>
                <a:gd name="T2" fmla="*/ 2147483647 w 337"/>
                <a:gd name="T3" fmla="*/ 2147483647 h 910"/>
                <a:gd name="T4" fmla="*/ 2147483647 w 337"/>
                <a:gd name="T5" fmla="*/ 2147483647 h 910"/>
                <a:gd name="T6" fmla="*/ 2147483647 w 337"/>
                <a:gd name="T7" fmla="*/ 2147483647 h 910"/>
                <a:gd name="T8" fmla="*/ 0 w 337"/>
                <a:gd name="T9" fmla="*/ 2147483647 h 910"/>
                <a:gd name="T10" fmla="*/ 2147483647 w 337"/>
                <a:gd name="T11" fmla="*/ 2147483647 h 910"/>
                <a:gd name="T12" fmla="*/ 2147483647 w 337"/>
                <a:gd name="T13" fmla="*/ 2147483647 h 910"/>
                <a:gd name="T14" fmla="*/ 2147483647 w 337"/>
                <a:gd name="T15" fmla="*/ 2147483647 h 910"/>
                <a:gd name="T16" fmla="*/ 2147483647 w 337"/>
                <a:gd name="T17" fmla="*/ 2147483647 h 910"/>
                <a:gd name="T18" fmla="*/ 2147483647 w 337"/>
                <a:gd name="T19" fmla="*/ 2147483647 h 910"/>
                <a:gd name="T20" fmla="*/ 2147483647 w 337"/>
                <a:gd name="T21" fmla="*/ 2147483647 h 910"/>
                <a:gd name="T22" fmla="*/ 2147483647 w 337"/>
                <a:gd name="T23" fmla="*/ 2147483647 h 910"/>
                <a:gd name="T24" fmla="*/ 2147483647 w 337"/>
                <a:gd name="T25" fmla="*/ 2147483647 h 910"/>
                <a:gd name="T26" fmla="*/ 2147483647 w 337"/>
                <a:gd name="T27" fmla="*/ 2147483647 h 910"/>
                <a:gd name="T28" fmla="*/ 2147483647 w 337"/>
                <a:gd name="T29" fmla="*/ 2147483647 h 910"/>
                <a:gd name="T30" fmla="*/ 2147483647 w 337"/>
                <a:gd name="T31" fmla="*/ 0 h 910"/>
                <a:gd name="T32" fmla="*/ 2147483647 w 337"/>
                <a:gd name="T33" fmla="*/ 0 h 9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7" h="910" extrusionOk="0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3" name="Google Shape;322;p3"/>
            <p:cNvSpPr>
              <a:spLocks/>
            </p:cNvSpPr>
            <p:nvPr/>
          </p:nvSpPr>
          <p:spPr bwMode="auto">
            <a:xfrm>
              <a:off x="3999974" y="359800"/>
              <a:ext cx="30174" cy="8401"/>
            </a:xfrm>
            <a:custGeom>
              <a:avLst/>
              <a:gdLst>
                <a:gd name="T0" fmla="*/ 2147483647 w 607"/>
                <a:gd name="T1" fmla="*/ 2147483647 h 169"/>
                <a:gd name="T2" fmla="*/ 0 w 607"/>
                <a:gd name="T3" fmla="*/ 2147483647 h 169"/>
                <a:gd name="T4" fmla="*/ 0 w 607"/>
                <a:gd name="T5" fmla="*/ 2147483647 h 169"/>
                <a:gd name="T6" fmla="*/ 0 w 607"/>
                <a:gd name="T7" fmla="*/ 2147483647 h 169"/>
                <a:gd name="T8" fmla="*/ 2147483647 w 607"/>
                <a:gd name="T9" fmla="*/ 2147483647 h 169"/>
                <a:gd name="T10" fmla="*/ 2147483647 w 607"/>
                <a:gd name="T11" fmla="*/ 2147483647 h 169"/>
                <a:gd name="T12" fmla="*/ 2147483647 w 607"/>
                <a:gd name="T13" fmla="*/ 2147483647 h 169"/>
                <a:gd name="T14" fmla="*/ 2147483647 w 607"/>
                <a:gd name="T15" fmla="*/ 2147483647 h 169"/>
                <a:gd name="T16" fmla="*/ 2147483647 w 607"/>
                <a:gd name="T17" fmla="*/ 2147483647 h 169"/>
                <a:gd name="T18" fmla="*/ 2147483647 w 607"/>
                <a:gd name="T19" fmla="*/ 2147483647 h 169"/>
                <a:gd name="T20" fmla="*/ 2147483647 w 607"/>
                <a:gd name="T21" fmla="*/ 2147483647 h 1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7" h="169" extrusionOk="0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4" name="Google Shape;323;p3"/>
            <p:cNvSpPr>
              <a:spLocks/>
            </p:cNvSpPr>
            <p:nvPr/>
          </p:nvSpPr>
          <p:spPr bwMode="auto">
            <a:xfrm>
              <a:off x="3770661" y="125517"/>
              <a:ext cx="20133" cy="35195"/>
            </a:xfrm>
            <a:custGeom>
              <a:avLst/>
              <a:gdLst>
                <a:gd name="T0" fmla="*/ 2147483647 w 405"/>
                <a:gd name="T1" fmla="*/ 0 h 708"/>
                <a:gd name="T2" fmla="*/ 2147483647 w 405"/>
                <a:gd name="T3" fmla="*/ 2147483647 h 708"/>
                <a:gd name="T4" fmla="*/ 2147483647 w 405"/>
                <a:gd name="T5" fmla="*/ 2147483647 h 708"/>
                <a:gd name="T6" fmla="*/ 2147483647 w 405"/>
                <a:gd name="T7" fmla="*/ 2147483647 h 708"/>
                <a:gd name="T8" fmla="*/ 2147483647 w 405"/>
                <a:gd name="T9" fmla="*/ 2147483647 h 708"/>
                <a:gd name="T10" fmla="*/ 2147483647 w 405"/>
                <a:gd name="T11" fmla="*/ 2147483647 h 708"/>
                <a:gd name="T12" fmla="*/ 2147483647 w 405"/>
                <a:gd name="T13" fmla="*/ 2147483647 h 708"/>
                <a:gd name="T14" fmla="*/ 2147483647 w 405"/>
                <a:gd name="T15" fmla="*/ 2147483647 h 708"/>
                <a:gd name="T16" fmla="*/ 2147483647 w 405"/>
                <a:gd name="T17" fmla="*/ 2147483647 h 708"/>
                <a:gd name="T18" fmla="*/ 2147483647 w 405"/>
                <a:gd name="T19" fmla="*/ 2147483647 h 708"/>
                <a:gd name="T20" fmla="*/ 2147483647 w 405"/>
                <a:gd name="T21" fmla="*/ 2147483647 h 708"/>
                <a:gd name="T22" fmla="*/ 2147483647 w 405"/>
                <a:gd name="T23" fmla="*/ 0 h 708"/>
                <a:gd name="T24" fmla="*/ 2147483647 w 405"/>
                <a:gd name="T25" fmla="*/ 0 h 7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5" h="708" extrusionOk="0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5" name="Google Shape;324;p3"/>
            <p:cNvSpPr>
              <a:spLocks/>
            </p:cNvSpPr>
            <p:nvPr/>
          </p:nvSpPr>
          <p:spPr bwMode="auto">
            <a:xfrm>
              <a:off x="4043470" y="371532"/>
              <a:ext cx="41906" cy="16752"/>
            </a:xfrm>
            <a:custGeom>
              <a:avLst/>
              <a:gdLst>
                <a:gd name="T0" fmla="*/ 2147483647 w 843"/>
                <a:gd name="T1" fmla="*/ 0 h 337"/>
                <a:gd name="T2" fmla="*/ 2147483647 w 843"/>
                <a:gd name="T3" fmla="*/ 2147483647 h 337"/>
                <a:gd name="T4" fmla="*/ 2147483647 w 843"/>
                <a:gd name="T5" fmla="*/ 2147483647 h 337"/>
                <a:gd name="T6" fmla="*/ 2147483647 w 843"/>
                <a:gd name="T7" fmla="*/ 2147483647 h 337"/>
                <a:gd name="T8" fmla="*/ 2147483647 w 843"/>
                <a:gd name="T9" fmla="*/ 2147483647 h 337"/>
                <a:gd name="T10" fmla="*/ 2147483647 w 843"/>
                <a:gd name="T11" fmla="*/ 2147483647 h 337"/>
                <a:gd name="T12" fmla="*/ 2147483647 w 843"/>
                <a:gd name="T13" fmla="*/ 2147483647 h 337"/>
                <a:gd name="T14" fmla="*/ 2147483647 w 843"/>
                <a:gd name="T15" fmla="*/ 2147483647 h 337"/>
                <a:gd name="T16" fmla="*/ 2147483647 w 843"/>
                <a:gd name="T17" fmla="*/ 2147483647 h 337"/>
                <a:gd name="T18" fmla="*/ 2147483647 w 843"/>
                <a:gd name="T19" fmla="*/ 2147483647 h 337"/>
                <a:gd name="T20" fmla="*/ 2147483647 w 843"/>
                <a:gd name="T21" fmla="*/ 2147483647 h 337"/>
                <a:gd name="T22" fmla="*/ 2147483647 w 843"/>
                <a:gd name="T23" fmla="*/ 2147483647 h 337"/>
                <a:gd name="T24" fmla="*/ 2147483647 w 843"/>
                <a:gd name="T25" fmla="*/ 2147483647 h 337"/>
                <a:gd name="T26" fmla="*/ 2147483647 w 843"/>
                <a:gd name="T27" fmla="*/ 0 h 337"/>
                <a:gd name="T28" fmla="*/ 2147483647 w 843"/>
                <a:gd name="T29" fmla="*/ 0 h 3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43" h="337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6" name="Google Shape;325;p3"/>
            <p:cNvSpPr>
              <a:spLocks/>
            </p:cNvSpPr>
            <p:nvPr/>
          </p:nvSpPr>
          <p:spPr bwMode="auto">
            <a:xfrm>
              <a:off x="4190761" y="413387"/>
              <a:ext cx="30174" cy="13422"/>
            </a:xfrm>
            <a:custGeom>
              <a:avLst/>
              <a:gdLst>
                <a:gd name="T0" fmla="*/ 2147483647 w 607"/>
                <a:gd name="T1" fmla="*/ 0 h 270"/>
                <a:gd name="T2" fmla="*/ 0 w 607"/>
                <a:gd name="T3" fmla="*/ 2147483647 h 270"/>
                <a:gd name="T4" fmla="*/ 0 w 607"/>
                <a:gd name="T5" fmla="*/ 2147483647 h 270"/>
                <a:gd name="T6" fmla="*/ 2147483647 w 607"/>
                <a:gd name="T7" fmla="*/ 2147483647 h 270"/>
                <a:gd name="T8" fmla="*/ 2147483647 w 607"/>
                <a:gd name="T9" fmla="*/ 2147483647 h 270"/>
                <a:gd name="T10" fmla="*/ 2147483647 w 607"/>
                <a:gd name="T11" fmla="*/ 2147483647 h 270"/>
                <a:gd name="T12" fmla="*/ 2147483647 w 607"/>
                <a:gd name="T13" fmla="*/ 2147483647 h 270"/>
                <a:gd name="T14" fmla="*/ 2147483647 w 607"/>
                <a:gd name="T15" fmla="*/ 2147483647 h 270"/>
                <a:gd name="T16" fmla="*/ 2147483647 w 607"/>
                <a:gd name="T17" fmla="*/ 2147483647 h 270"/>
                <a:gd name="T18" fmla="*/ 2147483647 w 607"/>
                <a:gd name="T19" fmla="*/ 2147483647 h 270"/>
                <a:gd name="T20" fmla="*/ 2147483647 w 607"/>
                <a:gd name="T21" fmla="*/ 2147483647 h 270"/>
                <a:gd name="T22" fmla="*/ 2147483647 w 607"/>
                <a:gd name="T23" fmla="*/ 0 h 270"/>
                <a:gd name="T24" fmla="*/ 2147483647 w 607"/>
                <a:gd name="T25" fmla="*/ 0 h 2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07" h="270" extrusionOk="0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7" name="Google Shape;326;p3"/>
            <p:cNvSpPr>
              <a:spLocks/>
            </p:cNvSpPr>
            <p:nvPr/>
          </p:nvSpPr>
          <p:spPr bwMode="auto">
            <a:xfrm>
              <a:off x="4230926" y="426759"/>
              <a:ext cx="43546" cy="13422"/>
            </a:xfrm>
            <a:custGeom>
              <a:avLst/>
              <a:gdLst>
                <a:gd name="T0" fmla="*/ 2147483647 w 876"/>
                <a:gd name="T1" fmla="*/ 0 h 270"/>
                <a:gd name="T2" fmla="*/ 2147483647 w 876"/>
                <a:gd name="T3" fmla="*/ 2147483647 h 270"/>
                <a:gd name="T4" fmla="*/ 2147483647 w 876"/>
                <a:gd name="T5" fmla="*/ 2147483647 h 270"/>
                <a:gd name="T6" fmla="*/ 2147483647 w 876"/>
                <a:gd name="T7" fmla="*/ 2147483647 h 270"/>
                <a:gd name="T8" fmla="*/ 2147483647 w 876"/>
                <a:gd name="T9" fmla="*/ 2147483647 h 270"/>
                <a:gd name="T10" fmla="*/ 2147483647 w 876"/>
                <a:gd name="T11" fmla="*/ 2147483647 h 270"/>
                <a:gd name="T12" fmla="*/ 2147483647 w 876"/>
                <a:gd name="T13" fmla="*/ 2147483647 h 270"/>
                <a:gd name="T14" fmla="*/ 2147483647 w 876"/>
                <a:gd name="T15" fmla="*/ 2147483647 h 270"/>
                <a:gd name="T16" fmla="*/ 2147483647 w 876"/>
                <a:gd name="T17" fmla="*/ 2147483647 h 270"/>
                <a:gd name="T18" fmla="*/ 2147483647 w 876"/>
                <a:gd name="T19" fmla="*/ 2147483647 h 270"/>
                <a:gd name="T20" fmla="*/ 2147483647 w 876"/>
                <a:gd name="T21" fmla="*/ 2147483647 h 270"/>
                <a:gd name="T22" fmla="*/ 2147483647 w 876"/>
                <a:gd name="T23" fmla="*/ 2147483647 h 270"/>
                <a:gd name="T24" fmla="*/ 2147483647 w 876"/>
                <a:gd name="T25" fmla="*/ 2147483647 h 270"/>
                <a:gd name="T26" fmla="*/ 2147483647 w 876"/>
                <a:gd name="T27" fmla="*/ 0 h 270"/>
                <a:gd name="T28" fmla="*/ 2147483647 w 876"/>
                <a:gd name="T29" fmla="*/ 0 h 2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76" h="270" extrusionOk="0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8" name="Google Shape;327;p3"/>
            <p:cNvSpPr>
              <a:spLocks/>
            </p:cNvSpPr>
            <p:nvPr/>
          </p:nvSpPr>
          <p:spPr bwMode="auto">
            <a:xfrm>
              <a:off x="4143884" y="398276"/>
              <a:ext cx="35195" cy="13471"/>
            </a:xfrm>
            <a:custGeom>
              <a:avLst/>
              <a:gdLst>
                <a:gd name="T0" fmla="*/ 2147483647 w 708"/>
                <a:gd name="T1" fmla="*/ 2147483647 h 271"/>
                <a:gd name="T2" fmla="*/ 2147483647 w 708"/>
                <a:gd name="T3" fmla="*/ 2147483647 h 271"/>
                <a:gd name="T4" fmla="*/ 2147483647 w 708"/>
                <a:gd name="T5" fmla="*/ 2147483647 h 271"/>
                <a:gd name="T6" fmla="*/ 2147483647 w 708"/>
                <a:gd name="T7" fmla="*/ 2147483647 h 271"/>
                <a:gd name="T8" fmla="*/ 2147483647 w 708"/>
                <a:gd name="T9" fmla="*/ 2147483647 h 271"/>
                <a:gd name="T10" fmla="*/ 2147483647 w 708"/>
                <a:gd name="T11" fmla="*/ 2147483647 h 271"/>
                <a:gd name="T12" fmla="*/ 2147483647 w 708"/>
                <a:gd name="T13" fmla="*/ 2147483647 h 271"/>
                <a:gd name="T14" fmla="*/ 2147483647 w 708"/>
                <a:gd name="T15" fmla="*/ 2147483647 h 271"/>
                <a:gd name="T16" fmla="*/ 2147483647 w 708"/>
                <a:gd name="T17" fmla="*/ 2147483647 h 271"/>
                <a:gd name="T18" fmla="*/ 2147483647 w 708"/>
                <a:gd name="T19" fmla="*/ 2147483647 h 271"/>
                <a:gd name="T20" fmla="*/ 2147483647 w 708"/>
                <a:gd name="T21" fmla="*/ 2147483647 h 271"/>
                <a:gd name="T22" fmla="*/ 2147483647 w 708"/>
                <a:gd name="T23" fmla="*/ 2147483647 h 271"/>
                <a:gd name="T24" fmla="*/ 2147483647 w 708"/>
                <a:gd name="T25" fmla="*/ 2147483647 h 271"/>
                <a:gd name="T26" fmla="*/ 2147483647 w 708"/>
                <a:gd name="T27" fmla="*/ 2147483647 h 2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8" h="271" extrusionOk="0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9" name="Google Shape;328;p3"/>
            <p:cNvSpPr>
              <a:spLocks/>
            </p:cNvSpPr>
            <p:nvPr/>
          </p:nvSpPr>
          <p:spPr bwMode="auto">
            <a:xfrm>
              <a:off x="4097057" y="383213"/>
              <a:ext cx="36835" cy="13471"/>
            </a:xfrm>
            <a:custGeom>
              <a:avLst/>
              <a:gdLst>
                <a:gd name="T0" fmla="*/ 2147483647 w 741"/>
                <a:gd name="T1" fmla="*/ 2147483647 h 271"/>
                <a:gd name="T2" fmla="*/ 2147483647 w 741"/>
                <a:gd name="T3" fmla="*/ 2147483647 h 271"/>
                <a:gd name="T4" fmla="*/ 0 w 741"/>
                <a:gd name="T5" fmla="*/ 2147483647 h 271"/>
                <a:gd name="T6" fmla="*/ 2147483647 w 741"/>
                <a:gd name="T7" fmla="*/ 2147483647 h 271"/>
                <a:gd name="T8" fmla="*/ 2147483647 w 741"/>
                <a:gd name="T9" fmla="*/ 2147483647 h 271"/>
                <a:gd name="T10" fmla="*/ 2147483647 w 741"/>
                <a:gd name="T11" fmla="*/ 2147483647 h 271"/>
                <a:gd name="T12" fmla="*/ 2147483647 w 741"/>
                <a:gd name="T13" fmla="*/ 2147483647 h 271"/>
                <a:gd name="T14" fmla="*/ 2147483647 w 741"/>
                <a:gd name="T15" fmla="*/ 2147483647 h 271"/>
                <a:gd name="T16" fmla="*/ 2147483647 w 741"/>
                <a:gd name="T17" fmla="*/ 2147483647 h 271"/>
                <a:gd name="T18" fmla="*/ 2147483647 w 741"/>
                <a:gd name="T19" fmla="*/ 2147483647 h 271"/>
                <a:gd name="T20" fmla="*/ 2147483647 w 741"/>
                <a:gd name="T21" fmla="*/ 2147483647 h 271"/>
                <a:gd name="T22" fmla="*/ 2147483647 w 741"/>
                <a:gd name="T23" fmla="*/ 2147483647 h 271"/>
                <a:gd name="T24" fmla="*/ 2147483647 w 741"/>
                <a:gd name="T25" fmla="*/ 2147483647 h 271"/>
                <a:gd name="T26" fmla="*/ 2147483647 w 741"/>
                <a:gd name="T27" fmla="*/ 2147483647 h 271"/>
                <a:gd name="T28" fmla="*/ 2147483647 w 741"/>
                <a:gd name="T29" fmla="*/ 2147483647 h 27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741" h="271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20" name="Google Shape;329;p3"/>
          <p:cNvGrpSpPr>
            <a:grpSpLocks/>
          </p:cNvGrpSpPr>
          <p:nvPr/>
        </p:nvGrpSpPr>
        <p:grpSpPr bwMode="auto">
          <a:xfrm>
            <a:off x="2244725" y="3236913"/>
            <a:ext cx="3792538" cy="1905000"/>
            <a:chOff x="1112916" y="3236816"/>
            <a:chExt cx="3792525" cy="1904639"/>
          </a:xfrm>
        </p:grpSpPr>
        <p:sp>
          <p:nvSpPr>
            <p:cNvPr id="121" name="Google Shape;330;p3"/>
            <p:cNvSpPr>
              <a:spLocks/>
            </p:cNvSpPr>
            <p:nvPr/>
          </p:nvSpPr>
          <p:spPr bwMode="auto">
            <a:xfrm>
              <a:off x="2108757" y="3363974"/>
              <a:ext cx="2639352" cy="629329"/>
            </a:xfrm>
            <a:custGeom>
              <a:avLst/>
              <a:gdLst>
                <a:gd name="T0" fmla="*/ 2147483647 w 53095"/>
                <a:gd name="T1" fmla="*/ 2147483647 h 12660"/>
                <a:gd name="T2" fmla="*/ 2147483647 w 53095"/>
                <a:gd name="T3" fmla="*/ 2147483647 h 12660"/>
                <a:gd name="T4" fmla="*/ 2147483647 w 53095"/>
                <a:gd name="T5" fmla="*/ 2147483647 h 12660"/>
                <a:gd name="T6" fmla="*/ 2147483647 w 53095"/>
                <a:gd name="T7" fmla="*/ 2147483647 h 12660"/>
                <a:gd name="T8" fmla="*/ 2147483647 w 53095"/>
                <a:gd name="T9" fmla="*/ 2147483647 h 12660"/>
                <a:gd name="T10" fmla="*/ 2147483647 w 53095"/>
                <a:gd name="T11" fmla="*/ 2147483647 h 12660"/>
                <a:gd name="T12" fmla="*/ 2147483647 w 53095"/>
                <a:gd name="T13" fmla="*/ 2147483647 h 12660"/>
                <a:gd name="T14" fmla="*/ 2147483647 w 53095"/>
                <a:gd name="T15" fmla="*/ 2147483647 h 12660"/>
                <a:gd name="T16" fmla="*/ 2147483647 w 53095"/>
                <a:gd name="T17" fmla="*/ 2147483647 h 12660"/>
                <a:gd name="T18" fmla="*/ 2147483647 w 53095"/>
                <a:gd name="T19" fmla="*/ 2147483647 h 12660"/>
                <a:gd name="T20" fmla="*/ 2147483647 w 53095"/>
                <a:gd name="T21" fmla="*/ 2147483647 h 12660"/>
                <a:gd name="T22" fmla="*/ 2147483647 w 53095"/>
                <a:gd name="T23" fmla="*/ 2147483647 h 12660"/>
                <a:gd name="T24" fmla="*/ 2147483647 w 53095"/>
                <a:gd name="T25" fmla="*/ 2147483647 h 12660"/>
                <a:gd name="T26" fmla="*/ 2147483647 w 53095"/>
                <a:gd name="T27" fmla="*/ 2147483647 h 12660"/>
                <a:gd name="T28" fmla="*/ 2147483647 w 53095"/>
                <a:gd name="T29" fmla="*/ 2147483647 h 12660"/>
                <a:gd name="T30" fmla="*/ 2147483647 w 53095"/>
                <a:gd name="T31" fmla="*/ 2147483647 h 12660"/>
                <a:gd name="T32" fmla="*/ 2147483647 w 53095"/>
                <a:gd name="T33" fmla="*/ 2147483647 h 12660"/>
                <a:gd name="T34" fmla="*/ 2147483647 w 53095"/>
                <a:gd name="T35" fmla="*/ 2147483647 h 12660"/>
                <a:gd name="T36" fmla="*/ 2147483647 w 53095"/>
                <a:gd name="T37" fmla="*/ 2147483647 h 12660"/>
                <a:gd name="T38" fmla="*/ 2147483647 w 53095"/>
                <a:gd name="T39" fmla="*/ 2147483647 h 12660"/>
                <a:gd name="T40" fmla="*/ 2147483647 w 53095"/>
                <a:gd name="T41" fmla="*/ 2147483647 h 12660"/>
                <a:gd name="T42" fmla="*/ 2147483647 w 53095"/>
                <a:gd name="T43" fmla="*/ 2147483647 h 12660"/>
                <a:gd name="T44" fmla="*/ 2147483647 w 53095"/>
                <a:gd name="T45" fmla="*/ 2147483647 h 12660"/>
                <a:gd name="T46" fmla="*/ 2147483647 w 53095"/>
                <a:gd name="T47" fmla="*/ 2147483647 h 12660"/>
                <a:gd name="T48" fmla="*/ 2147483647 w 53095"/>
                <a:gd name="T49" fmla="*/ 2147483647 h 12660"/>
                <a:gd name="T50" fmla="*/ 2147483647 w 53095"/>
                <a:gd name="T51" fmla="*/ 2147483647 h 12660"/>
                <a:gd name="T52" fmla="*/ 2147483647 w 53095"/>
                <a:gd name="T53" fmla="*/ 2147483647 h 12660"/>
                <a:gd name="T54" fmla="*/ 2147483647 w 53095"/>
                <a:gd name="T55" fmla="*/ 2147483647 h 12660"/>
                <a:gd name="T56" fmla="*/ 2147483647 w 53095"/>
                <a:gd name="T57" fmla="*/ 2147483647 h 12660"/>
                <a:gd name="T58" fmla="*/ 2147483647 w 53095"/>
                <a:gd name="T59" fmla="*/ 2147483647 h 12660"/>
                <a:gd name="T60" fmla="*/ 2147483647 w 53095"/>
                <a:gd name="T61" fmla="*/ 2147483647 h 12660"/>
                <a:gd name="T62" fmla="*/ 2147483647 w 53095"/>
                <a:gd name="T63" fmla="*/ 2147483647 h 12660"/>
                <a:gd name="T64" fmla="*/ 2147483647 w 53095"/>
                <a:gd name="T65" fmla="*/ 2147483647 h 12660"/>
                <a:gd name="T66" fmla="*/ 2147483647 w 53095"/>
                <a:gd name="T67" fmla="*/ 2147483647 h 12660"/>
                <a:gd name="T68" fmla="*/ 2147483647 w 53095"/>
                <a:gd name="T69" fmla="*/ 2147483647 h 12660"/>
                <a:gd name="T70" fmla="*/ 2147483647 w 53095"/>
                <a:gd name="T71" fmla="*/ 2147483647 h 12660"/>
                <a:gd name="T72" fmla="*/ 2147483647 w 53095"/>
                <a:gd name="T73" fmla="*/ 2147483647 h 12660"/>
                <a:gd name="T74" fmla="*/ 2147483647 w 53095"/>
                <a:gd name="T75" fmla="*/ 2147483647 h 12660"/>
                <a:gd name="T76" fmla="*/ 2147483647 w 53095"/>
                <a:gd name="T77" fmla="*/ 2147483647 h 12660"/>
                <a:gd name="T78" fmla="*/ 2147483647 w 53095"/>
                <a:gd name="T79" fmla="*/ 2147483647 h 12660"/>
                <a:gd name="T80" fmla="*/ 2147483647 w 53095"/>
                <a:gd name="T81" fmla="*/ 2147483647 h 12660"/>
                <a:gd name="T82" fmla="*/ 2147483647 w 53095"/>
                <a:gd name="T83" fmla="*/ 2147483647 h 12660"/>
                <a:gd name="T84" fmla="*/ 2147483647 w 53095"/>
                <a:gd name="T85" fmla="*/ 2147483647 h 12660"/>
                <a:gd name="T86" fmla="*/ 2147483647 w 53095"/>
                <a:gd name="T87" fmla="*/ 2147483647 h 12660"/>
                <a:gd name="T88" fmla="*/ 2147483647 w 53095"/>
                <a:gd name="T89" fmla="*/ 2147483647 h 12660"/>
                <a:gd name="T90" fmla="*/ 2147483647 w 53095"/>
                <a:gd name="T91" fmla="*/ 2147483647 h 12660"/>
                <a:gd name="T92" fmla="*/ 2147483647 w 53095"/>
                <a:gd name="T93" fmla="*/ 2147483647 h 12660"/>
                <a:gd name="T94" fmla="*/ 2147483647 w 53095"/>
                <a:gd name="T95" fmla="*/ 2147483647 h 12660"/>
                <a:gd name="T96" fmla="*/ 2147483647 w 53095"/>
                <a:gd name="T97" fmla="*/ 2147483647 h 12660"/>
                <a:gd name="T98" fmla="*/ 2147483647 w 53095"/>
                <a:gd name="T99" fmla="*/ 2147483647 h 12660"/>
                <a:gd name="T100" fmla="*/ 2147483647 w 53095"/>
                <a:gd name="T101" fmla="*/ 2147483647 h 12660"/>
                <a:gd name="T102" fmla="*/ 2147483647 w 53095"/>
                <a:gd name="T103" fmla="*/ 2147483647 h 12660"/>
                <a:gd name="T104" fmla="*/ 2147483647 w 53095"/>
                <a:gd name="T105" fmla="*/ 2147483647 h 12660"/>
                <a:gd name="T106" fmla="*/ 2147483647 w 53095"/>
                <a:gd name="T107" fmla="*/ 2147483647 h 12660"/>
                <a:gd name="T108" fmla="*/ 2147483647 w 53095"/>
                <a:gd name="T109" fmla="*/ 2147483647 h 126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3095" h="12660" extrusionOk="0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lnTo>
                    <a:pt x="4811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2" name="Google Shape;331;p3"/>
            <p:cNvSpPr>
              <a:spLocks/>
            </p:cNvSpPr>
            <p:nvPr/>
          </p:nvSpPr>
          <p:spPr bwMode="auto">
            <a:xfrm>
              <a:off x="3417522" y="3312127"/>
              <a:ext cx="30174" cy="30174"/>
            </a:xfrm>
            <a:custGeom>
              <a:avLst/>
              <a:gdLst>
                <a:gd name="T0" fmla="*/ 2147483647 w 607"/>
                <a:gd name="T1" fmla="*/ 0 h 607"/>
                <a:gd name="T2" fmla="*/ 2147483647 w 607"/>
                <a:gd name="T3" fmla="*/ 2147483647 h 607"/>
                <a:gd name="T4" fmla="*/ 2147483647 w 607"/>
                <a:gd name="T5" fmla="*/ 2147483647 h 607"/>
                <a:gd name="T6" fmla="*/ 2147483647 w 607"/>
                <a:gd name="T7" fmla="*/ 2147483647 h 607"/>
                <a:gd name="T8" fmla="*/ 2147483647 w 607"/>
                <a:gd name="T9" fmla="*/ 2147483647 h 607"/>
                <a:gd name="T10" fmla="*/ 2147483647 w 607"/>
                <a:gd name="T11" fmla="*/ 2147483647 h 607"/>
                <a:gd name="T12" fmla="*/ 2147483647 w 607"/>
                <a:gd name="T13" fmla="*/ 2147483647 h 607"/>
                <a:gd name="T14" fmla="*/ 2147483647 w 607"/>
                <a:gd name="T15" fmla="*/ 2147483647 h 607"/>
                <a:gd name="T16" fmla="*/ 2147483647 w 607"/>
                <a:gd name="T17" fmla="*/ 2147483647 h 607"/>
                <a:gd name="T18" fmla="*/ 2147483647 w 607"/>
                <a:gd name="T19" fmla="*/ 2147483647 h 607"/>
                <a:gd name="T20" fmla="*/ 2147483647 w 607"/>
                <a:gd name="T21" fmla="*/ 2147483647 h 607"/>
                <a:gd name="T22" fmla="*/ 2147483647 w 607"/>
                <a:gd name="T23" fmla="*/ 2147483647 h 607"/>
                <a:gd name="T24" fmla="*/ 2147483647 w 607"/>
                <a:gd name="T25" fmla="*/ 2147483647 h 607"/>
                <a:gd name="T26" fmla="*/ 2147483647 w 607"/>
                <a:gd name="T27" fmla="*/ 2147483647 h 607"/>
                <a:gd name="T28" fmla="*/ 2147483647 w 607"/>
                <a:gd name="T29" fmla="*/ 2147483647 h 607"/>
                <a:gd name="T30" fmla="*/ 2147483647 w 607"/>
                <a:gd name="T31" fmla="*/ 2147483647 h 607"/>
                <a:gd name="T32" fmla="*/ 2147483647 w 607"/>
                <a:gd name="T33" fmla="*/ 2147483647 h 607"/>
                <a:gd name="T34" fmla="*/ 2147483647 w 607"/>
                <a:gd name="T35" fmla="*/ 2147483647 h 607"/>
                <a:gd name="T36" fmla="*/ 2147483647 w 607"/>
                <a:gd name="T37" fmla="*/ 2147483647 h 607"/>
                <a:gd name="T38" fmla="*/ 2147483647 w 607"/>
                <a:gd name="T39" fmla="*/ 0 h 607"/>
                <a:gd name="T40" fmla="*/ 2147483647 w 607"/>
                <a:gd name="T41" fmla="*/ 0 h 60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07" h="607" extrusionOk="0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3" name="Google Shape;332;p3"/>
            <p:cNvSpPr>
              <a:spLocks/>
            </p:cNvSpPr>
            <p:nvPr/>
          </p:nvSpPr>
          <p:spPr bwMode="auto">
            <a:xfrm>
              <a:off x="2599146" y="4053551"/>
              <a:ext cx="1665285" cy="15112"/>
            </a:xfrm>
            <a:custGeom>
              <a:avLst/>
              <a:gdLst>
                <a:gd name="T0" fmla="*/ 2147483647 w 33500"/>
                <a:gd name="T1" fmla="*/ 0 h 304"/>
                <a:gd name="T2" fmla="*/ 2147483647 w 33500"/>
                <a:gd name="T3" fmla="*/ 2147483647 h 304"/>
                <a:gd name="T4" fmla="*/ 2147483647 w 33500"/>
                <a:gd name="T5" fmla="*/ 2147483647 h 304"/>
                <a:gd name="T6" fmla="*/ 2147483647 w 33500"/>
                <a:gd name="T7" fmla="*/ 2147483647 h 304"/>
                <a:gd name="T8" fmla="*/ 2147483647 w 33500"/>
                <a:gd name="T9" fmla="*/ 2147483647 h 304"/>
                <a:gd name="T10" fmla="*/ 2147483647 w 33500"/>
                <a:gd name="T11" fmla="*/ 2147483647 h 304"/>
                <a:gd name="T12" fmla="*/ 0 w 33500"/>
                <a:gd name="T13" fmla="*/ 2147483647 h 304"/>
                <a:gd name="T14" fmla="*/ 0 w 33500"/>
                <a:gd name="T15" fmla="*/ 2147483647 h 304"/>
                <a:gd name="T16" fmla="*/ 0 w 33500"/>
                <a:gd name="T17" fmla="*/ 2147483647 h 304"/>
                <a:gd name="T18" fmla="*/ 2147483647 w 33500"/>
                <a:gd name="T19" fmla="*/ 2147483647 h 304"/>
                <a:gd name="T20" fmla="*/ 2147483647 w 33500"/>
                <a:gd name="T21" fmla="*/ 2147483647 h 304"/>
                <a:gd name="T22" fmla="*/ 2147483647 w 33500"/>
                <a:gd name="T23" fmla="*/ 2147483647 h 304"/>
                <a:gd name="T24" fmla="*/ 2147483647 w 33500"/>
                <a:gd name="T25" fmla="*/ 2147483647 h 304"/>
                <a:gd name="T26" fmla="*/ 2147483647 w 33500"/>
                <a:gd name="T27" fmla="*/ 2147483647 h 304"/>
                <a:gd name="T28" fmla="*/ 2147483647 w 33500"/>
                <a:gd name="T29" fmla="*/ 2147483647 h 304"/>
                <a:gd name="T30" fmla="*/ 2147483647 w 33500"/>
                <a:gd name="T31" fmla="*/ 2147483647 h 304"/>
                <a:gd name="T32" fmla="*/ 2147483647 w 33500"/>
                <a:gd name="T33" fmla="*/ 2147483647 h 304"/>
                <a:gd name="T34" fmla="*/ 2147483647 w 33500"/>
                <a:gd name="T35" fmla="*/ 2147483647 h 304"/>
                <a:gd name="T36" fmla="*/ 2147483647 w 33500"/>
                <a:gd name="T37" fmla="*/ 2147483647 h 304"/>
                <a:gd name="T38" fmla="*/ 2147483647 w 33500"/>
                <a:gd name="T39" fmla="*/ 2147483647 h 304"/>
                <a:gd name="T40" fmla="*/ 2147483647 w 33500"/>
                <a:gd name="T41" fmla="*/ 2147483647 h 304"/>
                <a:gd name="T42" fmla="*/ 2147483647 w 33500"/>
                <a:gd name="T43" fmla="*/ 2147483647 h 304"/>
                <a:gd name="T44" fmla="*/ 2147483647 w 33500"/>
                <a:gd name="T45" fmla="*/ 2147483647 h 304"/>
                <a:gd name="T46" fmla="*/ 2147483647 w 33500"/>
                <a:gd name="T47" fmla="*/ 2147483647 h 304"/>
                <a:gd name="T48" fmla="*/ 2147483647 w 33500"/>
                <a:gd name="T49" fmla="*/ 0 h 304"/>
                <a:gd name="T50" fmla="*/ 2147483647 w 33500"/>
                <a:gd name="T51" fmla="*/ 0 h 3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3500" h="304" extrusionOk="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lnTo>
                    <a:pt x="2313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4" name="Google Shape;333;p3"/>
            <p:cNvSpPr>
              <a:spLocks/>
            </p:cNvSpPr>
            <p:nvPr/>
          </p:nvSpPr>
          <p:spPr bwMode="auto">
            <a:xfrm>
              <a:off x="3020885" y="5056053"/>
              <a:ext cx="856951" cy="85402"/>
            </a:xfrm>
            <a:custGeom>
              <a:avLst/>
              <a:gdLst>
                <a:gd name="T0" fmla="*/ 2147483647 w 17239"/>
                <a:gd name="T1" fmla="*/ 0 h 1718"/>
                <a:gd name="T2" fmla="*/ 2147483647 w 17239"/>
                <a:gd name="T3" fmla="*/ 2147483647 h 1718"/>
                <a:gd name="T4" fmla="*/ 2147483647 w 17239"/>
                <a:gd name="T5" fmla="*/ 2147483647 h 1718"/>
                <a:gd name="T6" fmla="*/ 2147483647 w 17239"/>
                <a:gd name="T7" fmla="*/ 2147483647 h 1718"/>
                <a:gd name="T8" fmla="*/ 2147483647 w 17239"/>
                <a:gd name="T9" fmla="*/ 2147483647 h 1718"/>
                <a:gd name="T10" fmla="*/ 2147483647 w 17239"/>
                <a:gd name="T11" fmla="*/ 2147483647 h 1718"/>
                <a:gd name="T12" fmla="*/ 2147483647 w 17239"/>
                <a:gd name="T13" fmla="*/ 2147483647 h 1718"/>
                <a:gd name="T14" fmla="*/ 2147483647 w 17239"/>
                <a:gd name="T15" fmla="*/ 2147483647 h 1718"/>
                <a:gd name="T16" fmla="*/ 2147483647 w 17239"/>
                <a:gd name="T17" fmla="*/ 2147483647 h 1718"/>
                <a:gd name="T18" fmla="*/ 2147483647 w 17239"/>
                <a:gd name="T19" fmla="*/ 2147483647 h 1718"/>
                <a:gd name="T20" fmla="*/ 2147483647 w 17239"/>
                <a:gd name="T21" fmla="*/ 2147483647 h 1718"/>
                <a:gd name="T22" fmla="*/ 2147483647 w 17239"/>
                <a:gd name="T23" fmla="*/ 2147483647 h 1718"/>
                <a:gd name="T24" fmla="*/ 2147483647 w 17239"/>
                <a:gd name="T25" fmla="*/ 2147483647 h 1718"/>
                <a:gd name="T26" fmla="*/ 2147483647 w 17239"/>
                <a:gd name="T27" fmla="*/ 2147483647 h 1718"/>
                <a:gd name="T28" fmla="*/ 2147483647 w 17239"/>
                <a:gd name="T29" fmla="*/ 2147483647 h 1718"/>
                <a:gd name="T30" fmla="*/ 2147483647 w 17239"/>
                <a:gd name="T31" fmla="*/ 2147483647 h 1718"/>
                <a:gd name="T32" fmla="*/ 2147483647 w 17239"/>
                <a:gd name="T33" fmla="*/ 2147483647 h 1718"/>
                <a:gd name="T34" fmla="*/ 2147483647 w 17239"/>
                <a:gd name="T35" fmla="*/ 2147483647 h 1718"/>
                <a:gd name="T36" fmla="*/ 2147483647 w 17239"/>
                <a:gd name="T37" fmla="*/ 2147483647 h 1718"/>
                <a:gd name="T38" fmla="*/ 2147483647 w 17239"/>
                <a:gd name="T39" fmla="*/ 2147483647 h 1718"/>
                <a:gd name="T40" fmla="*/ 2147483647 w 17239"/>
                <a:gd name="T41" fmla="*/ 2147483647 h 1718"/>
                <a:gd name="T42" fmla="*/ 2147483647 w 17239"/>
                <a:gd name="T43" fmla="*/ 2147483647 h 1718"/>
                <a:gd name="T44" fmla="*/ 2147483647 w 17239"/>
                <a:gd name="T45" fmla="*/ 2147483647 h 1718"/>
                <a:gd name="T46" fmla="*/ 2147483647 w 17239"/>
                <a:gd name="T47" fmla="*/ 2147483647 h 1718"/>
                <a:gd name="T48" fmla="*/ 2147483647 w 17239"/>
                <a:gd name="T49" fmla="*/ 2147483647 h 1718"/>
                <a:gd name="T50" fmla="*/ 2147483647 w 17239"/>
                <a:gd name="T51" fmla="*/ 2147483647 h 1718"/>
                <a:gd name="T52" fmla="*/ 2147483647 w 17239"/>
                <a:gd name="T53" fmla="*/ 2147483647 h 1718"/>
                <a:gd name="T54" fmla="*/ 2147483647 w 17239"/>
                <a:gd name="T55" fmla="*/ 2147483647 h 1718"/>
                <a:gd name="T56" fmla="*/ 2147483647 w 17239"/>
                <a:gd name="T57" fmla="*/ 2147483647 h 1718"/>
                <a:gd name="T58" fmla="*/ 2147483647 w 17239"/>
                <a:gd name="T59" fmla="*/ 2147483647 h 1718"/>
                <a:gd name="T60" fmla="*/ 2147483647 w 17239"/>
                <a:gd name="T61" fmla="*/ 2147483647 h 1718"/>
                <a:gd name="T62" fmla="*/ 2147483647 w 17239"/>
                <a:gd name="T63" fmla="*/ 2147483647 h 1718"/>
                <a:gd name="T64" fmla="*/ 2147483647 w 17239"/>
                <a:gd name="T65" fmla="*/ 2147483647 h 1718"/>
                <a:gd name="T66" fmla="*/ 2147483647 w 17239"/>
                <a:gd name="T67" fmla="*/ 2147483647 h 1718"/>
                <a:gd name="T68" fmla="*/ 2147483647 w 17239"/>
                <a:gd name="T69" fmla="*/ 2147483647 h 1718"/>
                <a:gd name="T70" fmla="*/ 2147483647 w 17239"/>
                <a:gd name="T71" fmla="*/ 2147483647 h 1718"/>
                <a:gd name="T72" fmla="*/ 2147483647 w 17239"/>
                <a:gd name="T73" fmla="*/ 0 h 171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7239" h="1718" extrusionOk="0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5" name="Google Shape;334;p3"/>
            <p:cNvSpPr>
              <a:spLocks/>
            </p:cNvSpPr>
            <p:nvPr/>
          </p:nvSpPr>
          <p:spPr bwMode="auto">
            <a:xfrm>
              <a:off x="1456015" y="4207503"/>
              <a:ext cx="649461" cy="933951"/>
            </a:xfrm>
            <a:custGeom>
              <a:avLst/>
              <a:gdLst>
                <a:gd name="T0" fmla="*/ 2147483647 w 13065"/>
                <a:gd name="T1" fmla="*/ 2147483647 h 18788"/>
                <a:gd name="T2" fmla="*/ 2147483647 w 13065"/>
                <a:gd name="T3" fmla="*/ 2147483647 h 18788"/>
                <a:gd name="T4" fmla="*/ 2147483647 w 13065"/>
                <a:gd name="T5" fmla="*/ 2147483647 h 18788"/>
                <a:gd name="T6" fmla="*/ 2147483647 w 13065"/>
                <a:gd name="T7" fmla="*/ 2147483647 h 18788"/>
                <a:gd name="T8" fmla="*/ 2147483647 w 13065"/>
                <a:gd name="T9" fmla="*/ 2147483647 h 18788"/>
                <a:gd name="T10" fmla="*/ 2147483647 w 13065"/>
                <a:gd name="T11" fmla="*/ 2147483647 h 18788"/>
                <a:gd name="T12" fmla="*/ 2147483647 w 13065"/>
                <a:gd name="T13" fmla="*/ 2147483647 h 18788"/>
                <a:gd name="T14" fmla="*/ 2147483647 w 13065"/>
                <a:gd name="T15" fmla="*/ 2147483647 h 18788"/>
                <a:gd name="T16" fmla="*/ 2147483647 w 13065"/>
                <a:gd name="T17" fmla="*/ 2147483647 h 18788"/>
                <a:gd name="T18" fmla="*/ 2147483647 w 13065"/>
                <a:gd name="T19" fmla="*/ 2147483647 h 18788"/>
                <a:gd name="T20" fmla="*/ 2147483647 w 13065"/>
                <a:gd name="T21" fmla="*/ 2147483647 h 18788"/>
                <a:gd name="T22" fmla="*/ 2147483647 w 13065"/>
                <a:gd name="T23" fmla="*/ 2147483647 h 18788"/>
                <a:gd name="T24" fmla="*/ 2147483647 w 13065"/>
                <a:gd name="T25" fmla="*/ 2147483647 h 18788"/>
                <a:gd name="T26" fmla="*/ 2147483647 w 13065"/>
                <a:gd name="T27" fmla="*/ 2147483647 h 18788"/>
                <a:gd name="T28" fmla="*/ 2147483647 w 13065"/>
                <a:gd name="T29" fmla="*/ 2147483647 h 18788"/>
                <a:gd name="T30" fmla="*/ 2147483647 w 13065"/>
                <a:gd name="T31" fmla="*/ 2147483647 h 18788"/>
                <a:gd name="T32" fmla="*/ 2147483647 w 13065"/>
                <a:gd name="T33" fmla="*/ 2147483647 h 18788"/>
                <a:gd name="T34" fmla="*/ 2147483647 w 13065"/>
                <a:gd name="T35" fmla="*/ 2147483647 h 18788"/>
                <a:gd name="T36" fmla="*/ 2147483647 w 13065"/>
                <a:gd name="T37" fmla="*/ 2147483647 h 18788"/>
                <a:gd name="T38" fmla="*/ 2147483647 w 13065"/>
                <a:gd name="T39" fmla="*/ 2147483647 h 18788"/>
                <a:gd name="T40" fmla="*/ 2147483647 w 13065"/>
                <a:gd name="T41" fmla="*/ 2147483647 h 18788"/>
                <a:gd name="T42" fmla="*/ 2147483647 w 13065"/>
                <a:gd name="T43" fmla="*/ 2147483647 h 18788"/>
                <a:gd name="T44" fmla="*/ 2147483647 w 13065"/>
                <a:gd name="T45" fmla="*/ 2147483647 h 18788"/>
                <a:gd name="T46" fmla="*/ 2147483647 w 13065"/>
                <a:gd name="T47" fmla="*/ 2147483647 h 18788"/>
                <a:gd name="T48" fmla="*/ 2147483647 w 13065"/>
                <a:gd name="T49" fmla="*/ 2147483647 h 18788"/>
                <a:gd name="T50" fmla="*/ 2147483647 w 13065"/>
                <a:gd name="T51" fmla="*/ 2147483647 h 18788"/>
                <a:gd name="T52" fmla="*/ 2147483647 w 13065"/>
                <a:gd name="T53" fmla="*/ 2147483647 h 18788"/>
                <a:gd name="T54" fmla="*/ 2147483647 w 13065"/>
                <a:gd name="T55" fmla="*/ 2147483647 h 18788"/>
                <a:gd name="T56" fmla="*/ 2147483647 w 13065"/>
                <a:gd name="T57" fmla="*/ 2147483647 h 18788"/>
                <a:gd name="T58" fmla="*/ 2147483647 w 13065"/>
                <a:gd name="T59" fmla="*/ 2147483647 h 18788"/>
                <a:gd name="T60" fmla="*/ 2147483647 w 13065"/>
                <a:gd name="T61" fmla="*/ 2147483647 h 18788"/>
                <a:gd name="T62" fmla="*/ 2147483647 w 13065"/>
                <a:gd name="T63" fmla="*/ 2147483647 h 18788"/>
                <a:gd name="T64" fmla="*/ 2147483647 w 13065"/>
                <a:gd name="T65" fmla="*/ 2147483647 h 18788"/>
                <a:gd name="T66" fmla="*/ 2147483647 w 13065"/>
                <a:gd name="T67" fmla="*/ 2147483647 h 18788"/>
                <a:gd name="T68" fmla="*/ 2147483647 w 13065"/>
                <a:gd name="T69" fmla="*/ 2147483647 h 18788"/>
                <a:gd name="T70" fmla="*/ 2147483647 w 13065"/>
                <a:gd name="T71" fmla="*/ 2147483647 h 18788"/>
                <a:gd name="T72" fmla="*/ 2147483647 w 13065"/>
                <a:gd name="T73" fmla="*/ 2147483647 h 18788"/>
                <a:gd name="T74" fmla="*/ 2147483647 w 13065"/>
                <a:gd name="T75" fmla="*/ 2147483647 h 18788"/>
                <a:gd name="T76" fmla="*/ 2147483647 w 13065"/>
                <a:gd name="T77" fmla="*/ 2147483647 h 18788"/>
                <a:gd name="T78" fmla="*/ 2147483647 w 13065"/>
                <a:gd name="T79" fmla="*/ 2147483647 h 18788"/>
                <a:gd name="T80" fmla="*/ 2147483647 w 13065"/>
                <a:gd name="T81" fmla="*/ 2147483647 h 18788"/>
                <a:gd name="T82" fmla="*/ 2147483647 w 13065"/>
                <a:gd name="T83" fmla="*/ 2147483647 h 18788"/>
                <a:gd name="T84" fmla="*/ 2147483647 w 13065"/>
                <a:gd name="T85" fmla="*/ 2147483647 h 18788"/>
                <a:gd name="T86" fmla="*/ 2147483647 w 13065"/>
                <a:gd name="T87" fmla="*/ 2147483647 h 18788"/>
                <a:gd name="T88" fmla="*/ 2147483647 w 13065"/>
                <a:gd name="T89" fmla="*/ 2147483647 h 18788"/>
                <a:gd name="T90" fmla="*/ 2147483647 w 13065"/>
                <a:gd name="T91" fmla="*/ 2147483647 h 18788"/>
                <a:gd name="T92" fmla="*/ 2147483647 w 13065"/>
                <a:gd name="T93" fmla="*/ 2147483647 h 18788"/>
                <a:gd name="T94" fmla="*/ 2147483647 w 13065"/>
                <a:gd name="T95" fmla="*/ 2147483647 h 18788"/>
                <a:gd name="T96" fmla="*/ 2147483647 w 13065"/>
                <a:gd name="T97" fmla="*/ 2147483647 h 18788"/>
                <a:gd name="T98" fmla="*/ 2147483647 w 13065"/>
                <a:gd name="T99" fmla="*/ 2147483647 h 18788"/>
                <a:gd name="T100" fmla="*/ 2147483647 w 13065"/>
                <a:gd name="T101" fmla="*/ 2147483647 h 18788"/>
                <a:gd name="T102" fmla="*/ 2147483647 w 13065"/>
                <a:gd name="T103" fmla="*/ 2147483647 h 18788"/>
                <a:gd name="T104" fmla="*/ 2147483647 w 13065"/>
                <a:gd name="T105" fmla="*/ 2147483647 h 18788"/>
                <a:gd name="T106" fmla="*/ 2147483647 w 13065"/>
                <a:gd name="T107" fmla="*/ 2147483647 h 18788"/>
                <a:gd name="T108" fmla="*/ 2147483647 w 13065"/>
                <a:gd name="T109" fmla="*/ 2147483647 h 18788"/>
                <a:gd name="T110" fmla="*/ 2147483647 w 13065"/>
                <a:gd name="T111" fmla="*/ 2147483647 h 18788"/>
                <a:gd name="T112" fmla="*/ 2147483647 w 13065"/>
                <a:gd name="T113" fmla="*/ 2147483647 h 18788"/>
                <a:gd name="T114" fmla="*/ 2147483647 w 13065"/>
                <a:gd name="T115" fmla="*/ 2147483647 h 18788"/>
                <a:gd name="T116" fmla="*/ 2147483647 w 13065"/>
                <a:gd name="T117" fmla="*/ 2147483647 h 18788"/>
                <a:gd name="T118" fmla="*/ 2147483647 w 13065"/>
                <a:gd name="T119" fmla="*/ 2147483647 h 18788"/>
                <a:gd name="T120" fmla="*/ 2147483647 w 13065"/>
                <a:gd name="T121" fmla="*/ 2147483647 h 18788"/>
                <a:gd name="T122" fmla="*/ 2147483647 w 13065"/>
                <a:gd name="T123" fmla="*/ 2147483647 h 187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3065" h="18788" extrusionOk="0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lnTo>
                    <a:pt x="11785" y="125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6" name="Google Shape;335;p3"/>
            <p:cNvSpPr>
              <a:spLocks/>
            </p:cNvSpPr>
            <p:nvPr/>
          </p:nvSpPr>
          <p:spPr bwMode="auto">
            <a:xfrm>
              <a:off x="1979908" y="3236816"/>
              <a:ext cx="2925533" cy="30174"/>
            </a:xfrm>
            <a:custGeom>
              <a:avLst/>
              <a:gdLst>
                <a:gd name="T0" fmla="*/ 2147483647 w 58852"/>
                <a:gd name="T1" fmla="*/ 0 h 607"/>
                <a:gd name="T2" fmla="*/ 2147483647 w 58852"/>
                <a:gd name="T3" fmla="*/ 2147483647 h 607"/>
                <a:gd name="T4" fmla="*/ 2147483647 w 58852"/>
                <a:gd name="T5" fmla="*/ 2147483647 h 607"/>
                <a:gd name="T6" fmla="*/ 2147483647 w 58852"/>
                <a:gd name="T7" fmla="*/ 2147483647 h 607"/>
                <a:gd name="T8" fmla="*/ 2147483647 w 58852"/>
                <a:gd name="T9" fmla="*/ 2147483647 h 607"/>
                <a:gd name="T10" fmla="*/ 2147483647 w 58852"/>
                <a:gd name="T11" fmla="*/ 2147483647 h 607"/>
                <a:gd name="T12" fmla="*/ 2147483647 w 58852"/>
                <a:gd name="T13" fmla="*/ 2147483647 h 607"/>
                <a:gd name="T14" fmla="*/ 0 w 58852"/>
                <a:gd name="T15" fmla="*/ 2147483647 h 607"/>
                <a:gd name="T16" fmla="*/ 2147483647 w 58852"/>
                <a:gd name="T17" fmla="*/ 2147483647 h 607"/>
                <a:gd name="T18" fmla="*/ 2147483647 w 58852"/>
                <a:gd name="T19" fmla="*/ 2147483647 h 607"/>
                <a:gd name="T20" fmla="*/ 2147483647 w 58852"/>
                <a:gd name="T21" fmla="*/ 2147483647 h 607"/>
                <a:gd name="T22" fmla="*/ 2147483647 w 58852"/>
                <a:gd name="T23" fmla="*/ 2147483647 h 607"/>
                <a:gd name="T24" fmla="*/ 2147483647 w 58852"/>
                <a:gd name="T25" fmla="*/ 2147483647 h 607"/>
                <a:gd name="T26" fmla="*/ 2147483647 w 58852"/>
                <a:gd name="T27" fmla="*/ 2147483647 h 607"/>
                <a:gd name="T28" fmla="*/ 2147483647 w 58852"/>
                <a:gd name="T29" fmla="*/ 2147483647 h 607"/>
                <a:gd name="T30" fmla="*/ 2147483647 w 58852"/>
                <a:gd name="T31" fmla="*/ 2147483647 h 607"/>
                <a:gd name="T32" fmla="*/ 2147483647 w 58852"/>
                <a:gd name="T33" fmla="*/ 2147483647 h 607"/>
                <a:gd name="T34" fmla="*/ 2147483647 w 58852"/>
                <a:gd name="T35" fmla="*/ 2147483647 h 607"/>
                <a:gd name="T36" fmla="*/ 2147483647 w 58852"/>
                <a:gd name="T37" fmla="*/ 2147483647 h 607"/>
                <a:gd name="T38" fmla="*/ 2147483647 w 58852"/>
                <a:gd name="T39" fmla="*/ 2147483647 h 607"/>
                <a:gd name="T40" fmla="*/ 2147483647 w 58852"/>
                <a:gd name="T41" fmla="*/ 2147483647 h 607"/>
                <a:gd name="T42" fmla="*/ 2147483647 w 58852"/>
                <a:gd name="T43" fmla="*/ 2147483647 h 607"/>
                <a:gd name="T44" fmla="*/ 2147483647 w 58852"/>
                <a:gd name="T45" fmla="*/ 2147483647 h 607"/>
                <a:gd name="T46" fmla="*/ 2147483647 w 58852"/>
                <a:gd name="T47" fmla="*/ 2147483647 h 607"/>
                <a:gd name="T48" fmla="*/ 2147483647 w 58852"/>
                <a:gd name="T49" fmla="*/ 2147483647 h 607"/>
                <a:gd name="T50" fmla="*/ 2147483647 w 58852"/>
                <a:gd name="T51" fmla="*/ 0 h 607"/>
                <a:gd name="T52" fmla="*/ 2147483647 w 58852"/>
                <a:gd name="T53" fmla="*/ 0 h 60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8852" h="607" extrusionOk="0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lnTo>
                    <a:pt x="2525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7" name="Google Shape;336;p3"/>
            <p:cNvSpPr>
              <a:spLocks/>
            </p:cNvSpPr>
            <p:nvPr/>
          </p:nvSpPr>
          <p:spPr bwMode="auto">
            <a:xfrm>
              <a:off x="1410828" y="5004156"/>
              <a:ext cx="257796" cy="137299"/>
            </a:xfrm>
            <a:custGeom>
              <a:avLst/>
              <a:gdLst>
                <a:gd name="T0" fmla="*/ 2147483647 w 5186"/>
                <a:gd name="T1" fmla="*/ 2147483647 h 2762"/>
                <a:gd name="T2" fmla="*/ 2147483647 w 5186"/>
                <a:gd name="T3" fmla="*/ 2147483647 h 2762"/>
                <a:gd name="T4" fmla="*/ 2147483647 w 5186"/>
                <a:gd name="T5" fmla="*/ 2147483647 h 2762"/>
                <a:gd name="T6" fmla="*/ 2147483647 w 5186"/>
                <a:gd name="T7" fmla="*/ 2147483647 h 2762"/>
                <a:gd name="T8" fmla="*/ 2147483647 w 5186"/>
                <a:gd name="T9" fmla="*/ 2147483647 h 2762"/>
                <a:gd name="T10" fmla="*/ 2147483647 w 5186"/>
                <a:gd name="T11" fmla="*/ 2147483647 h 2762"/>
                <a:gd name="T12" fmla="*/ 2147483647 w 5186"/>
                <a:gd name="T13" fmla="*/ 2147483647 h 2762"/>
                <a:gd name="T14" fmla="*/ 2147483647 w 5186"/>
                <a:gd name="T15" fmla="*/ 2147483647 h 2762"/>
                <a:gd name="T16" fmla="*/ 2147483647 w 5186"/>
                <a:gd name="T17" fmla="*/ 2147483647 h 2762"/>
                <a:gd name="T18" fmla="*/ 2147483647 w 5186"/>
                <a:gd name="T19" fmla="*/ 2147483647 h 2762"/>
                <a:gd name="T20" fmla="*/ 2147483647 w 5186"/>
                <a:gd name="T21" fmla="*/ 2147483647 h 2762"/>
                <a:gd name="T22" fmla="*/ 2147483647 w 5186"/>
                <a:gd name="T23" fmla="*/ 2147483647 h 2762"/>
                <a:gd name="T24" fmla="*/ 2147483647 w 5186"/>
                <a:gd name="T25" fmla="*/ 2147483647 h 2762"/>
                <a:gd name="T26" fmla="*/ 2147483647 w 5186"/>
                <a:gd name="T27" fmla="*/ 2147483647 h 2762"/>
                <a:gd name="T28" fmla="*/ 2147483647 w 5186"/>
                <a:gd name="T29" fmla="*/ 2147483647 h 2762"/>
                <a:gd name="T30" fmla="*/ 2147483647 w 5186"/>
                <a:gd name="T31" fmla="*/ 2147483647 h 2762"/>
                <a:gd name="T32" fmla="*/ 2147483647 w 5186"/>
                <a:gd name="T33" fmla="*/ 2147483647 h 2762"/>
                <a:gd name="T34" fmla="*/ 2147483647 w 5186"/>
                <a:gd name="T35" fmla="*/ 2147483647 h 2762"/>
                <a:gd name="T36" fmla="*/ 2147483647 w 5186"/>
                <a:gd name="T37" fmla="*/ 2147483647 h 2762"/>
                <a:gd name="T38" fmla="*/ 2147483647 w 5186"/>
                <a:gd name="T39" fmla="*/ 2147483647 h 2762"/>
                <a:gd name="T40" fmla="*/ 2147483647 w 5186"/>
                <a:gd name="T41" fmla="*/ 2147483647 h 2762"/>
                <a:gd name="T42" fmla="*/ 2147483647 w 5186"/>
                <a:gd name="T43" fmla="*/ 2147483647 h 2762"/>
                <a:gd name="T44" fmla="*/ 2147483647 w 5186"/>
                <a:gd name="T45" fmla="*/ 2147483647 h 2762"/>
                <a:gd name="T46" fmla="*/ 2147483647 w 5186"/>
                <a:gd name="T47" fmla="*/ 2147483647 h 2762"/>
                <a:gd name="T48" fmla="*/ 2147483647 w 5186"/>
                <a:gd name="T49" fmla="*/ 2147483647 h 2762"/>
                <a:gd name="T50" fmla="*/ 2147483647 w 5186"/>
                <a:gd name="T51" fmla="*/ 2147483647 h 2762"/>
                <a:gd name="T52" fmla="*/ 2147483647 w 5186"/>
                <a:gd name="T53" fmla="*/ 2147483647 h 2762"/>
                <a:gd name="T54" fmla="*/ 2147483647 w 5186"/>
                <a:gd name="T55" fmla="*/ 2147483647 h 2762"/>
                <a:gd name="T56" fmla="*/ 2147483647 w 5186"/>
                <a:gd name="T57" fmla="*/ 2147483647 h 2762"/>
                <a:gd name="T58" fmla="*/ 2147483647 w 5186"/>
                <a:gd name="T59" fmla="*/ 2147483647 h 2762"/>
                <a:gd name="T60" fmla="*/ 2147483647 w 5186"/>
                <a:gd name="T61" fmla="*/ 2147483647 h 2762"/>
                <a:gd name="T62" fmla="*/ 2147483647 w 5186"/>
                <a:gd name="T63" fmla="*/ 2147483647 h 2762"/>
                <a:gd name="T64" fmla="*/ 2147483647 w 5186"/>
                <a:gd name="T65" fmla="*/ 2147483647 h 2762"/>
                <a:gd name="T66" fmla="*/ 2147483647 w 5186"/>
                <a:gd name="T67" fmla="*/ 2147483647 h 2762"/>
                <a:gd name="T68" fmla="*/ 2147483647 w 5186"/>
                <a:gd name="T69" fmla="*/ 2147483647 h 2762"/>
                <a:gd name="T70" fmla="*/ 2147483647 w 5186"/>
                <a:gd name="T71" fmla="*/ 2147483647 h 2762"/>
                <a:gd name="T72" fmla="*/ 2147483647 w 5186"/>
                <a:gd name="T73" fmla="*/ 2147483647 h 2762"/>
                <a:gd name="T74" fmla="*/ 2147483647 w 5186"/>
                <a:gd name="T75" fmla="*/ 2147483647 h 2762"/>
                <a:gd name="T76" fmla="*/ 2147483647 w 5186"/>
                <a:gd name="T77" fmla="*/ 2147483647 h 2762"/>
                <a:gd name="T78" fmla="*/ 2147483647 w 5186"/>
                <a:gd name="T79" fmla="*/ 2147483647 h 2762"/>
                <a:gd name="T80" fmla="*/ 2147483647 w 5186"/>
                <a:gd name="T81" fmla="*/ 2147483647 h 2762"/>
                <a:gd name="T82" fmla="*/ 2147483647 w 5186"/>
                <a:gd name="T83" fmla="*/ 2147483647 h 2762"/>
                <a:gd name="T84" fmla="*/ 2147483647 w 5186"/>
                <a:gd name="T85" fmla="*/ 2147483647 h 27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186" h="2762" extrusionOk="0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lnTo>
                    <a:pt x="2189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8" name="Google Shape;337;p3"/>
            <p:cNvSpPr>
              <a:spLocks/>
            </p:cNvSpPr>
            <p:nvPr/>
          </p:nvSpPr>
          <p:spPr bwMode="auto">
            <a:xfrm>
              <a:off x="3536378" y="4478621"/>
              <a:ext cx="41856" cy="35195"/>
            </a:xfrm>
            <a:custGeom>
              <a:avLst/>
              <a:gdLst>
                <a:gd name="T0" fmla="*/ 2147483647 w 842"/>
                <a:gd name="T1" fmla="*/ 2147483647 h 708"/>
                <a:gd name="T2" fmla="*/ 2147483647 w 842"/>
                <a:gd name="T3" fmla="*/ 2147483647 h 708"/>
                <a:gd name="T4" fmla="*/ 2147483647 w 842"/>
                <a:gd name="T5" fmla="*/ 2147483647 h 708"/>
                <a:gd name="T6" fmla="*/ 2147483647 w 842"/>
                <a:gd name="T7" fmla="*/ 2147483647 h 708"/>
                <a:gd name="T8" fmla="*/ 2147483647 w 842"/>
                <a:gd name="T9" fmla="*/ 2147483647 h 708"/>
                <a:gd name="T10" fmla="*/ 2147483647 w 842"/>
                <a:gd name="T11" fmla="*/ 2147483647 h 708"/>
                <a:gd name="T12" fmla="*/ 2147483647 w 842"/>
                <a:gd name="T13" fmla="*/ 2147483647 h 708"/>
                <a:gd name="T14" fmla="*/ 2147483647 w 842"/>
                <a:gd name="T15" fmla="*/ 2147483647 h 708"/>
                <a:gd name="T16" fmla="*/ 2147483647 w 842"/>
                <a:gd name="T17" fmla="*/ 2147483647 h 708"/>
                <a:gd name="T18" fmla="*/ 2147483647 w 842"/>
                <a:gd name="T19" fmla="*/ 2147483647 h 708"/>
                <a:gd name="T20" fmla="*/ 2147483647 w 842"/>
                <a:gd name="T21" fmla="*/ 2147483647 h 708"/>
                <a:gd name="T22" fmla="*/ 2147483647 w 842"/>
                <a:gd name="T23" fmla="*/ 2147483647 h 708"/>
                <a:gd name="T24" fmla="*/ 2147483647 w 842"/>
                <a:gd name="T25" fmla="*/ 2147483647 h 708"/>
                <a:gd name="T26" fmla="*/ 2147483647 w 842"/>
                <a:gd name="T27" fmla="*/ 2147483647 h 708"/>
                <a:gd name="T28" fmla="*/ 2147483647 w 842"/>
                <a:gd name="T29" fmla="*/ 2147483647 h 708"/>
                <a:gd name="T30" fmla="*/ 2147483647 w 842"/>
                <a:gd name="T31" fmla="*/ 2147483647 h 708"/>
                <a:gd name="T32" fmla="*/ 2147483647 w 842"/>
                <a:gd name="T33" fmla="*/ 2147483647 h 708"/>
                <a:gd name="T34" fmla="*/ 2147483647 w 842"/>
                <a:gd name="T35" fmla="*/ 2147483647 h 708"/>
                <a:gd name="T36" fmla="*/ 2147483647 w 842"/>
                <a:gd name="T37" fmla="*/ 2147483647 h 708"/>
                <a:gd name="T38" fmla="*/ 0 w 842"/>
                <a:gd name="T39" fmla="*/ 2147483647 h 708"/>
                <a:gd name="T40" fmla="*/ 0 w 842"/>
                <a:gd name="T41" fmla="*/ 2147483647 h 708"/>
                <a:gd name="T42" fmla="*/ 0 w 842"/>
                <a:gd name="T43" fmla="*/ 2147483647 h 708"/>
                <a:gd name="T44" fmla="*/ 2147483647 w 842"/>
                <a:gd name="T45" fmla="*/ 2147483647 h 708"/>
                <a:gd name="T46" fmla="*/ 2147483647 w 842"/>
                <a:gd name="T47" fmla="*/ 2147483647 h 708"/>
                <a:gd name="T48" fmla="*/ 2147483647 w 842"/>
                <a:gd name="T49" fmla="*/ 2147483647 h 708"/>
                <a:gd name="T50" fmla="*/ 2147483647 w 842"/>
                <a:gd name="T51" fmla="*/ 2147483647 h 708"/>
                <a:gd name="T52" fmla="*/ 2147483647 w 842"/>
                <a:gd name="T53" fmla="*/ 2147483647 h 708"/>
                <a:gd name="T54" fmla="*/ 2147483647 w 842"/>
                <a:gd name="T55" fmla="*/ 2147483647 h 708"/>
                <a:gd name="T56" fmla="*/ 2147483647 w 842"/>
                <a:gd name="T57" fmla="*/ 2147483647 h 708"/>
                <a:gd name="T58" fmla="*/ 2147483647 w 842"/>
                <a:gd name="T59" fmla="*/ 2147483647 h 708"/>
                <a:gd name="T60" fmla="*/ 2147483647 w 842"/>
                <a:gd name="T61" fmla="*/ 2147483647 h 708"/>
                <a:gd name="T62" fmla="*/ 2147483647 w 842"/>
                <a:gd name="T63" fmla="*/ 2147483647 h 708"/>
                <a:gd name="T64" fmla="*/ 2147483647 w 842"/>
                <a:gd name="T65" fmla="*/ 2147483647 h 708"/>
                <a:gd name="T66" fmla="*/ 2147483647 w 842"/>
                <a:gd name="T67" fmla="*/ 2147483647 h 708"/>
                <a:gd name="T68" fmla="*/ 2147483647 w 842"/>
                <a:gd name="T69" fmla="*/ 2147483647 h 70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842" h="708" extrusionOk="0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9" name="Google Shape;338;p3"/>
            <p:cNvSpPr>
              <a:spLocks/>
            </p:cNvSpPr>
            <p:nvPr/>
          </p:nvSpPr>
          <p:spPr bwMode="auto">
            <a:xfrm>
              <a:off x="3492832" y="4430105"/>
              <a:ext cx="127258" cy="122237"/>
            </a:xfrm>
            <a:custGeom>
              <a:avLst/>
              <a:gdLst>
                <a:gd name="T0" fmla="*/ 2147483647 w 2560"/>
                <a:gd name="T1" fmla="*/ 2147483647 h 2459"/>
                <a:gd name="T2" fmla="*/ 2147483647 w 2560"/>
                <a:gd name="T3" fmla="*/ 2147483647 h 2459"/>
                <a:gd name="T4" fmla="*/ 2147483647 w 2560"/>
                <a:gd name="T5" fmla="*/ 2147483647 h 2459"/>
                <a:gd name="T6" fmla="*/ 2147483647 w 2560"/>
                <a:gd name="T7" fmla="*/ 2147483647 h 2459"/>
                <a:gd name="T8" fmla="*/ 2147483647 w 2560"/>
                <a:gd name="T9" fmla="*/ 2147483647 h 2459"/>
                <a:gd name="T10" fmla="*/ 2147483647 w 2560"/>
                <a:gd name="T11" fmla="*/ 2147483647 h 2459"/>
                <a:gd name="T12" fmla="*/ 2147483647 w 2560"/>
                <a:gd name="T13" fmla="*/ 2147483647 h 2459"/>
                <a:gd name="T14" fmla="*/ 2147483647 w 2560"/>
                <a:gd name="T15" fmla="*/ 2147483647 h 2459"/>
                <a:gd name="T16" fmla="*/ 2147483647 w 2560"/>
                <a:gd name="T17" fmla="*/ 2147483647 h 2459"/>
                <a:gd name="T18" fmla="*/ 2147483647 w 2560"/>
                <a:gd name="T19" fmla="*/ 2147483647 h 2459"/>
                <a:gd name="T20" fmla="*/ 2147483647 w 2560"/>
                <a:gd name="T21" fmla="*/ 2147483647 h 2459"/>
                <a:gd name="T22" fmla="*/ 2147483647 w 2560"/>
                <a:gd name="T23" fmla="*/ 2147483647 h 2459"/>
                <a:gd name="T24" fmla="*/ 2147483647 w 2560"/>
                <a:gd name="T25" fmla="*/ 2147483647 h 2459"/>
                <a:gd name="T26" fmla="*/ 2147483647 w 2560"/>
                <a:gd name="T27" fmla="*/ 2147483647 h 2459"/>
                <a:gd name="T28" fmla="*/ 2147483647 w 2560"/>
                <a:gd name="T29" fmla="*/ 2147483647 h 2459"/>
                <a:gd name="T30" fmla="*/ 2147483647 w 2560"/>
                <a:gd name="T31" fmla="*/ 0 h 2459"/>
                <a:gd name="T32" fmla="*/ 2147483647 w 2560"/>
                <a:gd name="T33" fmla="*/ 2147483647 h 2459"/>
                <a:gd name="T34" fmla="*/ 2147483647 w 2560"/>
                <a:gd name="T35" fmla="*/ 2147483647 h 2459"/>
                <a:gd name="T36" fmla="*/ 2147483647 w 2560"/>
                <a:gd name="T37" fmla="*/ 2147483647 h 2459"/>
                <a:gd name="T38" fmla="*/ 2147483647 w 2560"/>
                <a:gd name="T39" fmla="*/ 2147483647 h 2459"/>
                <a:gd name="T40" fmla="*/ 2147483647 w 2560"/>
                <a:gd name="T41" fmla="*/ 2147483647 h 2459"/>
                <a:gd name="T42" fmla="*/ 2147483647 w 2560"/>
                <a:gd name="T43" fmla="*/ 2147483647 h 2459"/>
                <a:gd name="T44" fmla="*/ 2147483647 w 2560"/>
                <a:gd name="T45" fmla="*/ 2147483647 h 2459"/>
                <a:gd name="T46" fmla="*/ 2147483647 w 2560"/>
                <a:gd name="T47" fmla="*/ 2147483647 h 2459"/>
                <a:gd name="T48" fmla="*/ 2147483647 w 2560"/>
                <a:gd name="T49" fmla="*/ 2147483647 h 2459"/>
                <a:gd name="T50" fmla="*/ 2147483647 w 2560"/>
                <a:gd name="T51" fmla="*/ 2147483647 h 2459"/>
                <a:gd name="T52" fmla="*/ 2147483647 w 2560"/>
                <a:gd name="T53" fmla="*/ 2147483647 h 2459"/>
                <a:gd name="T54" fmla="*/ 2147483647 w 2560"/>
                <a:gd name="T55" fmla="*/ 2147483647 h 2459"/>
                <a:gd name="T56" fmla="*/ 2147483647 w 2560"/>
                <a:gd name="T57" fmla="*/ 2147483647 h 2459"/>
                <a:gd name="T58" fmla="*/ 2147483647 w 2560"/>
                <a:gd name="T59" fmla="*/ 2147483647 h 2459"/>
                <a:gd name="T60" fmla="*/ 2147483647 w 2560"/>
                <a:gd name="T61" fmla="*/ 2147483647 h 2459"/>
                <a:gd name="T62" fmla="*/ 2147483647 w 2560"/>
                <a:gd name="T63" fmla="*/ 2147483647 h 2459"/>
                <a:gd name="T64" fmla="*/ 2147483647 w 2560"/>
                <a:gd name="T65" fmla="*/ 2147483647 h 2459"/>
                <a:gd name="T66" fmla="*/ 2147483647 w 2560"/>
                <a:gd name="T67" fmla="*/ 2147483647 h 2459"/>
                <a:gd name="T68" fmla="*/ 2147483647 w 2560"/>
                <a:gd name="T69" fmla="*/ 2147483647 h 2459"/>
                <a:gd name="T70" fmla="*/ 2147483647 w 2560"/>
                <a:gd name="T71" fmla="*/ 2147483647 h 2459"/>
                <a:gd name="T72" fmla="*/ 2147483647 w 2560"/>
                <a:gd name="T73" fmla="*/ 2147483647 h 2459"/>
                <a:gd name="T74" fmla="*/ 2147483647 w 2560"/>
                <a:gd name="T75" fmla="*/ 2147483647 h 2459"/>
                <a:gd name="T76" fmla="*/ 2147483647 w 2560"/>
                <a:gd name="T77" fmla="*/ 2147483647 h 2459"/>
                <a:gd name="T78" fmla="*/ 2147483647 w 2560"/>
                <a:gd name="T79" fmla="*/ 2147483647 h 2459"/>
                <a:gd name="T80" fmla="*/ 2147483647 w 2560"/>
                <a:gd name="T81" fmla="*/ 2147483647 h 2459"/>
                <a:gd name="T82" fmla="*/ 2147483647 w 2560"/>
                <a:gd name="T83" fmla="*/ 2147483647 h 2459"/>
                <a:gd name="T84" fmla="*/ 2147483647 w 2560"/>
                <a:gd name="T85" fmla="*/ 2147483647 h 2459"/>
                <a:gd name="T86" fmla="*/ 2147483647 w 2560"/>
                <a:gd name="T87" fmla="*/ 2147483647 h 2459"/>
                <a:gd name="T88" fmla="*/ 2147483647 w 2560"/>
                <a:gd name="T89" fmla="*/ 2147483647 h 2459"/>
                <a:gd name="T90" fmla="*/ 2147483647 w 2560"/>
                <a:gd name="T91" fmla="*/ 0 h 2459"/>
                <a:gd name="T92" fmla="*/ 2147483647 w 2560"/>
                <a:gd name="T93" fmla="*/ 0 h 24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0" name="Google Shape;339;p3"/>
            <p:cNvSpPr>
              <a:spLocks/>
            </p:cNvSpPr>
            <p:nvPr/>
          </p:nvSpPr>
          <p:spPr bwMode="auto">
            <a:xfrm>
              <a:off x="3559792" y="4292855"/>
              <a:ext cx="15112" cy="120547"/>
            </a:xfrm>
            <a:custGeom>
              <a:avLst/>
              <a:gdLst>
                <a:gd name="T0" fmla="*/ 2147483647 w 304"/>
                <a:gd name="T1" fmla="*/ 2147483647 h 2425"/>
                <a:gd name="T2" fmla="*/ 2147483647 w 304"/>
                <a:gd name="T3" fmla="*/ 2147483647 h 2425"/>
                <a:gd name="T4" fmla="*/ 2147483647 w 304"/>
                <a:gd name="T5" fmla="*/ 2147483647 h 2425"/>
                <a:gd name="T6" fmla="*/ 2147483647 w 304"/>
                <a:gd name="T7" fmla="*/ 2147483647 h 2425"/>
                <a:gd name="T8" fmla="*/ 2147483647 w 304"/>
                <a:gd name="T9" fmla="*/ 2147483647 h 2425"/>
                <a:gd name="T10" fmla="*/ 2147483647 w 304"/>
                <a:gd name="T11" fmla="*/ 2147483647 h 2425"/>
                <a:gd name="T12" fmla="*/ 2147483647 w 304"/>
                <a:gd name="T13" fmla="*/ 2147483647 h 2425"/>
                <a:gd name="T14" fmla="*/ 2147483647 w 304"/>
                <a:gd name="T15" fmla="*/ 2147483647 h 2425"/>
                <a:gd name="T16" fmla="*/ 2147483647 w 304"/>
                <a:gd name="T17" fmla="*/ 2147483647 h 2425"/>
                <a:gd name="T18" fmla="*/ 2147483647 w 304"/>
                <a:gd name="T19" fmla="*/ 2147483647 h 2425"/>
                <a:gd name="T20" fmla="*/ 2147483647 w 304"/>
                <a:gd name="T21" fmla="*/ 2147483647 h 2425"/>
                <a:gd name="T22" fmla="*/ 2147483647 w 304"/>
                <a:gd name="T23" fmla="*/ 2147483647 h 2425"/>
                <a:gd name="T24" fmla="*/ 2147483647 w 304"/>
                <a:gd name="T25" fmla="*/ 2147483647 h 2425"/>
                <a:gd name="T26" fmla="*/ 2147483647 w 304"/>
                <a:gd name="T27" fmla="*/ 2147483647 h 2425"/>
                <a:gd name="T28" fmla="*/ 2147483647 w 304"/>
                <a:gd name="T29" fmla="*/ 2147483647 h 2425"/>
                <a:gd name="T30" fmla="*/ 2147483647 w 304"/>
                <a:gd name="T31" fmla="*/ 2147483647 h 2425"/>
                <a:gd name="T32" fmla="*/ 2147483647 w 304"/>
                <a:gd name="T33" fmla="*/ 2147483647 h 2425"/>
                <a:gd name="T34" fmla="*/ 2147483647 w 304"/>
                <a:gd name="T35" fmla="*/ 2147483647 h 2425"/>
                <a:gd name="T36" fmla="*/ 2147483647 w 304"/>
                <a:gd name="T37" fmla="*/ 2147483647 h 2425"/>
                <a:gd name="T38" fmla="*/ 2147483647 w 304"/>
                <a:gd name="T39" fmla="*/ 2147483647 h 24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1" name="Google Shape;340;p3"/>
            <p:cNvSpPr>
              <a:spLocks/>
            </p:cNvSpPr>
            <p:nvPr/>
          </p:nvSpPr>
          <p:spPr bwMode="auto">
            <a:xfrm>
              <a:off x="3499543" y="4756451"/>
              <a:ext cx="38525" cy="33505"/>
            </a:xfrm>
            <a:custGeom>
              <a:avLst/>
              <a:gdLst>
                <a:gd name="T0" fmla="*/ 2147483647 w 775"/>
                <a:gd name="T1" fmla="*/ 2147483647 h 674"/>
                <a:gd name="T2" fmla="*/ 2147483647 w 775"/>
                <a:gd name="T3" fmla="*/ 2147483647 h 674"/>
                <a:gd name="T4" fmla="*/ 2147483647 w 775"/>
                <a:gd name="T5" fmla="*/ 2147483647 h 674"/>
                <a:gd name="T6" fmla="*/ 2147483647 w 775"/>
                <a:gd name="T7" fmla="*/ 2147483647 h 674"/>
                <a:gd name="T8" fmla="*/ 2147483647 w 775"/>
                <a:gd name="T9" fmla="*/ 2147483647 h 674"/>
                <a:gd name="T10" fmla="*/ 2147483647 w 775"/>
                <a:gd name="T11" fmla="*/ 2147483647 h 674"/>
                <a:gd name="T12" fmla="*/ 2147483647 w 775"/>
                <a:gd name="T13" fmla="*/ 2147483647 h 674"/>
                <a:gd name="T14" fmla="*/ 2147483647 w 775"/>
                <a:gd name="T15" fmla="*/ 2147483647 h 674"/>
                <a:gd name="T16" fmla="*/ 2147483647 w 775"/>
                <a:gd name="T17" fmla="*/ 2147483647 h 674"/>
                <a:gd name="T18" fmla="*/ 2147483647 w 775"/>
                <a:gd name="T19" fmla="*/ 2147483647 h 674"/>
                <a:gd name="T20" fmla="*/ 2147483647 w 775"/>
                <a:gd name="T21" fmla="*/ 2147483647 h 674"/>
                <a:gd name="T22" fmla="*/ 2147483647 w 775"/>
                <a:gd name="T23" fmla="*/ 2147483647 h 674"/>
                <a:gd name="T24" fmla="*/ 2147483647 w 775"/>
                <a:gd name="T25" fmla="*/ 2147483647 h 674"/>
                <a:gd name="T26" fmla="*/ 2147483647 w 775"/>
                <a:gd name="T27" fmla="*/ 2147483647 h 674"/>
                <a:gd name="T28" fmla="*/ 2147483647 w 775"/>
                <a:gd name="T29" fmla="*/ 2147483647 h 674"/>
                <a:gd name="T30" fmla="*/ 2147483647 w 775"/>
                <a:gd name="T31" fmla="*/ 2147483647 h 674"/>
                <a:gd name="T32" fmla="*/ 2147483647 w 775"/>
                <a:gd name="T33" fmla="*/ 2147483647 h 674"/>
                <a:gd name="T34" fmla="*/ 2147483647 w 775"/>
                <a:gd name="T35" fmla="*/ 2147483647 h 674"/>
                <a:gd name="T36" fmla="*/ 2147483647 w 775"/>
                <a:gd name="T37" fmla="*/ 2147483647 h 674"/>
                <a:gd name="T38" fmla="*/ 2147483647 w 775"/>
                <a:gd name="T39" fmla="*/ 2147483647 h 674"/>
                <a:gd name="T40" fmla="*/ 2147483647 w 775"/>
                <a:gd name="T41" fmla="*/ 2147483647 h 674"/>
                <a:gd name="T42" fmla="*/ 2147483647 w 775"/>
                <a:gd name="T43" fmla="*/ 2147483647 h 674"/>
                <a:gd name="T44" fmla="*/ 2147483647 w 775"/>
                <a:gd name="T45" fmla="*/ 2147483647 h 674"/>
                <a:gd name="T46" fmla="*/ 2147483647 w 775"/>
                <a:gd name="T47" fmla="*/ 2147483647 h 674"/>
                <a:gd name="T48" fmla="*/ 2147483647 w 775"/>
                <a:gd name="T49" fmla="*/ 2147483647 h 674"/>
                <a:gd name="T50" fmla="*/ 2147483647 w 775"/>
                <a:gd name="T51" fmla="*/ 2147483647 h 674"/>
                <a:gd name="T52" fmla="*/ 2147483647 w 775"/>
                <a:gd name="T53" fmla="*/ 2147483647 h 674"/>
                <a:gd name="T54" fmla="*/ 2147483647 w 775"/>
                <a:gd name="T55" fmla="*/ 2147483647 h 674"/>
                <a:gd name="T56" fmla="*/ 2147483647 w 775"/>
                <a:gd name="T57" fmla="*/ 2147483647 h 674"/>
                <a:gd name="T58" fmla="*/ 2147483647 w 775"/>
                <a:gd name="T59" fmla="*/ 2147483647 h 674"/>
                <a:gd name="T60" fmla="*/ 2147483647 w 775"/>
                <a:gd name="T61" fmla="*/ 2147483647 h 674"/>
                <a:gd name="T62" fmla="*/ 2147483647 w 775"/>
                <a:gd name="T63" fmla="*/ 2147483647 h 6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75" h="67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2" name="Google Shape;341;p3"/>
            <p:cNvSpPr>
              <a:spLocks/>
            </p:cNvSpPr>
            <p:nvPr/>
          </p:nvSpPr>
          <p:spPr bwMode="auto">
            <a:xfrm>
              <a:off x="3452667" y="4711264"/>
              <a:ext cx="127258" cy="122237"/>
            </a:xfrm>
            <a:custGeom>
              <a:avLst/>
              <a:gdLst>
                <a:gd name="T0" fmla="*/ 2147483647 w 2560"/>
                <a:gd name="T1" fmla="*/ 2147483647 h 2459"/>
                <a:gd name="T2" fmla="*/ 2147483647 w 2560"/>
                <a:gd name="T3" fmla="*/ 2147483647 h 2459"/>
                <a:gd name="T4" fmla="*/ 2147483647 w 2560"/>
                <a:gd name="T5" fmla="*/ 2147483647 h 2459"/>
                <a:gd name="T6" fmla="*/ 2147483647 w 2560"/>
                <a:gd name="T7" fmla="*/ 2147483647 h 2459"/>
                <a:gd name="T8" fmla="*/ 2147483647 w 2560"/>
                <a:gd name="T9" fmla="*/ 2147483647 h 2459"/>
                <a:gd name="T10" fmla="*/ 2147483647 w 2560"/>
                <a:gd name="T11" fmla="*/ 2147483647 h 2459"/>
                <a:gd name="T12" fmla="*/ 2147483647 w 2560"/>
                <a:gd name="T13" fmla="*/ 2147483647 h 2459"/>
                <a:gd name="T14" fmla="*/ 2147483647 w 2560"/>
                <a:gd name="T15" fmla="*/ 2147483647 h 2459"/>
                <a:gd name="T16" fmla="*/ 2147483647 w 2560"/>
                <a:gd name="T17" fmla="*/ 2147483647 h 2459"/>
                <a:gd name="T18" fmla="*/ 2147483647 w 2560"/>
                <a:gd name="T19" fmla="*/ 2147483647 h 2459"/>
                <a:gd name="T20" fmla="*/ 2147483647 w 2560"/>
                <a:gd name="T21" fmla="*/ 2147483647 h 2459"/>
                <a:gd name="T22" fmla="*/ 2147483647 w 2560"/>
                <a:gd name="T23" fmla="*/ 2147483647 h 2459"/>
                <a:gd name="T24" fmla="*/ 2147483647 w 2560"/>
                <a:gd name="T25" fmla="*/ 2147483647 h 2459"/>
                <a:gd name="T26" fmla="*/ 2147483647 w 2560"/>
                <a:gd name="T27" fmla="*/ 2147483647 h 2459"/>
                <a:gd name="T28" fmla="*/ 2147483647 w 2560"/>
                <a:gd name="T29" fmla="*/ 2147483647 h 2459"/>
                <a:gd name="T30" fmla="*/ 2147483647 w 2560"/>
                <a:gd name="T31" fmla="*/ 2147483647 h 2459"/>
                <a:gd name="T32" fmla="*/ 2147483647 w 2560"/>
                <a:gd name="T33" fmla="*/ 2147483647 h 2459"/>
                <a:gd name="T34" fmla="*/ 2147483647 w 2560"/>
                <a:gd name="T35" fmla="*/ 2147483647 h 2459"/>
                <a:gd name="T36" fmla="*/ 2147483647 w 2560"/>
                <a:gd name="T37" fmla="*/ 2147483647 h 2459"/>
                <a:gd name="T38" fmla="*/ 2147483647 w 2560"/>
                <a:gd name="T39" fmla="*/ 2147483647 h 2459"/>
                <a:gd name="T40" fmla="*/ 2147483647 w 2560"/>
                <a:gd name="T41" fmla="*/ 2147483647 h 2459"/>
                <a:gd name="T42" fmla="*/ 2147483647 w 2560"/>
                <a:gd name="T43" fmla="*/ 2147483647 h 2459"/>
                <a:gd name="T44" fmla="*/ 2147483647 w 2560"/>
                <a:gd name="T45" fmla="*/ 2147483647 h 2459"/>
                <a:gd name="T46" fmla="*/ 2147483647 w 2560"/>
                <a:gd name="T47" fmla="*/ 2147483647 h 2459"/>
                <a:gd name="T48" fmla="*/ 2147483647 w 2560"/>
                <a:gd name="T49" fmla="*/ 2147483647 h 2459"/>
                <a:gd name="T50" fmla="*/ 2147483647 w 2560"/>
                <a:gd name="T51" fmla="*/ 2147483647 h 2459"/>
                <a:gd name="T52" fmla="*/ 2147483647 w 2560"/>
                <a:gd name="T53" fmla="*/ 2147483647 h 2459"/>
                <a:gd name="T54" fmla="*/ 2147483647 w 2560"/>
                <a:gd name="T55" fmla="*/ 2147483647 h 2459"/>
                <a:gd name="T56" fmla="*/ 2147483647 w 2560"/>
                <a:gd name="T57" fmla="*/ 2147483647 h 2459"/>
                <a:gd name="T58" fmla="*/ 2147483647 w 2560"/>
                <a:gd name="T59" fmla="*/ 2147483647 h 2459"/>
                <a:gd name="T60" fmla="*/ 2147483647 w 2560"/>
                <a:gd name="T61" fmla="*/ 2147483647 h 2459"/>
                <a:gd name="T62" fmla="*/ 2147483647 w 2560"/>
                <a:gd name="T63" fmla="*/ 2147483647 h 2459"/>
                <a:gd name="T64" fmla="*/ 2147483647 w 2560"/>
                <a:gd name="T65" fmla="*/ 2147483647 h 2459"/>
                <a:gd name="T66" fmla="*/ 2147483647 w 2560"/>
                <a:gd name="T67" fmla="*/ 2147483647 h 2459"/>
                <a:gd name="T68" fmla="*/ 2147483647 w 2560"/>
                <a:gd name="T69" fmla="*/ 2147483647 h 2459"/>
                <a:gd name="T70" fmla="*/ 2147483647 w 2560"/>
                <a:gd name="T71" fmla="*/ 2147483647 h 2459"/>
                <a:gd name="T72" fmla="*/ 2147483647 w 2560"/>
                <a:gd name="T73" fmla="*/ 2147483647 h 2459"/>
                <a:gd name="T74" fmla="*/ 2147483647 w 2560"/>
                <a:gd name="T75" fmla="*/ 2147483647 h 2459"/>
                <a:gd name="T76" fmla="*/ 2147483647 w 2560"/>
                <a:gd name="T77" fmla="*/ 2147483647 h 2459"/>
                <a:gd name="T78" fmla="*/ 2147483647 w 2560"/>
                <a:gd name="T79" fmla="*/ 2147483647 h 2459"/>
                <a:gd name="T80" fmla="*/ 2147483647 w 2560"/>
                <a:gd name="T81" fmla="*/ 2147483647 h 2459"/>
                <a:gd name="T82" fmla="*/ 2147483647 w 2560"/>
                <a:gd name="T83" fmla="*/ 2147483647 h 2459"/>
                <a:gd name="T84" fmla="*/ 2147483647 w 2560"/>
                <a:gd name="T85" fmla="*/ 2147483647 h 2459"/>
                <a:gd name="T86" fmla="*/ 2147483647 w 2560"/>
                <a:gd name="T87" fmla="*/ 2147483647 h 2459"/>
                <a:gd name="T88" fmla="*/ 2147483647 w 2560"/>
                <a:gd name="T89" fmla="*/ 2147483647 h 2459"/>
                <a:gd name="T90" fmla="*/ 2147483647 w 2560"/>
                <a:gd name="T91" fmla="*/ 2147483647 h 2459"/>
                <a:gd name="T92" fmla="*/ 2147483647 w 2560"/>
                <a:gd name="T93" fmla="*/ 2147483647 h 24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3" name="Google Shape;342;p3"/>
            <p:cNvSpPr>
              <a:spLocks/>
            </p:cNvSpPr>
            <p:nvPr/>
          </p:nvSpPr>
          <p:spPr bwMode="auto">
            <a:xfrm>
              <a:off x="3566502" y="4614181"/>
              <a:ext cx="28484" cy="40215"/>
            </a:xfrm>
            <a:custGeom>
              <a:avLst/>
              <a:gdLst>
                <a:gd name="T0" fmla="*/ 2147483647 w 573"/>
                <a:gd name="T1" fmla="*/ 2147483647 h 809"/>
                <a:gd name="T2" fmla="*/ 2147483647 w 573"/>
                <a:gd name="T3" fmla="*/ 2147483647 h 809"/>
                <a:gd name="T4" fmla="*/ 2147483647 w 573"/>
                <a:gd name="T5" fmla="*/ 2147483647 h 809"/>
                <a:gd name="T6" fmla="*/ 2147483647 w 573"/>
                <a:gd name="T7" fmla="*/ 2147483647 h 809"/>
                <a:gd name="T8" fmla="*/ 2147483647 w 573"/>
                <a:gd name="T9" fmla="*/ 2147483647 h 809"/>
                <a:gd name="T10" fmla="*/ 2147483647 w 573"/>
                <a:gd name="T11" fmla="*/ 2147483647 h 809"/>
                <a:gd name="T12" fmla="*/ 2147483647 w 573"/>
                <a:gd name="T13" fmla="*/ 2147483647 h 809"/>
                <a:gd name="T14" fmla="*/ 2147483647 w 573"/>
                <a:gd name="T15" fmla="*/ 2147483647 h 809"/>
                <a:gd name="T16" fmla="*/ 2147483647 w 573"/>
                <a:gd name="T17" fmla="*/ 2147483647 h 809"/>
                <a:gd name="T18" fmla="*/ 2147483647 w 573"/>
                <a:gd name="T19" fmla="*/ 2147483647 h 809"/>
                <a:gd name="T20" fmla="*/ 2147483647 w 573"/>
                <a:gd name="T21" fmla="*/ 2147483647 h 809"/>
                <a:gd name="T22" fmla="*/ 2147483647 w 573"/>
                <a:gd name="T23" fmla="*/ 2147483647 h 809"/>
                <a:gd name="T24" fmla="*/ 0 w 573"/>
                <a:gd name="T25" fmla="*/ 2147483647 h 809"/>
                <a:gd name="T26" fmla="*/ 0 w 573"/>
                <a:gd name="T27" fmla="*/ 2147483647 h 809"/>
                <a:gd name="T28" fmla="*/ 2147483647 w 573"/>
                <a:gd name="T29" fmla="*/ 2147483647 h 809"/>
                <a:gd name="T30" fmla="*/ 2147483647 w 573"/>
                <a:gd name="T31" fmla="*/ 2147483647 h 809"/>
                <a:gd name="T32" fmla="*/ 2147483647 w 573"/>
                <a:gd name="T33" fmla="*/ 2147483647 h 809"/>
                <a:gd name="T34" fmla="*/ 2147483647 w 573"/>
                <a:gd name="T35" fmla="*/ 2147483647 h 809"/>
                <a:gd name="T36" fmla="*/ 2147483647 w 573"/>
                <a:gd name="T37" fmla="*/ 2147483647 h 809"/>
                <a:gd name="T38" fmla="*/ 2147483647 w 573"/>
                <a:gd name="T39" fmla="*/ 2147483647 h 809"/>
                <a:gd name="T40" fmla="*/ 2147483647 w 573"/>
                <a:gd name="T41" fmla="*/ 2147483647 h 809"/>
                <a:gd name="T42" fmla="*/ 2147483647 w 573"/>
                <a:gd name="T43" fmla="*/ 2147483647 h 809"/>
                <a:gd name="T44" fmla="*/ 2147483647 w 573"/>
                <a:gd name="T45" fmla="*/ 2147483647 h 809"/>
                <a:gd name="T46" fmla="*/ 2147483647 w 573"/>
                <a:gd name="T47" fmla="*/ 2147483647 h 809"/>
                <a:gd name="T48" fmla="*/ 2147483647 w 573"/>
                <a:gd name="T49" fmla="*/ 2147483647 h 809"/>
                <a:gd name="T50" fmla="*/ 2147483647 w 573"/>
                <a:gd name="T51" fmla="*/ 2147483647 h 809"/>
                <a:gd name="T52" fmla="*/ 2147483647 w 573"/>
                <a:gd name="T53" fmla="*/ 2147483647 h 80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573" h="809" extrusionOk="0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4" name="Google Shape;343;p3"/>
            <p:cNvSpPr>
              <a:spLocks/>
            </p:cNvSpPr>
            <p:nvPr/>
          </p:nvSpPr>
          <p:spPr bwMode="auto">
            <a:xfrm>
              <a:off x="3345591" y="4574015"/>
              <a:ext cx="15112" cy="120547"/>
            </a:xfrm>
            <a:custGeom>
              <a:avLst/>
              <a:gdLst>
                <a:gd name="T0" fmla="*/ 2147483647 w 304"/>
                <a:gd name="T1" fmla="*/ 2147483647 h 2425"/>
                <a:gd name="T2" fmla="*/ 2147483647 w 304"/>
                <a:gd name="T3" fmla="*/ 2147483647 h 2425"/>
                <a:gd name="T4" fmla="*/ 2147483647 w 304"/>
                <a:gd name="T5" fmla="*/ 2147483647 h 2425"/>
                <a:gd name="T6" fmla="*/ 2147483647 w 304"/>
                <a:gd name="T7" fmla="*/ 2147483647 h 2425"/>
                <a:gd name="T8" fmla="*/ 2147483647 w 304"/>
                <a:gd name="T9" fmla="*/ 2147483647 h 2425"/>
                <a:gd name="T10" fmla="*/ 2147483647 w 304"/>
                <a:gd name="T11" fmla="*/ 2147483647 h 2425"/>
                <a:gd name="T12" fmla="*/ 0 w 304"/>
                <a:gd name="T13" fmla="*/ 2147483647 h 2425"/>
                <a:gd name="T14" fmla="*/ 2147483647 w 304"/>
                <a:gd name="T15" fmla="*/ 2147483647 h 2425"/>
                <a:gd name="T16" fmla="*/ 2147483647 w 304"/>
                <a:gd name="T17" fmla="*/ 2147483647 h 2425"/>
                <a:gd name="T18" fmla="*/ 2147483647 w 304"/>
                <a:gd name="T19" fmla="*/ 2147483647 h 2425"/>
                <a:gd name="T20" fmla="*/ 2147483647 w 304"/>
                <a:gd name="T21" fmla="*/ 2147483647 h 2425"/>
                <a:gd name="T22" fmla="*/ 2147483647 w 304"/>
                <a:gd name="T23" fmla="*/ 2147483647 h 2425"/>
                <a:gd name="T24" fmla="*/ 2147483647 w 304"/>
                <a:gd name="T25" fmla="*/ 2147483647 h 2425"/>
                <a:gd name="T26" fmla="*/ 2147483647 w 304"/>
                <a:gd name="T27" fmla="*/ 2147483647 h 2425"/>
                <a:gd name="T28" fmla="*/ 2147483647 w 304"/>
                <a:gd name="T29" fmla="*/ 2147483647 h 2425"/>
                <a:gd name="T30" fmla="*/ 2147483647 w 304"/>
                <a:gd name="T31" fmla="*/ 2147483647 h 2425"/>
                <a:gd name="T32" fmla="*/ 2147483647 w 304"/>
                <a:gd name="T33" fmla="*/ 2147483647 h 2425"/>
                <a:gd name="T34" fmla="*/ 2147483647 w 304"/>
                <a:gd name="T35" fmla="*/ 2147483647 h 2425"/>
                <a:gd name="T36" fmla="*/ 2147483647 w 304"/>
                <a:gd name="T37" fmla="*/ 2147483647 h 2425"/>
                <a:gd name="T38" fmla="*/ 2147483647 w 304"/>
                <a:gd name="T39" fmla="*/ 2147483647 h 24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5" name="Google Shape;344;p3"/>
            <p:cNvSpPr>
              <a:spLocks/>
            </p:cNvSpPr>
            <p:nvPr/>
          </p:nvSpPr>
          <p:spPr bwMode="auto">
            <a:xfrm>
              <a:off x="3350612" y="4426774"/>
              <a:ext cx="125567" cy="135609"/>
            </a:xfrm>
            <a:custGeom>
              <a:avLst/>
              <a:gdLst>
                <a:gd name="T0" fmla="*/ 2147483647 w 2526"/>
                <a:gd name="T1" fmla="*/ 2147483647 h 2728"/>
                <a:gd name="T2" fmla="*/ 2147483647 w 2526"/>
                <a:gd name="T3" fmla="*/ 2147483647 h 2728"/>
                <a:gd name="T4" fmla="*/ 2147483647 w 2526"/>
                <a:gd name="T5" fmla="*/ 2147483647 h 2728"/>
                <a:gd name="T6" fmla="*/ 2147483647 w 2526"/>
                <a:gd name="T7" fmla="*/ 2147483647 h 2728"/>
                <a:gd name="T8" fmla="*/ 2147483647 w 2526"/>
                <a:gd name="T9" fmla="*/ 2147483647 h 2728"/>
                <a:gd name="T10" fmla="*/ 2147483647 w 2526"/>
                <a:gd name="T11" fmla="*/ 2147483647 h 2728"/>
                <a:gd name="T12" fmla="*/ 2147483647 w 2526"/>
                <a:gd name="T13" fmla="*/ 2147483647 h 2728"/>
                <a:gd name="T14" fmla="*/ 2147483647 w 2526"/>
                <a:gd name="T15" fmla="*/ 2147483647 h 2728"/>
                <a:gd name="T16" fmla="*/ 2147483647 w 2526"/>
                <a:gd name="T17" fmla="*/ 2147483647 h 2728"/>
                <a:gd name="T18" fmla="*/ 2147483647 w 2526"/>
                <a:gd name="T19" fmla="*/ 2147483647 h 2728"/>
                <a:gd name="T20" fmla="*/ 2147483647 w 2526"/>
                <a:gd name="T21" fmla="*/ 2147483647 h 2728"/>
                <a:gd name="T22" fmla="*/ 2147483647 w 2526"/>
                <a:gd name="T23" fmla="*/ 2147483647 h 2728"/>
                <a:gd name="T24" fmla="*/ 2147483647 w 2526"/>
                <a:gd name="T25" fmla="*/ 2147483647 h 2728"/>
                <a:gd name="T26" fmla="*/ 2147483647 w 2526"/>
                <a:gd name="T27" fmla="*/ 2147483647 h 2728"/>
                <a:gd name="T28" fmla="*/ 2147483647 w 2526"/>
                <a:gd name="T29" fmla="*/ 2147483647 h 2728"/>
                <a:gd name="T30" fmla="*/ 2147483647 w 2526"/>
                <a:gd name="T31" fmla="*/ 0 h 2728"/>
                <a:gd name="T32" fmla="*/ 2147483647 w 2526"/>
                <a:gd name="T33" fmla="*/ 2147483647 h 2728"/>
                <a:gd name="T34" fmla="*/ 2147483647 w 2526"/>
                <a:gd name="T35" fmla="*/ 2147483647 h 2728"/>
                <a:gd name="T36" fmla="*/ 2147483647 w 2526"/>
                <a:gd name="T37" fmla="*/ 2147483647 h 2728"/>
                <a:gd name="T38" fmla="*/ 2147483647 w 2526"/>
                <a:gd name="T39" fmla="*/ 2147483647 h 2728"/>
                <a:gd name="T40" fmla="*/ 2147483647 w 2526"/>
                <a:gd name="T41" fmla="*/ 2147483647 h 2728"/>
                <a:gd name="T42" fmla="*/ 0 w 2526"/>
                <a:gd name="T43" fmla="*/ 2147483647 h 2728"/>
                <a:gd name="T44" fmla="*/ 0 w 2526"/>
                <a:gd name="T45" fmla="*/ 2147483647 h 2728"/>
                <a:gd name="T46" fmla="*/ 2147483647 w 2526"/>
                <a:gd name="T47" fmla="*/ 2147483647 h 2728"/>
                <a:gd name="T48" fmla="*/ 2147483647 w 2526"/>
                <a:gd name="T49" fmla="*/ 2147483647 h 2728"/>
                <a:gd name="T50" fmla="*/ 2147483647 w 2526"/>
                <a:gd name="T51" fmla="*/ 2147483647 h 2728"/>
                <a:gd name="T52" fmla="*/ 2147483647 w 2526"/>
                <a:gd name="T53" fmla="*/ 2147483647 h 2728"/>
                <a:gd name="T54" fmla="*/ 2147483647 w 2526"/>
                <a:gd name="T55" fmla="*/ 2147483647 h 2728"/>
                <a:gd name="T56" fmla="*/ 2147483647 w 2526"/>
                <a:gd name="T57" fmla="*/ 2147483647 h 2728"/>
                <a:gd name="T58" fmla="*/ 2147483647 w 2526"/>
                <a:gd name="T59" fmla="*/ 2147483647 h 2728"/>
                <a:gd name="T60" fmla="*/ 2147483647 w 2526"/>
                <a:gd name="T61" fmla="*/ 2147483647 h 2728"/>
                <a:gd name="T62" fmla="*/ 2147483647 w 2526"/>
                <a:gd name="T63" fmla="*/ 2147483647 h 2728"/>
                <a:gd name="T64" fmla="*/ 2147483647 w 2526"/>
                <a:gd name="T65" fmla="*/ 2147483647 h 2728"/>
                <a:gd name="T66" fmla="*/ 2147483647 w 2526"/>
                <a:gd name="T67" fmla="*/ 2147483647 h 2728"/>
                <a:gd name="T68" fmla="*/ 2147483647 w 2526"/>
                <a:gd name="T69" fmla="*/ 2147483647 h 2728"/>
                <a:gd name="T70" fmla="*/ 2147483647 w 2526"/>
                <a:gd name="T71" fmla="*/ 2147483647 h 2728"/>
                <a:gd name="T72" fmla="*/ 2147483647 w 2526"/>
                <a:gd name="T73" fmla="*/ 2147483647 h 2728"/>
                <a:gd name="T74" fmla="*/ 2147483647 w 2526"/>
                <a:gd name="T75" fmla="*/ 2147483647 h 2728"/>
                <a:gd name="T76" fmla="*/ 2147483647 w 2526"/>
                <a:gd name="T77" fmla="*/ 2147483647 h 2728"/>
                <a:gd name="T78" fmla="*/ 2147483647 w 2526"/>
                <a:gd name="T79" fmla="*/ 2147483647 h 2728"/>
                <a:gd name="T80" fmla="*/ 2147483647 w 2526"/>
                <a:gd name="T81" fmla="*/ 2147483647 h 2728"/>
                <a:gd name="T82" fmla="*/ 2147483647 w 2526"/>
                <a:gd name="T83" fmla="*/ 2147483647 h 2728"/>
                <a:gd name="T84" fmla="*/ 2147483647 w 2526"/>
                <a:gd name="T85" fmla="*/ 2147483647 h 2728"/>
                <a:gd name="T86" fmla="*/ 2147483647 w 2526"/>
                <a:gd name="T87" fmla="*/ 2147483647 h 2728"/>
                <a:gd name="T88" fmla="*/ 2147483647 w 2526"/>
                <a:gd name="T89" fmla="*/ 2147483647 h 2728"/>
                <a:gd name="T90" fmla="*/ 2147483647 w 2526"/>
                <a:gd name="T91" fmla="*/ 2147483647 h 2728"/>
                <a:gd name="T92" fmla="*/ 2147483647 w 2526"/>
                <a:gd name="T93" fmla="*/ 2147483647 h 2728"/>
                <a:gd name="T94" fmla="*/ 2147483647 w 2526"/>
                <a:gd name="T95" fmla="*/ 2147483647 h 2728"/>
                <a:gd name="T96" fmla="*/ 2147483647 w 2526"/>
                <a:gd name="T97" fmla="*/ 2147483647 h 2728"/>
                <a:gd name="T98" fmla="*/ 2147483647 w 2526"/>
                <a:gd name="T99" fmla="*/ 2147483647 h 2728"/>
                <a:gd name="T100" fmla="*/ 2147483647 w 2526"/>
                <a:gd name="T101" fmla="*/ 2147483647 h 2728"/>
                <a:gd name="T102" fmla="*/ 2147483647 w 2526"/>
                <a:gd name="T103" fmla="*/ 0 h 2728"/>
                <a:gd name="T104" fmla="*/ 2147483647 w 2526"/>
                <a:gd name="T105" fmla="*/ 0 h 27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6" name="Google Shape;345;p3"/>
            <p:cNvSpPr>
              <a:spLocks/>
            </p:cNvSpPr>
            <p:nvPr/>
          </p:nvSpPr>
          <p:spPr bwMode="auto">
            <a:xfrm>
              <a:off x="3375715" y="4568994"/>
              <a:ext cx="128898" cy="123927"/>
            </a:xfrm>
            <a:custGeom>
              <a:avLst/>
              <a:gdLst>
                <a:gd name="T0" fmla="*/ 2147483647 w 2593"/>
                <a:gd name="T1" fmla="*/ 2147483647 h 2493"/>
                <a:gd name="T2" fmla="*/ 2147483647 w 2593"/>
                <a:gd name="T3" fmla="*/ 2147483647 h 2493"/>
                <a:gd name="T4" fmla="*/ 2147483647 w 2593"/>
                <a:gd name="T5" fmla="*/ 2147483647 h 2493"/>
                <a:gd name="T6" fmla="*/ 2147483647 w 2593"/>
                <a:gd name="T7" fmla="*/ 2147483647 h 2493"/>
                <a:gd name="T8" fmla="*/ 2147483647 w 2593"/>
                <a:gd name="T9" fmla="*/ 2147483647 h 2493"/>
                <a:gd name="T10" fmla="*/ 2147483647 w 2593"/>
                <a:gd name="T11" fmla="*/ 2147483647 h 2493"/>
                <a:gd name="T12" fmla="*/ 2147483647 w 2593"/>
                <a:gd name="T13" fmla="*/ 2147483647 h 2493"/>
                <a:gd name="T14" fmla="*/ 2147483647 w 2593"/>
                <a:gd name="T15" fmla="*/ 2147483647 h 2493"/>
                <a:gd name="T16" fmla="*/ 0 w 2593"/>
                <a:gd name="T17" fmla="*/ 2147483647 h 2493"/>
                <a:gd name="T18" fmla="*/ 0 w 2593"/>
                <a:gd name="T19" fmla="*/ 2147483647 h 2493"/>
                <a:gd name="T20" fmla="*/ 0 w 2593"/>
                <a:gd name="T21" fmla="*/ 2147483647 h 2493"/>
                <a:gd name="T22" fmla="*/ 0 w 2593"/>
                <a:gd name="T23" fmla="*/ 2147483647 h 2493"/>
                <a:gd name="T24" fmla="*/ 0 w 2593"/>
                <a:gd name="T25" fmla="*/ 2147483647 h 2493"/>
                <a:gd name="T26" fmla="*/ 2147483647 w 2593"/>
                <a:gd name="T27" fmla="*/ 2147483647 h 2493"/>
                <a:gd name="T28" fmla="*/ 2147483647 w 2593"/>
                <a:gd name="T29" fmla="*/ 2147483647 h 2493"/>
                <a:gd name="T30" fmla="*/ 2147483647 w 2593"/>
                <a:gd name="T31" fmla="*/ 2147483647 h 2493"/>
                <a:gd name="T32" fmla="*/ 2147483647 w 2593"/>
                <a:gd name="T33" fmla="*/ 2147483647 h 2493"/>
                <a:gd name="T34" fmla="*/ 2147483647 w 2593"/>
                <a:gd name="T35" fmla="*/ 2147483647 h 2493"/>
                <a:gd name="T36" fmla="*/ 2147483647 w 2593"/>
                <a:gd name="T37" fmla="*/ 2147483647 h 2493"/>
                <a:gd name="T38" fmla="*/ 2147483647 w 2593"/>
                <a:gd name="T39" fmla="*/ 2147483647 h 2493"/>
                <a:gd name="T40" fmla="*/ 2147483647 w 2593"/>
                <a:gd name="T41" fmla="*/ 2147483647 h 2493"/>
                <a:gd name="T42" fmla="*/ 2147483647 w 2593"/>
                <a:gd name="T43" fmla="*/ 2147483647 h 2493"/>
                <a:gd name="T44" fmla="*/ 2147483647 w 2593"/>
                <a:gd name="T45" fmla="*/ 2147483647 h 2493"/>
                <a:gd name="T46" fmla="*/ 2147483647 w 2593"/>
                <a:gd name="T47" fmla="*/ 2147483647 h 2493"/>
                <a:gd name="T48" fmla="*/ 2147483647 w 2593"/>
                <a:gd name="T49" fmla="*/ 2147483647 h 2493"/>
                <a:gd name="T50" fmla="*/ 2147483647 w 2593"/>
                <a:gd name="T51" fmla="*/ 2147483647 h 2493"/>
                <a:gd name="T52" fmla="*/ 2147483647 w 2593"/>
                <a:gd name="T53" fmla="*/ 2147483647 h 2493"/>
                <a:gd name="T54" fmla="*/ 2147483647 w 2593"/>
                <a:gd name="T55" fmla="*/ 2147483647 h 2493"/>
                <a:gd name="T56" fmla="*/ 2147483647 w 2593"/>
                <a:gd name="T57" fmla="*/ 2147483647 h 2493"/>
                <a:gd name="T58" fmla="*/ 2147483647 w 2593"/>
                <a:gd name="T59" fmla="*/ 2147483647 h 2493"/>
                <a:gd name="T60" fmla="*/ 2147483647 w 2593"/>
                <a:gd name="T61" fmla="*/ 2147483647 h 2493"/>
                <a:gd name="T62" fmla="*/ 2147483647 w 2593"/>
                <a:gd name="T63" fmla="*/ 2147483647 h 2493"/>
                <a:gd name="T64" fmla="*/ 2147483647 w 2593"/>
                <a:gd name="T65" fmla="*/ 2147483647 h 2493"/>
                <a:gd name="T66" fmla="*/ 2147483647 w 2593"/>
                <a:gd name="T67" fmla="*/ 2147483647 h 2493"/>
                <a:gd name="T68" fmla="*/ 2147483647 w 2593"/>
                <a:gd name="T69" fmla="*/ 2147483647 h 2493"/>
                <a:gd name="T70" fmla="*/ 2147483647 w 2593"/>
                <a:gd name="T71" fmla="*/ 2147483647 h 2493"/>
                <a:gd name="T72" fmla="*/ 2147483647 w 2593"/>
                <a:gd name="T73" fmla="*/ 2147483647 h 2493"/>
                <a:gd name="T74" fmla="*/ 2147483647 w 2593"/>
                <a:gd name="T75" fmla="*/ 2147483647 h 2493"/>
                <a:gd name="T76" fmla="*/ 2147483647 w 2593"/>
                <a:gd name="T77" fmla="*/ 2147483647 h 2493"/>
                <a:gd name="T78" fmla="*/ 2147483647 w 2593"/>
                <a:gd name="T79" fmla="*/ 2147483647 h 2493"/>
                <a:gd name="T80" fmla="*/ 2147483647 w 2593"/>
                <a:gd name="T81" fmla="*/ 2147483647 h 2493"/>
                <a:gd name="T82" fmla="*/ 2147483647 w 2593"/>
                <a:gd name="T83" fmla="*/ 2147483647 h 2493"/>
                <a:gd name="T84" fmla="*/ 2147483647 w 2593"/>
                <a:gd name="T85" fmla="*/ 2147483647 h 2493"/>
                <a:gd name="T86" fmla="*/ 2147483647 w 2593"/>
                <a:gd name="T87" fmla="*/ 2147483647 h 2493"/>
                <a:gd name="T88" fmla="*/ 2147483647 w 2593"/>
                <a:gd name="T89" fmla="*/ 2147483647 h 2493"/>
                <a:gd name="T90" fmla="*/ 2147483647 w 2593"/>
                <a:gd name="T91" fmla="*/ 2147483647 h 2493"/>
                <a:gd name="T92" fmla="*/ 2147483647 w 2593"/>
                <a:gd name="T93" fmla="*/ 2147483647 h 2493"/>
                <a:gd name="T94" fmla="*/ 2147483647 w 2593"/>
                <a:gd name="T95" fmla="*/ 2147483647 h 2493"/>
                <a:gd name="T96" fmla="*/ 2147483647 w 2593"/>
                <a:gd name="T97" fmla="*/ 2147483647 h 2493"/>
                <a:gd name="T98" fmla="*/ 2147483647 w 2593"/>
                <a:gd name="T99" fmla="*/ 2147483647 h 2493"/>
                <a:gd name="T100" fmla="*/ 2147483647 w 2593"/>
                <a:gd name="T101" fmla="*/ 2147483647 h 2493"/>
                <a:gd name="T102" fmla="*/ 2147483647 w 2593"/>
                <a:gd name="T103" fmla="*/ 2147483647 h 2493"/>
                <a:gd name="T104" fmla="*/ 2147483647 w 2593"/>
                <a:gd name="T105" fmla="*/ 2147483647 h 2493"/>
                <a:gd name="T106" fmla="*/ 2147483647 w 2593"/>
                <a:gd name="T107" fmla="*/ 2147483647 h 2493"/>
                <a:gd name="T108" fmla="*/ 2147483647 w 2593"/>
                <a:gd name="T109" fmla="*/ 2147483647 h 2493"/>
                <a:gd name="T110" fmla="*/ 2147483647 w 2593"/>
                <a:gd name="T111" fmla="*/ 2147483647 h 2493"/>
                <a:gd name="T112" fmla="*/ 2147483647 w 2593"/>
                <a:gd name="T113" fmla="*/ 2147483647 h 2493"/>
                <a:gd name="T114" fmla="*/ 2147483647 w 2593"/>
                <a:gd name="T115" fmla="*/ 2147483647 h 2493"/>
                <a:gd name="T116" fmla="*/ 2147483647 w 2593"/>
                <a:gd name="T117" fmla="*/ 2147483647 h 24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7" name="Google Shape;346;p3"/>
            <p:cNvSpPr>
              <a:spLocks/>
            </p:cNvSpPr>
            <p:nvPr/>
          </p:nvSpPr>
          <p:spPr bwMode="auto">
            <a:xfrm>
              <a:off x="3429253" y="4620892"/>
              <a:ext cx="40215" cy="38525"/>
            </a:xfrm>
            <a:custGeom>
              <a:avLst/>
              <a:gdLst>
                <a:gd name="T0" fmla="*/ 2147483647 w 809"/>
                <a:gd name="T1" fmla="*/ 2147483647 h 775"/>
                <a:gd name="T2" fmla="*/ 2147483647 w 809"/>
                <a:gd name="T3" fmla="*/ 2147483647 h 775"/>
                <a:gd name="T4" fmla="*/ 2147483647 w 809"/>
                <a:gd name="T5" fmla="*/ 2147483647 h 775"/>
                <a:gd name="T6" fmla="*/ 2147483647 w 809"/>
                <a:gd name="T7" fmla="*/ 2147483647 h 775"/>
                <a:gd name="T8" fmla="*/ 2147483647 w 809"/>
                <a:gd name="T9" fmla="*/ 2147483647 h 775"/>
                <a:gd name="T10" fmla="*/ 2147483647 w 809"/>
                <a:gd name="T11" fmla="*/ 2147483647 h 775"/>
                <a:gd name="T12" fmla="*/ 2147483647 w 809"/>
                <a:gd name="T13" fmla="*/ 2147483647 h 775"/>
                <a:gd name="T14" fmla="*/ 2147483647 w 809"/>
                <a:gd name="T15" fmla="*/ 2147483647 h 775"/>
                <a:gd name="T16" fmla="*/ 2147483647 w 809"/>
                <a:gd name="T17" fmla="*/ 2147483647 h 775"/>
                <a:gd name="T18" fmla="*/ 2147483647 w 809"/>
                <a:gd name="T19" fmla="*/ 2147483647 h 775"/>
                <a:gd name="T20" fmla="*/ 2147483647 w 809"/>
                <a:gd name="T21" fmla="*/ 2147483647 h 775"/>
                <a:gd name="T22" fmla="*/ 2147483647 w 809"/>
                <a:gd name="T23" fmla="*/ 2147483647 h 775"/>
                <a:gd name="T24" fmla="*/ 2147483647 w 809"/>
                <a:gd name="T25" fmla="*/ 2147483647 h 775"/>
                <a:gd name="T26" fmla="*/ 2147483647 w 809"/>
                <a:gd name="T27" fmla="*/ 2147483647 h 775"/>
                <a:gd name="T28" fmla="*/ 2147483647 w 809"/>
                <a:gd name="T29" fmla="*/ 2147483647 h 775"/>
                <a:gd name="T30" fmla="*/ 2147483647 w 809"/>
                <a:gd name="T31" fmla="*/ 2147483647 h 775"/>
                <a:gd name="T32" fmla="*/ 2147483647 w 809"/>
                <a:gd name="T33" fmla="*/ 2147483647 h 775"/>
                <a:gd name="T34" fmla="*/ 2147483647 w 809"/>
                <a:gd name="T35" fmla="*/ 2147483647 h 775"/>
                <a:gd name="T36" fmla="*/ 2147483647 w 809"/>
                <a:gd name="T37" fmla="*/ 2147483647 h 775"/>
                <a:gd name="T38" fmla="*/ 2147483647 w 809"/>
                <a:gd name="T39" fmla="*/ 2147483647 h 775"/>
                <a:gd name="T40" fmla="*/ 2147483647 w 809"/>
                <a:gd name="T41" fmla="*/ 2147483647 h 775"/>
                <a:gd name="T42" fmla="*/ 2147483647 w 809"/>
                <a:gd name="T43" fmla="*/ 2147483647 h 775"/>
                <a:gd name="T44" fmla="*/ 2147483647 w 809"/>
                <a:gd name="T45" fmla="*/ 2147483647 h 775"/>
                <a:gd name="T46" fmla="*/ 2147483647 w 809"/>
                <a:gd name="T47" fmla="*/ 2147483647 h 775"/>
                <a:gd name="T48" fmla="*/ 2147483647 w 809"/>
                <a:gd name="T49" fmla="*/ 2147483647 h 775"/>
                <a:gd name="T50" fmla="*/ 2147483647 w 809"/>
                <a:gd name="T51" fmla="*/ 2147483647 h 775"/>
                <a:gd name="T52" fmla="*/ 2147483647 w 809"/>
                <a:gd name="T53" fmla="*/ 2147483647 h 775"/>
                <a:gd name="T54" fmla="*/ 2147483647 w 809"/>
                <a:gd name="T55" fmla="*/ 2147483647 h 775"/>
                <a:gd name="T56" fmla="*/ 2147483647 w 809"/>
                <a:gd name="T57" fmla="*/ 2147483647 h 775"/>
                <a:gd name="T58" fmla="*/ 2147483647 w 809"/>
                <a:gd name="T59" fmla="*/ 2147483647 h 775"/>
                <a:gd name="T60" fmla="*/ 2147483647 w 809"/>
                <a:gd name="T61" fmla="*/ 2147483647 h 775"/>
                <a:gd name="T62" fmla="*/ 2147483647 w 809"/>
                <a:gd name="T63" fmla="*/ 2147483647 h 775"/>
                <a:gd name="T64" fmla="*/ 2147483647 w 809"/>
                <a:gd name="T65" fmla="*/ 2147483647 h 775"/>
                <a:gd name="T66" fmla="*/ 2147483647 w 809"/>
                <a:gd name="T67" fmla="*/ 2147483647 h 775"/>
                <a:gd name="T68" fmla="*/ 2147483647 w 809"/>
                <a:gd name="T69" fmla="*/ 2147483647 h 775"/>
                <a:gd name="T70" fmla="*/ 2147483647 w 809"/>
                <a:gd name="T71" fmla="*/ 2147483647 h 775"/>
                <a:gd name="T72" fmla="*/ 2147483647 w 809"/>
                <a:gd name="T73" fmla="*/ 2147483647 h 775"/>
                <a:gd name="T74" fmla="*/ 2147483647 w 809"/>
                <a:gd name="T75" fmla="*/ 2147483647 h 775"/>
                <a:gd name="T76" fmla="*/ 2147483647 w 809"/>
                <a:gd name="T77" fmla="*/ 2147483647 h 775"/>
                <a:gd name="T78" fmla="*/ 2147483647 w 809"/>
                <a:gd name="T79" fmla="*/ 2147483647 h 775"/>
                <a:gd name="T80" fmla="*/ 2147483647 w 809"/>
                <a:gd name="T81" fmla="*/ 2147483647 h 7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809" h="775" extrusionOk="0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8" name="Google Shape;347;p3"/>
            <p:cNvSpPr>
              <a:spLocks/>
            </p:cNvSpPr>
            <p:nvPr/>
          </p:nvSpPr>
          <p:spPr bwMode="auto">
            <a:xfrm>
              <a:off x="3278632" y="4614181"/>
              <a:ext cx="50257" cy="48616"/>
            </a:xfrm>
            <a:custGeom>
              <a:avLst/>
              <a:gdLst>
                <a:gd name="T0" fmla="*/ 2147483647 w 1011"/>
                <a:gd name="T1" fmla="*/ 2147483647 h 978"/>
                <a:gd name="T2" fmla="*/ 2147483647 w 1011"/>
                <a:gd name="T3" fmla="*/ 2147483647 h 978"/>
                <a:gd name="T4" fmla="*/ 2147483647 w 1011"/>
                <a:gd name="T5" fmla="*/ 2147483647 h 978"/>
                <a:gd name="T6" fmla="*/ 2147483647 w 1011"/>
                <a:gd name="T7" fmla="*/ 2147483647 h 978"/>
                <a:gd name="T8" fmla="*/ 2147483647 w 1011"/>
                <a:gd name="T9" fmla="*/ 2147483647 h 978"/>
                <a:gd name="T10" fmla="*/ 2147483647 w 1011"/>
                <a:gd name="T11" fmla="*/ 2147483647 h 978"/>
                <a:gd name="T12" fmla="*/ 0 w 1011"/>
                <a:gd name="T13" fmla="*/ 2147483647 h 978"/>
                <a:gd name="T14" fmla="*/ 0 w 1011"/>
                <a:gd name="T15" fmla="*/ 2147483647 h 978"/>
                <a:gd name="T16" fmla="*/ 2147483647 w 1011"/>
                <a:gd name="T17" fmla="*/ 2147483647 h 978"/>
                <a:gd name="T18" fmla="*/ 2147483647 w 1011"/>
                <a:gd name="T19" fmla="*/ 2147483647 h 978"/>
                <a:gd name="T20" fmla="*/ 2147483647 w 1011"/>
                <a:gd name="T21" fmla="*/ 2147483647 h 978"/>
                <a:gd name="T22" fmla="*/ 2147483647 w 1011"/>
                <a:gd name="T23" fmla="*/ 2147483647 h 978"/>
                <a:gd name="T24" fmla="*/ 2147483647 w 1011"/>
                <a:gd name="T25" fmla="*/ 2147483647 h 978"/>
                <a:gd name="T26" fmla="*/ 2147483647 w 1011"/>
                <a:gd name="T27" fmla="*/ 2147483647 h 978"/>
                <a:gd name="T28" fmla="*/ 2147483647 w 1011"/>
                <a:gd name="T29" fmla="*/ 2147483647 h 978"/>
                <a:gd name="T30" fmla="*/ 2147483647 w 1011"/>
                <a:gd name="T31" fmla="*/ 2147483647 h 978"/>
                <a:gd name="T32" fmla="*/ 2147483647 w 1011"/>
                <a:gd name="T33" fmla="*/ 2147483647 h 978"/>
                <a:gd name="T34" fmla="*/ 2147483647 w 1011"/>
                <a:gd name="T35" fmla="*/ 2147483647 h 978"/>
                <a:gd name="T36" fmla="*/ 2147483647 w 1011"/>
                <a:gd name="T37" fmla="*/ 2147483647 h 978"/>
                <a:gd name="T38" fmla="*/ 2147483647 w 1011"/>
                <a:gd name="T39" fmla="*/ 2147483647 h 978"/>
                <a:gd name="T40" fmla="*/ 2147483647 w 1011"/>
                <a:gd name="T41" fmla="*/ 2147483647 h 978"/>
                <a:gd name="T42" fmla="*/ 2147483647 w 1011"/>
                <a:gd name="T43" fmla="*/ 2147483647 h 978"/>
                <a:gd name="T44" fmla="*/ 2147483647 w 1011"/>
                <a:gd name="T45" fmla="*/ 2147483647 h 978"/>
                <a:gd name="T46" fmla="*/ 2147483647 w 1011"/>
                <a:gd name="T47" fmla="*/ 2147483647 h 978"/>
                <a:gd name="T48" fmla="*/ 2147483647 w 1011"/>
                <a:gd name="T49" fmla="*/ 2147483647 h 978"/>
                <a:gd name="T50" fmla="*/ 2147483647 w 1011"/>
                <a:gd name="T51" fmla="*/ 2147483647 h 978"/>
                <a:gd name="T52" fmla="*/ 2147483647 w 1011"/>
                <a:gd name="T53" fmla="*/ 2147483647 h 978"/>
                <a:gd name="T54" fmla="*/ 2147483647 w 1011"/>
                <a:gd name="T55" fmla="*/ 2147483647 h 978"/>
                <a:gd name="T56" fmla="*/ 2147483647 w 1011"/>
                <a:gd name="T57" fmla="*/ 2147483647 h 978"/>
                <a:gd name="T58" fmla="*/ 2147483647 w 1011"/>
                <a:gd name="T59" fmla="*/ 2147483647 h 978"/>
                <a:gd name="T60" fmla="*/ 2147483647 w 1011"/>
                <a:gd name="T61" fmla="*/ 2147483647 h 978"/>
                <a:gd name="T62" fmla="*/ 2147483647 w 1011"/>
                <a:gd name="T63" fmla="*/ 2147483647 h 978"/>
                <a:gd name="T64" fmla="*/ 2147483647 w 1011"/>
                <a:gd name="T65" fmla="*/ 2147483647 h 978"/>
                <a:gd name="T66" fmla="*/ 2147483647 w 1011"/>
                <a:gd name="T67" fmla="*/ 2147483647 h 978"/>
                <a:gd name="T68" fmla="*/ 2147483647 w 1011"/>
                <a:gd name="T69" fmla="*/ 2147483647 h 978"/>
                <a:gd name="T70" fmla="*/ 2147483647 w 1011"/>
                <a:gd name="T71" fmla="*/ 2147483647 h 978"/>
                <a:gd name="T72" fmla="*/ 2147483647 w 1011"/>
                <a:gd name="T73" fmla="*/ 2147483647 h 978"/>
                <a:gd name="T74" fmla="*/ 2147483647 w 1011"/>
                <a:gd name="T75" fmla="*/ 2147483647 h 978"/>
                <a:gd name="T76" fmla="*/ 2147483647 w 1011"/>
                <a:gd name="T77" fmla="*/ 2147483647 h 978"/>
                <a:gd name="T78" fmla="*/ 2147483647 w 1011"/>
                <a:gd name="T79" fmla="*/ 2147483647 h 978"/>
                <a:gd name="T80" fmla="*/ 2147483647 w 1011"/>
                <a:gd name="T81" fmla="*/ 2147483647 h 978"/>
                <a:gd name="T82" fmla="*/ 2147483647 w 1011"/>
                <a:gd name="T83" fmla="*/ 2147483647 h 978"/>
                <a:gd name="T84" fmla="*/ 2147483647 w 1011"/>
                <a:gd name="T85" fmla="*/ 2147483647 h 978"/>
                <a:gd name="T86" fmla="*/ 2147483647 w 1011"/>
                <a:gd name="T87" fmla="*/ 2147483647 h 978"/>
                <a:gd name="T88" fmla="*/ 2147483647 w 1011"/>
                <a:gd name="T89" fmla="*/ 2147483647 h 978"/>
                <a:gd name="T90" fmla="*/ 2147483647 w 1011"/>
                <a:gd name="T91" fmla="*/ 2147483647 h 978"/>
                <a:gd name="T92" fmla="*/ 2147483647 w 1011"/>
                <a:gd name="T93" fmla="*/ 2147483647 h 978"/>
                <a:gd name="T94" fmla="*/ 2147483647 w 1011"/>
                <a:gd name="T95" fmla="*/ 2147483647 h 978"/>
                <a:gd name="T96" fmla="*/ 2147483647 w 1011"/>
                <a:gd name="T97" fmla="*/ 2147483647 h 9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11" h="978" extrusionOk="0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9" name="Google Shape;348;p3"/>
            <p:cNvSpPr>
              <a:spLocks/>
            </p:cNvSpPr>
            <p:nvPr/>
          </p:nvSpPr>
          <p:spPr bwMode="auto">
            <a:xfrm>
              <a:off x="3415881" y="4287835"/>
              <a:ext cx="128898" cy="123877"/>
            </a:xfrm>
            <a:custGeom>
              <a:avLst/>
              <a:gdLst>
                <a:gd name="T0" fmla="*/ 2147483647 w 2593"/>
                <a:gd name="T1" fmla="*/ 2147483647 h 2492"/>
                <a:gd name="T2" fmla="*/ 2147483647 w 2593"/>
                <a:gd name="T3" fmla="*/ 2147483647 h 2492"/>
                <a:gd name="T4" fmla="*/ 2147483647 w 2593"/>
                <a:gd name="T5" fmla="*/ 2147483647 h 2492"/>
                <a:gd name="T6" fmla="*/ 2147483647 w 2593"/>
                <a:gd name="T7" fmla="*/ 2147483647 h 2492"/>
                <a:gd name="T8" fmla="*/ 2147483647 w 2593"/>
                <a:gd name="T9" fmla="*/ 2147483647 h 2492"/>
                <a:gd name="T10" fmla="*/ 2147483647 w 2593"/>
                <a:gd name="T11" fmla="*/ 2147483647 h 2492"/>
                <a:gd name="T12" fmla="*/ 2147483647 w 2593"/>
                <a:gd name="T13" fmla="*/ 2147483647 h 2492"/>
                <a:gd name="T14" fmla="*/ 2147483647 w 2593"/>
                <a:gd name="T15" fmla="*/ 2147483647 h 2492"/>
                <a:gd name="T16" fmla="*/ 2147483647 w 2593"/>
                <a:gd name="T17" fmla="*/ 2147483647 h 2492"/>
                <a:gd name="T18" fmla="*/ 2147483647 w 2593"/>
                <a:gd name="T19" fmla="*/ 2147483647 h 2492"/>
                <a:gd name="T20" fmla="*/ 2147483647 w 2593"/>
                <a:gd name="T21" fmla="*/ 2147483647 h 2492"/>
                <a:gd name="T22" fmla="*/ 2147483647 w 2593"/>
                <a:gd name="T23" fmla="*/ 2147483647 h 2492"/>
                <a:gd name="T24" fmla="*/ 2147483647 w 2593"/>
                <a:gd name="T25" fmla="*/ 2147483647 h 2492"/>
                <a:gd name="T26" fmla="*/ 2147483647 w 2593"/>
                <a:gd name="T27" fmla="*/ 2147483647 h 2492"/>
                <a:gd name="T28" fmla="*/ 2147483647 w 2593"/>
                <a:gd name="T29" fmla="*/ 2147483647 h 2492"/>
                <a:gd name="T30" fmla="*/ 2147483647 w 2593"/>
                <a:gd name="T31" fmla="*/ 2147483647 h 2492"/>
                <a:gd name="T32" fmla="*/ 2147483647 w 2593"/>
                <a:gd name="T33" fmla="*/ 2147483647 h 2492"/>
                <a:gd name="T34" fmla="*/ 2147483647 w 2593"/>
                <a:gd name="T35" fmla="*/ 2147483647 h 2492"/>
                <a:gd name="T36" fmla="*/ 2147483647 w 2593"/>
                <a:gd name="T37" fmla="*/ 2147483647 h 2492"/>
                <a:gd name="T38" fmla="*/ 2147483647 w 2593"/>
                <a:gd name="T39" fmla="*/ 2147483647 h 2492"/>
                <a:gd name="T40" fmla="*/ 2147483647 w 2593"/>
                <a:gd name="T41" fmla="*/ 2147483647 h 2492"/>
                <a:gd name="T42" fmla="*/ 2147483647 w 2593"/>
                <a:gd name="T43" fmla="*/ 2147483647 h 2492"/>
                <a:gd name="T44" fmla="*/ 2147483647 w 2593"/>
                <a:gd name="T45" fmla="*/ 2147483647 h 2492"/>
                <a:gd name="T46" fmla="*/ 2147483647 w 2593"/>
                <a:gd name="T47" fmla="*/ 2147483647 h 2492"/>
                <a:gd name="T48" fmla="*/ 2147483647 w 2593"/>
                <a:gd name="T49" fmla="*/ 2147483647 h 2492"/>
                <a:gd name="T50" fmla="*/ 2147483647 w 2593"/>
                <a:gd name="T51" fmla="*/ 2147483647 h 2492"/>
                <a:gd name="T52" fmla="*/ 2147483647 w 2593"/>
                <a:gd name="T53" fmla="*/ 2147483647 h 2492"/>
                <a:gd name="T54" fmla="*/ 0 w 2593"/>
                <a:gd name="T55" fmla="*/ 2147483647 h 2492"/>
                <a:gd name="T56" fmla="*/ 0 w 2593"/>
                <a:gd name="T57" fmla="*/ 2147483647 h 2492"/>
                <a:gd name="T58" fmla="*/ 0 w 2593"/>
                <a:gd name="T59" fmla="*/ 2147483647 h 2492"/>
                <a:gd name="T60" fmla="*/ 0 w 2593"/>
                <a:gd name="T61" fmla="*/ 2147483647 h 2492"/>
                <a:gd name="T62" fmla="*/ 0 w 2593"/>
                <a:gd name="T63" fmla="*/ 2147483647 h 2492"/>
                <a:gd name="T64" fmla="*/ 2147483647 w 2593"/>
                <a:gd name="T65" fmla="*/ 2147483647 h 2492"/>
                <a:gd name="T66" fmla="*/ 2147483647 w 2593"/>
                <a:gd name="T67" fmla="*/ 2147483647 h 2492"/>
                <a:gd name="T68" fmla="*/ 2147483647 w 2593"/>
                <a:gd name="T69" fmla="*/ 2147483647 h 2492"/>
                <a:gd name="T70" fmla="*/ 2147483647 w 2593"/>
                <a:gd name="T71" fmla="*/ 2147483647 h 2492"/>
                <a:gd name="T72" fmla="*/ 2147483647 w 2593"/>
                <a:gd name="T73" fmla="*/ 2147483647 h 2492"/>
                <a:gd name="T74" fmla="*/ 2147483647 w 2593"/>
                <a:gd name="T75" fmla="*/ 2147483647 h 2492"/>
                <a:gd name="T76" fmla="*/ 2147483647 w 2593"/>
                <a:gd name="T77" fmla="*/ 2147483647 h 2492"/>
                <a:gd name="T78" fmla="*/ 2147483647 w 2593"/>
                <a:gd name="T79" fmla="*/ 2147483647 h 2492"/>
                <a:gd name="T80" fmla="*/ 2147483647 w 2593"/>
                <a:gd name="T81" fmla="*/ 2147483647 h 2492"/>
                <a:gd name="T82" fmla="*/ 2147483647 w 2593"/>
                <a:gd name="T83" fmla="*/ 2147483647 h 2492"/>
                <a:gd name="T84" fmla="*/ 2147483647 w 2593"/>
                <a:gd name="T85" fmla="*/ 2147483647 h 2492"/>
                <a:gd name="T86" fmla="*/ 2147483647 w 2593"/>
                <a:gd name="T87" fmla="*/ 2147483647 h 2492"/>
                <a:gd name="T88" fmla="*/ 2147483647 w 2593"/>
                <a:gd name="T89" fmla="*/ 2147483647 h 2492"/>
                <a:gd name="T90" fmla="*/ 2147483647 w 2593"/>
                <a:gd name="T91" fmla="*/ 2147483647 h 2492"/>
                <a:gd name="T92" fmla="*/ 2147483647 w 2593"/>
                <a:gd name="T93" fmla="*/ 2147483647 h 2492"/>
                <a:gd name="T94" fmla="*/ 2147483647 w 2593"/>
                <a:gd name="T95" fmla="*/ 2147483647 h 2492"/>
                <a:gd name="T96" fmla="*/ 2147483647 w 2593"/>
                <a:gd name="T97" fmla="*/ 2147483647 h 2492"/>
                <a:gd name="T98" fmla="*/ 2147483647 w 2593"/>
                <a:gd name="T99" fmla="*/ 2147483647 h 2492"/>
                <a:gd name="T100" fmla="*/ 2147483647 w 2593"/>
                <a:gd name="T101" fmla="*/ 2147483647 h 2492"/>
                <a:gd name="T102" fmla="*/ 2147483647 w 2593"/>
                <a:gd name="T103" fmla="*/ 2147483647 h 2492"/>
                <a:gd name="T104" fmla="*/ 2147483647 w 2593"/>
                <a:gd name="T105" fmla="*/ 2147483647 h 2492"/>
                <a:gd name="T106" fmla="*/ 2147483647 w 2593"/>
                <a:gd name="T107" fmla="*/ 2147483647 h 2492"/>
                <a:gd name="T108" fmla="*/ 2147483647 w 2593"/>
                <a:gd name="T109" fmla="*/ 2147483647 h 2492"/>
                <a:gd name="T110" fmla="*/ 2147483647 w 2593"/>
                <a:gd name="T111" fmla="*/ 2147483647 h 2492"/>
                <a:gd name="T112" fmla="*/ 2147483647 w 2593"/>
                <a:gd name="T113" fmla="*/ 2147483647 h 2492"/>
                <a:gd name="T114" fmla="*/ 2147483647 w 2593"/>
                <a:gd name="T115" fmla="*/ 2147483647 h 2492"/>
                <a:gd name="T116" fmla="*/ 2147483647 w 2593"/>
                <a:gd name="T117" fmla="*/ 2147483647 h 249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0" name="Google Shape;349;p3"/>
            <p:cNvSpPr>
              <a:spLocks/>
            </p:cNvSpPr>
            <p:nvPr/>
          </p:nvSpPr>
          <p:spPr bwMode="auto">
            <a:xfrm>
              <a:off x="3467729" y="4358124"/>
              <a:ext cx="23513" cy="36885"/>
            </a:xfrm>
            <a:custGeom>
              <a:avLst/>
              <a:gdLst>
                <a:gd name="T0" fmla="*/ 2147483647 w 473"/>
                <a:gd name="T1" fmla="*/ 2147483647 h 742"/>
                <a:gd name="T2" fmla="*/ 2147483647 w 473"/>
                <a:gd name="T3" fmla="*/ 2147483647 h 742"/>
                <a:gd name="T4" fmla="*/ 2147483647 w 473"/>
                <a:gd name="T5" fmla="*/ 2147483647 h 742"/>
                <a:gd name="T6" fmla="*/ 2147483647 w 473"/>
                <a:gd name="T7" fmla="*/ 2147483647 h 742"/>
                <a:gd name="T8" fmla="*/ 2147483647 w 473"/>
                <a:gd name="T9" fmla="*/ 2147483647 h 742"/>
                <a:gd name="T10" fmla="*/ 2147483647 w 473"/>
                <a:gd name="T11" fmla="*/ 2147483647 h 742"/>
                <a:gd name="T12" fmla="*/ 2147483647 w 473"/>
                <a:gd name="T13" fmla="*/ 2147483647 h 742"/>
                <a:gd name="T14" fmla="*/ 2147483647 w 473"/>
                <a:gd name="T15" fmla="*/ 2147483647 h 742"/>
                <a:gd name="T16" fmla="*/ 2147483647 w 473"/>
                <a:gd name="T17" fmla="*/ 2147483647 h 742"/>
                <a:gd name="T18" fmla="*/ 2147483647 w 473"/>
                <a:gd name="T19" fmla="*/ 2147483647 h 742"/>
                <a:gd name="T20" fmla="*/ 2147483647 w 473"/>
                <a:gd name="T21" fmla="*/ 2147483647 h 742"/>
                <a:gd name="T22" fmla="*/ 2147483647 w 473"/>
                <a:gd name="T23" fmla="*/ 2147483647 h 742"/>
                <a:gd name="T24" fmla="*/ 2147483647 w 473"/>
                <a:gd name="T25" fmla="*/ 2147483647 h 742"/>
                <a:gd name="T26" fmla="*/ 2147483647 w 473"/>
                <a:gd name="T27" fmla="*/ 2147483647 h 742"/>
                <a:gd name="T28" fmla="*/ 2147483647 w 473"/>
                <a:gd name="T29" fmla="*/ 2147483647 h 742"/>
                <a:gd name="T30" fmla="*/ 2147483647 w 473"/>
                <a:gd name="T31" fmla="*/ 2147483647 h 742"/>
                <a:gd name="T32" fmla="*/ 2147483647 w 473"/>
                <a:gd name="T33" fmla="*/ 2147483647 h 742"/>
                <a:gd name="T34" fmla="*/ 2147483647 w 473"/>
                <a:gd name="T35" fmla="*/ 2147483647 h 742"/>
                <a:gd name="T36" fmla="*/ 2147483647 w 473"/>
                <a:gd name="T37" fmla="*/ 2147483647 h 7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73" h="742" extrusionOk="0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1" name="Google Shape;350;p3"/>
            <p:cNvSpPr>
              <a:spLocks/>
            </p:cNvSpPr>
            <p:nvPr/>
          </p:nvSpPr>
          <p:spPr bwMode="auto">
            <a:xfrm>
              <a:off x="3402459" y="4476981"/>
              <a:ext cx="31864" cy="36835"/>
            </a:xfrm>
            <a:custGeom>
              <a:avLst/>
              <a:gdLst>
                <a:gd name="T0" fmla="*/ 2147483647 w 641"/>
                <a:gd name="T1" fmla="*/ 0 h 741"/>
                <a:gd name="T2" fmla="*/ 2147483647 w 641"/>
                <a:gd name="T3" fmla="*/ 2147483647 h 741"/>
                <a:gd name="T4" fmla="*/ 2147483647 w 641"/>
                <a:gd name="T5" fmla="*/ 2147483647 h 741"/>
                <a:gd name="T6" fmla="*/ 2147483647 w 641"/>
                <a:gd name="T7" fmla="*/ 2147483647 h 741"/>
                <a:gd name="T8" fmla="*/ 2147483647 w 641"/>
                <a:gd name="T9" fmla="*/ 2147483647 h 741"/>
                <a:gd name="T10" fmla="*/ 2147483647 w 641"/>
                <a:gd name="T11" fmla="*/ 2147483647 h 741"/>
                <a:gd name="T12" fmla="*/ 2147483647 w 641"/>
                <a:gd name="T13" fmla="*/ 2147483647 h 741"/>
                <a:gd name="T14" fmla="*/ 2147483647 w 641"/>
                <a:gd name="T15" fmla="*/ 2147483647 h 741"/>
                <a:gd name="T16" fmla="*/ 2147483647 w 641"/>
                <a:gd name="T17" fmla="*/ 2147483647 h 741"/>
                <a:gd name="T18" fmla="*/ 2147483647 w 641"/>
                <a:gd name="T19" fmla="*/ 2147483647 h 741"/>
                <a:gd name="T20" fmla="*/ 2147483647 w 641"/>
                <a:gd name="T21" fmla="*/ 2147483647 h 741"/>
                <a:gd name="T22" fmla="*/ 2147483647 w 641"/>
                <a:gd name="T23" fmla="*/ 2147483647 h 741"/>
                <a:gd name="T24" fmla="*/ 2147483647 w 641"/>
                <a:gd name="T25" fmla="*/ 2147483647 h 741"/>
                <a:gd name="T26" fmla="*/ 2147483647 w 641"/>
                <a:gd name="T27" fmla="*/ 2147483647 h 741"/>
                <a:gd name="T28" fmla="*/ 2147483647 w 641"/>
                <a:gd name="T29" fmla="*/ 2147483647 h 741"/>
                <a:gd name="T30" fmla="*/ 2147483647 w 641"/>
                <a:gd name="T31" fmla="*/ 2147483647 h 741"/>
                <a:gd name="T32" fmla="*/ 2147483647 w 641"/>
                <a:gd name="T33" fmla="*/ 2147483647 h 741"/>
                <a:gd name="T34" fmla="*/ 2147483647 w 641"/>
                <a:gd name="T35" fmla="*/ 2147483647 h 741"/>
                <a:gd name="T36" fmla="*/ 2147483647 w 641"/>
                <a:gd name="T37" fmla="*/ 2147483647 h 741"/>
                <a:gd name="T38" fmla="*/ 2147483647 w 641"/>
                <a:gd name="T39" fmla="*/ 0 h 741"/>
                <a:gd name="T40" fmla="*/ 2147483647 w 641"/>
                <a:gd name="T41" fmla="*/ 0 h 741"/>
                <a:gd name="T42" fmla="*/ 2147483647 w 641"/>
                <a:gd name="T43" fmla="*/ 2147483647 h 741"/>
                <a:gd name="T44" fmla="*/ 2147483647 w 641"/>
                <a:gd name="T45" fmla="*/ 2147483647 h 741"/>
                <a:gd name="T46" fmla="*/ 2147483647 w 641"/>
                <a:gd name="T47" fmla="*/ 2147483647 h 741"/>
                <a:gd name="T48" fmla="*/ 2147483647 w 641"/>
                <a:gd name="T49" fmla="*/ 2147483647 h 741"/>
                <a:gd name="T50" fmla="*/ 2147483647 w 641"/>
                <a:gd name="T51" fmla="*/ 2147483647 h 741"/>
                <a:gd name="T52" fmla="*/ 2147483647 w 641"/>
                <a:gd name="T53" fmla="*/ 0 h 74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641" h="741" extrusionOk="0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2" name="Google Shape;351;p3"/>
            <p:cNvSpPr>
              <a:spLocks/>
            </p:cNvSpPr>
            <p:nvPr/>
          </p:nvSpPr>
          <p:spPr bwMode="auto">
            <a:xfrm>
              <a:off x="3325508" y="4358124"/>
              <a:ext cx="28484" cy="36885"/>
            </a:xfrm>
            <a:custGeom>
              <a:avLst/>
              <a:gdLst>
                <a:gd name="T0" fmla="*/ 2147483647 w 573"/>
                <a:gd name="T1" fmla="*/ 2147483647 h 742"/>
                <a:gd name="T2" fmla="*/ 2147483647 w 573"/>
                <a:gd name="T3" fmla="*/ 2147483647 h 742"/>
                <a:gd name="T4" fmla="*/ 2147483647 w 573"/>
                <a:gd name="T5" fmla="*/ 2147483647 h 742"/>
                <a:gd name="T6" fmla="*/ 2147483647 w 573"/>
                <a:gd name="T7" fmla="*/ 2147483647 h 742"/>
                <a:gd name="T8" fmla="*/ 0 w 573"/>
                <a:gd name="T9" fmla="*/ 2147483647 h 742"/>
                <a:gd name="T10" fmla="*/ 0 w 573"/>
                <a:gd name="T11" fmla="*/ 2147483647 h 742"/>
                <a:gd name="T12" fmla="*/ 0 w 573"/>
                <a:gd name="T13" fmla="*/ 2147483647 h 742"/>
                <a:gd name="T14" fmla="*/ 0 w 573"/>
                <a:gd name="T15" fmla="*/ 2147483647 h 742"/>
                <a:gd name="T16" fmla="*/ 2147483647 w 573"/>
                <a:gd name="T17" fmla="*/ 2147483647 h 742"/>
                <a:gd name="T18" fmla="*/ 2147483647 w 573"/>
                <a:gd name="T19" fmla="*/ 2147483647 h 742"/>
                <a:gd name="T20" fmla="*/ 2147483647 w 573"/>
                <a:gd name="T21" fmla="*/ 2147483647 h 742"/>
                <a:gd name="T22" fmla="*/ 2147483647 w 573"/>
                <a:gd name="T23" fmla="*/ 2147483647 h 742"/>
                <a:gd name="T24" fmla="*/ 2147483647 w 573"/>
                <a:gd name="T25" fmla="*/ 2147483647 h 742"/>
                <a:gd name="T26" fmla="*/ 2147483647 w 573"/>
                <a:gd name="T27" fmla="*/ 2147483647 h 742"/>
                <a:gd name="T28" fmla="*/ 2147483647 w 573"/>
                <a:gd name="T29" fmla="*/ 2147483647 h 742"/>
                <a:gd name="T30" fmla="*/ 2147483647 w 573"/>
                <a:gd name="T31" fmla="*/ 2147483647 h 742"/>
                <a:gd name="T32" fmla="*/ 2147483647 w 573"/>
                <a:gd name="T33" fmla="*/ 2147483647 h 742"/>
                <a:gd name="T34" fmla="*/ 2147483647 w 573"/>
                <a:gd name="T35" fmla="*/ 2147483647 h 742"/>
                <a:gd name="T36" fmla="*/ 2147483647 w 573"/>
                <a:gd name="T37" fmla="*/ 2147483647 h 742"/>
                <a:gd name="T38" fmla="*/ 2147483647 w 573"/>
                <a:gd name="T39" fmla="*/ 2147483647 h 742"/>
                <a:gd name="T40" fmla="*/ 2147483647 w 573"/>
                <a:gd name="T41" fmla="*/ 2147483647 h 742"/>
                <a:gd name="T42" fmla="*/ 2147483647 w 573"/>
                <a:gd name="T43" fmla="*/ 2147483647 h 74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73" h="742" extrusionOk="0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3" name="Google Shape;352;p3"/>
            <p:cNvSpPr>
              <a:spLocks/>
            </p:cNvSpPr>
            <p:nvPr/>
          </p:nvSpPr>
          <p:spPr bwMode="auto">
            <a:xfrm>
              <a:off x="3307066" y="4195772"/>
              <a:ext cx="135609" cy="83761"/>
            </a:xfrm>
            <a:custGeom>
              <a:avLst/>
              <a:gdLst>
                <a:gd name="T0" fmla="*/ 2147483647 w 2728"/>
                <a:gd name="T1" fmla="*/ 2147483647 h 1685"/>
                <a:gd name="T2" fmla="*/ 2147483647 w 2728"/>
                <a:gd name="T3" fmla="*/ 2147483647 h 1685"/>
                <a:gd name="T4" fmla="*/ 2147483647 w 2728"/>
                <a:gd name="T5" fmla="*/ 2147483647 h 1685"/>
                <a:gd name="T6" fmla="*/ 2147483647 w 2728"/>
                <a:gd name="T7" fmla="*/ 2147483647 h 1685"/>
                <a:gd name="T8" fmla="*/ 2147483647 w 2728"/>
                <a:gd name="T9" fmla="*/ 2147483647 h 1685"/>
                <a:gd name="T10" fmla="*/ 2147483647 w 2728"/>
                <a:gd name="T11" fmla="*/ 2147483647 h 1685"/>
                <a:gd name="T12" fmla="*/ 2147483647 w 2728"/>
                <a:gd name="T13" fmla="*/ 2147483647 h 1685"/>
                <a:gd name="T14" fmla="*/ 2147483647 w 2728"/>
                <a:gd name="T15" fmla="*/ 2147483647 h 1685"/>
                <a:gd name="T16" fmla="*/ 2147483647 w 2728"/>
                <a:gd name="T17" fmla="*/ 2147483647 h 1685"/>
                <a:gd name="T18" fmla="*/ 2147483647 w 2728"/>
                <a:gd name="T19" fmla="*/ 2147483647 h 1685"/>
                <a:gd name="T20" fmla="*/ 2147483647 w 2728"/>
                <a:gd name="T21" fmla="*/ 2147483647 h 1685"/>
                <a:gd name="T22" fmla="*/ 2147483647 w 2728"/>
                <a:gd name="T23" fmla="*/ 2147483647 h 1685"/>
                <a:gd name="T24" fmla="*/ 2147483647 w 2728"/>
                <a:gd name="T25" fmla="*/ 2147483647 h 1685"/>
                <a:gd name="T26" fmla="*/ 2147483647 w 2728"/>
                <a:gd name="T27" fmla="*/ 2147483647 h 1685"/>
                <a:gd name="T28" fmla="*/ 2147483647 w 2728"/>
                <a:gd name="T29" fmla="*/ 2147483647 h 1685"/>
                <a:gd name="T30" fmla="*/ 2147483647 w 2728"/>
                <a:gd name="T31" fmla="*/ 2147483647 h 1685"/>
                <a:gd name="T32" fmla="*/ 2147483647 w 2728"/>
                <a:gd name="T33" fmla="*/ 2147483647 h 1685"/>
                <a:gd name="T34" fmla="*/ 2147483647 w 2728"/>
                <a:gd name="T35" fmla="*/ 2147483647 h 1685"/>
                <a:gd name="T36" fmla="*/ 2147483647 w 2728"/>
                <a:gd name="T37" fmla="*/ 2147483647 h 1685"/>
                <a:gd name="T38" fmla="*/ 2147483647 w 2728"/>
                <a:gd name="T39" fmla="*/ 2147483647 h 1685"/>
                <a:gd name="T40" fmla="*/ 2147483647 w 2728"/>
                <a:gd name="T41" fmla="*/ 2147483647 h 1685"/>
                <a:gd name="T42" fmla="*/ 2147483647 w 2728"/>
                <a:gd name="T43" fmla="*/ 2147483647 h 1685"/>
                <a:gd name="T44" fmla="*/ 2147483647 w 2728"/>
                <a:gd name="T45" fmla="*/ 2147483647 h 1685"/>
                <a:gd name="T46" fmla="*/ 2147483647 w 2728"/>
                <a:gd name="T47" fmla="*/ 2147483647 h 1685"/>
                <a:gd name="T48" fmla="*/ 2147483647 w 2728"/>
                <a:gd name="T49" fmla="*/ 2147483647 h 1685"/>
                <a:gd name="T50" fmla="*/ 2147483647 w 2728"/>
                <a:gd name="T51" fmla="*/ 2147483647 h 1685"/>
                <a:gd name="T52" fmla="*/ 2147483647 w 2728"/>
                <a:gd name="T53" fmla="*/ 2147483647 h 1685"/>
                <a:gd name="T54" fmla="*/ 2147483647 w 2728"/>
                <a:gd name="T55" fmla="*/ 2147483647 h 1685"/>
                <a:gd name="T56" fmla="*/ 2147483647 w 2728"/>
                <a:gd name="T57" fmla="*/ 2147483647 h 1685"/>
                <a:gd name="T58" fmla="*/ 2147483647 w 2728"/>
                <a:gd name="T59" fmla="*/ 2147483647 h 1685"/>
                <a:gd name="T60" fmla="*/ 2147483647 w 2728"/>
                <a:gd name="T61" fmla="*/ 2147483647 h 1685"/>
                <a:gd name="T62" fmla="*/ 2147483647 w 2728"/>
                <a:gd name="T63" fmla="*/ 2147483647 h 1685"/>
                <a:gd name="T64" fmla="*/ 2147483647 w 2728"/>
                <a:gd name="T65" fmla="*/ 2147483647 h 1685"/>
                <a:gd name="T66" fmla="*/ 2147483647 w 2728"/>
                <a:gd name="T67" fmla="*/ 2147483647 h 1685"/>
                <a:gd name="T68" fmla="*/ 2147483647 w 2728"/>
                <a:gd name="T69" fmla="*/ 2147483647 h 1685"/>
                <a:gd name="T70" fmla="*/ 2147483647 w 2728"/>
                <a:gd name="T71" fmla="*/ 2147483647 h 1685"/>
                <a:gd name="T72" fmla="*/ 2147483647 w 2728"/>
                <a:gd name="T73" fmla="*/ 2147483647 h 1685"/>
                <a:gd name="T74" fmla="*/ 2147483647 w 2728"/>
                <a:gd name="T75" fmla="*/ 2147483647 h 1685"/>
                <a:gd name="T76" fmla="*/ 2147483647 w 2728"/>
                <a:gd name="T77" fmla="*/ 2147483647 h 1685"/>
                <a:gd name="T78" fmla="*/ 2147483647 w 2728"/>
                <a:gd name="T79" fmla="*/ 2147483647 h 1685"/>
                <a:gd name="T80" fmla="*/ 2147483647 w 2728"/>
                <a:gd name="T81" fmla="*/ 2147483647 h 1685"/>
                <a:gd name="T82" fmla="*/ 2147483647 w 2728"/>
                <a:gd name="T83" fmla="*/ 2147483647 h 1685"/>
                <a:gd name="T84" fmla="*/ 2147483647 w 2728"/>
                <a:gd name="T85" fmla="*/ 2147483647 h 1685"/>
                <a:gd name="T86" fmla="*/ 2147483647 w 2728"/>
                <a:gd name="T87" fmla="*/ 2147483647 h 1685"/>
                <a:gd name="T88" fmla="*/ 2147483647 w 2728"/>
                <a:gd name="T89" fmla="*/ 2147483647 h 168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728" h="1685" extrusionOk="0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4" name="Google Shape;353;p3"/>
            <p:cNvSpPr>
              <a:spLocks/>
            </p:cNvSpPr>
            <p:nvPr/>
          </p:nvSpPr>
          <p:spPr bwMode="auto">
            <a:xfrm>
              <a:off x="3521316" y="4570684"/>
              <a:ext cx="125567" cy="122237"/>
            </a:xfrm>
            <a:custGeom>
              <a:avLst/>
              <a:gdLst>
                <a:gd name="T0" fmla="*/ 2147483647 w 2526"/>
                <a:gd name="T1" fmla="*/ 2147483647 h 2459"/>
                <a:gd name="T2" fmla="*/ 2147483647 w 2526"/>
                <a:gd name="T3" fmla="*/ 2147483647 h 2459"/>
                <a:gd name="T4" fmla="*/ 2147483647 w 2526"/>
                <a:gd name="T5" fmla="*/ 2147483647 h 2459"/>
                <a:gd name="T6" fmla="*/ 2147483647 w 2526"/>
                <a:gd name="T7" fmla="*/ 2147483647 h 2459"/>
                <a:gd name="T8" fmla="*/ 2147483647 w 2526"/>
                <a:gd name="T9" fmla="*/ 2147483647 h 2459"/>
                <a:gd name="T10" fmla="*/ 2147483647 w 2526"/>
                <a:gd name="T11" fmla="*/ 2147483647 h 2459"/>
                <a:gd name="T12" fmla="*/ 2147483647 w 2526"/>
                <a:gd name="T13" fmla="*/ 2147483647 h 2459"/>
                <a:gd name="T14" fmla="*/ 2147483647 w 2526"/>
                <a:gd name="T15" fmla="*/ 2147483647 h 2459"/>
                <a:gd name="T16" fmla="*/ 2147483647 w 2526"/>
                <a:gd name="T17" fmla="*/ 2147483647 h 2459"/>
                <a:gd name="T18" fmla="*/ 2147483647 w 2526"/>
                <a:gd name="T19" fmla="*/ 2147483647 h 2459"/>
                <a:gd name="T20" fmla="*/ 2147483647 w 2526"/>
                <a:gd name="T21" fmla="*/ 2147483647 h 2459"/>
                <a:gd name="T22" fmla="*/ 2147483647 w 2526"/>
                <a:gd name="T23" fmla="*/ 2147483647 h 2459"/>
                <a:gd name="T24" fmla="*/ 2147483647 w 2526"/>
                <a:gd name="T25" fmla="*/ 2147483647 h 2459"/>
                <a:gd name="T26" fmla="*/ 2147483647 w 2526"/>
                <a:gd name="T27" fmla="*/ 2147483647 h 2459"/>
                <a:gd name="T28" fmla="*/ 2147483647 w 2526"/>
                <a:gd name="T29" fmla="*/ 2147483647 h 2459"/>
                <a:gd name="T30" fmla="*/ 2147483647 w 2526"/>
                <a:gd name="T31" fmla="*/ 0 h 2459"/>
                <a:gd name="T32" fmla="*/ 2147483647 w 2526"/>
                <a:gd name="T33" fmla="*/ 2147483647 h 2459"/>
                <a:gd name="T34" fmla="*/ 2147483647 w 2526"/>
                <a:gd name="T35" fmla="*/ 2147483647 h 2459"/>
                <a:gd name="T36" fmla="*/ 2147483647 w 2526"/>
                <a:gd name="T37" fmla="*/ 2147483647 h 2459"/>
                <a:gd name="T38" fmla="*/ 2147483647 w 2526"/>
                <a:gd name="T39" fmla="*/ 2147483647 h 2459"/>
                <a:gd name="T40" fmla="*/ 2147483647 w 2526"/>
                <a:gd name="T41" fmla="*/ 2147483647 h 2459"/>
                <a:gd name="T42" fmla="*/ 2147483647 w 2526"/>
                <a:gd name="T43" fmla="*/ 2147483647 h 2459"/>
                <a:gd name="T44" fmla="*/ 0 w 2526"/>
                <a:gd name="T45" fmla="*/ 2147483647 h 2459"/>
                <a:gd name="T46" fmla="*/ 0 w 2526"/>
                <a:gd name="T47" fmla="*/ 2147483647 h 2459"/>
                <a:gd name="T48" fmla="*/ 2147483647 w 2526"/>
                <a:gd name="T49" fmla="*/ 2147483647 h 2459"/>
                <a:gd name="T50" fmla="*/ 2147483647 w 2526"/>
                <a:gd name="T51" fmla="*/ 2147483647 h 2459"/>
                <a:gd name="T52" fmla="*/ 2147483647 w 2526"/>
                <a:gd name="T53" fmla="*/ 2147483647 h 2459"/>
                <a:gd name="T54" fmla="*/ 2147483647 w 2526"/>
                <a:gd name="T55" fmla="*/ 2147483647 h 2459"/>
                <a:gd name="T56" fmla="*/ 2147483647 w 2526"/>
                <a:gd name="T57" fmla="*/ 2147483647 h 2459"/>
                <a:gd name="T58" fmla="*/ 2147483647 w 2526"/>
                <a:gd name="T59" fmla="*/ 2147483647 h 2459"/>
                <a:gd name="T60" fmla="*/ 2147483647 w 2526"/>
                <a:gd name="T61" fmla="*/ 2147483647 h 2459"/>
                <a:gd name="T62" fmla="*/ 2147483647 w 2526"/>
                <a:gd name="T63" fmla="*/ 2147483647 h 2459"/>
                <a:gd name="T64" fmla="*/ 2147483647 w 2526"/>
                <a:gd name="T65" fmla="*/ 2147483647 h 2459"/>
                <a:gd name="T66" fmla="*/ 2147483647 w 2526"/>
                <a:gd name="T67" fmla="*/ 2147483647 h 2459"/>
                <a:gd name="T68" fmla="*/ 2147483647 w 2526"/>
                <a:gd name="T69" fmla="*/ 2147483647 h 2459"/>
                <a:gd name="T70" fmla="*/ 2147483647 w 2526"/>
                <a:gd name="T71" fmla="*/ 2147483647 h 2459"/>
                <a:gd name="T72" fmla="*/ 2147483647 w 2526"/>
                <a:gd name="T73" fmla="*/ 2147483647 h 2459"/>
                <a:gd name="T74" fmla="*/ 2147483647 w 2526"/>
                <a:gd name="T75" fmla="*/ 2147483647 h 2459"/>
                <a:gd name="T76" fmla="*/ 2147483647 w 2526"/>
                <a:gd name="T77" fmla="*/ 2147483647 h 2459"/>
                <a:gd name="T78" fmla="*/ 2147483647 w 2526"/>
                <a:gd name="T79" fmla="*/ 2147483647 h 2459"/>
                <a:gd name="T80" fmla="*/ 2147483647 w 2526"/>
                <a:gd name="T81" fmla="*/ 2147483647 h 2459"/>
                <a:gd name="T82" fmla="*/ 2147483647 w 2526"/>
                <a:gd name="T83" fmla="*/ 2147483647 h 2459"/>
                <a:gd name="T84" fmla="*/ 2147483647 w 2526"/>
                <a:gd name="T85" fmla="*/ 2147483647 h 2459"/>
                <a:gd name="T86" fmla="*/ 2147483647 w 2526"/>
                <a:gd name="T87" fmla="*/ 2147483647 h 2459"/>
                <a:gd name="T88" fmla="*/ 2147483647 w 2526"/>
                <a:gd name="T89" fmla="*/ 2147483647 h 2459"/>
                <a:gd name="T90" fmla="*/ 2147483647 w 2526"/>
                <a:gd name="T91" fmla="*/ 0 h 2459"/>
                <a:gd name="T92" fmla="*/ 2147483647 w 2526"/>
                <a:gd name="T93" fmla="*/ 0 h 24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5" name="Google Shape;354;p3"/>
            <p:cNvSpPr>
              <a:spLocks/>
            </p:cNvSpPr>
            <p:nvPr/>
          </p:nvSpPr>
          <p:spPr bwMode="auto">
            <a:xfrm>
              <a:off x="3451026" y="4190751"/>
              <a:ext cx="137249" cy="93803"/>
            </a:xfrm>
            <a:custGeom>
              <a:avLst/>
              <a:gdLst>
                <a:gd name="T0" fmla="*/ 2147483647 w 2761"/>
                <a:gd name="T1" fmla="*/ 2147483647 h 1887"/>
                <a:gd name="T2" fmla="*/ 2147483647 w 2761"/>
                <a:gd name="T3" fmla="*/ 2147483647 h 1887"/>
                <a:gd name="T4" fmla="*/ 2147483647 w 2761"/>
                <a:gd name="T5" fmla="*/ 2147483647 h 1887"/>
                <a:gd name="T6" fmla="*/ 2147483647 w 2761"/>
                <a:gd name="T7" fmla="*/ 2147483647 h 1887"/>
                <a:gd name="T8" fmla="*/ 2147483647 w 2761"/>
                <a:gd name="T9" fmla="*/ 2147483647 h 1887"/>
                <a:gd name="T10" fmla="*/ 0 w 2761"/>
                <a:gd name="T11" fmla="*/ 2147483647 h 1887"/>
                <a:gd name="T12" fmla="*/ 0 w 2761"/>
                <a:gd name="T13" fmla="*/ 2147483647 h 1887"/>
                <a:gd name="T14" fmla="*/ 2147483647 w 2761"/>
                <a:gd name="T15" fmla="*/ 2147483647 h 1887"/>
                <a:gd name="T16" fmla="*/ 2147483647 w 2761"/>
                <a:gd name="T17" fmla="*/ 2147483647 h 1887"/>
                <a:gd name="T18" fmla="*/ 2147483647 w 2761"/>
                <a:gd name="T19" fmla="*/ 2147483647 h 1887"/>
                <a:gd name="T20" fmla="*/ 2147483647 w 2761"/>
                <a:gd name="T21" fmla="*/ 2147483647 h 1887"/>
                <a:gd name="T22" fmla="*/ 2147483647 w 2761"/>
                <a:gd name="T23" fmla="*/ 2147483647 h 1887"/>
                <a:gd name="T24" fmla="*/ 2147483647 w 2761"/>
                <a:gd name="T25" fmla="*/ 2147483647 h 1887"/>
                <a:gd name="T26" fmla="*/ 2147483647 w 2761"/>
                <a:gd name="T27" fmla="*/ 2147483647 h 1887"/>
                <a:gd name="T28" fmla="*/ 2147483647 w 2761"/>
                <a:gd name="T29" fmla="*/ 2147483647 h 1887"/>
                <a:gd name="T30" fmla="*/ 2147483647 w 2761"/>
                <a:gd name="T31" fmla="*/ 2147483647 h 1887"/>
                <a:gd name="T32" fmla="*/ 2147483647 w 2761"/>
                <a:gd name="T33" fmla="*/ 2147483647 h 1887"/>
                <a:gd name="T34" fmla="*/ 2147483647 w 2761"/>
                <a:gd name="T35" fmla="*/ 2147483647 h 1887"/>
                <a:gd name="T36" fmla="*/ 2147483647 w 2761"/>
                <a:gd name="T37" fmla="*/ 2147483647 h 1887"/>
                <a:gd name="T38" fmla="*/ 2147483647 w 2761"/>
                <a:gd name="T39" fmla="*/ 2147483647 h 1887"/>
                <a:gd name="T40" fmla="*/ 2147483647 w 2761"/>
                <a:gd name="T41" fmla="*/ 2147483647 h 1887"/>
                <a:gd name="T42" fmla="*/ 2147483647 w 2761"/>
                <a:gd name="T43" fmla="*/ 2147483647 h 1887"/>
                <a:gd name="T44" fmla="*/ 2147483647 w 2761"/>
                <a:gd name="T45" fmla="*/ 2147483647 h 1887"/>
                <a:gd name="T46" fmla="*/ 2147483647 w 2761"/>
                <a:gd name="T47" fmla="*/ 2147483647 h 1887"/>
                <a:gd name="T48" fmla="*/ 2147483647 w 2761"/>
                <a:gd name="T49" fmla="*/ 2147483647 h 1887"/>
                <a:gd name="T50" fmla="*/ 2147483647 w 2761"/>
                <a:gd name="T51" fmla="*/ 2147483647 h 1887"/>
                <a:gd name="T52" fmla="*/ 2147483647 w 2761"/>
                <a:gd name="T53" fmla="*/ 2147483647 h 1887"/>
                <a:gd name="T54" fmla="*/ 2147483647 w 2761"/>
                <a:gd name="T55" fmla="*/ 2147483647 h 1887"/>
                <a:gd name="T56" fmla="*/ 2147483647 w 2761"/>
                <a:gd name="T57" fmla="*/ 2147483647 h 1887"/>
                <a:gd name="T58" fmla="*/ 2147483647 w 2761"/>
                <a:gd name="T59" fmla="*/ 2147483647 h 1887"/>
                <a:gd name="T60" fmla="*/ 2147483647 w 2761"/>
                <a:gd name="T61" fmla="*/ 2147483647 h 1887"/>
                <a:gd name="T62" fmla="*/ 2147483647 w 2761"/>
                <a:gd name="T63" fmla="*/ 2147483647 h 1887"/>
                <a:gd name="T64" fmla="*/ 2147483647 w 2761"/>
                <a:gd name="T65" fmla="*/ 2147483647 h 1887"/>
                <a:gd name="T66" fmla="*/ 2147483647 w 2761"/>
                <a:gd name="T67" fmla="*/ 2147483647 h 1887"/>
                <a:gd name="T68" fmla="*/ 2147483647 w 2761"/>
                <a:gd name="T69" fmla="*/ 2147483647 h 1887"/>
                <a:gd name="T70" fmla="*/ 2147483647 w 2761"/>
                <a:gd name="T71" fmla="*/ 2147483647 h 1887"/>
                <a:gd name="T72" fmla="*/ 2147483647 w 2761"/>
                <a:gd name="T73" fmla="*/ 2147483647 h 1887"/>
                <a:gd name="T74" fmla="*/ 2147483647 w 2761"/>
                <a:gd name="T75" fmla="*/ 2147483647 h 1887"/>
                <a:gd name="T76" fmla="*/ 2147483647 w 2761"/>
                <a:gd name="T77" fmla="*/ 2147483647 h 1887"/>
                <a:gd name="T78" fmla="*/ 2147483647 w 2761"/>
                <a:gd name="T79" fmla="*/ 2147483647 h 1887"/>
                <a:gd name="T80" fmla="*/ 2147483647 w 2761"/>
                <a:gd name="T81" fmla="*/ 2147483647 h 1887"/>
                <a:gd name="T82" fmla="*/ 2147483647 w 2761"/>
                <a:gd name="T83" fmla="*/ 2147483647 h 1887"/>
                <a:gd name="T84" fmla="*/ 2147483647 w 2761"/>
                <a:gd name="T85" fmla="*/ 2147483647 h 1887"/>
                <a:gd name="T86" fmla="*/ 2147483647 w 2761"/>
                <a:gd name="T87" fmla="*/ 2147483647 h 1887"/>
                <a:gd name="T88" fmla="*/ 2147483647 w 2761"/>
                <a:gd name="T89" fmla="*/ 2147483647 h 1887"/>
                <a:gd name="T90" fmla="*/ 2147483647 w 2761"/>
                <a:gd name="T91" fmla="*/ 2147483647 h 1887"/>
                <a:gd name="T92" fmla="*/ 2147483647 w 2761"/>
                <a:gd name="T93" fmla="*/ 2147483647 h 1887"/>
                <a:gd name="T94" fmla="*/ 2147483647 w 2761"/>
                <a:gd name="T95" fmla="*/ 2147483647 h 1887"/>
                <a:gd name="T96" fmla="*/ 2147483647 w 2761"/>
                <a:gd name="T97" fmla="*/ 2147483647 h 1887"/>
                <a:gd name="T98" fmla="*/ 2147483647 w 2761"/>
                <a:gd name="T99" fmla="*/ 2147483647 h 1887"/>
                <a:gd name="T100" fmla="*/ 2147483647 w 2761"/>
                <a:gd name="T101" fmla="*/ 2147483647 h 1887"/>
                <a:gd name="T102" fmla="*/ 2147483647 w 2761"/>
                <a:gd name="T103" fmla="*/ 2147483647 h 1887"/>
                <a:gd name="T104" fmla="*/ 2147483647 w 2761"/>
                <a:gd name="T105" fmla="*/ 2147483647 h 18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761" h="1887" extrusionOk="0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6" name="Google Shape;355;p3"/>
            <p:cNvSpPr>
              <a:spLocks/>
            </p:cNvSpPr>
            <p:nvPr/>
          </p:nvSpPr>
          <p:spPr bwMode="auto">
            <a:xfrm>
              <a:off x="3616710" y="4358124"/>
              <a:ext cx="23463" cy="40215"/>
            </a:xfrm>
            <a:custGeom>
              <a:avLst/>
              <a:gdLst>
                <a:gd name="T0" fmla="*/ 2147483647 w 472"/>
                <a:gd name="T1" fmla="*/ 2147483647 h 809"/>
                <a:gd name="T2" fmla="*/ 2147483647 w 472"/>
                <a:gd name="T3" fmla="*/ 2147483647 h 809"/>
                <a:gd name="T4" fmla="*/ 2147483647 w 472"/>
                <a:gd name="T5" fmla="*/ 2147483647 h 809"/>
                <a:gd name="T6" fmla="*/ 2147483647 w 472"/>
                <a:gd name="T7" fmla="*/ 2147483647 h 809"/>
                <a:gd name="T8" fmla="*/ 2147483647 w 472"/>
                <a:gd name="T9" fmla="*/ 2147483647 h 809"/>
                <a:gd name="T10" fmla="*/ 2147483647 w 472"/>
                <a:gd name="T11" fmla="*/ 2147483647 h 809"/>
                <a:gd name="T12" fmla="*/ 2147483647 w 472"/>
                <a:gd name="T13" fmla="*/ 2147483647 h 809"/>
                <a:gd name="T14" fmla="*/ 2147483647 w 472"/>
                <a:gd name="T15" fmla="*/ 2147483647 h 809"/>
                <a:gd name="T16" fmla="*/ 2147483647 w 472"/>
                <a:gd name="T17" fmla="*/ 2147483647 h 809"/>
                <a:gd name="T18" fmla="*/ 0 w 472"/>
                <a:gd name="T19" fmla="*/ 2147483647 h 809"/>
                <a:gd name="T20" fmla="*/ 0 w 472"/>
                <a:gd name="T21" fmla="*/ 2147483647 h 809"/>
                <a:gd name="T22" fmla="*/ 0 w 472"/>
                <a:gd name="T23" fmla="*/ 2147483647 h 809"/>
                <a:gd name="T24" fmla="*/ 2147483647 w 472"/>
                <a:gd name="T25" fmla="*/ 2147483647 h 809"/>
                <a:gd name="T26" fmla="*/ 2147483647 w 472"/>
                <a:gd name="T27" fmla="*/ 2147483647 h 809"/>
                <a:gd name="T28" fmla="*/ 2147483647 w 472"/>
                <a:gd name="T29" fmla="*/ 2147483647 h 809"/>
                <a:gd name="T30" fmla="*/ 0 w 472"/>
                <a:gd name="T31" fmla="*/ 2147483647 h 809"/>
                <a:gd name="T32" fmla="*/ 0 w 472"/>
                <a:gd name="T33" fmla="*/ 2147483647 h 809"/>
                <a:gd name="T34" fmla="*/ 2147483647 w 472"/>
                <a:gd name="T35" fmla="*/ 2147483647 h 809"/>
                <a:gd name="T36" fmla="*/ 2147483647 w 472"/>
                <a:gd name="T37" fmla="*/ 2147483647 h 809"/>
                <a:gd name="T38" fmla="*/ 2147483647 w 472"/>
                <a:gd name="T39" fmla="*/ 2147483647 h 809"/>
                <a:gd name="T40" fmla="*/ 2147483647 w 472"/>
                <a:gd name="T41" fmla="*/ 2147483647 h 809"/>
                <a:gd name="T42" fmla="*/ 2147483647 w 472"/>
                <a:gd name="T43" fmla="*/ 2147483647 h 809"/>
                <a:gd name="T44" fmla="*/ 2147483647 w 472"/>
                <a:gd name="T45" fmla="*/ 2147483647 h 809"/>
                <a:gd name="T46" fmla="*/ 2147483647 w 472"/>
                <a:gd name="T47" fmla="*/ 2147483647 h 809"/>
                <a:gd name="T48" fmla="*/ 2147483647 w 472"/>
                <a:gd name="T49" fmla="*/ 2147483647 h 809"/>
                <a:gd name="T50" fmla="*/ 2147483647 w 472"/>
                <a:gd name="T51" fmla="*/ 2147483647 h 809"/>
                <a:gd name="T52" fmla="*/ 2147483647 w 472"/>
                <a:gd name="T53" fmla="*/ 2147483647 h 809"/>
                <a:gd name="T54" fmla="*/ 2147483647 w 472"/>
                <a:gd name="T55" fmla="*/ 2147483647 h 809"/>
                <a:gd name="T56" fmla="*/ 2147483647 w 472"/>
                <a:gd name="T57" fmla="*/ 2147483647 h 809"/>
                <a:gd name="T58" fmla="*/ 2147483647 w 472"/>
                <a:gd name="T59" fmla="*/ 2147483647 h 809"/>
                <a:gd name="T60" fmla="*/ 2147483647 w 472"/>
                <a:gd name="T61" fmla="*/ 2147483647 h 809"/>
                <a:gd name="T62" fmla="*/ 2147483647 w 472"/>
                <a:gd name="T63" fmla="*/ 2147483647 h 809"/>
                <a:gd name="T64" fmla="*/ 2147483647 w 472"/>
                <a:gd name="T65" fmla="*/ 2147483647 h 809"/>
                <a:gd name="T66" fmla="*/ 2147483647 w 472"/>
                <a:gd name="T67" fmla="*/ 2147483647 h 8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72" h="809" extrusionOk="0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lnTo>
                    <a:pt x="303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7" name="Google Shape;356;p3"/>
            <p:cNvSpPr>
              <a:spLocks/>
            </p:cNvSpPr>
            <p:nvPr/>
          </p:nvSpPr>
          <p:spPr bwMode="auto">
            <a:xfrm>
              <a:off x="3686999" y="4476981"/>
              <a:ext cx="11781" cy="35195"/>
            </a:xfrm>
            <a:custGeom>
              <a:avLst/>
              <a:gdLst>
                <a:gd name="T0" fmla="*/ 2147483647 w 237"/>
                <a:gd name="T1" fmla="*/ 0 h 708"/>
                <a:gd name="T2" fmla="*/ 2147483647 w 237"/>
                <a:gd name="T3" fmla="*/ 2147483647 h 708"/>
                <a:gd name="T4" fmla="*/ 2147483647 w 237"/>
                <a:gd name="T5" fmla="*/ 2147483647 h 708"/>
                <a:gd name="T6" fmla="*/ 0 w 237"/>
                <a:gd name="T7" fmla="*/ 2147483647 h 708"/>
                <a:gd name="T8" fmla="*/ 0 w 237"/>
                <a:gd name="T9" fmla="*/ 2147483647 h 708"/>
                <a:gd name="T10" fmla="*/ 2147483647 w 237"/>
                <a:gd name="T11" fmla="*/ 2147483647 h 708"/>
                <a:gd name="T12" fmla="*/ 2147483647 w 237"/>
                <a:gd name="T13" fmla="*/ 2147483647 h 708"/>
                <a:gd name="T14" fmla="*/ 2147483647 w 237"/>
                <a:gd name="T15" fmla="*/ 2147483647 h 708"/>
                <a:gd name="T16" fmla="*/ 2147483647 w 237"/>
                <a:gd name="T17" fmla="*/ 2147483647 h 708"/>
                <a:gd name="T18" fmla="*/ 2147483647 w 237"/>
                <a:gd name="T19" fmla="*/ 2147483647 h 708"/>
                <a:gd name="T20" fmla="*/ 2147483647 w 237"/>
                <a:gd name="T21" fmla="*/ 2147483647 h 708"/>
                <a:gd name="T22" fmla="*/ 2147483647 w 237"/>
                <a:gd name="T23" fmla="*/ 2147483647 h 708"/>
                <a:gd name="T24" fmla="*/ 2147483647 w 237"/>
                <a:gd name="T25" fmla="*/ 2147483647 h 708"/>
                <a:gd name="T26" fmla="*/ 2147483647 w 237"/>
                <a:gd name="T27" fmla="*/ 0 h 708"/>
                <a:gd name="T28" fmla="*/ 2147483647 w 237"/>
                <a:gd name="T29" fmla="*/ 0 h 70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37" h="708" extrusionOk="0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8" name="Google Shape;357;p3"/>
            <p:cNvSpPr>
              <a:spLocks/>
            </p:cNvSpPr>
            <p:nvPr/>
          </p:nvSpPr>
          <p:spPr bwMode="auto">
            <a:xfrm>
              <a:off x="3757289" y="4356434"/>
              <a:ext cx="31864" cy="35195"/>
            </a:xfrm>
            <a:custGeom>
              <a:avLst/>
              <a:gdLst>
                <a:gd name="T0" fmla="*/ 2147483647 w 641"/>
                <a:gd name="T1" fmla="*/ 2147483647 h 708"/>
                <a:gd name="T2" fmla="*/ 2147483647 w 641"/>
                <a:gd name="T3" fmla="*/ 2147483647 h 708"/>
                <a:gd name="T4" fmla="*/ 2147483647 w 641"/>
                <a:gd name="T5" fmla="*/ 2147483647 h 708"/>
                <a:gd name="T6" fmla="*/ 0 w 641"/>
                <a:gd name="T7" fmla="*/ 2147483647 h 708"/>
                <a:gd name="T8" fmla="*/ 0 w 641"/>
                <a:gd name="T9" fmla="*/ 2147483647 h 708"/>
                <a:gd name="T10" fmla="*/ 2147483647 w 641"/>
                <a:gd name="T11" fmla="*/ 2147483647 h 708"/>
                <a:gd name="T12" fmla="*/ 2147483647 w 641"/>
                <a:gd name="T13" fmla="*/ 2147483647 h 708"/>
                <a:gd name="T14" fmla="*/ 2147483647 w 641"/>
                <a:gd name="T15" fmla="*/ 2147483647 h 708"/>
                <a:gd name="T16" fmla="*/ 2147483647 w 641"/>
                <a:gd name="T17" fmla="*/ 2147483647 h 708"/>
                <a:gd name="T18" fmla="*/ 2147483647 w 641"/>
                <a:gd name="T19" fmla="*/ 2147483647 h 708"/>
                <a:gd name="T20" fmla="*/ 2147483647 w 641"/>
                <a:gd name="T21" fmla="*/ 2147483647 h 708"/>
                <a:gd name="T22" fmla="*/ 2147483647 w 641"/>
                <a:gd name="T23" fmla="*/ 2147483647 h 708"/>
                <a:gd name="T24" fmla="*/ 2147483647 w 641"/>
                <a:gd name="T25" fmla="*/ 2147483647 h 708"/>
                <a:gd name="T26" fmla="*/ 2147483647 w 641"/>
                <a:gd name="T27" fmla="*/ 2147483647 h 708"/>
                <a:gd name="T28" fmla="*/ 2147483647 w 641"/>
                <a:gd name="T29" fmla="*/ 2147483647 h 708"/>
                <a:gd name="T30" fmla="*/ 2147483647 w 641"/>
                <a:gd name="T31" fmla="*/ 2147483647 h 708"/>
                <a:gd name="T32" fmla="*/ 2147483647 w 641"/>
                <a:gd name="T33" fmla="*/ 2147483647 h 708"/>
                <a:gd name="T34" fmla="*/ 2147483647 w 641"/>
                <a:gd name="T35" fmla="*/ 2147483647 h 708"/>
                <a:gd name="T36" fmla="*/ 2147483647 w 641"/>
                <a:gd name="T37" fmla="*/ 2147483647 h 708"/>
                <a:gd name="T38" fmla="*/ 2147483647 w 641"/>
                <a:gd name="T39" fmla="*/ 2147483647 h 708"/>
                <a:gd name="T40" fmla="*/ 2147483647 w 641"/>
                <a:gd name="T41" fmla="*/ 2147483647 h 708"/>
                <a:gd name="T42" fmla="*/ 2147483647 w 641"/>
                <a:gd name="T43" fmla="*/ 2147483647 h 708"/>
                <a:gd name="T44" fmla="*/ 2147483647 w 641"/>
                <a:gd name="T45" fmla="*/ 2147483647 h 708"/>
                <a:gd name="T46" fmla="*/ 2147483647 w 641"/>
                <a:gd name="T47" fmla="*/ 2147483647 h 708"/>
                <a:gd name="T48" fmla="*/ 2147483647 w 641"/>
                <a:gd name="T49" fmla="*/ 2147483647 h 708"/>
                <a:gd name="T50" fmla="*/ 2147483647 w 641"/>
                <a:gd name="T51" fmla="*/ 2147483647 h 708"/>
                <a:gd name="T52" fmla="*/ 2147483647 w 641"/>
                <a:gd name="T53" fmla="*/ 2147483647 h 708"/>
                <a:gd name="T54" fmla="*/ 2147483647 w 641"/>
                <a:gd name="T55" fmla="*/ 2147483647 h 708"/>
                <a:gd name="T56" fmla="*/ 2147483647 w 641"/>
                <a:gd name="T57" fmla="*/ 2147483647 h 708"/>
                <a:gd name="T58" fmla="*/ 2147483647 w 641"/>
                <a:gd name="T59" fmla="*/ 2147483647 h 708"/>
                <a:gd name="T60" fmla="*/ 2147483647 w 641"/>
                <a:gd name="T61" fmla="*/ 2147483647 h 708"/>
                <a:gd name="T62" fmla="*/ 2147483647 w 641"/>
                <a:gd name="T63" fmla="*/ 2147483647 h 708"/>
                <a:gd name="T64" fmla="*/ 2147483647 w 641"/>
                <a:gd name="T65" fmla="*/ 2147483647 h 7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1" h="708" extrusionOk="0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9" name="Google Shape;358;p3"/>
            <p:cNvSpPr>
              <a:spLocks/>
            </p:cNvSpPr>
            <p:nvPr/>
          </p:nvSpPr>
          <p:spPr bwMode="auto">
            <a:xfrm>
              <a:off x="3569833" y="4289525"/>
              <a:ext cx="113886" cy="123877"/>
            </a:xfrm>
            <a:custGeom>
              <a:avLst/>
              <a:gdLst>
                <a:gd name="T0" fmla="*/ 2147483647 w 2291"/>
                <a:gd name="T1" fmla="*/ 0 h 2492"/>
                <a:gd name="T2" fmla="*/ 2147483647 w 2291"/>
                <a:gd name="T3" fmla="*/ 2147483647 h 2492"/>
                <a:gd name="T4" fmla="*/ 2147483647 w 2291"/>
                <a:gd name="T5" fmla="*/ 2147483647 h 2492"/>
                <a:gd name="T6" fmla="*/ 2147483647 w 2291"/>
                <a:gd name="T7" fmla="*/ 2147483647 h 2492"/>
                <a:gd name="T8" fmla="*/ 2147483647 w 2291"/>
                <a:gd name="T9" fmla="*/ 2147483647 h 2492"/>
                <a:gd name="T10" fmla="*/ 2147483647 w 2291"/>
                <a:gd name="T11" fmla="*/ 2147483647 h 2492"/>
                <a:gd name="T12" fmla="*/ 2147483647 w 2291"/>
                <a:gd name="T13" fmla="*/ 2147483647 h 2492"/>
                <a:gd name="T14" fmla="*/ 2147483647 w 2291"/>
                <a:gd name="T15" fmla="*/ 2147483647 h 2492"/>
                <a:gd name="T16" fmla="*/ 2147483647 w 2291"/>
                <a:gd name="T17" fmla="*/ 2147483647 h 2492"/>
                <a:gd name="T18" fmla="*/ 2147483647 w 2291"/>
                <a:gd name="T19" fmla="*/ 2147483647 h 2492"/>
                <a:gd name="T20" fmla="*/ 2147483647 w 2291"/>
                <a:gd name="T21" fmla="*/ 2147483647 h 2492"/>
                <a:gd name="T22" fmla="*/ 2147483647 w 2291"/>
                <a:gd name="T23" fmla="*/ 2147483647 h 2492"/>
                <a:gd name="T24" fmla="*/ 2147483647 w 2291"/>
                <a:gd name="T25" fmla="*/ 2147483647 h 2492"/>
                <a:gd name="T26" fmla="*/ 2147483647 w 2291"/>
                <a:gd name="T27" fmla="*/ 2147483647 h 2492"/>
                <a:gd name="T28" fmla="*/ 2147483647 w 2291"/>
                <a:gd name="T29" fmla="*/ 2147483647 h 2492"/>
                <a:gd name="T30" fmla="*/ 2147483647 w 2291"/>
                <a:gd name="T31" fmla="*/ 2147483647 h 2492"/>
                <a:gd name="T32" fmla="*/ 2147483647 w 2291"/>
                <a:gd name="T33" fmla="*/ 2147483647 h 2492"/>
                <a:gd name="T34" fmla="*/ 2147483647 w 2291"/>
                <a:gd name="T35" fmla="*/ 2147483647 h 2492"/>
                <a:gd name="T36" fmla="*/ 2147483647 w 2291"/>
                <a:gd name="T37" fmla="*/ 2147483647 h 2492"/>
                <a:gd name="T38" fmla="*/ 2147483647 w 2291"/>
                <a:gd name="T39" fmla="*/ 2147483647 h 2492"/>
                <a:gd name="T40" fmla="*/ 2147483647 w 2291"/>
                <a:gd name="T41" fmla="*/ 2147483647 h 2492"/>
                <a:gd name="T42" fmla="*/ 2147483647 w 2291"/>
                <a:gd name="T43" fmla="*/ 2147483647 h 2492"/>
                <a:gd name="T44" fmla="*/ 2147483647 w 2291"/>
                <a:gd name="T45" fmla="*/ 2147483647 h 2492"/>
                <a:gd name="T46" fmla="*/ 2147483647 w 2291"/>
                <a:gd name="T47" fmla="*/ 2147483647 h 2492"/>
                <a:gd name="T48" fmla="*/ 2147483647 w 2291"/>
                <a:gd name="T49" fmla="*/ 2147483647 h 2492"/>
                <a:gd name="T50" fmla="*/ 2147483647 w 2291"/>
                <a:gd name="T51" fmla="*/ 2147483647 h 2492"/>
                <a:gd name="T52" fmla="*/ 2147483647 w 2291"/>
                <a:gd name="T53" fmla="*/ 2147483647 h 2492"/>
                <a:gd name="T54" fmla="*/ 2147483647 w 2291"/>
                <a:gd name="T55" fmla="*/ 2147483647 h 2492"/>
                <a:gd name="T56" fmla="*/ 2147483647 w 2291"/>
                <a:gd name="T57" fmla="*/ 2147483647 h 2492"/>
                <a:gd name="T58" fmla="*/ 2147483647 w 2291"/>
                <a:gd name="T59" fmla="*/ 2147483647 h 2492"/>
                <a:gd name="T60" fmla="*/ 2147483647 w 2291"/>
                <a:gd name="T61" fmla="*/ 2147483647 h 2492"/>
                <a:gd name="T62" fmla="*/ 2147483647 w 2291"/>
                <a:gd name="T63" fmla="*/ 2147483647 h 2492"/>
                <a:gd name="T64" fmla="*/ 2147483647 w 2291"/>
                <a:gd name="T65" fmla="*/ 2147483647 h 2492"/>
                <a:gd name="T66" fmla="*/ 2147483647 w 2291"/>
                <a:gd name="T67" fmla="*/ 2147483647 h 2492"/>
                <a:gd name="T68" fmla="*/ 2147483647 w 2291"/>
                <a:gd name="T69" fmla="*/ 2147483647 h 2492"/>
                <a:gd name="T70" fmla="*/ 2147483647 w 2291"/>
                <a:gd name="T71" fmla="*/ 2147483647 h 2492"/>
                <a:gd name="T72" fmla="*/ 2147483647 w 2291"/>
                <a:gd name="T73" fmla="*/ 2147483647 h 2492"/>
                <a:gd name="T74" fmla="*/ 2147483647 w 2291"/>
                <a:gd name="T75" fmla="*/ 0 h 2492"/>
                <a:gd name="T76" fmla="*/ 2147483647 w 2291"/>
                <a:gd name="T77" fmla="*/ 0 h 24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0" name="Google Shape;359;p3"/>
            <p:cNvSpPr>
              <a:spLocks/>
            </p:cNvSpPr>
            <p:nvPr/>
          </p:nvSpPr>
          <p:spPr bwMode="auto">
            <a:xfrm>
              <a:off x="3024216" y="4714595"/>
              <a:ext cx="15112" cy="120596"/>
            </a:xfrm>
            <a:custGeom>
              <a:avLst/>
              <a:gdLst>
                <a:gd name="T0" fmla="*/ 2147483647 w 304"/>
                <a:gd name="T1" fmla="*/ 2147483647 h 2426"/>
                <a:gd name="T2" fmla="*/ 2147483647 w 304"/>
                <a:gd name="T3" fmla="*/ 2147483647 h 2426"/>
                <a:gd name="T4" fmla="*/ 2147483647 w 304"/>
                <a:gd name="T5" fmla="*/ 2147483647 h 2426"/>
                <a:gd name="T6" fmla="*/ 2147483647 w 304"/>
                <a:gd name="T7" fmla="*/ 2147483647 h 2426"/>
                <a:gd name="T8" fmla="*/ 2147483647 w 304"/>
                <a:gd name="T9" fmla="*/ 2147483647 h 2426"/>
                <a:gd name="T10" fmla="*/ 2147483647 w 304"/>
                <a:gd name="T11" fmla="*/ 2147483647 h 2426"/>
                <a:gd name="T12" fmla="*/ 2147483647 w 304"/>
                <a:gd name="T13" fmla="*/ 2147483647 h 2426"/>
                <a:gd name="T14" fmla="*/ 2147483647 w 304"/>
                <a:gd name="T15" fmla="*/ 2147483647 h 2426"/>
                <a:gd name="T16" fmla="*/ 2147483647 w 304"/>
                <a:gd name="T17" fmla="*/ 2147483647 h 2426"/>
                <a:gd name="T18" fmla="*/ 2147483647 w 304"/>
                <a:gd name="T19" fmla="*/ 2147483647 h 2426"/>
                <a:gd name="T20" fmla="*/ 2147483647 w 304"/>
                <a:gd name="T21" fmla="*/ 2147483647 h 2426"/>
                <a:gd name="T22" fmla="*/ 2147483647 w 304"/>
                <a:gd name="T23" fmla="*/ 2147483647 h 2426"/>
                <a:gd name="T24" fmla="*/ 2147483647 w 304"/>
                <a:gd name="T25" fmla="*/ 2147483647 h 2426"/>
                <a:gd name="T26" fmla="*/ 2147483647 w 304"/>
                <a:gd name="T27" fmla="*/ 2147483647 h 2426"/>
                <a:gd name="T28" fmla="*/ 2147483647 w 304"/>
                <a:gd name="T29" fmla="*/ 2147483647 h 2426"/>
                <a:gd name="T30" fmla="*/ 2147483647 w 304"/>
                <a:gd name="T31" fmla="*/ 2147483647 h 2426"/>
                <a:gd name="T32" fmla="*/ 2147483647 w 304"/>
                <a:gd name="T33" fmla="*/ 2147483647 h 2426"/>
                <a:gd name="T34" fmla="*/ 2147483647 w 304"/>
                <a:gd name="T35" fmla="*/ 2147483647 h 2426"/>
                <a:gd name="T36" fmla="*/ 2147483647 w 304"/>
                <a:gd name="T37" fmla="*/ 2147483647 h 2426"/>
                <a:gd name="T38" fmla="*/ 2147483647 w 304"/>
                <a:gd name="T39" fmla="*/ 2147483647 h 24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1" name="Google Shape;360;p3"/>
            <p:cNvSpPr>
              <a:spLocks/>
            </p:cNvSpPr>
            <p:nvPr/>
          </p:nvSpPr>
          <p:spPr bwMode="auto">
            <a:xfrm>
              <a:off x="3636792" y="4428414"/>
              <a:ext cx="128898" cy="123927"/>
            </a:xfrm>
            <a:custGeom>
              <a:avLst/>
              <a:gdLst>
                <a:gd name="T0" fmla="*/ 2147483647 w 2593"/>
                <a:gd name="T1" fmla="*/ 2147483647 h 2493"/>
                <a:gd name="T2" fmla="*/ 2147483647 w 2593"/>
                <a:gd name="T3" fmla="*/ 2147483647 h 2493"/>
                <a:gd name="T4" fmla="*/ 2147483647 w 2593"/>
                <a:gd name="T5" fmla="*/ 2147483647 h 2493"/>
                <a:gd name="T6" fmla="*/ 2147483647 w 2593"/>
                <a:gd name="T7" fmla="*/ 2147483647 h 2493"/>
                <a:gd name="T8" fmla="*/ 2147483647 w 2593"/>
                <a:gd name="T9" fmla="*/ 2147483647 h 2493"/>
                <a:gd name="T10" fmla="*/ 2147483647 w 2593"/>
                <a:gd name="T11" fmla="*/ 2147483647 h 2493"/>
                <a:gd name="T12" fmla="*/ 2147483647 w 2593"/>
                <a:gd name="T13" fmla="*/ 2147483647 h 2493"/>
                <a:gd name="T14" fmla="*/ 2147483647 w 2593"/>
                <a:gd name="T15" fmla="*/ 2147483647 h 2493"/>
                <a:gd name="T16" fmla="*/ 2147483647 w 2593"/>
                <a:gd name="T17" fmla="*/ 2147483647 h 2493"/>
                <a:gd name="T18" fmla="*/ 2147483647 w 2593"/>
                <a:gd name="T19" fmla="*/ 2147483647 h 2493"/>
                <a:gd name="T20" fmla="*/ 2147483647 w 2593"/>
                <a:gd name="T21" fmla="*/ 2147483647 h 2493"/>
                <a:gd name="T22" fmla="*/ 2147483647 w 2593"/>
                <a:gd name="T23" fmla="*/ 2147483647 h 2493"/>
                <a:gd name="T24" fmla="*/ 2147483647 w 2593"/>
                <a:gd name="T25" fmla="*/ 2147483647 h 2493"/>
                <a:gd name="T26" fmla="*/ 2147483647 w 2593"/>
                <a:gd name="T27" fmla="*/ 2147483647 h 2493"/>
                <a:gd name="T28" fmla="*/ 2147483647 w 2593"/>
                <a:gd name="T29" fmla="*/ 2147483647 h 2493"/>
                <a:gd name="T30" fmla="*/ 2147483647 w 2593"/>
                <a:gd name="T31" fmla="*/ 2147483647 h 2493"/>
                <a:gd name="T32" fmla="*/ 2147483647 w 2593"/>
                <a:gd name="T33" fmla="*/ 2147483647 h 2493"/>
                <a:gd name="T34" fmla="*/ 2147483647 w 2593"/>
                <a:gd name="T35" fmla="*/ 2147483647 h 2493"/>
                <a:gd name="T36" fmla="*/ 2147483647 w 2593"/>
                <a:gd name="T37" fmla="*/ 2147483647 h 2493"/>
                <a:gd name="T38" fmla="*/ 2147483647 w 2593"/>
                <a:gd name="T39" fmla="*/ 2147483647 h 2493"/>
                <a:gd name="T40" fmla="*/ 2147483647 w 2593"/>
                <a:gd name="T41" fmla="*/ 2147483647 h 2493"/>
                <a:gd name="T42" fmla="*/ 2147483647 w 2593"/>
                <a:gd name="T43" fmla="*/ 2147483647 h 2493"/>
                <a:gd name="T44" fmla="*/ 2147483647 w 2593"/>
                <a:gd name="T45" fmla="*/ 2147483647 h 2493"/>
                <a:gd name="T46" fmla="*/ 2147483647 w 2593"/>
                <a:gd name="T47" fmla="*/ 2147483647 h 2493"/>
                <a:gd name="T48" fmla="*/ 2147483647 w 2593"/>
                <a:gd name="T49" fmla="*/ 2147483647 h 2493"/>
                <a:gd name="T50" fmla="*/ 2147483647 w 2593"/>
                <a:gd name="T51" fmla="*/ 2147483647 h 2493"/>
                <a:gd name="T52" fmla="*/ 2147483647 w 2593"/>
                <a:gd name="T53" fmla="*/ 2147483647 h 2493"/>
                <a:gd name="T54" fmla="*/ 0 w 2593"/>
                <a:gd name="T55" fmla="*/ 2147483647 h 2493"/>
                <a:gd name="T56" fmla="*/ 0 w 2593"/>
                <a:gd name="T57" fmla="*/ 2147483647 h 2493"/>
                <a:gd name="T58" fmla="*/ 0 w 2593"/>
                <a:gd name="T59" fmla="*/ 2147483647 h 2493"/>
                <a:gd name="T60" fmla="*/ 0 w 2593"/>
                <a:gd name="T61" fmla="*/ 2147483647 h 2493"/>
                <a:gd name="T62" fmla="*/ 0 w 2593"/>
                <a:gd name="T63" fmla="*/ 2147483647 h 2493"/>
                <a:gd name="T64" fmla="*/ 2147483647 w 2593"/>
                <a:gd name="T65" fmla="*/ 2147483647 h 2493"/>
                <a:gd name="T66" fmla="*/ 2147483647 w 2593"/>
                <a:gd name="T67" fmla="*/ 2147483647 h 2493"/>
                <a:gd name="T68" fmla="*/ 2147483647 w 2593"/>
                <a:gd name="T69" fmla="*/ 2147483647 h 2493"/>
                <a:gd name="T70" fmla="*/ 2147483647 w 2593"/>
                <a:gd name="T71" fmla="*/ 2147483647 h 2493"/>
                <a:gd name="T72" fmla="*/ 2147483647 w 2593"/>
                <a:gd name="T73" fmla="*/ 2147483647 h 2493"/>
                <a:gd name="T74" fmla="*/ 2147483647 w 2593"/>
                <a:gd name="T75" fmla="*/ 2147483647 h 2493"/>
                <a:gd name="T76" fmla="*/ 2147483647 w 2593"/>
                <a:gd name="T77" fmla="*/ 2147483647 h 2493"/>
                <a:gd name="T78" fmla="*/ 2147483647 w 2593"/>
                <a:gd name="T79" fmla="*/ 2147483647 h 2493"/>
                <a:gd name="T80" fmla="*/ 2147483647 w 2593"/>
                <a:gd name="T81" fmla="*/ 2147483647 h 2493"/>
                <a:gd name="T82" fmla="*/ 2147483647 w 2593"/>
                <a:gd name="T83" fmla="*/ 2147483647 h 2493"/>
                <a:gd name="T84" fmla="*/ 2147483647 w 2593"/>
                <a:gd name="T85" fmla="*/ 2147483647 h 2493"/>
                <a:gd name="T86" fmla="*/ 2147483647 w 2593"/>
                <a:gd name="T87" fmla="*/ 2147483647 h 2493"/>
                <a:gd name="T88" fmla="*/ 2147483647 w 2593"/>
                <a:gd name="T89" fmla="*/ 2147483647 h 2493"/>
                <a:gd name="T90" fmla="*/ 2147483647 w 2593"/>
                <a:gd name="T91" fmla="*/ 2147483647 h 2493"/>
                <a:gd name="T92" fmla="*/ 2147483647 w 2593"/>
                <a:gd name="T93" fmla="*/ 2147483647 h 2493"/>
                <a:gd name="T94" fmla="*/ 2147483647 w 2593"/>
                <a:gd name="T95" fmla="*/ 2147483647 h 2493"/>
                <a:gd name="T96" fmla="*/ 2147483647 w 2593"/>
                <a:gd name="T97" fmla="*/ 2147483647 h 2493"/>
                <a:gd name="T98" fmla="*/ 2147483647 w 2593"/>
                <a:gd name="T99" fmla="*/ 2147483647 h 2493"/>
                <a:gd name="T100" fmla="*/ 2147483647 w 2593"/>
                <a:gd name="T101" fmla="*/ 2147483647 h 2493"/>
                <a:gd name="T102" fmla="*/ 2147483647 w 2593"/>
                <a:gd name="T103" fmla="*/ 2147483647 h 2493"/>
                <a:gd name="T104" fmla="*/ 2147483647 w 2593"/>
                <a:gd name="T105" fmla="*/ 2147483647 h 2493"/>
                <a:gd name="T106" fmla="*/ 2147483647 w 2593"/>
                <a:gd name="T107" fmla="*/ 2147483647 h 2493"/>
                <a:gd name="T108" fmla="*/ 2147483647 w 2593"/>
                <a:gd name="T109" fmla="*/ 2147483647 h 2493"/>
                <a:gd name="T110" fmla="*/ 2147483647 w 2593"/>
                <a:gd name="T111" fmla="*/ 2147483647 h 2493"/>
                <a:gd name="T112" fmla="*/ 2147483647 w 2593"/>
                <a:gd name="T113" fmla="*/ 2147483647 h 2493"/>
                <a:gd name="T114" fmla="*/ 2147483647 w 2593"/>
                <a:gd name="T115" fmla="*/ 2147483647 h 2493"/>
                <a:gd name="T116" fmla="*/ 2147483647 w 2593"/>
                <a:gd name="T117" fmla="*/ 2147483647 h 24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2" name="Google Shape;361;p3"/>
            <p:cNvSpPr>
              <a:spLocks/>
            </p:cNvSpPr>
            <p:nvPr/>
          </p:nvSpPr>
          <p:spPr bwMode="auto">
            <a:xfrm>
              <a:off x="3350612" y="4749740"/>
              <a:ext cx="38525" cy="45236"/>
            </a:xfrm>
            <a:custGeom>
              <a:avLst/>
              <a:gdLst>
                <a:gd name="T0" fmla="*/ 2147483647 w 775"/>
                <a:gd name="T1" fmla="*/ 2147483647 h 910"/>
                <a:gd name="T2" fmla="*/ 2147483647 w 775"/>
                <a:gd name="T3" fmla="*/ 2147483647 h 910"/>
                <a:gd name="T4" fmla="*/ 2147483647 w 775"/>
                <a:gd name="T5" fmla="*/ 2147483647 h 910"/>
                <a:gd name="T6" fmla="*/ 2147483647 w 775"/>
                <a:gd name="T7" fmla="*/ 2147483647 h 910"/>
                <a:gd name="T8" fmla="*/ 2147483647 w 775"/>
                <a:gd name="T9" fmla="*/ 2147483647 h 910"/>
                <a:gd name="T10" fmla="*/ 2147483647 w 775"/>
                <a:gd name="T11" fmla="*/ 2147483647 h 910"/>
                <a:gd name="T12" fmla="*/ 2147483647 w 775"/>
                <a:gd name="T13" fmla="*/ 2147483647 h 910"/>
                <a:gd name="T14" fmla="*/ 2147483647 w 775"/>
                <a:gd name="T15" fmla="*/ 2147483647 h 910"/>
                <a:gd name="T16" fmla="*/ 2147483647 w 775"/>
                <a:gd name="T17" fmla="*/ 2147483647 h 910"/>
                <a:gd name="T18" fmla="*/ 2147483647 w 775"/>
                <a:gd name="T19" fmla="*/ 2147483647 h 910"/>
                <a:gd name="T20" fmla="*/ 2147483647 w 775"/>
                <a:gd name="T21" fmla="*/ 2147483647 h 910"/>
                <a:gd name="T22" fmla="*/ 2147483647 w 775"/>
                <a:gd name="T23" fmla="*/ 2147483647 h 910"/>
                <a:gd name="T24" fmla="*/ 2147483647 w 775"/>
                <a:gd name="T25" fmla="*/ 2147483647 h 910"/>
                <a:gd name="T26" fmla="*/ 2147483647 w 775"/>
                <a:gd name="T27" fmla="*/ 2147483647 h 910"/>
                <a:gd name="T28" fmla="*/ 2147483647 w 775"/>
                <a:gd name="T29" fmla="*/ 2147483647 h 910"/>
                <a:gd name="T30" fmla="*/ 2147483647 w 775"/>
                <a:gd name="T31" fmla="*/ 2147483647 h 910"/>
                <a:gd name="T32" fmla="*/ 2147483647 w 775"/>
                <a:gd name="T33" fmla="*/ 2147483647 h 910"/>
                <a:gd name="T34" fmla="*/ 2147483647 w 775"/>
                <a:gd name="T35" fmla="*/ 2147483647 h 910"/>
                <a:gd name="T36" fmla="*/ 2147483647 w 775"/>
                <a:gd name="T37" fmla="*/ 2147483647 h 910"/>
                <a:gd name="T38" fmla="*/ 2147483647 w 775"/>
                <a:gd name="T39" fmla="*/ 2147483647 h 910"/>
                <a:gd name="T40" fmla="*/ 2147483647 w 775"/>
                <a:gd name="T41" fmla="*/ 2147483647 h 910"/>
                <a:gd name="T42" fmla="*/ 2147483647 w 775"/>
                <a:gd name="T43" fmla="*/ 2147483647 h 910"/>
                <a:gd name="T44" fmla="*/ 2147483647 w 775"/>
                <a:gd name="T45" fmla="*/ 2147483647 h 910"/>
                <a:gd name="T46" fmla="*/ 2147483647 w 775"/>
                <a:gd name="T47" fmla="*/ 2147483647 h 910"/>
                <a:gd name="T48" fmla="*/ 0 w 775"/>
                <a:gd name="T49" fmla="*/ 2147483647 h 910"/>
                <a:gd name="T50" fmla="*/ 0 w 775"/>
                <a:gd name="T51" fmla="*/ 2147483647 h 910"/>
                <a:gd name="T52" fmla="*/ 2147483647 w 775"/>
                <a:gd name="T53" fmla="*/ 2147483647 h 910"/>
                <a:gd name="T54" fmla="*/ 2147483647 w 775"/>
                <a:gd name="T55" fmla="*/ 2147483647 h 910"/>
                <a:gd name="T56" fmla="*/ 2147483647 w 775"/>
                <a:gd name="T57" fmla="*/ 2147483647 h 910"/>
                <a:gd name="T58" fmla="*/ 2147483647 w 775"/>
                <a:gd name="T59" fmla="*/ 2147483647 h 910"/>
                <a:gd name="T60" fmla="*/ 2147483647 w 775"/>
                <a:gd name="T61" fmla="*/ 2147483647 h 910"/>
                <a:gd name="T62" fmla="*/ 2147483647 w 775"/>
                <a:gd name="T63" fmla="*/ 2147483647 h 910"/>
                <a:gd name="T64" fmla="*/ 2147483647 w 775"/>
                <a:gd name="T65" fmla="*/ 2147483647 h 910"/>
                <a:gd name="T66" fmla="*/ 2147483647 w 775"/>
                <a:gd name="T67" fmla="*/ 2147483647 h 910"/>
                <a:gd name="T68" fmla="*/ 2147483647 w 775"/>
                <a:gd name="T69" fmla="*/ 2147483647 h 910"/>
                <a:gd name="T70" fmla="*/ 2147483647 w 775"/>
                <a:gd name="T71" fmla="*/ 2147483647 h 910"/>
                <a:gd name="T72" fmla="*/ 2147483647 w 775"/>
                <a:gd name="T73" fmla="*/ 2147483647 h 910"/>
                <a:gd name="T74" fmla="*/ 2147483647 w 775"/>
                <a:gd name="T75" fmla="*/ 2147483647 h 910"/>
                <a:gd name="T76" fmla="*/ 2147483647 w 775"/>
                <a:gd name="T77" fmla="*/ 2147483647 h 910"/>
                <a:gd name="T78" fmla="*/ 2147483647 w 775"/>
                <a:gd name="T79" fmla="*/ 2147483647 h 910"/>
                <a:gd name="T80" fmla="*/ 2147483647 w 775"/>
                <a:gd name="T81" fmla="*/ 2147483647 h 910"/>
                <a:gd name="T82" fmla="*/ 2147483647 w 775"/>
                <a:gd name="T83" fmla="*/ 2147483647 h 9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775" h="910" extrusionOk="0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lnTo>
                    <a:pt x="60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3" name="Google Shape;362;p3"/>
            <p:cNvSpPr>
              <a:spLocks/>
            </p:cNvSpPr>
            <p:nvPr/>
          </p:nvSpPr>
          <p:spPr bwMode="auto">
            <a:xfrm>
              <a:off x="3702062" y="4287835"/>
              <a:ext cx="128898" cy="123877"/>
            </a:xfrm>
            <a:custGeom>
              <a:avLst/>
              <a:gdLst>
                <a:gd name="T0" fmla="*/ 2147483647 w 2593"/>
                <a:gd name="T1" fmla="*/ 2147483647 h 2492"/>
                <a:gd name="T2" fmla="*/ 2147483647 w 2593"/>
                <a:gd name="T3" fmla="*/ 2147483647 h 2492"/>
                <a:gd name="T4" fmla="*/ 2147483647 w 2593"/>
                <a:gd name="T5" fmla="*/ 2147483647 h 2492"/>
                <a:gd name="T6" fmla="*/ 0 w 2593"/>
                <a:gd name="T7" fmla="*/ 2147483647 h 2492"/>
                <a:gd name="T8" fmla="*/ 0 w 2593"/>
                <a:gd name="T9" fmla="*/ 2147483647 h 2492"/>
                <a:gd name="T10" fmla="*/ 0 w 2593"/>
                <a:gd name="T11" fmla="*/ 2147483647 h 2492"/>
                <a:gd name="T12" fmla="*/ 2147483647 w 2593"/>
                <a:gd name="T13" fmla="*/ 2147483647 h 2492"/>
                <a:gd name="T14" fmla="*/ 2147483647 w 2593"/>
                <a:gd name="T15" fmla="*/ 2147483647 h 2492"/>
                <a:gd name="T16" fmla="*/ 2147483647 w 2593"/>
                <a:gd name="T17" fmla="*/ 2147483647 h 2492"/>
                <a:gd name="T18" fmla="*/ 2147483647 w 2593"/>
                <a:gd name="T19" fmla="*/ 2147483647 h 2492"/>
                <a:gd name="T20" fmla="*/ 2147483647 w 2593"/>
                <a:gd name="T21" fmla="*/ 2147483647 h 2492"/>
                <a:gd name="T22" fmla="*/ 2147483647 w 2593"/>
                <a:gd name="T23" fmla="*/ 2147483647 h 2492"/>
                <a:gd name="T24" fmla="*/ 2147483647 w 2593"/>
                <a:gd name="T25" fmla="*/ 2147483647 h 2492"/>
                <a:gd name="T26" fmla="*/ 2147483647 w 2593"/>
                <a:gd name="T27" fmla="*/ 2147483647 h 2492"/>
                <a:gd name="T28" fmla="*/ 2147483647 w 2593"/>
                <a:gd name="T29" fmla="*/ 2147483647 h 2492"/>
                <a:gd name="T30" fmla="*/ 2147483647 w 2593"/>
                <a:gd name="T31" fmla="*/ 2147483647 h 2492"/>
                <a:gd name="T32" fmla="*/ 2147483647 w 2593"/>
                <a:gd name="T33" fmla="*/ 2147483647 h 2492"/>
                <a:gd name="T34" fmla="*/ 2147483647 w 2593"/>
                <a:gd name="T35" fmla="*/ 2147483647 h 2492"/>
                <a:gd name="T36" fmla="*/ 2147483647 w 2593"/>
                <a:gd name="T37" fmla="*/ 2147483647 h 2492"/>
                <a:gd name="T38" fmla="*/ 2147483647 w 2593"/>
                <a:gd name="T39" fmla="*/ 2147483647 h 2492"/>
                <a:gd name="T40" fmla="*/ 2147483647 w 2593"/>
                <a:gd name="T41" fmla="*/ 2147483647 h 2492"/>
                <a:gd name="T42" fmla="*/ 2147483647 w 2593"/>
                <a:gd name="T43" fmla="*/ 2147483647 h 2492"/>
                <a:gd name="T44" fmla="*/ 2147483647 w 2593"/>
                <a:gd name="T45" fmla="*/ 2147483647 h 2492"/>
                <a:gd name="T46" fmla="*/ 2147483647 w 2593"/>
                <a:gd name="T47" fmla="*/ 2147483647 h 2492"/>
                <a:gd name="T48" fmla="*/ 2147483647 w 2593"/>
                <a:gd name="T49" fmla="*/ 2147483647 h 2492"/>
                <a:gd name="T50" fmla="*/ 2147483647 w 2593"/>
                <a:gd name="T51" fmla="*/ 2147483647 h 2492"/>
                <a:gd name="T52" fmla="*/ 2147483647 w 2593"/>
                <a:gd name="T53" fmla="*/ 2147483647 h 2492"/>
                <a:gd name="T54" fmla="*/ 2147483647 w 2593"/>
                <a:gd name="T55" fmla="*/ 2147483647 h 2492"/>
                <a:gd name="T56" fmla="*/ 2147483647 w 2593"/>
                <a:gd name="T57" fmla="*/ 2147483647 h 2492"/>
                <a:gd name="T58" fmla="*/ 2147483647 w 2593"/>
                <a:gd name="T59" fmla="*/ 2147483647 h 2492"/>
                <a:gd name="T60" fmla="*/ 2147483647 w 2593"/>
                <a:gd name="T61" fmla="*/ 2147483647 h 2492"/>
                <a:gd name="T62" fmla="*/ 2147483647 w 2593"/>
                <a:gd name="T63" fmla="*/ 2147483647 h 2492"/>
                <a:gd name="T64" fmla="*/ 2147483647 w 2593"/>
                <a:gd name="T65" fmla="*/ 2147483647 h 2492"/>
                <a:gd name="T66" fmla="*/ 2147483647 w 2593"/>
                <a:gd name="T67" fmla="*/ 2147483647 h 2492"/>
                <a:gd name="T68" fmla="*/ 2147483647 w 2593"/>
                <a:gd name="T69" fmla="*/ 2147483647 h 2492"/>
                <a:gd name="T70" fmla="*/ 2147483647 w 2593"/>
                <a:gd name="T71" fmla="*/ 2147483647 h 2492"/>
                <a:gd name="T72" fmla="*/ 2147483647 w 2593"/>
                <a:gd name="T73" fmla="*/ 2147483647 h 2492"/>
                <a:gd name="T74" fmla="*/ 2147483647 w 2593"/>
                <a:gd name="T75" fmla="*/ 2147483647 h 2492"/>
                <a:gd name="T76" fmla="*/ 2147483647 w 2593"/>
                <a:gd name="T77" fmla="*/ 2147483647 h 2492"/>
                <a:gd name="T78" fmla="*/ 2147483647 w 2593"/>
                <a:gd name="T79" fmla="*/ 2147483647 h 2492"/>
                <a:gd name="T80" fmla="*/ 2147483647 w 2593"/>
                <a:gd name="T81" fmla="*/ 2147483647 h 2492"/>
                <a:gd name="T82" fmla="*/ 2147483647 w 2593"/>
                <a:gd name="T83" fmla="*/ 2147483647 h 2492"/>
                <a:gd name="T84" fmla="*/ 2147483647 w 2593"/>
                <a:gd name="T85" fmla="*/ 2147483647 h 2492"/>
                <a:gd name="T86" fmla="*/ 2147483647 w 2593"/>
                <a:gd name="T87" fmla="*/ 2147483647 h 2492"/>
                <a:gd name="T88" fmla="*/ 2147483647 w 2593"/>
                <a:gd name="T89" fmla="*/ 2147483647 h 2492"/>
                <a:gd name="T90" fmla="*/ 2147483647 w 2593"/>
                <a:gd name="T91" fmla="*/ 2147483647 h 2492"/>
                <a:gd name="T92" fmla="*/ 2147483647 w 2593"/>
                <a:gd name="T93" fmla="*/ 2147483647 h 2492"/>
                <a:gd name="T94" fmla="*/ 2147483647 w 2593"/>
                <a:gd name="T95" fmla="*/ 2147483647 h 2492"/>
                <a:gd name="T96" fmla="*/ 2147483647 w 2593"/>
                <a:gd name="T97" fmla="*/ 2147483647 h 2492"/>
                <a:gd name="T98" fmla="*/ 2147483647 w 2593"/>
                <a:gd name="T99" fmla="*/ 2147483647 h 2492"/>
                <a:gd name="T100" fmla="*/ 2147483647 w 2593"/>
                <a:gd name="T101" fmla="*/ 2147483647 h 2492"/>
                <a:gd name="T102" fmla="*/ 2147483647 w 2593"/>
                <a:gd name="T103" fmla="*/ 2147483647 h 2492"/>
                <a:gd name="T104" fmla="*/ 2147483647 w 2593"/>
                <a:gd name="T105" fmla="*/ 2147483647 h 2492"/>
                <a:gd name="T106" fmla="*/ 2147483647 w 2593"/>
                <a:gd name="T107" fmla="*/ 2147483647 h 2492"/>
                <a:gd name="T108" fmla="*/ 2147483647 w 2593"/>
                <a:gd name="T109" fmla="*/ 2147483647 h 2492"/>
                <a:gd name="T110" fmla="*/ 2147483647 w 2593"/>
                <a:gd name="T111" fmla="*/ 2147483647 h 2492"/>
                <a:gd name="T112" fmla="*/ 2147483647 w 2593"/>
                <a:gd name="T113" fmla="*/ 2147483647 h 24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93" h="2492" extrusionOk="0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4" name="Google Shape;363;p3"/>
            <p:cNvSpPr>
              <a:spLocks/>
            </p:cNvSpPr>
            <p:nvPr/>
          </p:nvSpPr>
          <p:spPr bwMode="auto">
            <a:xfrm>
              <a:off x="3310446" y="4707934"/>
              <a:ext cx="125567" cy="135609"/>
            </a:xfrm>
            <a:custGeom>
              <a:avLst/>
              <a:gdLst>
                <a:gd name="T0" fmla="*/ 2147483647 w 2526"/>
                <a:gd name="T1" fmla="*/ 2147483647 h 2728"/>
                <a:gd name="T2" fmla="*/ 2147483647 w 2526"/>
                <a:gd name="T3" fmla="*/ 2147483647 h 2728"/>
                <a:gd name="T4" fmla="*/ 2147483647 w 2526"/>
                <a:gd name="T5" fmla="*/ 2147483647 h 2728"/>
                <a:gd name="T6" fmla="*/ 2147483647 w 2526"/>
                <a:gd name="T7" fmla="*/ 2147483647 h 2728"/>
                <a:gd name="T8" fmla="*/ 2147483647 w 2526"/>
                <a:gd name="T9" fmla="*/ 2147483647 h 2728"/>
                <a:gd name="T10" fmla="*/ 2147483647 w 2526"/>
                <a:gd name="T11" fmla="*/ 2147483647 h 2728"/>
                <a:gd name="T12" fmla="*/ 2147483647 w 2526"/>
                <a:gd name="T13" fmla="*/ 2147483647 h 2728"/>
                <a:gd name="T14" fmla="*/ 2147483647 w 2526"/>
                <a:gd name="T15" fmla="*/ 2147483647 h 2728"/>
                <a:gd name="T16" fmla="*/ 2147483647 w 2526"/>
                <a:gd name="T17" fmla="*/ 2147483647 h 2728"/>
                <a:gd name="T18" fmla="*/ 2147483647 w 2526"/>
                <a:gd name="T19" fmla="*/ 2147483647 h 2728"/>
                <a:gd name="T20" fmla="*/ 2147483647 w 2526"/>
                <a:gd name="T21" fmla="*/ 2147483647 h 2728"/>
                <a:gd name="T22" fmla="*/ 2147483647 w 2526"/>
                <a:gd name="T23" fmla="*/ 2147483647 h 2728"/>
                <a:gd name="T24" fmla="*/ 2147483647 w 2526"/>
                <a:gd name="T25" fmla="*/ 2147483647 h 2728"/>
                <a:gd name="T26" fmla="*/ 2147483647 w 2526"/>
                <a:gd name="T27" fmla="*/ 2147483647 h 2728"/>
                <a:gd name="T28" fmla="*/ 2147483647 w 2526"/>
                <a:gd name="T29" fmla="*/ 2147483647 h 2728"/>
                <a:gd name="T30" fmla="*/ 2147483647 w 2526"/>
                <a:gd name="T31" fmla="*/ 0 h 2728"/>
                <a:gd name="T32" fmla="*/ 2147483647 w 2526"/>
                <a:gd name="T33" fmla="*/ 2147483647 h 2728"/>
                <a:gd name="T34" fmla="*/ 2147483647 w 2526"/>
                <a:gd name="T35" fmla="*/ 2147483647 h 2728"/>
                <a:gd name="T36" fmla="*/ 2147483647 w 2526"/>
                <a:gd name="T37" fmla="*/ 2147483647 h 2728"/>
                <a:gd name="T38" fmla="*/ 2147483647 w 2526"/>
                <a:gd name="T39" fmla="*/ 2147483647 h 2728"/>
                <a:gd name="T40" fmla="*/ 2147483647 w 2526"/>
                <a:gd name="T41" fmla="*/ 2147483647 h 2728"/>
                <a:gd name="T42" fmla="*/ 0 w 2526"/>
                <a:gd name="T43" fmla="*/ 2147483647 h 2728"/>
                <a:gd name="T44" fmla="*/ 0 w 2526"/>
                <a:gd name="T45" fmla="*/ 2147483647 h 2728"/>
                <a:gd name="T46" fmla="*/ 2147483647 w 2526"/>
                <a:gd name="T47" fmla="*/ 2147483647 h 2728"/>
                <a:gd name="T48" fmla="*/ 2147483647 w 2526"/>
                <a:gd name="T49" fmla="*/ 2147483647 h 2728"/>
                <a:gd name="T50" fmla="*/ 2147483647 w 2526"/>
                <a:gd name="T51" fmla="*/ 2147483647 h 2728"/>
                <a:gd name="T52" fmla="*/ 2147483647 w 2526"/>
                <a:gd name="T53" fmla="*/ 2147483647 h 2728"/>
                <a:gd name="T54" fmla="*/ 2147483647 w 2526"/>
                <a:gd name="T55" fmla="*/ 2147483647 h 2728"/>
                <a:gd name="T56" fmla="*/ 2147483647 w 2526"/>
                <a:gd name="T57" fmla="*/ 2147483647 h 2728"/>
                <a:gd name="T58" fmla="*/ 2147483647 w 2526"/>
                <a:gd name="T59" fmla="*/ 2147483647 h 2728"/>
                <a:gd name="T60" fmla="*/ 2147483647 w 2526"/>
                <a:gd name="T61" fmla="*/ 2147483647 h 2728"/>
                <a:gd name="T62" fmla="*/ 2147483647 w 2526"/>
                <a:gd name="T63" fmla="*/ 2147483647 h 2728"/>
                <a:gd name="T64" fmla="*/ 2147483647 w 2526"/>
                <a:gd name="T65" fmla="*/ 2147483647 h 2728"/>
                <a:gd name="T66" fmla="*/ 2147483647 w 2526"/>
                <a:gd name="T67" fmla="*/ 2147483647 h 2728"/>
                <a:gd name="T68" fmla="*/ 2147483647 w 2526"/>
                <a:gd name="T69" fmla="*/ 2147483647 h 2728"/>
                <a:gd name="T70" fmla="*/ 2147483647 w 2526"/>
                <a:gd name="T71" fmla="*/ 2147483647 h 2728"/>
                <a:gd name="T72" fmla="*/ 2147483647 w 2526"/>
                <a:gd name="T73" fmla="*/ 2147483647 h 2728"/>
                <a:gd name="T74" fmla="*/ 2147483647 w 2526"/>
                <a:gd name="T75" fmla="*/ 2147483647 h 2728"/>
                <a:gd name="T76" fmla="*/ 2147483647 w 2526"/>
                <a:gd name="T77" fmla="*/ 2147483647 h 2728"/>
                <a:gd name="T78" fmla="*/ 2147483647 w 2526"/>
                <a:gd name="T79" fmla="*/ 2147483647 h 2728"/>
                <a:gd name="T80" fmla="*/ 2147483647 w 2526"/>
                <a:gd name="T81" fmla="*/ 2147483647 h 2728"/>
                <a:gd name="T82" fmla="*/ 2147483647 w 2526"/>
                <a:gd name="T83" fmla="*/ 2147483647 h 2728"/>
                <a:gd name="T84" fmla="*/ 2147483647 w 2526"/>
                <a:gd name="T85" fmla="*/ 2147483647 h 2728"/>
                <a:gd name="T86" fmla="*/ 2147483647 w 2526"/>
                <a:gd name="T87" fmla="*/ 2147483647 h 2728"/>
                <a:gd name="T88" fmla="*/ 2147483647 w 2526"/>
                <a:gd name="T89" fmla="*/ 2147483647 h 2728"/>
                <a:gd name="T90" fmla="*/ 2147483647 w 2526"/>
                <a:gd name="T91" fmla="*/ 2147483647 h 2728"/>
                <a:gd name="T92" fmla="*/ 2147483647 w 2526"/>
                <a:gd name="T93" fmla="*/ 2147483647 h 2728"/>
                <a:gd name="T94" fmla="*/ 2147483647 w 2526"/>
                <a:gd name="T95" fmla="*/ 2147483647 h 2728"/>
                <a:gd name="T96" fmla="*/ 2147483647 w 2526"/>
                <a:gd name="T97" fmla="*/ 2147483647 h 2728"/>
                <a:gd name="T98" fmla="*/ 2147483647 w 2526"/>
                <a:gd name="T99" fmla="*/ 2147483647 h 2728"/>
                <a:gd name="T100" fmla="*/ 2147483647 w 2526"/>
                <a:gd name="T101" fmla="*/ 2147483647 h 2728"/>
                <a:gd name="T102" fmla="*/ 2147483647 w 2526"/>
                <a:gd name="T103" fmla="*/ 0 h 2728"/>
                <a:gd name="T104" fmla="*/ 2147483647 w 2526"/>
                <a:gd name="T105" fmla="*/ 0 h 27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5" name="Google Shape;364;p3"/>
            <p:cNvSpPr>
              <a:spLocks/>
            </p:cNvSpPr>
            <p:nvPr/>
          </p:nvSpPr>
          <p:spPr bwMode="auto">
            <a:xfrm>
              <a:off x="3166486" y="4709574"/>
              <a:ext cx="128948" cy="123927"/>
            </a:xfrm>
            <a:custGeom>
              <a:avLst/>
              <a:gdLst>
                <a:gd name="T0" fmla="*/ 2147483647 w 2594"/>
                <a:gd name="T1" fmla="*/ 2147483647 h 2493"/>
                <a:gd name="T2" fmla="*/ 2147483647 w 2594"/>
                <a:gd name="T3" fmla="*/ 2147483647 h 2493"/>
                <a:gd name="T4" fmla="*/ 2147483647 w 2594"/>
                <a:gd name="T5" fmla="*/ 2147483647 h 2493"/>
                <a:gd name="T6" fmla="*/ 2147483647 w 2594"/>
                <a:gd name="T7" fmla="*/ 2147483647 h 2493"/>
                <a:gd name="T8" fmla="*/ 2147483647 w 2594"/>
                <a:gd name="T9" fmla="*/ 2147483647 h 2493"/>
                <a:gd name="T10" fmla="*/ 2147483647 w 2594"/>
                <a:gd name="T11" fmla="*/ 2147483647 h 2493"/>
                <a:gd name="T12" fmla="*/ 2147483647 w 2594"/>
                <a:gd name="T13" fmla="*/ 2147483647 h 2493"/>
                <a:gd name="T14" fmla="*/ 2147483647 w 2594"/>
                <a:gd name="T15" fmla="*/ 2147483647 h 2493"/>
                <a:gd name="T16" fmla="*/ 2147483647 w 2594"/>
                <a:gd name="T17" fmla="*/ 2147483647 h 2493"/>
                <a:gd name="T18" fmla="*/ 2147483647 w 2594"/>
                <a:gd name="T19" fmla="*/ 2147483647 h 2493"/>
                <a:gd name="T20" fmla="*/ 2147483647 w 2594"/>
                <a:gd name="T21" fmla="*/ 2147483647 h 2493"/>
                <a:gd name="T22" fmla="*/ 2147483647 w 2594"/>
                <a:gd name="T23" fmla="*/ 2147483647 h 2493"/>
                <a:gd name="T24" fmla="*/ 2147483647 w 2594"/>
                <a:gd name="T25" fmla="*/ 2147483647 h 2493"/>
                <a:gd name="T26" fmla="*/ 2147483647 w 2594"/>
                <a:gd name="T27" fmla="*/ 2147483647 h 2493"/>
                <a:gd name="T28" fmla="*/ 2147483647 w 2594"/>
                <a:gd name="T29" fmla="*/ 2147483647 h 2493"/>
                <a:gd name="T30" fmla="*/ 2147483647 w 2594"/>
                <a:gd name="T31" fmla="*/ 2147483647 h 2493"/>
                <a:gd name="T32" fmla="*/ 2147483647 w 2594"/>
                <a:gd name="T33" fmla="*/ 2147483647 h 2493"/>
                <a:gd name="T34" fmla="*/ 2147483647 w 2594"/>
                <a:gd name="T35" fmla="*/ 2147483647 h 2493"/>
                <a:gd name="T36" fmla="*/ 2147483647 w 2594"/>
                <a:gd name="T37" fmla="*/ 2147483647 h 2493"/>
                <a:gd name="T38" fmla="*/ 2147483647 w 2594"/>
                <a:gd name="T39" fmla="*/ 2147483647 h 2493"/>
                <a:gd name="T40" fmla="*/ 2147483647 w 2594"/>
                <a:gd name="T41" fmla="*/ 2147483647 h 2493"/>
                <a:gd name="T42" fmla="*/ 2147483647 w 2594"/>
                <a:gd name="T43" fmla="*/ 2147483647 h 2493"/>
                <a:gd name="T44" fmla="*/ 2147483647 w 2594"/>
                <a:gd name="T45" fmla="*/ 2147483647 h 2493"/>
                <a:gd name="T46" fmla="*/ 2147483647 w 2594"/>
                <a:gd name="T47" fmla="*/ 2147483647 h 2493"/>
                <a:gd name="T48" fmla="*/ 2147483647 w 2594"/>
                <a:gd name="T49" fmla="*/ 2147483647 h 2493"/>
                <a:gd name="T50" fmla="*/ 2147483647 w 2594"/>
                <a:gd name="T51" fmla="*/ 2147483647 h 2493"/>
                <a:gd name="T52" fmla="*/ 2147483647 w 2594"/>
                <a:gd name="T53" fmla="*/ 2147483647 h 2493"/>
                <a:gd name="T54" fmla="*/ 2147483647 w 2594"/>
                <a:gd name="T55" fmla="*/ 2147483647 h 2493"/>
                <a:gd name="T56" fmla="*/ 2147483647 w 2594"/>
                <a:gd name="T57" fmla="*/ 2147483647 h 2493"/>
                <a:gd name="T58" fmla="*/ 2147483647 w 2594"/>
                <a:gd name="T59" fmla="*/ 2147483647 h 2493"/>
                <a:gd name="T60" fmla="*/ 2147483647 w 2594"/>
                <a:gd name="T61" fmla="*/ 2147483647 h 2493"/>
                <a:gd name="T62" fmla="*/ 2147483647 w 2594"/>
                <a:gd name="T63" fmla="*/ 2147483647 h 2493"/>
                <a:gd name="T64" fmla="*/ 2147483647 w 2594"/>
                <a:gd name="T65" fmla="*/ 2147483647 h 2493"/>
                <a:gd name="T66" fmla="*/ 2147483647 w 2594"/>
                <a:gd name="T67" fmla="*/ 2147483647 h 2493"/>
                <a:gd name="T68" fmla="*/ 2147483647 w 2594"/>
                <a:gd name="T69" fmla="*/ 2147483647 h 2493"/>
                <a:gd name="T70" fmla="*/ 2147483647 w 2594"/>
                <a:gd name="T71" fmla="*/ 2147483647 h 2493"/>
                <a:gd name="T72" fmla="*/ 2147483647 w 2594"/>
                <a:gd name="T73" fmla="*/ 2147483647 h 2493"/>
                <a:gd name="T74" fmla="*/ 2147483647 w 2594"/>
                <a:gd name="T75" fmla="*/ 2147483647 h 2493"/>
                <a:gd name="T76" fmla="*/ 2147483647 w 2594"/>
                <a:gd name="T77" fmla="*/ 2147483647 h 2493"/>
                <a:gd name="T78" fmla="*/ 2147483647 w 2594"/>
                <a:gd name="T79" fmla="*/ 2147483647 h 2493"/>
                <a:gd name="T80" fmla="*/ 2147483647 w 2594"/>
                <a:gd name="T81" fmla="*/ 2147483647 h 2493"/>
                <a:gd name="T82" fmla="*/ 2147483647 w 2594"/>
                <a:gd name="T83" fmla="*/ 2147483647 h 2493"/>
                <a:gd name="T84" fmla="*/ 2147483647 w 2594"/>
                <a:gd name="T85" fmla="*/ 2147483647 h 2493"/>
                <a:gd name="T86" fmla="*/ 2147483647 w 2594"/>
                <a:gd name="T87" fmla="*/ 2147483647 h 2493"/>
                <a:gd name="T88" fmla="*/ 2147483647 w 2594"/>
                <a:gd name="T89" fmla="*/ 2147483647 h 2493"/>
                <a:gd name="T90" fmla="*/ 2147483647 w 2594"/>
                <a:gd name="T91" fmla="*/ 2147483647 h 2493"/>
                <a:gd name="T92" fmla="*/ 2147483647 w 2594"/>
                <a:gd name="T93" fmla="*/ 2147483647 h 2493"/>
                <a:gd name="T94" fmla="*/ 2147483647 w 2594"/>
                <a:gd name="T95" fmla="*/ 2147483647 h 2493"/>
                <a:gd name="T96" fmla="*/ 2147483647 w 2594"/>
                <a:gd name="T97" fmla="*/ 2147483647 h 2493"/>
                <a:gd name="T98" fmla="*/ 2147483647 w 2594"/>
                <a:gd name="T99" fmla="*/ 2147483647 h 2493"/>
                <a:gd name="T100" fmla="*/ 2147483647 w 2594"/>
                <a:gd name="T101" fmla="*/ 2147483647 h 2493"/>
                <a:gd name="T102" fmla="*/ 2147483647 w 2594"/>
                <a:gd name="T103" fmla="*/ 2147483647 h 2493"/>
                <a:gd name="T104" fmla="*/ 2147483647 w 2594"/>
                <a:gd name="T105" fmla="*/ 2147483647 h 2493"/>
                <a:gd name="T106" fmla="*/ 2147483647 w 2594"/>
                <a:gd name="T107" fmla="*/ 2147483647 h 2493"/>
                <a:gd name="T108" fmla="*/ 2147483647 w 2594"/>
                <a:gd name="T109" fmla="*/ 2147483647 h 2493"/>
                <a:gd name="T110" fmla="*/ 2147483647 w 2594"/>
                <a:gd name="T111" fmla="*/ 2147483647 h 2493"/>
                <a:gd name="T112" fmla="*/ 2147483647 w 2594"/>
                <a:gd name="T113" fmla="*/ 2147483647 h 24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94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6" name="Google Shape;365;p3"/>
            <p:cNvSpPr>
              <a:spLocks/>
            </p:cNvSpPr>
            <p:nvPr/>
          </p:nvSpPr>
          <p:spPr bwMode="auto">
            <a:xfrm>
              <a:off x="3216693" y="4751430"/>
              <a:ext cx="36885" cy="33505"/>
            </a:xfrm>
            <a:custGeom>
              <a:avLst/>
              <a:gdLst>
                <a:gd name="T0" fmla="*/ 2147483647 w 742"/>
                <a:gd name="T1" fmla="*/ 2147483647 h 674"/>
                <a:gd name="T2" fmla="*/ 2147483647 w 742"/>
                <a:gd name="T3" fmla="*/ 2147483647 h 674"/>
                <a:gd name="T4" fmla="*/ 2147483647 w 742"/>
                <a:gd name="T5" fmla="*/ 2147483647 h 674"/>
                <a:gd name="T6" fmla="*/ 2147483647 w 742"/>
                <a:gd name="T7" fmla="*/ 2147483647 h 674"/>
                <a:gd name="T8" fmla="*/ 2147483647 w 742"/>
                <a:gd name="T9" fmla="*/ 2147483647 h 674"/>
                <a:gd name="T10" fmla="*/ 2147483647 w 742"/>
                <a:gd name="T11" fmla="*/ 2147483647 h 674"/>
                <a:gd name="T12" fmla="*/ 2147483647 w 742"/>
                <a:gd name="T13" fmla="*/ 2147483647 h 674"/>
                <a:gd name="T14" fmla="*/ 2147483647 w 742"/>
                <a:gd name="T15" fmla="*/ 2147483647 h 674"/>
                <a:gd name="T16" fmla="*/ 2147483647 w 742"/>
                <a:gd name="T17" fmla="*/ 2147483647 h 674"/>
                <a:gd name="T18" fmla="*/ 2147483647 w 742"/>
                <a:gd name="T19" fmla="*/ 2147483647 h 674"/>
                <a:gd name="T20" fmla="*/ 2147483647 w 742"/>
                <a:gd name="T21" fmla="*/ 2147483647 h 674"/>
                <a:gd name="T22" fmla="*/ 2147483647 w 742"/>
                <a:gd name="T23" fmla="*/ 2147483647 h 674"/>
                <a:gd name="T24" fmla="*/ 2147483647 w 742"/>
                <a:gd name="T25" fmla="*/ 2147483647 h 674"/>
                <a:gd name="T26" fmla="*/ 2147483647 w 742"/>
                <a:gd name="T27" fmla="*/ 2147483647 h 674"/>
                <a:gd name="T28" fmla="*/ 2147483647 w 742"/>
                <a:gd name="T29" fmla="*/ 2147483647 h 674"/>
                <a:gd name="T30" fmla="*/ 2147483647 w 742"/>
                <a:gd name="T31" fmla="*/ 2147483647 h 674"/>
                <a:gd name="T32" fmla="*/ 2147483647 w 742"/>
                <a:gd name="T33" fmla="*/ 2147483647 h 674"/>
                <a:gd name="T34" fmla="*/ 2147483647 w 742"/>
                <a:gd name="T35" fmla="*/ 2147483647 h 674"/>
                <a:gd name="T36" fmla="*/ 2147483647 w 742"/>
                <a:gd name="T37" fmla="*/ 2147483647 h 674"/>
                <a:gd name="T38" fmla="*/ 2147483647 w 742"/>
                <a:gd name="T39" fmla="*/ 2147483647 h 674"/>
                <a:gd name="T40" fmla="*/ 2147483647 w 742"/>
                <a:gd name="T41" fmla="*/ 2147483647 h 674"/>
                <a:gd name="T42" fmla="*/ 2147483647 w 742"/>
                <a:gd name="T43" fmla="*/ 2147483647 h 674"/>
                <a:gd name="T44" fmla="*/ 2147483647 w 742"/>
                <a:gd name="T45" fmla="*/ 2147483647 h 674"/>
                <a:gd name="T46" fmla="*/ 2147483647 w 742"/>
                <a:gd name="T47" fmla="*/ 2147483647 h 674"/>
                <a:gd name="T48" fmla="*/ 2147483647 w 742"/>
                <a:gd name="T49" fmla="*/ 2147483647 h 674"/>
                <a:gd name="T50" fmla="*/ 2147483647 w 742"/>
                <a:gd name="T51" fmla="*/ 2147483647 h 674"/>
                <a:gd name="T52" fmla="*/ 2147483647 w 742"/>
                <a:gd name="T53" fmla="*/ 2147483647 h 674"/>
                <a:gd name="T54" fmla="*/ 2147483647 w 742"/>
                <a:gd name="T55" fmla="*/ 2147483647 h 67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42" h="674" extrusionOk="0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7" name="Google Shape;366;p3"/>
            <p:cNvSpPr>
              <a:spLocks/>
            </p:cNvSpPr>
            <p:nvPr/>
          </p:nvSpPr>
          <p:spPr bwMode="auto">
            <a:xfrm>
              <a:off x="3745558" y="4851844"/>
              <a:ext cx="138989" cy="16802"/>
            </a:xfrm>
            <a:custGeom>
              <a:avLst/>
              <a:gdLst>
                <a:gd name="T0" fmla="*/ 2147483647 w 2796"/>
                <a:gd name="T1" fmla="*/ 2147483647 h 338"/>
                <a:gd name="T2" fmla="*/ 2147483647 w 2796"/>
                <a:gd name="T3" fmla="*/ 2147483647 h 338"/>
                <a:gd name="T4" fmla="*/ 2147483647 w 2796"/>
                <a:gd name="T5" fmla="*/ 2147483647 h 338"/>
                <a:gd name="T6" fmla="*/ 2147483647 w 2796"/>
                <a:gd name="T7" fmla="*/ 2147483647 h 338"/>
                <a:gd name="T8" fmla="*/ 2147483647 w 2796"/>
                <a:gd name="T9" fmla="*/ 2147483647 h 338"/>
                <a:gd name="T10" fmla="*/ 2147483647 w 2796"/>
                <a:gd name="T11" fmla="*/ 2147483647 h 338"/>
                <a:gd name="T12" fmla="*/ 2147483647 w 2796"/>
                <a:gd name="T13" fmla="*/ 2147483647 h 338"/>
                <a:gd name="T14" fmla="*/ 2147483647 w 2796"/>
                <a:gd name="T15" fmla="*/ 2147483647 h 338"/>
                <a:gd name="T16" fmla="*/ 2147483647 w 2796"/>
                <a:gd name="T17" fmla="*/ 2147483647 h 338"/>
                <a:gd name="T18" fmla="*/ 2147483647 w 2796"/>
                <a:gd name="T19" fmla="*/ 2147483647 h 338"/>
                <a:gd name="T20" fmla="*/ 2147483647 w 2796"/>
                <a:gd name="T21" fmla="*/ 2147483647 h 338"/>
                <a:gd name="T22" fmla="*/ 2147483647 w 2796"/>
                <a:gd name="T23" fmla="*/ 2147483647 h 338"/>
                <a:gd name="T24" fmla="*/ 2147483647 w 2796"/>
                <a:gd name="T25" fmla="*/ 2147483647 h 338"/>
                <a:gd name="T26" fmla="*/ 2147483647 w 2796"/>
                <a:gd name="T27" fmla="*/ 2147483647 h 338"/>
                <a:gd name="T28" fmla="*/ 2147483647 w 2796"/>
                <a:gd name="T29" fmla="*/ 2147483647 h 338"/>
                <a:gd name="T30" fmla="*/ 2147483647 w 2796"/>
                <a:gd name="T31" fmla="*/ 2147483647 h 338"/>
                <a:gd name="T32" fmla="*/ 2147483647 w 2796"/>
                <a:gd name="T33" fmla="*/ 2147483647 h 338"/>
                <a:gd name="T34" fmla="*/ 2147483647 w 2796"/>
                <a:gd name="T35" fmla="*/ 2147483647 h 3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796" h="338" extrusionOk="0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8" name="Google Shape;367;p3"/>
            <p:cNvSpPr>
              <a:spLocks/>
            </p:cNvSpPr>
            <p:nvPr/>
          </p:nvSpPr>
          <p:spPr bwMode="auto">
            <a:xfrm>
              <a:off x="4061912" y="4574015"/>
              <a:ext cx="15112" cy="120547"/>
            </a:xfrm>
            <a:custGeom>
              <a:avLst/>
              <a:gdLst>
                <a:gd name="T0" fmla="*/ 2147483647 w 304"/>
                <a:gd name="T1" fmla="*/ 2147483647 h 2425"/>
                <a:gd name="T2" fmla="*/ 2147483647 w 304"/>
                <a:gd name="T3" fmla="*/ 2147483647 h 2425"/>
                <a:gd name="T4" fmla="*/ 2147483647 w 304"/>
                <a:gd name="T5" fmla="*/ 2147483647 h 2425"/>
                <a:gd name="T6" fmla="*/ 2147483647 w 304"/>
                <a:gd name="T7" fmla="*/ 2147483647 h 2425"/>
                <a:gd name="T8" fmla="*/ 2147483647 w 304"/>
                <a:gd name="T9" fmla="*/ 2147483647 h 2425"/>
                <a:gd name="T10" fmla="*/ 2147483647 w 304"/>
                <a:gd name="T11" fmla="*/ 2147483647 h 2425"/>
                <a:gd name="T12" fmla="*/ 0 w 304"/>
                <a:gd name="T13" fmla="*/ 2147483647 h 2425"/>
                <a:gd name="T14" fmla="*/ 2147483647 w 304"/>
                <a:gd name="T15" fmla="*/ 2147483647 h 2425"/>
                <a:gd name="T16" fmla="*/ 2147483647 w 304"/>
                <a:gd name="T17" fmla="*/ 2147483647 h 2425"/>
                <a:gd name="T18" fmla="*/ 2147483647 w 304"/>
                <a:gd name="T19" fmla="*/ 2147483647 h 2425"/>
                <a:gd name="T20" fmla="*/ 2147483647 w 304"/>
                <a:gd name="T21" fmla="*/ 2147483647 h 2425"/>
                <a:gd name="T22" fmla="*/ 2147483647 w 304"/>
                <a:gd name="T23" fmla="*/ 2147483647 h 2425"/>
                <a:gd name="T24" fmla="*/ 2147483647 w 304"/>
                <a:gd name="T25" fmla="*/ 2147483647 h 2425"/>
                <a:gd name="T26" fmla="*/ 2147483647 w 304"/>
                <a:gd name="T27" fmla="*/ 2147483647 h 2425"/>
                <a:gd name="T28" fmla="*/ 2147483647 w 304"/>
                <a:gd name="T29" fmla="*/ 2147483647 h 2425"/>
                <a:gd name="T30" fmla="*/ 2147483647 w 304"/>
                <a:gd name="T31" fmla="*/ 2147483647 h 2425"/>
                <a:gd name="T32" fmla="*/ 2147483647 w 304"/>
                <a:gd name="T33" fmla="*/ 2147483647 h 2425"/>
                <a:gd name="T34" fmla="*/ 2147483647 w 304"/>
                <a:gd name="T35" fmla="*/ 2147483647 h 2425"/>
                <a:gd name="T36" fmla="*/ 2147483647 w 304"/>
                <a:gd name="T37" fmla="*/ 2147483647 h 2425"/>
                <a:gd name="T38" fmla="*/ 2147483647 w 304"/>
                <a:gd name="T39" fmla="*/ 2147483647 h 24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4" h="2425" extrusionOk="0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9" name="Google Shape;368;p3"/>
            <p:cNvSpPr>
              <a:spLocks/>
            </p:cNvSpPr>
            <p:nvPr/>
          </p:nvSpPr>
          <p:spPr bwMode="auto">
            <a:xfrm>
              <a:off x="3235136" y="4570684"/>
              <a:ext cx="115526" cy="123877"/>
            </a:xfrm>
            <a:custGeom>
              <a:avLst/>
              <a:gdLst>
                <a:gd name="T0" fmla="*/ 2147483647 w 2324"/>
                <a:gd name="T1" fmla="*/ 0 h 2492"/>
                <a:gd name="T2" fmla="*/ 2147483647 w 2324"/>
                <a:gd name="T3" fmla="*/ 2147483647 h 2492"/>
                <a:gd name="T4" fmla="*/ 2147483647 w 2324"/>
                <a:gd name="T5" fmla="*/ 2147483647 h 2492"/>
                <a:gd name="T6" fmla="*/ 2147483647 w 2324"/>
                <a:gd name="T7" fmla="*/ 2147483647 h 2492"/>
                <a:gd name="T8" fmla="*/ 2147483647 w 2324"/>
                <a:gd name="T9" fmla="*/ 2147483647 h 2492"/>
                <a:gd name="T10" fmla="*/ 2147483647 w 2324"/>
                <a:gd name="T11" fmla="*/ 2147483647 h 2492"/>
                <a:gd name="T12" fmla="*/ 2147483647 w 2324"/>
                <a:gd name="T13" fmla="*/ 2147483647 h 2492"/>
                <a:gd name="T14" fmla="*/ 2147483647 w 2324"/>
                <a:gd name="T15" fmla="*/ 2147483647 h 2492"/>
                <a:gd name="T16" fmla="*/ 2147483647 w 2324"/>
                <a:gd name="T17" fmla="*/ 2147483647 h 2492"/>
                <a:gd name="T18" fmla="*/ 2147483647 w 2324"/>
                <a:gd name="T19" fmla="*/ 2147483647 h 2492"/>
                <a:gd name="T20" fmla="*/ 0 w 2324"/>
                <a:gd name="T21" fmla="*/ 2147483647 h 2492"/>
                <a:gd name="T22" fmla="*/ 2147483647 w 2324"/>
                <a:gd name="T23" fmla="*/ 2147483647 h 2492"/>
                <a:gd name="T24" fmla="*/ 2147483647 w 2324"/>
                <a:gd name="T25" fmla="*/ 2147483647 h 2492"/>
                <a:gd name="T26" fmla="*/ 2147483647 w 2324"/>
                <a:gd name="T27" fmla="*/ 2147483647 h 2492"/>
                <a:gd name="T28" fmla="*/ 2147483647 w 2324"/>
                <a:gd name="T29" fmla="*/ 2147483647 h 2492"/>
                <a:gd name="T30" fmla="*/ 2147483647 w 2324"/>
                <a:gd name="T31" fmla="*/ 2147483647 h 2492"/>
                <a:gd name="T32" fmla="*/ 2147483647 w 2324"/>
                <a:gd name="T33" fmla="*/ 2147483647 h 2492"/>
                <a:gd name="T34" fmla="*/ 2147483647 w 2324"/>
                <a:gd name="T35" fmla="*/ 2147483647 h 2492"/>
                <a:gd name="T36" fmla="*/ 2147483647 w 2324"/>
                <a:gd name="T37" fmla="*/ 2147483647 h 2492"/>
                <a:gd name="T38" fmla="*/ 2147483647 w 2324"/>
                <a:gd name="T39" fmla="*/ 2147483647 h 2492"/>
                <a:gd name="T40" fmla="*/ 2147483647 w 2324"/>
                <a:gd name="T41" fmla="*/ 2147483647 h 2492"/>
                <a:gd name="T42" fmla="*/ 2147483647 w 2324"/>
                <a:gd name="T43" fmla="*/ 2147483647 h 2492"/>
                <a:gd name="T44" fmla="*/ 2147483647 w 2324"/>
                <a:gd name="T45" fmla="*/ 2147483647 h 2492"/>
                <a:gd name="T46" fmla="*/ 2147483647 w 2324"/>
                <a:gd name="T47" fmla="*/ 2147483647 h 2492"/>
                <a:gd name="T48" fmla="*/ 2147483647 w 2324"/>
                <a:gd name="T49" fmla="*/ 2147483647 h 2492"/>
                <a:gd name="T50" fmla="*/ 2147483647 w 2324"/>
                <a:gd name="T51" fmla="*/ 2147483647 h 2492"/>
                <a:gd name="T52" fmla="*/ 2147483647 w 2324"/>
                <a:gd name="T53" fmla="*/ 2147483647 h 2492"/>
                <a:gd name="T54" fmla="*/ 2147483647 w 2324"/>
                <a:gd name="T55" fmla="*/ 2147483647 h 2492"/>
                <a:gd name="T56" fmla="*/ 2147483647 w 2324"/>
                <a:gd name="T57" fmla="*/ 2147483647 h 2492"/>
                <a:gd name="T58" fmla="*/ 2147483647 w 2324"/>
                <a:gd name="T59" fmla="*/ 2147483647 h 2492"/>
                <a:gd name="T60" fmla="*/ 2147483647 w 2324"/>
                <a:gd name="T61" fmla="*/ 2147483647 h 2492"/>
                <a:gd name="T62" fmla="*/ 2147483647 w 2324"/>
                <a:gd name="T63" fmla="*/ 2147483647 h 2492"/>
                <a:gd name="T64" fmla="*/ 2147483647 w 2324"/>
                <a:gd name="T65" fmla="*/ 2147483647 h 2492"/>
                <a:gd name="T66" fmla="*/ 2147483647 w 2324"/>
                <a:gd name="T67" fmla="*/ 2147483647 h 2492"/>
                <a:gd name="T68" fmla="*/ 2147483647 w 2324"/>
                <a:gd name="T69" fmla="*/ 2147483647 h 2492"/>
                <a:gd name="T70" fmla="*/ 2147483647 w 2324"/>
                <a:gd name="T71" fmla="*/ 2147483647 h 2492"/>
                <a:gd name="T72" fmla="*/ 2147483647 w 2324"/>
                <a:gd name="T73" fmla="*/ 2147483647 h 2492"/>
                <a:gd name="T74" fmla="*/ 2147483647 w 2324"/>
                <a:gd name="T75" fmla="*/ 0 h 2492"/>
                <a:gd name="T76" fmla="*/ 2147483647 w 2324"/>
                <a:gd name="T77" fmla="*/ 0 h 24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324" h="2492" extrusionOk="0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0" name="Google Shape;369;p3"/>
            <p:cNvSpPr>
              <a:spLocks/>
            </p:cNvSpPr>
            <p:nvPr/>
          </p:nvSpPr>
          <p:spPr bwMode="auto">
            <a:xfrm>
              <a:off x="3988242" y="4289525"/>
              <a:ext cx="127258" cy="122187"/>
            </a:xfrm>
            <a:custGeom>
              <a:avLst/>
              <a:gdLst>
                <a:gd name="T0" fmla="*/ 2147483647 w 2560"/>
                <a:gd name="T1" fmla="*/ 2147483647 h 2458"/>
                <a:gd name="T2" fmla="*/ 2147483647 w 2560"/>
                <a:gd name="T3" fmla="*/ 2147483647 h 2458"/>
                <a:gd name="T4" fmla="*/ 2147483647 w 2560"/>
                <a:gd name="T5" fmla="*/ 2147483647 h 2458"/>
                <a:gd name="T6" fmla="*/ 2147483647 w 2560"/>
                <a:gd name="T7" fmla="*/ 2147483647 h 2458"/>
                <a:gd name="T8" fmla="*/ 2147483647 w 2560"/>
                <a:gd name="T9" fmla="*/ 2147483647 h 2458"/>
                <a:gd name="T10" fmla="*/ 2147483647 w 2560"/>
                <a:gd name="T11" fmla="*/ 2147483647 h 2458"/>
                <a:gd name="T12" fmla="*/ 2147483647 w 2560"/>
                <a:gd name="T13" fmla="*/ 2147483647 h 2458"/>
                <a:gd name="T14" fmla="*/ 2147483647 w 2560"/>
                <a:gd name="T15" fmla="*/ 2147483647 h 2458"/>
                <a:gd name="T16" fmla="*/ 2147483647 w 2560"/>
                <a:gd name="T17" fmla="*/ 2147483647 h 2458"/>
                <a:gd name="T18" fmla="*/ 2147483647 w 2560"/>
                <a:gd name="T19" fmla="*/ 2147483647 h 2458"/>
                <a:gd name="T20" fmla="*/ 2147483647 w 2560"/>
                <a:gd name="T21" fmla="*/ 2147483647 h 2458"/>
                <a:gd name="T22" fmla="*/ 2147483647 w 2560"/>
                <a:gd name="T23" fmla="*/ 2147483647 h 2458"/>
                <a:gd name="T24" fmla="*/ 2147483647 w 2560"/>
                <a:gd name="T25" fmla="*/ 2147483647 h 2458"/>
                <a:gd name="T26" fmla="*/ 2147483647 w 2560"/>
                <a:gd name="T27" fmla="*/ 2147483647 h 2458"/>
                <a:gd name="T28" fmla="*/ 2147483647 w 2560"/>
                <a:gd name="T29" fmla="*/ 2147483647 h 2458"/>
                <a:gd name="T30" fmla="*/ 2147483647 w 2560"/>
                <a:gd name="T31" fmla="*/ 0 h 2458"/>
                <a:gd name="T32" fmla="*/ 2147483647 w 2560"/>
                <a:gd name="T33" fmla="*/ 2147483647 h 2458"/>
                <a:gd name="T34" fmla="*/ 2147483647 w 2560"/>
                <a:gd name="T35" fmla="*/ 2147483647 h 2458"/>
                <a:gd name="T36" fmla="*/ 2147483647 w 2560"/>
                <a:gd name="T37" fmla="*/ 2147483647 h 2458"/>
                <a:gd name="T38" fmla="*/ 2147483647 w 2560"/>
                <a:gd name="T39" fmla="*/ 2147483647 h 2458"/>
                <a:gd name="T40" fmla="*/ 2147483647 w 2560"/>
                <a:gd name="T41" fmla="*/ 2147483647 h 2458"/>
                <a:gd name="T42" fmla="*/ 2147483647 w 2560"/>
                <a:gd name="T43" fmla="*/ 2147483647 h 2458"/>
                <a:gd name="T44" fmla="*/ 2147483647 w 2560"/>
                <a:gd name="T45" fmla="*/ 2147483647 h 2458"/>
                <a:gd name="T46" fmla="*/ 2147483647 w 2560"/>
                <a:gd name="T47" fmla="*/ 2147483647 h 2458"/>
                <a:gd name="T48" fmla="*/ 2147483647 w 2560"/>
                <a:gd name="T49" fmla="*/ 2147483647 h 2458"/>
                <a:gd name="T50" fmla="*/ 2147483647 w 2560"/>
                <a:gd name="T51" fmla="*/ 2147483647 h 2458"/>
                <a:gd name="T52" fmla="*/ 2147483647 w 2560"/>
                <a:gd name="T53" fmla="*/ 2147483647 h 2458"/>
                <a:gd name="T54" fmla="*/ 2147483647 w 2560"/>
                <a:gd name="T55" fmla="*/ 2147483647 h 2458"/>
                <a:gd name="T56" fmla="*/ 2147483647 w 2560"/>
                <a:gd name="T57" fmla="*/ 2147483647 h 2458"/>
                <a:gd name="T58" fmla="*/ 2147483647 w 2560"/>
                <a:gd name="T59" fmla="*/ 2147483647 h 2458"/>
                <a:gd name="T60" fmla="*/ 2147483647 w 2560"/>
                <a:gd name="T61" fmla="*/ 2147483647 h 2458"/>
                <a:gd name="T62" fmla="*/ 2147483647 w 2560"/>
                <a:gd name="T63" fmla="*/ 2147483647 h 2458"/>
                <a:gd name="T64" fmla="*/ 2147483647 w 2560"/>
                <a:gd name="T65" fmla="*/ 2147483647 h 2458"/>
                <a:gd name="T66" fmla="*/ 2147483647 w 2560"/>
                <a:gd name="T67" fmla="*/ 2147483647 h 2458"/>
                <a:gd name="T68" fmla="*/ 2147483647 w 2560"/>
                <a:gd name="T69" fmla="*/ 2147483647 h 2458"/>
                <a:gd name="T70" fmla="*/ 2147483647 w 2560"/>
                <a:gd name="T71" fmla="*/ 2147483647 h 2458"/>
                <a:gd name="T72" fmla="*/ 2147483647 w 2560"/>
                <a:gd name="T73" fmla="*/ 2147483647 h 2458"/>
                <a:gd name="T74" fmla="*/ 2147483647 w 2560"/>
                <a:gd name="T75" fmla="*/ 2147483647 h 2458"/>
                <a:gd name="T76" fmla="*/ 2147483647 w 2560"/>
                <a:gd name="T77" fmla="*/ 2147483647 h 2458"/>
                <a:gd name="T78" fmla="*/ 2147483647 w 2560"/>
                <a:gd name="T79" fmla="*/ 2147483647 h 2458"/>
                <a:gd name="T80" fmla="*/ 2147483647 w 2560"/>
                <a:gd name="T81" fmla="*/ 2147483647 h 2458"/>
                <a:gd name="T82" fmla="*/ 2147483647 w 2560"/>
                <a:gd name="T83" fmla="*/ 2147483647 h 2458"/>
                <a:gd name="T84" fmla="*/ 2147483647 w 2560"/>
                <a:gd name="T85" fmla="*/ 2147483647 h 2458"/>
                <a:gd name="T86" fmla="*/ 2147483647 w 2560"/>
                <a:gd name="T87" fmla="*/ 2147483647 h 2458"/>
                <a:gd name="T88" fmla="*/ 2147483647 w 2560"/>
                <a:gd name="T89" fmla="*/ 2147483647 h 2458"/>
                <a:gd name="T90" fmla="*/ 2147483647 w 2560"/>
                <a:gd name="T91" fmla="*/ 0 h 2458"/>
                <a:gd name="T92" fmla="*/ 2147483647 w 2560"/>
                <a:gd name="T93" fmla="*/ 0 h 24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1" name="Google Shape;370;p3"/>
            <p:cNvSpPr>
              <a:spLocks/>
            </p:cNvSpPr>
            <p:nvPr/>
          </p:nvSpPr>
          <p:spPr bwMode="auto">
            <a:xfrm>
              <a:off x="3845972" y="4286144"/>
              <a:ext cx="125567" cy="135659"/>
            </a:xfrm>
            <a:custGeom>
              <a:avLst/>
              <a:gdLst>
                <a:gd name="T0" fmla="*/ 2147483647 w 2526"/>
                <a:gd name="T1" fmla="*/ 2147483647 h 2729"/>
                <a:gd name="T2" fmla="*/ 2147483647 w 2526"/>
                <a:gd name="T3" fmla="*/ 2147483647 h 2729"/>
                <a:gd name="T4" fmla="*/ 2147483647 w 2526"/>
                <a:gd name="T5" fmla="*/ 2147483647 h 2729"/>
                <a:gd name="T6" fmla="*/ 2147483647 w 2526"/>
                <a:gd name="T7" fmla="*/ 2147483647 h 2729"/>
                <a:gd name="T8" fmla="*/ 2147483647 w 2526"/>
                <a:gd name="T9" fmla="*/ 2147483647 h 2729"/>
                <a:gd name="T10" fmla="*/ 2147483647 w 2526"/>
                <a:gd name="T11" fmla="*/ 2147483647 h 2729"/>
                <a:gd name="T12" fmla="*/ 2147483647 w 2526"/>
                <a:gd name="T13" fmla="*/ 2147483647 h 2729"/>
                <a:gd name="T14" fmla="*/ 2147483647 w 2526"/>
                <a:gd name="T15" fmla="*/ 2147483647 h 2729"/>
                <a:gd name="T16" fmla="*/ 2147483647 w 2526"/>
                <a:gd name="T17" fmla="*/ 2147483647 h 2729"/>
                <a:gd name="T18" fmla="*/ 2147483647 w 2526"/>
                <a:gd name="T19" fmla="*/ 2147483647 h 2729"/>
                <a:gd name="T20" fmla="*/ 2147483647 w 2526"/>
                <a:gd name="T21" fmla="*/ 2147483647 h 2729"/>
                <a:gd name="T22" fmla="*/ 2147483647 w 2526"/>
                <a:gd name="T23" fmla="*/ 2147483647 h 2729"/>
                <a:gd name="T24" fmla="*/ 2147483647 w 2526"/>
                <a:gd name="T25" fmla="*/ 2147483647 h 2729"/>
                <a:gd name="T26" fmla="*/ 2147483647 w 2526"/>
                <a:gd name="T27" fmla="*/ 2147483647 h 2729"/>
                <a:gd name="T28" fmla="*/ 2147483647 w 2526"/>
                <a:gd name="T29" fmla="*/ 2147483647 h 2729"/>
                <a:gd name="T30" fmla="*/ 2147483647 w 2526"/>
                <a:gd name="T31" fmla="*/ 2147483647 h 2729"/>
                <a:gd name="T32" fmla="*/ 2147483647 w 2526"/>
                <a:gd name="T33" fmla="*/ 2147483647 h 2729"/>
                <a:gd name="T34" fmla="*/ 2147483647 w 2526"/>
                <a:gd name="T35" fmla="*/ 2147483647 h 2729"/>
                <a:gd name="T36" fmla="*/ 2147483647 w 2526"/>
                <a:gd name="T37" fmla="*/ 2147483647 h 2729"/>
                <a:gd name="T38" fmla="*/ 2147483647 w 2526"/>
                <a:gd name="T39" fmla="*/ 2147483647 h 2729"/>
                <a:gd name="T40" fmla="*/ 2147483647 w 2526"/>
                <a:gd name="T41" fmla="*/ 2147483647 h 2729"/>
                <a:gd name="T42" fmla="*/ 2147483647 w 2526"/>
                <a:gd name="T43" fmla="*/ 2147483647 h 2729"/>
                <a:gd name="T44" fmla="*/ 2147483647 w 2526"/>
                <a:gd name="T45" fmla="*/ 2147483647 h 2729"/>
                <a:gd name="T46" fmla="*/ 2147483647 w 2526"/>
                <a:gd name="T47" fmla="*/ 2147483647 h 2729"/>
                <a:gd name="T48" fmla="*/ 2147483647 w 2526"/>
                <a:gd name="T49" fmla="*/ 2147483647 h 2729"/>
                <a:gd name="T50" fmla="*/ 2147483647 w 2526"/>
                <a:gd name="T51" fmla="*/ 2147483647 h 2729"/>
                <a:gd name="T52" fmla="*/ 2147483647 w 2526"/>
                <a:gd name="T53" fmla="*/ 2147483647 h 2729"/>
                <a:gd name="T54" fmla="*/ 2147483647 w 2526"/>
                <a:gd name="T55" fmla="*/ 2147483647 h 2729"/>
                <a:gd name="T56" fmla="*/ 2147483647 w 2526"/>
                <a:gd name="T57" fmla="*/ 2147483647 h 2729"/>
                <a:gd name="T58" fmla="*/ 2147483647 w 2526"/>
                <a:gd name="T59" fmla="*/ 2147483647 h 2729"/>
                <a:gd name="T60" fmla="*/ 2147483647 w 2526"/>
                <a:gd name="T61" fmla="*/ 2147483647 h 2729"/>
                <a:gd name="T62" fmla="*/ 2147483647 w 2526"/>
                <a:gd name="T63" fmla="*/ 2147483647 h 2729"/>
                <a:gd name="T64" fmla="*/ 2147483647 w 2526"/>
                <a:gd name="T65" fmla="*/ 2147483647 h 2729"/>
                <a:gd name="T66" fmla="*/ 2147483647 w 2526"/>
                <a:gd name="T67" fmla="*/ 2147483647 h 2729"/>
                <a:gd name="T68" fmla="*/ 2147483647 w 2526"/>
                <a:gd name="T69" fmla="*/ 2147483647 h 2729"/>
                <a:gd name="T70" fmla="*/ 2147483647 w 2526"/>
                <a:gd name="T71" fmla="*/ 2147483647 h 2729"/>
                <a:gd name="T72" fmla="*/ 2147483647 w 2526"/>
                <a:gd name="T73" fmla="*/ 2147483647 h 2729"/>
                <a:gd name="T74" fmla="*/ 2147483647 w 2526"/>
                <a:gd name="T75" fmla="*/ 2147483647 h 2729"/>
                <a:gd name="T76" fmla="*/ 2147483647 w 2526"/>
                <a:gd name="T77" fmla="*/ 2147483647 h 2729"/>
                <a:gd name="T78" fmla="*/ 2147483647 w 2526"/>
                <a:gd name="T79" fmla="*/ 2147483647 h 2729"/>
                <a:gd name="T80" fmla="*/ 2147483647 w 2526"/>
                <a:gd name="T81" fmla="*/ 2147483647 h 2729"/>
                <a:gd name="T82" fmla="*/ 2147483647 w 2526"/>
                <a:gd name="T83" fmla="*/ 2147483647 h 2729"/>
                <a:gd name="T84" fmla="*/ 2147483647 w 2526"/>
                <a:gd name="T85" fmla="*/ 2147483647 h 2729"/>
                <a:gd name="T86" fmla="*/ 2147483647 w 2526"/>
                <a:gd name="T87" fmla="*/ 2147483647 h 2729"/>
                <a:gd name="T88" fmla="*/ 2147483647 w 2526"/>
                <a:gd name="T89" fmla="*/ 2147483647 h 2729"/>
                <a:gd name="T90" fmla="*/ 2147483647 w 2526"/>
                <a:gd name="T91" fmla="*/ 2147483647 h 2729"/>
                <a:gd name="T92" fmla="*/ 2147483647 w 2526"/>
                <a:gd name="T93" fmla="*/ 2147483647 h 2729"/>
                <a:gd name="T94" fmla="*/ 2147483647 w 2526"/>
                <a:gd name="T95" fmla="*/ 2147483647 h 2729"/>
                <a:gd name="T96" fmla="*/ 2147483647 w 2526"/>
                <a:gd name="T97" fmla="*/ 2147483647 h 2729"/>
                <a:gd name="T98" fmla="*/ 2147483647 w 2526"/>
                <a:gd name="T99" fmla="*/ 2147483647 h 2729"/>
                <a:gd name="T100" fmla="*/ 2147483647 w 2526"/>
                <a:gd name="T101" fmla="*/ 2147483647 h 2729"/>
                <a:gd name="T102" fmla="*/ 2147483647 w 2526"/>
                <a:gd name="T103" fmla="*/ 2147483647 h 2729"/>
                <a:gd name="T104" fmla="*/ 2147483647 w 2526"/>
                <a:gd name="T105" fmla="*/ 2147483647 h 2729"/>
                <a:gd name="T106" fmla="*/ 2147483647 w 2526"/>
                <a:gd name="T107" fmla="*/ 2147483647 h 27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526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2" name="Google Shape;371;p3"/>
            <p:cNvSpPr>
              <a:spLocks/>
            </p:cNvSpPr>
            <p:nvPr/>
          </p:nvSpPr>
          <p:spPr bwMode="auto">
            <a:xfrm>
              <a:off x="3064382" y="4433435"/>
              <a:ext cx="15112" cy="120547"/>
            </a:xfrm>
            <a:custGeom>
              <a:avLst/>
              <a:gdLst>
                <a:gd name="T0" fmla="*/ 2147483647 w 304"/>
                <a:gd name="T1" fmla="*/ 2147483647 h 2425"/>
                <a:gd name="T2" fmla="*/ 2147483647 w 304"/>
                <a:gd name="T3" fmla="*/ 2147483647 h 2425"/>
                <a:gd name="T4" fmla="*/ 2147483647 w 304"/>
                <a:gd name="T5" fmla="*/ 2147483647 h 2425"/>
                <a:gd name="T6" fmla="*/ 2147483647 w 304"/>
                <a:gd name="T7" fmla="*/ 2147483647 h 2425"/>
                <a:gd name="T8" fmla="*/ 2147483647 w 304"/>
                <a:gd name="T9" fmla="*/ 2147483647 h 2425"/>
                <a:gd name="T10" fmla="*/ 2147483647 w 304"/>
                <a:gd name="T11" fmla="*/ 2147483647 h 2425"/>
                <a:gd name="T12" fmla="*/ 2147483647 w 304"/>
                <a:gd name="T13" fmla="*/ 2147483647 h 2425"/>
                <a:gd name="T14" fmla="*/ 2147483647 w 304"/>
                <a:gd name="T15" fmla="*/ 2147483647 h 2425"/>
                <a:gd name="T16" fmla="*/ 2147483647 w 304"/>
                <a:gd name="T17" fmla="*/ 2147483647 h 2425"/>
                <a:gd name="T18" fmla="*/ 2147483647 w 304"/>
                <a:gd name="T19" fmla="*/ 2147483647 h 2425"/>
                <a:gd name="T20" fmla="*/ 2147483647 w 304"/>
                <a:gd name="T21" fmla="*/ 2147483647 h 2425"/>
                <a:gd name="T22" fmla="*/ 2147483647 w 304"/>
                <a:gd name="T23" fmla="*/ 2147483647 h 2425"/>
                <a:gd name="T24" fmla="*/ 2147483647 w 304"/>
                <a:gd name="T25" fmla="*/ 2147483647 h 2425"/>
                <a:gd name="T26" fmla="*/ 2147483647 w 304"/>
                <a:gd name="T27" fmla="*/ 2147483647 h 2425"/>
                <a:gd name="T28" fmla="*/ 2147483647 w 304"/>
                <a:gd name="T29" fmla="*/ 2147483647 h 2425"/>
                <a:gd name="T30" fmla="*/ 2147483647 w 304"/>
                <a:gd name="T31" fmla="*/ 2147483647 h 2425"/>
                <a:gd name="T32" fmla="*/ 2147483647 w 304"/>
                <a:gd name="T33" fmla="*/ 2147483647 h 2425"/>
                <a:gd name="T34" fmla="*/ 2147483647 w 304"/>
                <a:gd name="T35" fmla="*/ 2147483647 h 2425"/>
                <a:gd name="T36" fmla="*/ 2147483647 w 304"/>
                <a:gd name="T37" fmla="*/ 2147483647 h 2425"/>
                <a:gd name="T38" fmla="*/ 2147483647 w 304"/>
                <a:gd name="T39" fmla="*/ 2147483647 h 24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3" name="Google Shape;372;p3"/>
            <p:cNvSpPr>
              <a:spLocks/>
            </p:cNvSpPr>
            <p:nvPr/>
          </p:nvSpPr>
          <p:spPr bwMode="auto">
            <a:xfrm>
              <a:off x="3206652" y="4428414"/>
              <a:ext cx="128948" cy="123927"/>
            </a:xfrm>
            <a:custGeom>
              <a:avLst/>
              <a:gdLst>
                <a:gd name="T0" fmla="*/ 2147483647 w 2594"/>
                <a:gd name="T1" fmla="*/ 2147483647 h 2493"/>
                <a:gd name="T2" fmla="*/ 2147483647 w 2594"/>
                <a:gd name="T3" fmla="*/ 2147483647 h 2493"/>
                <a:gd name="T4" fmla="*/ 2147483647 w 2594"/>
                <a:gd name="T5" fmla="*/ 2147483647 h 2493"/>
                <a:gd name="T6" fmla="*/ 2147483647 w 2594"/>
                <a:gd name="T7" fmla="*/ 2147483647 h 2493"/>
                <a:gd name="T8" fmla="*/ 2147483647 w 2594"/>
                <a:gd name="T9" fmla="*/ 2147483647 h 2493"/>
                <a:gd name="T10" fmla="*/ 2147483647 w 2594"/>
                <a:gd name="T11" fmla="*/ 2147483647 h 2493"/>
                <a:gd name="T12" fmla="*/ 2147483647 w 2594"/>
                <a:gd name="T13" fmla="*/ 2147483647 h 2493"/>
                <a:gd name="T14" fmla="*/ 2147483647 w 2594"/>
                <a:gd name="T15" fmla="*/ 2147483647 h 2493"/>
                <a:gd name="T16" fmla="*/ 2147483647 w 2594"/>
                <a:gd name="T17" fmla="*/ 2147483647 h 2493"/>
                <a:gd name="T18" fmla="*/ 2147483647 w 2594"/>
                <a:gd name="T19" fmla="*/ 2147483647 h 2493"/>
                <a:gd name="T20" fmla="*/ 2147483647 w 2594"/>
                <a:gd name="T21" fmla="*/ 2147483647 h 2493"/>
                <a:gd name="T22" fmla="*/ 2147483647 w 2594"/>
                <a:gd name="T23" fmla="*/ 2147483647 h 2493"/>
                <a:gd name="T24" fmla="*/ 2147483647 w 2594"/>
                <a:gd name="T25" fmla="*/ 2147483647 h 2493"/>
                <a:gd name="T26" fmla="*/ 2147483647 w 2594"/>
                <a:gd name="T27" fmla="*/ 2147483647 h 2493"/>
                <a:gd name="T28" fmla="*/ 2147483647 w 2594"/>
                <a:gd name="T29" fmla="*/ 2147483647 h 2493"/>
                <a:gd name="T30" fmla="*/ 2147483647 w 2594"/>
                <a:gd name="T31" fmla="*/ 2147483647 h 2493"/>
                <a:gd name="T32" fmla="*/ 2147483647 w 2594"/>
                <a:gd name="T33" fmla="*/ 2147483647 h 2493"/>
                <a:gd name="T34" fmla="*/ 2147483647 w 2594"/>
                <a:gd name="T35" fmla="*/ 2147483647 h 2493"/>
                <a:gd name="T36" fmla="*/ 2147483647 w 2594"/>
                <a:gd name="T37" fmla="*/ 2147483647 h 2493"/>
                <a:gd name="T38" fmla="*/ 2147483647 w 2594"/>
                <a:gd name="T39" fmla="*/ 2147483647 h 2493"/>
                <a:gd name="T40" fmla="*/ 2147483647 w 2594"/>
                <a:gd name="T41" fmla="*/ 2147483647 h 2493"/>
                <a:gd name="T42" fmla="*/ 2147483647 w 2594"/>
                <a:gd name="T43" fmla="*/ 2147483647 h 2493"/>
                <a:gd name="T44" fmla="*/ 2147483647 w 2594"/>
                <a:gd name="T45" fmla="*/ 2147483647 h 2493"/>
                <a:gd name="T46" fmla="*/ 2147483647 w 2594"/>
                <a:gd name="T47" fmla="*/ 2147483647 h 2493"/>
                <a:gd name="T48" fmla="*/ 2147483647 w 2594"/>
                <a:gd name="T49" fmla="*/ 2147483647 h 2493"/>
                <a:gd name="T50" fmla="*/ 2147483647 w 2594"/>
                <a:gd name="T51" fmla="*/ 2147483647 h 2493"/>
                <a:gd name="T52" fmla="*/ 2147483647 w 2594"/>
                <a:gd name="T53" fmla="*/ 2147483647 h 2493"/>
                <a:gd name="T54" fmla="*/ 2147483647 w 2594"/>
                <a:gd name="T55" fmla="*/ 2147483647 h 2493"/>
                <a:gd name="T56" fmla="*/ 2147483647 w 2594"/>
                <a:gd name="T57" fmla="*/ 2147483647 h 2493"/>
                <a:gd name="T58" fmla="*/ 2147483647 w 2594"/>
                <a:gd name="T59" fmla="*/ 2147483647 h 2493"/>
                <a:gd name="T60" fmla="*/ 2147483647 w 2594"/>
                <a:gd name="T61" fmla="*/ 2147483647 h 2493"/>
                <a:gd name="T62" fmla="*/ 2147483647 w 2594"/>
                <a:gd name="T63" fmla="*/ 2147483647 h 2493"/>
                <a:gd name="T64" fmla="*/ 2147483647 w 2594"/>
                <a:gd name="T65" fmla="*/ 2147483647 h 2493"/>
                <a:gd name="T66" fmla="*/ 2147483647 w 2594"/>
                <a:gd name="T67" fmla="*/ 2147483647 h 2493"/>
                <a:gd name="T68" fmla="*/ 2147483647 w 2594"/>
                <a:gd name="T69" fmla="*/ 2147483647 h 2493"/>
                <a:gd name="T70" fmla="*/ 2147483647 w 2594"/>
                <a:gd name="T71" fmla="*/ 2147483647 h 2493"/>
                <a:gd name="T72" fmla="*/ 2147483647 w 2594"/>
                <a:gd name="T73" fmla="*/ 2147483647 h 2493"/>
                <a:gd name="T74" fmla="*/ 2147483647 w 2594"/>
                <a:gd name="T75" fmla="*/ 2147483647 h 2493"/>
                <a:gd name="T76" fmla="*/ 2147483647 w 2594"/>
                <a:gd name="T77" fmla="*/ 2147483647 h 2493"/>
                <a:gd name="T78" fmla="*/ 2147483647 w 2594"/>
                <a:gd name="T79" fmla="*/ 2147483647 h 2493"/>
                <a:gd name="T80" fmla="*/ 2147483647 w 2594"/>
                <a:gd name="T81" fmla="*/ 2147483647 h 2493"/>
                <a:gd name="T82" fmla="*/ 2147483647 w 2594"/>
                <a:gd name="T83" fmla="*/ 2147483647 h 2493"/>
                <a:gd name="T84" fmla="*/ 2147483647 w 2594"/>
                <a:gd name="T85" fmla="*/ 2147483647 h 2493"/>
                <a:gd name="T86" fmla="*/ 2147483647 w 2594"/>
                <a:gd name="T87" fmla="*/ 2147483647 h 2493"/>
                <a:gd name="T88" fmla="*/ 2147483647 w 2594"/>
                <a:gd name="T89" fmla="*/ 2147483647 h 2493"/>
                <a:gd name="T90" fmla="*/ 2147483647 w 2594"/>
                <a:gd name="T91" fmla="*/ 2147483647 h 2493"/>
                <a:gd name="T92" fmla="*/ 2147483647 w 2594"/>
                <a:gd name="T93" fmla="*/ 2147483647 h 2493"/>
                <a:gd name="T94" fmla="*/ 2147483647 w 2594"/>
                <a:gd name="T95" fmla="*/ 2147483647 h 2493"/>
                <a:gd name="T96" fmla="*/ 2147483647 w 2594"/>
                <a:gd name="T97" fmla="*/ 2147483647 h 2493"/>
                <a:gd name="T98" fmla="*/ 2147483647 w 2594"/>
                <a:gd name="T99" fmla="*/ 2147483647 h 2493"/>
                <a:gd name="T100" fmla="*/ 2147483647 w 2594"/>
                <a:gd name="T101" fmla="*/ 2147483647 h 2493"/>
                <a:gd name="T102" fmla="*/ 2147483647 w 2594"/>
                <a:gd name="T103" fmla="*/ 2147483647 h 2493"/>
                <a:gd name="T104" fmla="*/ 2147483647 w 2594"/>
                <a:gd name="T105" fmla="*/ 2147483647 h 2493"/>
                <a:gd name="T106" fmla="*/ 2147483647 w 2594"/>
                <a:gd name="T107" fmla="*/ 2147483647 h 2493"/>
                <a:gd name="T108" fmla="*/ 2147483647 w 2594"/>
                <a:gd name="T109" fmla="*/ 2147483647 h 2493"/>
                <a:gd name="T110" fmla="*/ 2147483647 w 2594"/>
                <a:gd name="T111" fmla="*/ 2147483647 h 2493"/>
                <a:gd name="T112" fmla="*/ 2147483647 w 2594"/>
                <a:gd name="T113" fmla="*/ 2147483647 h 24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4" name="Google Shape;373;p3"/>
            <p:cNvSpPr>
              <a:spLocks/>
            </p:cNvSpPr>
            <p:nvPr/>
          </p:nvSpPr>
          <p:spPr bwMode="auto">
            <a:xfrm>
              <a:off x="3089485" y="4568994"/>
              <a:ext cx="128948" cy="123927"/>
            </a:xfrm>
            <a:custGeom>
              <a:avLst/>
              <a:gdLst>
                <a:gd name="T0" fmla="*/ 2147483647 w 2594"/>
                <a:gd name="T1" fmla="*/ 2147483647 h 2493"/>
                <a:gd name="T2" fmla="*/ 2147483647 w 2594"/>
                <a:gd name="T3" fmla="*/ 2147483647 h 2493"/>
                <a:gd name="T4" fmla="*/ 2147483647 w 2594"/>
                <a:gd name="T5" fmla="*/ 2147483647 h 2493"/>
                <a:gd name="T6" fmla="*/ 2147483647 w 2594"/>
                <a:gd name="T7" fmla="*/ 2147483647 h 2493"/>
                <a:gd name="T8" fmla="*/ 2147483647 w 2594"/>
                <a:gd name="T9" fmla="*/ 2147483647 h 2493"/>
                <a:gd name="T10" fmla="*/ 2147483647 w 2594"/>
                <a:gd name="T11" fmla="*/ 2147483647 h 2493"/>
                <a:gd name="T12" fmla="*/ 2147483647 w 2594"/>
                <a:gd name="T13" fmla="*/ 2147483647 h 2493"/>
                <a:gd name="T14" fmla="*/ 2147483647 w 2594"/>
                <a:gd name="T15" fmla="*/ 2147483647 h 2493"/>
                <a:gd name="T16" fmla="*/ 2147483647 w 2594"/>
                <a:gd name="T17" fmla="*/ 2147483647 h 2493"/>
                <a:gd name="T18" fmla="*/ 2147483647 w 2594"/>
                <a:gd name="T19" fmla="*/ 2147483647 h 2493"/>
                <a:gd name="T20" fmla="*/ 2147483647 w 2594"/>
                <a:gd name="T21" fmla="*/ 2147483647 h 2493"/>
                <a:gd name="T22" fmla="*/ 2147483647 w 2594"/>
                <a:gd name="T23" fmla="*/ 2147483647 h 2493"/>
                <a:gd name="T24" fmla="*/ 2147483647 w 2594"/>
                <a:gd name="T25" fmla="*/ 2147483647 h 2493"/>
                <a:gd name="T26" fmla="*/ 2147483647 w 2594"/>
                <a:gd name="T27" fmla="*/ 2147483647 h 2493"/>
                <a:gd name="T28" fmla="*/ 2147483647 w 2594"/>
                <a:gd name="T29" fmla="*/ 2147483647 h 2493"/>
                <a:gd name="T30" fmla="*/ 2147483647 w 2594"/>
                <a:gd name="T31" fmla="*/ 2147483647 h 2493"/>
                <a:gd name="T32" fmla="*/ 2147483647 w 2594"/>
                <a:gd name="T33" fmla="*/ 2147483647 h 2493"/>
                <a:gd name="T34" fmla="*/ 2147483647 w 2594"/>
                <a:gd name="T35" fmla="*/ 2147483647 h 2493"/>
                <a:gd name="T36" fmla="*/ 2147483647 w 2594"/>
                <a:gd name="T37" fmla="*/ 2147483647 h 2493"/>
                <a:gd name="T38" fmla="*/ 2147483647 w 2594"/>
                <a:gd name="T39" fmla="*/ 2147483647 h 2493"/>
                <a:gd name="T40" fmla="*/ 2147483647 w 2594"/>
                <a:gd name="T41" fmla="*/ 2147483647 h 2493"/>
                <a:gd name="T42" fmla="*/ 2147483647 w 2594"/>
                <a:gd name="T43" fmla="*/ 2147483647 h 2493"/>
                <a:gd name="T44" fmla="*/ 2147483647 w 2594"/>
                <a:gd name="T45" fmla="*/ 2147483647 h 2493"/>
                <a:gd name="T46" fmla="*/ 2147483647 w 2594"/>
                <a:gd name="T47" fmla="*/ 2147483647 h 2493"/>
                <a:gd name="T48" fmla="*/ 2147483647 w 2594"/>
                <a:gd name="T49" fmla="*/ 2147483647 h 2493"/>
                <a:gd name="T50" fmla="*/ 2147483647 w 2594"/>
                <a:gd name="T51" fmla="*/ 2147483647 h 2493"/>
                <a:gd name="T52" fmla="*/ 2147483647 w 2594"/>
                <a:gd name="T53" fmla="*/ 2147483647 h 2493"/>
                <a:gd name="T54" fmla="*/ 2147483647 w 2594"/>
                <a:gd name="T55" fmla="*/ 2147483647 h 2493"/>
                <a:gd name="T56" fmla="*/ 2147483647 w 2594"/>
                <a:gd name="T57" fmla="*/ 2147483647 h 2493"/>
                <a:gd name="T58" fmla="*/ 2147483647 w 2594"/>
                <a:gd name="T59" fmla="*/ 2147483647 h 2493"/>
                <a:gd name="T60" fmla="*/ 2147483647 w 2594"/>
                <a:gd name="T61" fmla="*/ 2147483647 h 2493"/>
                <a:gd name="T62" fmla="*/ 2147483647 w 2594"/>
                <a:gd name="T63" fmla="*/ 2147483647 h 2493"/>
                <a:gd name="T64" fmla="*/ 2147483647 w 2594"/>
                <a:gd name="T65" fmla="*/ 2147483647 h 2493"/>
                <a:gd name="T66" fmla="*/ 2147483647 w 2594"/>
                <a:gd name="T67" fmla="*/ 2147483647 h 2493"/>
                <a:gd name="T68" fmla="*/ 2147483647 w 2594"/>
                <a:gd name="T69" fmla="*/ 2147483647 h 2493"/>
                <a:gd name="T70" fmla="*/ 2147483647 w 2594"/>
                <a:gd name="T71" fmla="*/ 2147483647 h 2493"/>
                <a:gd name="T72" fmla="*/ 2147483647 w 2594"/>
                <a:gd name="T73" fmla="*/ 2147483647 h 2493"/>
                <a:gd name="T74" fmla="*/ 2147483647 w 2594"/>
                <a:gd name="T75" fmla="*/ 2147483647 h 2493"/>
                <a:gd name="T76" fmla="*/ 2147483647 w 2594"/>
                <a:gd name="T77" fmla="*/ 2147483647 h 2493"/>
                <a:gd name="T78" fmla="*/ 2147483647 w 2594"/>
                <a:gd name="T79" fmla="*/ 2147483647 h 2493"/>
                <a:gd name="T80" fmla="*/ 2147483647 w 2594"/>
                <a:gd name="T81" fmla="*/ 2147483647 h 2493"/>
                <a:gd name="T82" fmla="*/ 2147483647 w 2594"/>
                <a:gd name="T83" fmla="*/ 2147483647 h 2493"/>
                <a:gd name="T84" fmla="*/ 2147483647 w 2594"/>
                <a:gd name="T85" fmla="*/ 2147483647 h 2493"/>
                <a:gd name="T86" fmla="*/ 2147483647 w 2594"/>
                <a:gd name="T87" fmla="*/ 2147483647 h 2493"/>
                <a:gd name="T88" fmla="*/ 2147483647 w 2594"/>
                <a:gd name="T89" fmla="*/ 2147483647 h 2493"/>
                <a:gd name="T90" fmla="*/ 2147483647 w 2594"/>
                <a:gd name="T91" fmla="*/ 2147483647 h 2493"/>
                <a:gd name="T92" fmla="*/ 2147483647 w 2594"/>
                <a:gd name="T93" fmla="*/ 2147483647 h 2493"/>
                <a:gd name="T94" fmla="*/ 2147483647 w 2594"/>
                <a:gd name="T95" fmla="*/ 2147483647 h 2493"/>
                <a:gd name="T96" fmla="*/ 2147483647 w 2594"/>
                <a:gd name="T97" fmla="*/ 2147483647 h 2493"/>
                <a:gd name="T98" fmla="*/ 2147483647 w 2594"/>
                <a:gd name="T99" fmla="*/ 2147483647 h 2493"/>
                <a:gd name="T100" fmla="*/ 2147483647 w 2594"/>
                <a:gd name="T101" fmla="*/ 2147483647 h 2493"/>
                <a:gd name="T102" fmla="*/ 2147483647 w 2594"/>
                <a:gd name="T103" fmla="*/ 2147483647 h 2493"/>
                <a:gd name="T104" fmla="*/ 2147483647 w 2594"/>
                <a:gd name="T105" fmla="*/ 2147483647 h 2493"/>
                <a:gd name="T106" fmla="*/ 2147483647 w 2594"/>
                <a:gd name="T107" fmla="*/ 2147483647 h 2493"/>
                <a:gd name="T108" fmla="*/ 2147483647 w 2594"/>
                <a:gd name="T109" fmla="*/ 2147483647 h 2493"/>
                <a:gd name="T110" fmla="*/ 2147483647 w 2594"/>
                <a:gd name="T111" fmla="*/ 2147483647 h 2493"/>
                <a:gd name="T112" fmla="*/ 2147483647 w 2594"/>
                <a:gd name="T113" fmla="*/ 2147483647 h 24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5" name="Google Shape;374;p3"/>
            <p:cNvSpPr>
              <a:spLocks/>
            </p:cNvSpPr>
            <p:nvPr/>
          </p:nvSpPr>
          <p:spPr bwMode="auto">
            <a:xfrm>
              <a:off x="3251838" y="4476981"/>
              <a:ext cx="43596" cy="35195"/>
            </a:xfrm>
            <a:custGeom>
              <a:avLst/>
              <a:gdLst>
                <a:gd name="T0" fmla="*/ 2147483647 w 877"/>
                <a:gd name="T1" fmla="*/ 0 h 708"/>
                <a:gd name="T2" fmla="*/ 2147483647 w 877"/>
                <a:gd name="T3" fmla="*/ 2147483647 h 708"/>
                <a:gd name="T4" fmla="*/ 2147483647 w 877"/>
                <a:gd name="T5" fmla="*/ 2147483647 h 708"/>
                <a:gd name="T6" fmla="*/ 2147483647 w 877"/>
                <a:gd name="T7" fmla="*/ 2147483647 h 708"/>
                <a:gd name="T8" fmla="*/ 2147483647 w 877"/>
                <a:gd name="T9" fmla="*/ 2147483647 h 708"/>
                <a:gd name="T10" fmla="*/ 2147483647 w 877"/>
                <a:gd name="T11" fmla="*/ 2147483647 h 708"/>
                <a:gd name="T12" fmla="*/ 2147483647 w 877"/>
                <a:gd name="T13" fmla="*/ 2147483647 h 708"/>
                <a:gd name="T14" fmla="*/ 2147483647 w 877"/>
                <a:gd name="T15" fmla="*/ 2147483647 h 708"/>
                <a:gd name="T16" fmla="*/ 2147483647 w 877"/>
                <a:gd name="T17" fmla="*/ 2147483647 h 708"/>
                <a:gd name="T18" fmla="*/ 2147483647 w 877"/>
                <a:gd name="T19" fmla="*/ 2147483647 h 708"/>
                <a:gd name="T20" fmla="*/ 2147483647 w 877"/>
                <a:gd name="T21" fmla="*/ 2147483647 h 708"/>
                <a:gd name="T22" fmla="*/ 2147483647 w 877"/>
                <a:gd name="T23" fmla="*/ 2147483647 h 708"/>
                <a:gd name="T24" fmla="*/ 2147483647 w 877"/>
                <a:gd name="T25" fmla="*/ 2147483647 h 708"/>
                <a:gd name="T26" fmla="*/ 2147483647 w 877"/>
                <a:gd name="T27" fmla="*/ 2147483647 h 708"/>
                <a:gd name="T28" fmla="*/ 2147483647 w 877"/>
                <a:gd name="T29" fmla="*/ 2147483647 h 708"/>
                <a:gd name="T30" fmla="*/ 2147483647 w 877"/>
                <a:gd name="T31" fmla="*/ 2147483647 h 708"/>
                <a:gd name="T32" fmla="*/ 2147483647 w 877"/>
                <a:gd name="T33" fmla="*/ 2147483647 h 708"/>
                <a:gd name="T34" fmla="*/ 2147483647 w 877"/>
                <a:gd name="T35" fmla="*/ 2147483647 h 708"/>
                <a:gd name="T36" fmla="*/ 2147483647 w 877"/>
                <a:gd name="T37" fmla="*/ 2147483647 h 708"/>
                <a:gd name="T38" fmla="*/ 2147483647 w 877"/>
                <a:gd name="T39" fmla="*/ 2147483647 h 708"/>
                <a:gd name="T40" fmla="*/ 2147483647 w 877"/>
                <a:gd name="T41" fmla="*/ 2147483647 h 708"/>
                <a:gd name="T42" fmla="*/ 2147483647 w 877"/>
                <a:gd name="T43" fmla="*/ 0 h 708"/>
                <a:gd name="T44" fmla="*/ 2147483647 w 877"/>
                <a:gd name="T45" fmla="*/ 0 h 70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77" h="708" extrusionOk="0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6" name="Google Shape;375;p3"/>
            <p:cNvSpPr>
              <a:spLocks/>
            </p:cNvSpPr>
            <p:nvPr/>
          </p:nvSpPr>
          <p:spPr bwMode="auto">
            <a:xfrm>
              <a:off x="3034257" y="4711264"/>
              <a:ext cx="113886" cy="123927"/>
            </a:xfrm>
            <a:custGeom>
              <a:avLst/>
              <a:gdLst>
                <a:gd name="T0" fmla="*/ 2147483647 w 2291"/>
                <a:gd name="T1" fmla="*/ 2147483647 h 2493"/>
                <a:gd name="T2" fmla="*/ 2147483647 w 2291"/>
                <a:gd name="T3" fmla="*/ 2147483647 h 2493"/>
                <a:gd name="T4" fmla="*/ 2147483647 w 2291"/>
                <a:gd name="T5" fmla="*/ 2147483647 h 2493"/>
                <a:gd name="T6" fmla="*/ 2147483647 w 2291"/>
                <a:gd name="T7" fmla="*/ 2147483647 h 2493"/>
                <a:gd name="T8" fmla="*/ 2147483647 w 2291"/>
                <a:gd name="T9" fmla="*/ 2147483647 h 2493"/>
                <a:gd name="T10" fmla="*/ 2147483647 w 2291"/>
                <a:gd name="T11" fmla="*/ 2147483647 h 2493"/>
                <a:gd name="T12" fmla="*/ 2147483647 w 2291"/>
                <a:gd name="T13" fmla="*/ 2147483647 h 2493"/>
                <a:gd name="T14" fmla="*/ 2147483647 w 2291"/>
                <a:gd name="T15" fmla="*/ 2147483647 h 2493"/>
                <a:gd name="T16" fmla="*/ 2147483647 w 2291"/>
                <a:gd name="T17" fmla="*/ 2147483647 h 2493"/>
                <a:gd name="T18" fmla="*/ 2147483647 w 2291"/>
                <a:gd name="T19" fmla="*/ 2147483647 h 2493"/>
                <a:gd name="T20" fmla="*/ 2147483647 w 2291"/>
                <a:gd name="T21" fmla="*/ 2147483647 h 2493"/>
                <a:gd name="T22" fmla="*/ 2147483647 w 2291"/>
                <a:gd name="T23" fmla="*/ 2147483647 h 2493"/>
                <a:gd name="T24" fmla="*/ 2147483647 w 2291"/>
                <a:gd name="T25" fmla="*/ 2147483647 h 2493"/>
                <a:gd name="T26" fmla="*/ 2147483647 w 2291"/>
                <a:gd name="T27" fmla="*/ 2147483647 h 2493"/>
                <a:gd name="T28" fmla="*/ 2147483647 w 2291"/>
                <a:gd name="T29" fmla="*/ 2147483647 h 2493"/>
                <a:gd name="T30" fmla="*/ 2147483647 w 2291"/>
                <a:gd name="T31" fmla="*/ 2147483647 h 2493"/>
                <a:gd name="T32" fmla="*/ 2147483647 w 2291"/>
                <a:gd name="T33" fmla="*/ 2147483647 h 2493"/>
                <a:gd name="T34" fmla="*/ 2147483647 w 2291"/>
                <a:gd name="T35" fmla="*/ 2147483647 h 2493"/>
                <a:gd name="T36" fmla="*/ 2147483647 w 2291"/>
                <a:gd name="T37" fmla="*/ 2147483647 h 2493"/>
                <a:gd name="T38" fmla="*/ 2147483647 w 2291"/>
                <a:gd name="T39" fmla="*/ 2147483647 h 2493"/>
                <a:gd name="T40" fmla="*/ 2147483647 w 2291"/>
                <a:gd name="T41" fmla="*/ 2147483647 h 2493"/>
                <a:gd name="T42" fmla="*/ 2147483647 w 2291"/>
                <a:gd name="T43" fmla="*/ 2147483647 h 2493"/>
                <a:gd name="T44" fmla="*/ 2147483647 w 2291"/>
                <a:gd name="T45" fmla="*/ 2147483647 h 2493"/>
                <a:gd name="T46" fmla="*/ 2147483647 w 2291"/>
                <a:gd name="T47" fmla="*/ 2147483647 h 2493"/>
                <a:gd name="T48" fmla="*/ 2147483647 w 2291"/>
                <a:gd name="T49" fmla="*/ 2147483647 h 2493"/>
                <a:gd name="T50" fmla="*/ 2147483647 w 2291"/>
                <a:gd name="T51" fmla="*/ 2147483647 h 2493"/>
                <a:gd name="T52" fmla="*/ 2147483647 w 2291"/>
                <a:gd name="T53" fmla="*/ 2147483647 h 2493"/>
                <a:gd name="T54" fmla="*/ 2147483647 w 2291"/>
                <a:gd name="T55" fmla="*/ 2147483647 h 2493"/>
                <a:gd name="T56" fmla="*/ 2147483647 w 2291"/>
                <a:gd name="T57" fmla="*/ 2147483647 h 2493"/>
                <a:gd name="T58" fmla="*/ 2147483647 w 2291"/>
                <a:gd name="T59" fmla="*/ 2147483647 h 2493"/>
                <a:gd name="T60" fmla="*/ 2147483647 w 2291"/>
                <a:gd name="T61" fmla="*/ 2147483647 h 2493"/>
                <a:gd name="T62" fmla="*/ 2147483647 w 2291"/>
                <a:gd name="T63" fmla="*/ 2147483647 h 2493"/>
                <a:gd name="T64" fmla="*/ 2147483647 w 2291"/>
                <a:gd name="T65" fmla="*/ 2147483647 h 2493"/>
                <a:gd name="T66" fmla="*/ 2147483647 w 2291"/>
                <a:gd name="T67" fmla="*/ 2147483647 h 2493"/>
                <a:gd name="T68" fmla="*/ 2147483647 w 2291"/>
                <a:gd name="T69" fmla="*/ 2147483647 h 2493"/>
                <a:gd name="T70" fmla="*/ 2147483647 w 2291"/>
                <a:gd name="T71" fmla="*/ 2147483647 h 2493"/>
                <a:gd name="T72" fmla="*/ 2147483647 w 2291"/>
                <a:gd name="T73" fmla="*/ 2147483647 h 2493"/>
                <a:gd name="T74" fmla="*/ 2147483647 w 2291"/>
                <a:gd name="T75" fmla="*/ 2147483647 h 2493"/>
                <a:gd name="T76" fmla="*/ 2147483647 w 2291"/>
                <a:gd name="T77" fmla="*/ 2147483647 h 249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91" h="2493" extrusionOk="0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7" name="Google Shape;376;p3"/>
            <p:cNvSpPr>
              <a:spLocks/>
            </p:cNvSpPr>
            <p:nvPr/>
          </p:nvSpPr>
          <p:spPr bwMode="auto">
            <a:xfrm>
              <a:off x="3139692" y="4614181"/>
              <a:ext cx="36885" cy="53637"/>
            </a:xfrm>
            <a:custGeom>
              <a:avLst/>
              <a:gdLst>
                <a:gd name="T0" fmla="*/ 2147483647 w 742"/>
                <a:gd name="T1" fmla="*/ 2147483647 h 1079"/>
                <a:gd name="T2" fmla="*/ 2147483647 w 742"/>
                <a:gd name="T3" fmla="*/ 2147483647 h 1079"/>
                <a:gd name="T4" fmla="*/ 2147483647 w 742"/>
                <a:gd name="T5" fmla="*/ 2147483647 h 1079"/>
                <a:gd name="T6" fmla="*/ 2147483647 w 742"/>
                <a:gd name="T7" fmla="*/ 2147483647 h 1079"/>
                <a:gd name="T8" fmla="*/ 2147483647 w 742"/>
                <a:gd name="T9" fmla="*/ 2147483647 h 1079"/>
                <a:gd name="T10" fmla="*/ 2147483647 w 742"/>
                <a:gd name="T11" fmla="*/ 2147483647 h 1079"/>
                <a:gd name="T12" fmla="*/ 2147483647 w 742"/>
                <a:gd name="T13" fmla="*/ 2147483647 h 1079"/>
                <a:gd name="T14" fmla="*/ 2147483647 w 742"/>
                <a:gd name="T15" fmla="*/ 2147483647 h 1079"/>
                <a:gd name="T16" fmla="*/ 2147483647 w 742"/>
                <a:gd name="T17" fmla="*/ 2147483647 h 1079"/>
                <a:gd name="T18" fmla="*/ 2147483647 w 742"/>
                <a:gd name="T19" fmla="*/ 2147483647 h 1079"/>
                <a:gd name="T20" fmla="*/ 2147483647 w 742"/>
                <a:gd name="T21" fmla="*/ 2147483647 h 1079"/>
                <a:gd name="T22" fmla="*/ 2147483647 w 742"/>
                <a:gd name="T23" fmla="*/ 2147483647 h 1079"/>
                <a:gd name="T24" fmla="*/ 2147483647 w 742"/>
                <a:gd name="T25" fmla="*/ 2147483647 h 1079"/>
                <a:gd name="T26" fmla="*/ 2147483647 w 742"/>
                <a:gd name="T27" fmla="*/ 2147483647 h 1079"/>
                <a:gd name="T28" fmla="*/ 2147483647 w 742"/>
                <a:gd name="T29" fmla="*/ 2147483647 h 1079"/>
                <a:gd name="T30" fmla="*/ 2147483647 w 742"/>
                <a:gd name="T31" fmla="*/ 2147483647 h 1079"/>
                <a:gd name="T32" fmla="*/ 2147483647 w 742"/>
                <a:gd name="T33" fmla="*/ 2147483647 h 1079"/>
                <a:gd name="T34" fmla="*/ 2147483647 w 742"/>
                <a:gd name="T35" fmla="*/ 2147483647 h 1079"/>
                <a:gd name="T36" fmla="*/ 2147483647 w 742"/>
                <a:gd name="T37" fmla="*/ 2147483647 h 1079"/>
                <a:gd name="T38" fmla="*/ 2147483647 w 742"/>
                <a:gd name="T39" fmla="*/ 2147483647 h 1079"/>
                <a:gd name="T40" fmla="*/ 2147483647 w 742"/>
                <a:gd name="T41" fmla="*/ 2147483647 h 1079"/>
                <a:gd name="T42" fmla="*/ 2147483647 w 742"/>
                <a:gd name="T43" fmla="*/ 2147483647 h 1079"/>
                <a:gd name="T44" fmla="*/ 2147483647 w 742"/>
                <a:gd name="T45" fmla="*/ 2147483647 h 1079"/>
                <a:gd name="T46" fmla="*/ 2147483647 w 742"/>
                <a:gd name="T47" fmla="*/ 2147483647 h 1079"/>
                <a:gd name="T48" fmla="*/ 2147483647 w 742"/>
                <a:gd name="T49" fmla="*/ 2147483647 h 1079"/>
                <a:gd name="T50" fmla="*/ 2147483647 w 742"/>
                <a:gd name="T51" fmla="*/ 2147483647 h 1079"/>
                <a:gd name="T52" fmla="*/ 2147483647 w 742"/>
                <a:gd name="T53" fmla="*/ 2147483647 h 1079"/>
                <a:gd name="T54" fmla="*/ 2147483647 w 742"/>
                <a:gd name="T55" fmla="*/ 2147483647 h 1079"/>
                <a:gd name="T56" fmla="*/ 2147483647 w 742"/>
                <a:gd name="T57" fmla="*/ 2147483647 h 1079"/>
                <a:gd name="T58" fmla="*/ 2147483647 w 742"/>
                <a:gd name="T59" fmla="*/ 2147483647 h 1079"/>
                <a:gd name="T60" fmla="*/ 2147483647 w 742"/>
                <a:gd name="T61" fmla="*/ 2147483647 h 1079"/>
                <a:gd name="T62" fmla="*/ 2147483647 w 742"/>
                <a:gd name="T63" fmla="*/ 2147483647 h 1079"/>
                <a:gd name="T64" fmla="*/ 2147483647 w 742"/>
                <a:gd name="T65" fmla="*/ 2147483647 h 10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42" h="1079" extrusionOk="0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8" name="Google Shape;377;p3"/>
            <p:cNvSpPr>
              <a:spLocks/>
            </p:cNvSpPr>
            <p:nvPr/>
          </p:nvSpPr>
          <p:spPr bwMode="auto">
            <a:xfrm>
              <a:off x="3271921" y="4289525"/>
              <a:ext cx="127258" cy="122187"/>
            </a:xfrm>
            <a:custGeom>
              <a:avLst/>
              <a:gdLst>
                <a:gd name="T0" fmla="*/ 2147483647 w 2560"/>
                <a:gd name="T1" fmla="*/ 2147483647 h 2458"/>
                <a:gd name="T2" fmla="*/ 2147483647 w 2560"/>
                <a:gd name="T3" fmla="*/ 2147483647 h 2458"/>
                <a:gd name="T4" fmla="*/ 2147483647 w 2560"/>
                <a:gd name="T5" fmla="*/ 2147483647 h 2458"/>
                <a:gd name="T6" fmla="*/ 2147483647 w 2560"/>
                <a:gd name="T7" fmla="*/ 2147483647 h 2458"/>
                <a:gd name="T8" fmla="*/ 2147483647 w 2560"/>
                <a:gd name="T9" fmla="*/ 2147483647 h 2458"/>
                <a:gd name="T10" fmla="*/ 2147483647 w 2560"/>
                <a:gd name="T11" fmla="*/ 2147483647 h 2458"/>
                <a:gd name="T12" fmla="*/ 2147483647 w 2560"/>
                <a:gd name="T13" fmla="*/ 2147483647 h 2458"/>
                <a:gd name="T14" fmla="*/ 2147483647 w 2560"/>
                <a:gd name="T15" fmla="*/ 2147483647 h 2458"/>
                <a:gd name="T16" fmla="*/ 2147483647 w 2560"/>
                <a:gd name="T17" fmla="*/ 2147483647 h 2458"/>
                <a:gd name="T18" fmla="*/ 2147483647 w 2560"/>
                <a:gd name="T19" fmla="*/ 2147483647 h 2458"/>
                <a:gd name="T20" fmla="*/ 2147483647 w 2560"/>
                <a:gd name="T21" fmla="*/ 2147483647 h 2458"/>
                <a:gd name="T22" fmla="*/ 2147483647 w 2560"/>
                <a:gd name="T23" fmla="*/ 2147483647 h 2458"/>
                <a:gd name="T24" fmla="*/ 2147483647 w 2560"/>
                <a:gd name="T25" fmla="*/ 2147483647 h 2458"/>
                <a:gd name="T26" fmla="*/ 2147483647 w 2560"/>
                <a:gd name="T27" fmla="*/ 2147483647 h 2458"/>
                <a:gd name="T28" fmla="*/ 2147483647 w 2560"/>
                <a:gd name="T29" fmla="*/ 2147483647 h 2458"/>
                <a:gd name="T30" fmla="*/ 2147483647 w 2560"/>
                <a:gd name="T31" fmla="*/ 0 h 2458"/>
                <a:gd name="T32" fmla="*/ 2147483647 w 2560"/>
                <a:gd name="T33" fmla="*/ 2147483647 h 2458"/>
                <a:gd name="T34" fmla="*/ 2147483647 w 2560"/>
                <a:gd name="T35" fmla="*/ 2147483647 h 2458"/>
                <a:gd name="T36" fmla="*/ 2147483647 w 2560"/>
                <a:gd name="T37" fmla="*/ 2147483647 h 2458"/>
                <a:gd name="T38" fmla="*/ 2147483647 w 2560"/>
                <a:gd name="T39" fmla="*/ 2147483647 h 2458"/>
                <a:gd name="T40" fmla="*/ 2147483647 w 2560"/>
                <a:gd name="T41" fmla="*/ 2147483647 h 2458"/>
                <a:gd name="T42" fmla="*/ 2147483647 w 2560"/>
                <a:gd name="T43" fmla="*/ 2147483647 h 2458"/>
                <a:gd name="T44" fmla="*/ 2147483647 w 2560"/>
                <a:gd name="T45" fmla="*/ 2147483647 h 2458"/>
                <a:gd name="T46" fmla="*/ 2147483647 w 2560"/>
                <a:gd name="T47" fmla="*/ 2147483647 h 2458"/>
                <a:gd name="T48" fmla="*/ 2147483647 w 2560"/>
                <a:gd name="T49" fmla="*/ 2147483647 h 2458"/>
                <a:gd name="T50" fmla="*/ 2147483647 w 2560"/>
                <a:gd name="T51" fmla="*/ 2147483647 h 2458"/>
                <a:gd name="T52" fmla="*/ 2147483647 w 2560"/>
                <a:gd name="T53" fmla="*/ 2147483647 h 2458"/>
                <a:gd name="T54" fmla="*/ 2147483647 w 2560"/>
                <a:gd name="T55" fmla="*/ 2147483647 h 2458"/>
                <a:gd name="T56" fmla="*/ 2147483647 w 2560"/>
                <a:gd name="T57" fmla="*/ 2147483647 h 2458"/>
                <a:gd name="T58" fmla="*/ 2147483647 w 2560"/>
                <a:gd name="T59" fmla="*/ 2147483647 h 2458"/>
                <a:gd name="T60" fmla="*/ 2147483647 w 2560"/>
                <a:gd name="T61" fmla="*/ 2147483647 h 2458"/>
                <a:gd name="T62" fmla="*/ 2147483647 w 2560"/>
                <a:gd name="T63" fmla="*/ 2147483647 h 2458"/>
                <a:gd name="T64" fmla="*/ 2147483647 w 2560"/>
                <a:gd name="T65" fmla="*/ 2147483647 h 2458"/>
                <a:gd name="T66" fmla="*/ 2147483647 w 2560"/>
                <a:gd name="T67" fmla="*/ 2147483647 h 2458"/>
                <a:gd name="T68" fmla="*/ 2147483647 w 2560"/>
                <a:gd name="T69" fmla="*/ 2147483647 h 2458"/>
                <a:gd name="T70" fmla="*/ 2147483647 w 2560"/>
                <a:gd name="T71" fmla="*/ 2147483647 h 2458"/>
                <a:gd name="T72" fmla="*/ 2147483647 w 2560"/>
                <a:gd name="T73" fmla="*/ 2147483647 h 2458"/>
                <a:gd name="T74" fmla="*/ 2147483647 w 2560"/>
                <a:gd name="T75" fmla="*/ 2147483647 h 2458"/>
                <a:gd name="T76" fmla="*/ 2147483647 w 2560"/>
                <a:gd name="T77" fmla="*/ 2147483647 h 2458"/>
                <a:gd name="T78" fmla="*/ 2147483647 w 2560"/>
                <a:gd name="T79" fmla="*/ 2147483647 h 2458"/>
                <a:gd name="T80" fmla="*/ 2147483647 w 2560"/>
                <a:gd name="T81" fmla="*/ 2147483647 h 2458"/>
                <a:gd name="T82" fmla="*/ 2147483647 w 2560"/>
                <a:gd name="T83" fmla="*/ 2147483647 h 2458"/>
                <a:gd name="T84" fmla="*/ 2147483647 w 2560"/>
                <a:gd name="T85" fmla="*/ 2147483647 h 2458"/>
                <a:gd name="T86" fmla="*/ 2147483647 w 2560"/>
                <a:gd name="T87" fmla="*/ 2147483647 h 2458"/>
                <a:gd name="T88" fmla="*/ 2147483647 w 2560"/>
                <a:gd name="T89" fmla="*/ 2147483647 h 2458"/>
                <a:gd name="T90" fmla="*/ 2147483647 w 2560"/>
                <a:gd name="T91" fmla="*/ 0 h 2458"/>
                <a:gd name="T92" fmla="*/ 2147483647 w 2560"/>
                <a:gd name="T93" fmla="*/ 0 h 245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9" name="Google Shape;378;p3"/>
            <p:cNvSpPr>
              <a:spLocks/>
            </p:cNvSpPr>
            <p:nvPr/>
          </p:nvSpPr>
          <p:spPr bwMode="auto">
            <a:xfrm>
              <a:off x="3072783" y="4754761"/>
              <a:ext cx="33505" cy="31864"/>
            </a:xfrm>
            <a:custGeom>
              <a:avLst/>
              <a:gdLst>
                <a:gd name="T0" fmla="*/ 2147483647 w 674"/>
                <a:gd name="T1" fmla="*/ 2147483647 h 641"/>
                <a:gd name="T2" fmla="*/ 2147483647 w 674"/>
                <a:gd name="T3" fmla="*/ 2147483647 h 641"/>
                <a:gd name="T4" fmla="*/ 2147483647 w 674"/>
                <a:gd name="T5" fmla="*/ 2147483647 h 641"/>
                <a:gd name="T6" fmla="*/ 2147483647 w 674"/>
                <a:gd name="T7" fmla="*/ 2147483647 h 641"/>
                <a:gd name="T8" fmla="*/ 0 w 674"/>
                <a:gd name="T9" fmla="*/ 2147483647 h 641"/>
                <a:gd name="T10" fmla="*/ 2147483647 w 674"/>
                <a:gd name="T11" fmla="*/ 2147483647 h 641"/>
                <a:gd name="T12" fmla="*/ 2147483647 w 674"/>
                <a:gd name="T13" fmla="*/ 2147483647 h 641"/>
                <a:gd name="T14" fmla="*/ 2147483647 w 674"/>
                <a:gd name="T15" fmla="*/ 2147483647 h 641"/>
                <a:gd name="T16" fmla="*/ 2147483647 w 674"/>
                <a:gd name="T17" fmla="*/ 2147483647 h 641"/>
                <a:gd name="T18" fmla="*/ 2147483647 w 674"/>
                <a:gd name="T19" fmla="*/ 2147483647 h 641"/>
                <a:gd name="T20" fmla="*/ 2147483647 w 674"/>
                <a:gd name="T21" fmla="*/ 2147483647 h 641"/>
                <a:gd name="T22" fmla="*/ 2147483647 w 674"/>
                <a:gd name="T23" fmla="*/ 2147483647 h 641"/>
                <a:gd name="T24" fmla="*/ 2147483647 w 674"/>
                <a:gd name="T25" fmla="*/ 2147483647 h 641"/>
                <a:gd name="T26" fmla="*/ 2147483647 w 674"/>
                <a:gd name="T27" fmla="*/ 2147483647 h 641"/>
                <a:gd name="T28" fmla="*/ 2147483647 w 674"/>
                <a:gd name="T29" fmla="*/ 2147483647 h 641"/>
                <a:gd name="T30" fmla="*/ 2147483647 w 674"/>
                <a:gd name="T31" fmla="*/ 2147483647 h 641"/>
                <a:gd name="T32" fmla="*/ 2147483647 w 674"/>
                <a:gd name="T33" fmla="*/ 2147483647 h 641"/>
                <a:gd name="T34" fmla="*/ 2147483647 w 674"/>
                <a:gd name="T35" fmla="*/ 2147483647 h 641"/>
                <a:gd name="T36" fmla="*/ 2147483647 w 674"/>
                <a:gd name="T37" fmla="*/ 2147483647 h 641"/>
                <a:gd name="T38" fmla="*/ 2147483647 w 674"/>
                <a:gd name="T39" fmla="*/ 2147483647 h 641"/>
                <a:gd name="T40" fmla="*/ 2147483647 w 674"/>
                <a:gd name="T41" fmla="*/ 2147483647 h 641"/>
                <a:gd name="T42" fmla="*/ 2147483647 w 674"/>
                <a:gd name="T43" fmla="*/ 2147483647 h 641"/>
                <a:gd name="T44" fmla="*/ 2147483647 w 674"/>
                <a:gd name="T45" fmla="*/ 2147483647 h 641"/>
                <a:gd name="T46" fmla="*/ 2147483647 w 674"/>
                <a:gd name="T47" fmla="*/ 2147483647 h 641"/>
                <a:gd name="T48" fmla="*/ 2147483647 w 674"/>
                <a:gd name="T49" fmla="*/ 2147483647 h 641"/>
                <a:gd name="T50" fmla="*/ 2147483647 w 674"/>
                <a:gd name="T51" fmla="*/ 2147483647 h 641"/>
                <a:gd name="T52" fmla="*/ 2147483647 w 674"/>
                <a:gd name="T53" fmla="*/ 2147483647 h 641"/>
                <a:gd name="T54" fmla="*/ 2147483647 w 674"/>
                <a:gd name="T55" fmla="*/ 2147483647 h 641"/>
                <a:gd name="T56" fmla="*/ 2147483647 w 674"/>
                <a:gd name="T57" fmla="*/ 2147483647 h 641"/>
                <a:gd name="T58" fmla="*/ 2147483647 w 674"/>
                <a:gd name="T59" fmla="*/ 2147483647 h 641"/>
                <a:gd name="T60" fmla="*/ 2147483647 w 674"/>
                <a:gd name="T61" fmla="*/ 2147483647 h 64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74" h="641" extrusionOk="0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0" name="Google Shape;379;p3"/>
            <p:cNvSpPr>
              <a:spLocks/>
            </p:cNvSpPr>
            <p:nvPr/>
          </p:nvSpPr>
          <p:spPr bwMode="auto">
            <a:xfrm>
              <a:off x="3074423" y="4430105"/>
              <a:ext cx="113886" cy="123877"/>
            </a:xfrm>
            <a:custGeom>
              <a:avLst/>
              <a:gdLst>
                <a:gd name="T0" fmla="*/ 2147483647 w 2291"/>
                <a:gd name="T1" fmla="*/ 0 h 2492"/>
                <a:gd name="T2" fmla="*/ 2147483647 w 2291"/>
                <a:gd name="T3" fmla="*/ 2147483647 h 2492"/>
                <a:gd name="T4" fmla="*/ 2147483647 w 2291"/>
                <a:gd name="T5" fmla="*/ 2147483647 h 2492"/>
                <a:gd name="T6" fmla="*/ 2147483647 w 2291"/>
                <a:gd name="T7" fmla="*/ 2147483647 h 2492"/>
                <a:gd name="T8" fmla="*/ 2147483647 w 2291"/>
                <a:gd name="T9" fmla="*/ 2147483647 h 2492"/>
                <a:gd name="T10" fmla="*/ 2147483647 w 2291"/>
                <a:gd name="T11" fmla="*/ 2147483647 h 2492"/>
                <a:gd name="T12" fmla="*/ 2147483647 w 2291"/>
                <a:gd name="T13" fmla="*/ 2147483647 h 2492"/>
                <a:gd name="T14" fmla="*/ 2147483647 w 2291"/>
                <a:gd name="T15" fmla="*/ 2147483647 h 2492"/>
                <a:gd name="T16" fmla="*/ 2147483647 w 2291"/>
                <a:gd name="T17" fmla="*/ 2147483647 h 2492"/>
                <a:gd name="T18" fmla="*/ 2147483647 w 2291"/>
                <a:gd name="T19" fmla="*/ 2147483647 h 2492"/>
                <a:gd name="T20" fmla="*/ 2147483647 w 2291"/>
                <a:gd name="T21" fmla="*/ 2147483647 h 2492"/>
                <a:gd name="T22" fmla="*/ 2147483647 w 2291"/>
                <a:gd name="T23" fmla="*/ 2147483647 h 2492"/>
                <a:gd name="T24" fmla="*/ 2147483647 w 2291"/>
                <a:gd name="T25" fmla="*/ 2147483647 h 2492"/>
                <a:gd name="T26" fmla="*/ 2147483647 w 2291"/>
                <a:gd name="T27" fmla="*/ 2147483647 h 2492"/>
                <a:gd name="T28" fmla="*/ 2147483647 w 2291"/>
                <a:gd name="T29" fmla="*/ 2147483647 h 2492"/>
                <a:gd name="T30" fmla="*/ 2147483647 w 2291"/>
                <a:gd name="T31" fmla="*/ 2147483647 h 2492"/>
                <a:gd name="T32" fmla="*/ 2147483647 w 2291"/>
                <a:gd name="T33" fmla="*/ 2147483647 h 2492"/>
                <a:gd name="T34" fmla="*/ 2147483647 w 2291"/>
                <a:gd name="T35" fmla="*/ 2147483647 h 2492"/>
                <a:gd name="T36" fmla="*/ 2147483647 w 2291"/>
                <a:gd name="T37" fmla="*/ 2147483647 h 2492"/>
                <a:gd name="T38" fmla="*/ 2147483647 w 2291"/>
                <a:gd name="T39" fmla="*/ 2147483647 h 2492"/>
                <a:gd name="T40" fmla="*/ 2147483647 w 2291"/>
                <a:gd name="T41" fmla="*/ 2147483647 h 2492"/>
                <a:gd name="T42" fmla="*/ 2147483647 w 2291"/>
                <a:gd name="T43" fmla="*/ 2147483647 h 2492"/>
                <a:gd name="T44" fmla="*/ 2147483647 w 2291"/>
                <a:gd name="T45" fmla="*/ 2147483647 h 2492"/>
                <a:gd name="T46" fmla="*/ 2147483647 w 2291"/>
                <a:gd name="T47" fmla="*/ 2147483647 h 2492"/>
                <a:gd name="T48" fmla="*/ 2147483647 w 2291"/>
                <a:gd name="T49" fmla="*/ 2147483647 h 2492"/>
                <a:gd name="T50" fmla="*/ 2147483647 w 2291"/>
                <a:gd name="T51" fmla="*/ 2147483647 h 2492"/>
                <a:gd name="T52" fmla="*/ 2147483647 w 2291"/>
                <a:gd name="T53" fmla="*/ 2147483647 h 2492"/>
                <a:gd name="T54" fmla="*/ 2147483647 w 2291"/>
                <a:gd name="T55" fmla="*/ 2147483647 h 2492"/>
                <a:gd name="T56" fmla="*/ 2147483647 w 2291"/>
                <a:gd name="T57" fmla="*/ 2147483647 h 2492"/>
                <a:gd name="T58" fmla="*/ 2147483647 w 2291"/>
                <a:gd name="T59" fmla="*/ 2147483647 h 2492"/>
                <a:gd name="T60" fmla="*/ 2147483647 w 2291"/>
                <a:gd name="T61" fmla="*/ 2147483647 h 2492"/>
                <a:gd name="T62" fmla="*/ 2147483647 w 2291"/>
                <a:gd name="T63" fmla="*/ 2147483647 h 2492"/>
                <a:gd name="T64" fmla="*/ 2147483647 w 2291"/>
                <a:gd name="T65" fmla="*/ 2147483647 h 2492"/>
                <a:gd name="T66" fmla="*/ 2147483647 w 2291"/>
                <a:gd name="T67" fmla="*/ 2147483647 h 2492"/>
                <a:gd name="T68" fmla="*/ 2147483647 w 2291"/>
                <a:gd name="T69" fmla="*/ 2147483647 h 2492"/>
                <a:gd name="T70" fmla="*/ 2147483647 w 2291"/>
                <a:gd name="T71" fmla="*/ 2147483647 h 2492"/>
                <a:gd name="T72" fmla="*/ 2147483647 w 2291"/>
                <a:gd name="T73" fmla="*/ 2147483647 h 2492"/>
                <a:gd name="T74" fmla="*/ 2147483647 w 2291"/>
                <a:gd name="T75" fmla="*/ 0 h 2492"/>
                <a:gd name="T76" fmla="*/ 2147483647 w 2291"/>
                <a:gd name="T77" fmla="*/ 0 h 24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1" name="Google Shape;380;p3"/>
            <p:cNvSpPr>
              <a:spLocks/>
            </p:cNvSpPr>
            <p:nvPr/>
          </p:nvSpPr>
          <p:spPr bwMode="auto">
            <a:xfrm>
              <a:off x="3116279" y="4475291"/>
              <a:ext cx="28484" cy="43546"/>
            </a:xfrm>
            <a:custGeom>
              <a:avLst/>
              <a:gdLst>
                <a:gd name="T0" fmla="*/ 2147483647 w 573"/>
                <a:gd name="T1" fmla="*/ 2147483647 h 876"/>
                <a:gd name="T2" fmla="*/ 2147483647 w 573"/>
                <a:gd name="T3" fmla="*/ 2147483647 h 876"/>
                <a:gd name="T4" fmla="*/ 2147483647 w 573"/>
                <a:gd name="T5" fmla="*/ 2147483647 h 876"/>
                <a:gd name="T6" fmla="*/ 2147483647 w 573"/>
                <a:gd name="T7" fmla="*/ 2147483647 h 876"/>
                <a:gd name="T8" fmla="*/ 2147483647 w 573"/>
                <a:gd name="T9" fmla="*/ 2147483647 h 876"/>
                <a:gd name="T10" fmla="*/ 2147483647 w 573"/>
                <a:gd name="T11" fmla="*/ 2147483647 h 876"/>
                <a:gd name="T12" fmla="*/ 2147483647 w 573"/>
                <a:gd name="T13" fmla="*/ 2147483647 h 876"/>
                <a:gd name="T14" fmla="*/ 2147483647 w 573"/>
                <a:gd name="T15" fmla="*/ 2147483647 h 876"/>
                <a:gd name="T16" fmla="*/ 2147483647 w 573"/>
                <a:gd name="T17" fmla="*/ 2147483647 h 876"/>
                <a:gd name="T18" fmla="*/ 2147483647 w 573"/>
                <a:gd name="T19" fmla="*/ 2147483647 h 876"/>
                <a:gd name="T20" fmla="*/ 2147483647 w 573"/>
                <a:gd name="T21" fmla="*/ 0 h 876"/>
                <a:gd name="T22" fmla="*/ 2147483647 w 573"/>
                <a:gd name="T23" fmla="*/ 2147483647 h 876"/>
                <a:gd name="T24" fmla="*/ 2147483647 w 573"/>
                <a:gd name="T25" fmla="*/ 2147483647 h 876"/>
                <a:gd name="T26" fmla="*/ 2147483647 w 573"/>
                <a:gd name="T27" fmla="*/ 2147483647 h 876"/>
                <a:gd name="T28" fmla="*/ 2147483647 w 573"/>
                <a:gd name="T29" fmla="*/ 2147483647 h 876"/>
                <a:gd name="T30" fmla="*/ 2147483647 w 573"/>
                <a:gd name="T31" fmla="*/ 2147483647 h 876"/>
                <a:gd name="T32" fmla="*/ 2147483647 w 573"/>
                <a:gd name="T33" fmla="*/ 2147483647 h 876"/>
                <a:gd name="T34" fmla="*/ 2147483647 w 573"/>
                <a:gd name="T35" fmla="*/ 2147483647 h 876"/>
                <a:gd name="T36" fmla="*/ 2147483647 w 573"/>
                <a:gd name="T37" fmla="*/ 2147483647 h 876"/>
                <a:gd name="T38" fmla="*/ 2147483647 w 573"/>
                <a:gd name="T39" fmla="*/ 2147483647 h 876"/>
                <a:gd name="T40" fmla="*/ 2147483647 w 573"/>
                <a:gd name="T41" fmla="*/ 2147483647 h 876"/>
                <a:gd name="T42" fmla="*/ 2147483647 w 573"/>
                <a:gd name="T43" fmla="*/ 2147483647 h 876"/>
                <a:gd name="T44" fmla="*/ 2147483647 w 573"/>
                <a:gd name="T45" fmla="*/ 2147483647 h 876"/>
                <a:gd name="T46" fmla="*/ 2147483647 w 573"/>
                <a:gd name="T47" fmla="*/ 2147483647 h 876"/>
                <a:gd name="T48" fmla="*/ 2147483647 w 573"/>
                <a:gd name="T49" fmla="*/ 2147483647 h 876"/>
                <a:gd name="T50" fmla="*/ 2147483647 w 573"/>
                <a:gd name="T51" fmla="*/ 2147483647 h 876"/>
                <a:gd name="T52" fmla="*/ 2147483647 w 573"/>
                <a:gd name="T53" fmla="*/ 2147483647 h 876"/>
                <a:gd name="T54" fmla="*/ 2147483647 w 573"/>
                <a:gd name="T55" fmla="*/ 2147483647 h 876"/>
                <a:gd name="T56" fmla="*/ 2147483647 w 573"/>
                <a:gd name="T57" fmla="*/ 2147483647 h 876"/>
                <a:gd name="T58" fmla="*/ 2147483647 w 573"/>
                <a:gd name="T59" fmla="*/ 2147483647 h 876"/>
                <a:gd name="T60" fmla="*/ 2147483647 w 573"/>
                <a:gd name="T61" fmla="*/ 2147483647 h 876"/>
                <a:gd name="T62" fmla="*/ 2147483647 w 573"/>
                <a:gd name="T63" fmla="*/ 2147483647 h 876"/>
                <a:gd name="T64" fmla="*/ 2147483647 w 573"/>
                <a:gd name="T65" fmla="*/ 2147483647 h 876"/>
                <a:gd name="T66" fmla="*/ 2147483647 w 573"/>
                <a:gd name="T67" fmla="*/ 2147483647 h 876"/>
                <a:gd name="T68" fmla="*/ 2147483647 w 573"/>
                <a:gd name="T69" fmla="*/ 2147483647 h 876"/>
                <a:gd name="T70" fmla="*/ 2147483647 w 573"/>
                <a:gd name="T71" fmla="*/ 2147483647 h 876"/>
                <a:gd name="T72" fmla="*/ 2147483647 w 573"/>
                <a:gd name="T73" fmla="*/ 2147483647 h 876"/>
                <a:gd name="T74" fmla="*/ 2147483647 w 573"/>
                <a:gd name="T75" fmla="*/ 2147483647 h 876"/>
                <a:gd name="T76" fmla="*/ 2147483647 w 573"/>
                <a:gd name="T77" fmla="*/ 0 h 876"/>
                <a:gd name="T78" fmla="*/ 2147483647 w 573"/>
                <a:gd name="T79" fmla="*/ 0 h 8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73" h="876" extrusionOk="0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lnTo>
                    <a:pt x="371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2" name="Google Shape;381;p3"/>
            <p:cNvSpPr>
              <a:spLocks/>
            </p:cNvSpPr>
            <p:nvPr/>
          </p:nvSpPr>
          <p:spPr bwMode="auto">
            <a:xfrm>
              <a:off x="3633462" y="4751430"/>
              <a:ext cx="46877" cy="41906"/>
            </a:xfrm>
            <a:custGeom>
              <a:avLst/>
              <a:gdLst>
                <a:gd name="T0" fmla="*/ 2147483647 w 943"/>
                <a:gd name="T1" fmla="*/ 2147483647 h 843"/>
                <a:gd name="T2" fmla="*/ 2147483647 w 943"/>
                <a:gd name="T3" fmla="*/ 2147483647 h 843"/>
                <a:gd name="T4" fmla="*/ 0 w 943"/>
                <a:gd name="T5" fmla="*/ 2147483647 h 843"/>
                <a:gd name="T6" fmla="*/ 0 w 943"/>
                <a:gd name="T7" fmla="*/ 2147483647 h 843"/>
                <a:gd name="T8" fmla="*/ 2147483647 w 943"/>
                <a:gd name="T9" fmla="*/ 2147483647 h 843"/>
                <a:gd name="T10" fmla="*/ 2147483647 w 943"/>
                <a:gd name="T11" fmla="*/ 2147483647 h 843"/>
                <a:gd name="T12" fmla="*/ 2147483647 w 943"/>
                <a:gd name="T13" fmla="*/ 2147483647 h 843"/>
                <a:gd name="T14" fmla="*/ 2147483647 w 943"/>
                <a:gd name="T15" fmla="*/ 2147483647 h 843"/>
                <a:gd name="T16" fmla="*/ 2147483647 w 943"/>
                <a:gd name="T17" fmla="*/ 2147483647 h 843"/>
                <a:gd name="T18" fmla="*/ 2147483647 w 943"/>
                <a:gd name="T19" fmla="*/ 2147483647 h 843"/>
                <a:gd name="T20" fmla="*/ 2147483647 w 943"/>
                <a:gd name="T21" fmla="*/ 2147483647 h 843"/>
                <a:gd name="T22" fmla="*/ 2147483647 w 943"/>
                <a:gd name="T23" fmla="*/ 2147483647 h 843"/>
                <a:gd name="T24" fmla="*/ 2147483647 w 943"/>
                <a:gd name="T25" fmla="*/ 2147483647 h 843"/>
                <a:gd name="T26" fmla="*/ 2147483647 w 943"/>
                <a:gd name="T27" fmla="*/ 2147483647 h 843"/>
                <a:gd name="T28" fmla="*/ 2147483647 w 943"/>
                <a:gd name="T29" fmla="*/ 2147483647 h 843"/>
                <a:gd name="T30" fmla="*/ 2147483647 w 943"/>
                <a:gd name="T31" fmla="*/ 2147483647 h 843"/>
                <a:gd name="T32" fmla="*/ 2147483647 w 943"/>
                <a:gd name="T33" fmla="*/ 2147483647 h 843"/>
                <a:gd name="T34" fmla="*/ 2147483647 w 943"/>
                <a:gd name="T35" fmla="*/ 2147483647 h 843"/>
                <a:gd name="T36" fmla="*/ 2147483647 w 943"/>
                <a:gd name="T37" fmla="*/ 2147483647 h 843"/>
                <a:gd name="T38" fmla="*/ 2147483647 w 943"/>
                <a:gd name="T39" fmla="*/ 2147483647 h 843"/>
                <a:gd name="T40" fmla="*/ 2147483647 w 943"/>
                <a:gd name="T41" fmla="*/ 2147483647 h 843"/>
                <a:gd name="T42" fmla="*/ 2147483647 w 943"/>
                <a:gd name="T43" fmla="*/ 2147483647 h 843"/>
                <a:gd name="T44" fmla="*/ 2147483647 w 943"/>
                <a:gd name="T45" fmla="*/ 2147483647 h 843"/>
                <a:gd name="T46" fmla="*/ 2147483647 w 943"/>
                <a:gd name="T47" fmla="*/ 2147483647 h 843"/>
                <a:gd name="T48" fmla="*/ 2147483647 w 943"/>
                <a:gd name="T49" fmla="*/ 2147483647 h 843"/>
                <a:gd name="T50" fmla="*/ 2147483647 w 943"/>
                <a:gd name="T51" fmla="*/ 2147483647 h 843"/>
                <a:gd name="T52" fmla="*/ 2147483647 w 943"/>
                <a:gd name="T53" fmla="*/ 2147483647 h 843"/>
                <a:gd name="T54" fmla="*/ 2147483647 w 943"/>
                <a:gd name="T55" fmla="*/ 2147483647 h 843"/>
                <a:gd name="T56" fmla="*/ 2147483647 w 943"/>
                <a:gd name="T57" fmla="*/ 2147483647 h 843"/>
                <a:gd name="T58" fmla="*/ 2147483647 w 943"/>
                <a:gd name="T59" fmla="*/ 2147483647 h 843"/>
                <a:gd name="T60" fmla="*/ 2147483647 w 943"/>
                <a:gd name="T61" fmla="*/ 2147483647 h 843"/>
                <a:gd name="T62" fmla="*/ 2147483647 w 943"/>
                <a:gd name="T63" fmla="*/ 2147483647 h 8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43" h="843" extrusionOk="0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3" name="Google Shape;382;p3"/>
            <p:cNvSpPr>
              <a:spLocks/>
            </p:cNvSpPr>
            <p:nvPr/>
          </p:nvSpPr>
          <p:spPr bwMode="auto">
            <a:xfrm>
              <a:off x="2990761" y="4610850"/>
              <a:ext cx="38525" cy="53587"/>
            </a:xfrm>
            <a:custGeom>
              <a:avLst/>
              <a:gdLst>
                <a:gd name="T0" fmla="*/ 2147483647 w 775"/>
                <a:gd name="T1" fmla="*/ 2147483647 h 1078"/>
                <a:gd name="T2" fmla="*/ 2147483647 w 775"/>
                <a:gd name="T3" fmla="*/ 2147483647 h 1078"/>
                <a:gd name="T4" fmla="*/ 2147483647 w 775"/>
                <a:gd name="T5" fmla="*/ 2147483647 h 1078"/>
                <a:gd name="T6" fmla="*/ 2147483647 w 775"/>
                <a:gd name="T7" fmla="*/ 2147483647 h 1078"/>
                <a:gd name="T8" fmla="*/ 2147483647 w 775"/>
                <a:gd name="T9" fmla="*/ 2147483647 h 1078"/>
                <a:gd name="T10" fmla="*/ 2147483647 w 775"/>
                <a:gd name="T11" fmla="*/ 2147483647 h 1078"/>
                <a:gd name="T12" fmla="*/ 2147483647 w 775"/>
                <a:gd name="T13" fmla="*/ 2147483647 h 1078"/>
                <a:gd name="T14" fmla="*/ 2147483647 w 775"/>
                <a:gd name="T15" fmla="*/ 2147483647 h 1078"/>
                <a:gd name="T16" fmla="*/ 2147483647 w 775"/>
                <a:gd name="T17" fmla="*/ 2147483647 h 1078"/>
                <a:gd name="T18" fmla="*/ 2147483647 w 775"/>
                <a:gd name="T19" fmla="*/ 2147483647 h 1078"/>
                <a:gd name="T20" fmla="*/ 2147483647 w 775"/>
                <a:gd name="T21" fmla="*/ 2147483647 h 1078"/>
                <a:gd name="T22" fmla="*/ 2147483647 w 775"/>
                <a:gd name="T23" fmla="*/ 2147483647 h 1078"/>
                <a:gd name="T24" fmla="*/ 2147483647 w 775"/>
                <a:gd name="T25" fmla="*/ 2147483647 h 1078"/>
                <a:gd name="T26" fmla="*/ 2147483647 w 775"/>
                <a:gd name="T27" fmla="*/ 2147483647 h 1078"/>
                <a:gd name="T28" fmla="*/ 2147483647 w 775"/>
                <a:gd name="T29" fmla="*/ 2147483647 h 1078"/>
                <a:gd name="T30" fmla="*/ 2147483647 w 775"/>
                <a:gd name="T31" fmla="*/ 2147483647 h 1078"/>
                <a:gd name="T32" fmla="*/ 2147483647 w 775"/>
                <a:gd name="T33" fmla="*/ 2147483647 h 1078"/>
                <a:gd name="T34" fmla="*/ 2147483647 w 775"/>
                <a:gd name="T35" fmla="*/ 2147483647 h 1078"/>
                <a:gd name="T36" fmla="*/ 2147483647 w 775"/>
                <a:gd name="T37" fmla="*/ 2147483647 h 1078"/>
                <a:gd name="T38" fmla="*/ 2147483647 w 775"/>
                <a:gd name="T39" fmla="*/ 2147483647 h 1078"/>
                <a:gd name="T40" fmla="*/ 2147483647 w 775"/>
                <a:gd name="T41" fmla="*/ 2147483647 h 1078"/>
                <a:gd name="T42" fmla="*/ 2147483647 w 775"/>
                <a:gd name="T43" fmla="*/ 2147483647 h 1078"/>
                <a:gd name="T44" fmla="*/ 2147483647 w 775"/>
                <a:gd name="T45" fmla="*/ 2147483647 h 1078"/>
                <a:gd name="T46" fmla="*/ 2147483647 w 775"/>
                <a:gd name="T47" fmla="*/ 2147483647 h 1078"/>
                <a:gd name="T48" fmla="*/ 2147483647 w 775"/>
                <a:gd name="T49" fmla="*/ 2147483647 h 1078"/>
                <a:gd name="T50" fmla="*/ 2147483647 w 775"/>
                <a:gd name="T51" fmla="*/ 2147483647 h 1078"/>
                <a:gd name="T52" fmla="*/ 2147483647 w 775"/>
                <a:gd name="T53" fmla="*/ 2147483647 h 1078"/>
                <a:gd name="T54" fmla="*/ 2147483647 w 775"/>
                <a:gd name="T55" fmla="*/ 2147483647 h 1078"/>
                <a:gd name="T56" fmla="*/ 2147483647 w 775"/>
                <a:gd name="T57" fmla="*/ 2147483647 h 1078"/>
                <a:gd name="T58" fmla="*/ 2147483647 w 775"/>
                <a:gd name="T59" fmla="*/ 2147483647 h 1078"/>
                <a:gd name="T60" fmla="*/ 2147483647 w 775"/>
                <a:gd name="T61" fmla="*/ 2147483647 h 1078"/>
                <a:gd name="T62" fmla="*/ 2147483647 w 775"/>
                <a:gd name="T63" fmla="*/ 2147483647 h 1078"/>
                <a:gd name="T64" fmla="*/ 2147483647 w 775"/>
                <a:gd name="T65" fmla="*/ 2147483647 h 1078"/>
                <a:gd name="T66" fmla="*/ 2147483647 w 775"/>
                <a:gd name="T67" fmla="*/ 2147483647 h 1078"/>
                <a:gd name="T68" fmla="*/ 2147483647 w 775"/>
                <a:gd name="T69" fmla="*/ 2147483647 h 1078"/>
                <a:gd name="T70" fmla="*/ 2147483647 w 775"/>
                <a:gd name="T71" fmla="*/ 2147483647 h 1078"/>
                <a:gd name="T72" fmla="*/ 2147483647 w 775"/>
                <a:gd name="T73" fmla="*/ 2147483647 h 1078"/>
                <a:gd name="T74" fmla="*/ 2147483647 w 775"/>
                <a:gd name="T75" fmla="*/ 2147483647 h 1078"/>
                <a:gd name="T76" fmla="*/ 2147483647 w 775"/>
                <a:gd name="T77" fmla="*/ 2147483647 h 1078"/>
                <a:gd name="T78" fmla="*/ 2147483647 w 775"/>
                <a:gd name="T79" fmla="*/ 2147483647 h 107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75" h="1078" extrusionOk="0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lnTo>
                    <a:pt x="472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4" name="Google Shape;383;p3"/>
            <p:cNvSpPr>
              <a:spLocks/>
            </p:cNvSpPr>
            <p:nvPr/>
          </p:nvSpPr>
          <p:spPr bwMode="auto">
            <a:xfrm>
              <a:off x="2736345" y="4711264"/>
              <a:ext cx="127258" cy="122237"/>
            </a:xfrm>
            <a:custGeom>
              <a:avLst/>
              <a:gdLst>
                <a:gd name="T0" fmla="*/ 2147483647 w 2560"/>
                <a:gd name="T1" fmla="*/ 2147483647 h 2459"/>
                <a:gd name="T2" fmla="*/ 2147483647 w 2560"/>
                <a:gd name="T3" fmla="*/ 2147483647 h 2459"/>
                <a:gd name="T4" fmla="*/ 2147483647 w 2560"/>
                <a:gd name="T5" fmla="*/ 2147483647 h 2459"/>
                <a:gd name="T6" fmla="*/ 2147483647 w 2560"/>
                <a:gd name="T7" fmla="*/ 2147483647 h 2459"/>
                <a:gd name="T8" fmla="*/ 2147483647 w 2560"/>
                <a:gd name="T9" fmla="*/ 2147483647 h 2459"/>
                <a:gd name="T10" fmla="*/ 2147483647 w 2560"/>
                <a:gd name="T11" fmla="*/ 2147483647 h 2459"/>
                <a:gd name="T12" fmla="*/ 2147483647 w 2560"/>
                <a:gd name="T13" fmla="*/ 2147483647 h 2459"/>
                <a:gd name="T14" fmla="*/ 2147483647 w 2560"/>
                <a:gd name="T15" fmla="*/ 2147483647 h 2459"/>
                <a:gd name="T16" fmla="*/ 2147483647 w 2560"/>
                <a:gd name="T17" fmla="*/ 2147483647 h 2459"/>
                <a:gd name="T18" fmla="*/ 2147483647 w 2560"/>
                <a:gd name="T19" fmla="*/ 2147483647 h 2459"/>
                <a:gd name="T20" fmla="*/ 2147483647 w 2560"/>
                <a:gd name="T21" fmla="*/ 2147483647 h 2459"/>
                <a:gd name="T22" fmla="*/ 2147483647 w 2560"/>
                <a:gd name="T23" fmla="*/ 2147483647 h 2459"/>
                <a:gd name="T24" fmla="*/ 2147483647 w 2560"/>
                <a:gd name="T25" fmla="*/ 2147483647 h 2459"/>
                <a:gd name="T26" fmla="*/ 2147483647 w 2560"/>
                <a:gd name="T27" fmla="*/ 2147483647 h 2459"/>
                <a:gd name="T28" fmla="*/ 2147483647 w 2560"/>
                <a:gd name="T29" fmla="*/ 2147483647 h 2459"/>
                <a:gd name="T30" fmla="*/ 2147483647 w 2560"/>
                <a:gd name="T31" fmla="*/ 2147483647 h 2459"/>
                <a:gd name="T32" fmla="*/ 2147483647 w 2560"/>
                <a:gd name="T33" fmla="*/ 2147483647 h 2459"/>
                <a:gd name="T34" fmla="*/ 2147483647 w 2560"/>
                <a:gd name="T35" fmla="*/ 2147483647 h 2459"/>
                <a:gd name="T36" fmla="*/ 2147483647 w 2560"/>
                <a:gd name="T37" fmla="*/ 2147483647 h 2459"/>
                <a:gd name="T38" fmla="*/ 2147483647 w 2560"/>
                <a:gd name="T39" fmla="*/ 2147483647 h 2459"/>
                <a:gd name="T40" fmla="*/ 2147483647 w 2560"/>
                <a:gd name="T41" fmla="*/ 2147483647 h 2459"/>
                <a:gd name="T42" fmla="*/ 2147483647 w 2560"/>
                <a:gd name="T43" fmla="*/ 2147483647 h 2459"/>
                <a:gd name="T44" fmla="*/ 2147483647 w 2560"/>
                <a:gd name="T45" fmla="*/ 2147483647 h 2459"/>
                <a:gd name="T46" fmla="*/ 2147483647 w 2560"/>
                <a:gd name="T47" fmla="*/ 2147483647 h 2459"/>
                <a:gd name="T48" fmla="*/ 2147483647 w 2560"/>
                <a:gd name="T49" fmla="*/ 2147483647 h 2459"/>
                <a:gd name="T50" fmla="*/ 2147483647 w 2560"/>
                <a:gd name="T51" fmla="*/ 2147483647 h 2459"/>
                <a:gd name="T52" fmla="*/ 2147483647 w 2560"/>
                <a:gd name="T53" fmla="*/ 2147483647 h 2459"/>
                <a:gd name="T54" fmla="*/ 2147483647 w 2560"/>
                <a:gd name="T55" fmla="*/ 2147483647 h 2459"/>
                <a:gd name="T56" fmla="*/ 2147483647 w 2560"/>
                <a:gd name="T57" fmla="*/ 2147483647 h 2459"/>
                <a:gd name="T58" fmla="*/ 2147483647 w 2560"/>
                <a:gd name="T59" fmla="*/ 2147483647 h 2459"/>
                <a:gd name="T60" fmla="*/ 2147483647 w 2560"/>
                <a:gd name="T61" fmla="*/ 2147483647 h 2459"/>
                <a:gd name="T62" fmla="*/ 2147483647 w 2560"/>
                <a:gd name="T63" fmla="*/ 2147483647 h 2459"/>
                <a:gd name="T64" fmla="*/ 2147483647 w 2560"/>
                <a:gd name="T65" fmla="*/ 2147483647 h 2459"/>
                <a:gd name="T66" fmla="*/ 2147483647 w 2560"/>
                <a:gd name="T67" fmla="*/ 2147483647 h 2459"/>
                <a:gd name="T68" fmla="*/ 2147483647 w 2560"/>
                <a:gd name="T69" fmla="*/ 2147483647 h 2459"/>
                <a:gd name="T70" fmla="*/ 2147483647 w 2560"/>
                <a:gd name="T71" fmla="*/ 2147483647 h 2459"/>
                <a:gd name="T72" fmla="*/ 2147483647 w 2560"/>
                <a:gd name="T73" fmla="*/ 2147483647 h 2459"/>
                <a:gd name="T74" fmla="*/ 2147483647 w 2560"/>
                <a:gd name="T75" fmla="*/ 2147483647 h 2459"/>
                <a:gd name="T76" fmla="*/ 2147483647 w 2560"/>
                <a:gd name="T77" fmla="*/ 2147483647 h 2459"/>
                <a:gd name="T78" fmla="*/ 2147483647 w 2560"/>
                <a:gd name="T79" fmla="*/ 2147483647 h 2459"/>
                <a:gd name="T80" fmla="*/ 2147483647 w 2560"/>
                <a:gd name="T81" fmla="*/ 2147483647 h 2459"/>
                <a:gd name="T82" fmla="*/ 2147483647 w 2560"/>
                <a:gd name="T83" fmla="*/ 2147483647 h 2459"/>
                <a:gd name="T84" fmla="*/ 2147483647 w 2560"/>
                <a:gd name="T85" fmla="*/ 2147483647 h 2459"/>
                <a:gd name="T86" fmla="*/ 2147483647 w 2560"/>
                <a:gd name="T87" fmla="*/ 2147483647 h 2459"/>
                <a:gd name="T88" fmla="*/ 2147483647 w 2560"/>
                <a:gd name="T89" fmla="*/ 2147483647 h 2459"/>
                <a:gd name="T90" fmla="*/ 2147483647 w 2560"/>
                <a:gd name="T91" fmla="*/ 2147483647 h 2459"/>
                <a:gd name="T92" fmla="*/ 2147483647 w 2560"/>
                <a:gd name="T93" fmla="*/ 2147483647 h 24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60" h="2459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5" name="Google Shape;384;p3"/>
            <p:cNvSpPr>
              <a:spLocks/>
            </p:cNvSpPr>
            <p:nvPr/>
          </p:nvSpPr>
          <p:spPr bwMode="auto">
            <a:xfrm>
              <a:off x="3596627" y="4709574"/>
              <a:ext cx="128898" cy="123927"/>
            </a:xfrm>
            <a:custGeom>
              <a:avLst/>
              <a:gdLst>
                <a:gd name="T0" fmla="*/ 2147483647 w 2593"/>
                <a:gd name="T1" fmla="*/ 2147483647 h 2493"/>
                <a:gd name="T2" fmla="*/ 2147483647 w 2593"/>
                <a:gd name="T3" fmla="*/ 2147483647 h 2493"/>
                <a:gd name="T4" fmla="*/ 2147483647 w 2593"/>
                <a:gd name="T5" fmla="*/ 2147483647 h 2493"/>
                <a:gd name="T6" fmla="*/ 2147483647 w 2593"/>
                <a:gd name="T7" fmla="*/ 2147483647 h 2493"/>
                <a:gd name="T8" fmla="*/ 2147483647 w 2593"/>
                <a:gd name="T9" fmla="*/ 2147483647 h 2493"/>
                <a:gd name="T10" fmla="*/ 2147483647 w 2593"/>
                <a:gd name="T11" fmla="*/ 2147483647 h 2493"/>
                <a:gd name="T12" fmla="*/ 2147483647 w 2593"/>
                <a:gd name="T13" fmla="*/ 2147483647 h 2493"/>
                <a:gd name="T14" fmla="*/ 2147483647 w 2593"/>
                <a:gd name="T15" fmla="*/ 2147483647 h 2493"/>
                <a:gd name="T16" fmla="*/ 2147483647 w 2593"/>
                <a:gd name="T17" fmla="*/ 2147483647 h 2493"/>
                <a:gd name="T18" fmla="*/ 2147483647 w 2593"/>
                <a:gd name="T19" fmla="*/ 2147483647 h 2493"/>
                <a:gd name="T20" fmla="*/ 2147483647 w 2593"/>
                <a:gd name="T21" fmla="*/ 2147483647 h 2493"/>
                <a:gd name="T22" fmla="*/ 2147483647 w 2593"/>
                <a:gd name="T23" fmla="*/ 2147483647 h 2493"/>
                <a:gd name="T24" fmla="*/ 2147483647 w 2593"/>
                <a:gd name="T25" fmla="*/ 2147483647 h 2493"/>
                <a:gd name="T26" fmla="*/ 2147483647 w 2593"/>
                <a:gd name="T27" fmla="*/ 2147483647 h 2493"/>
                <a:gd name="T28" fmla="*/ 2147483647 w 2593"/>
                <a:gd name="T29" fmla="*/ 2147483647 h 2493"/>
                <a:gd name="T30" fmla="*/ 2147483647 w 2593"/>
                <a:gd name="T31" fmla="*/ 2147483647 h 2493"/>
                <a:gd name="T32" fmla="*/ 2147483647 w 2593"/>
                <a:gd name="T33" fmla="*/ 2147483647 h 2493"/>
                <a:gd name="T34" fmla="*/ 2147483647 w 2593"/>
                <a:gd name="T35" fmla="*/ 2147483647 h 2493"/>
                <a:gd name="T36" fmla="*/ 2147483647 w 2593"/>
                <a:gd name="T37" fmla="*/ 2147483647 h 2493"/>
                <a:gd name="T38" fmla="*/ 2147483647 w 2593"/>
                <a:gd name="T39" fmla="*/ 2147483647 h 2493"/>
                <a:gd name="T40" fmla="*/ 2147483647 w 2593"/>
                <a:gd name="T41" fmla="*/ 2147483647 h 2493"/>
                <a:gd name="T42" fmla="*/ 2147483647 w 2593"/>
                <a:gd name="T43" fmla="*/ 2147483647 h 2493"/>
                <a:gd name="T44" fmla="*/ 2147483647 w 2593"/>
                <a:gd name="T45" fmla="*/ 2147483647 h 2493"/>
                <a:gd name="T46" fmla="*/ 2147483647 w 2593"/>
                <a:gd name="T47" fmla="*/ 2147483647 h 2493"/>
                <a:gd name="T48" fmla="*/ 2147483647 w 2593"/>
                <a:gd name="T49" fmla="*/ 2147483647 h 2493"/>
                <a:gd name="T50" fmla="*/ 2147483647 w 2593"/>
                <a:gd name="T51" fmla="*/ 2147483647 h 2493"/>
                <a:gd name="T52" fmla="*/ 2147483647 w 2593"/>
                <a:gd name="T53" fmla="*/ 2147483647 h 2493"/>
                <a:gd name="T54" fmla="*/ 0 w 2593"/>
                <a:gd name="T55" fmla="*/ 2147483647 h 2493"/>
                <a:gd name="T56" fmla="*/ 0 w 2593"/>
                <a:gd name="T57" fmla="*/ 2147483647 h 2493"/>
                <a:gd name="T58" fmla="*/ 0 w 2593"/>
                <a:gd name="T59" fmla="*/ 2147483647 h 2493"/>
                <a:gd name="T60" fmla="*/ 0 w 2593"/>
                <a:gd name="T61" fmla="*/ 2147483647 h 2493"/>
                <a:gd name="T62" fmla="*/ 0 w 2593"/>
                <a:gd name="T63" fmla="*/ 2147483647 h 2493"/>
                <a:gd name="T64" fmla="*/ 2147483647 w 2593"/>
                <a:gd name="T65" fmla="*/ 2147483647 h 2493"/>
                <a:gd name="T66" fmla="*/ 2147483647 w 2593"/>
                <a:gd name="T67" fmla="*/ 2147483647 h 2493"/>
                <a:gd name="T68" fmla="*/ 2147483647 w 2593"/>
                <a:gd name="T69" fmla="*/ 2147483647 h 2493"/>
                <a:gd name="T70" fmla="*/ 2147483647 w 2593"/>
                <a:gd name="T71" fmla="*/ 2147483647 h 2493"/>
                <a:gd name="T72" fmla="*/ 2147483647 w 2593"/>
                <a:gd name="T73" fmla="*/ 2147483647 h 2493"/>
                <a:gd name="T74" fmla="*/ 2147483647 w 2593"/>
                <a:gd name="T75" fmla="*/ 2147483647 h 2493"/>
                <a:gd name="T76" fmla="*/ 2147483647 w 2593"/>
                <a:gd name="T77" fmla="*/ 2147483647 h 2493"/>
                <a:gd name="T78" fmla="*/ 2147483647 w 2593"/>
                <a:gd name="T79" fmla="*/ 2147483647 h 2493"/>
                <a:gd name="T80" fmla="*/ 2147483647 w 2593"/>
                <a:gd name="T81" fmla="*/ 2147483647 h 2493"/>
                <a:gd name="T82" fmla="*/ 2147483647 w 2593"/>
                <a:gd name="T83" fmla="*/ 2147483647 h 2493"/>
                <a:gd name="T84" fmla="*/ 2147483647 w 2593"/>
                <a:gd name="T85" fmla="*/ 2147483647 h 2493"/>
                <a:gd name="T86" fmla="*/ 2147483647 w 2593"/>
                <a:gd name="T87" fmla="*/ 2147483647 h 2493"/>
                <a:gd name="T88" fmla="*/ 2147483647 w 2593"/>
                <a:gd name="T89" fmla="*/ 2147483647 h 2493"/>
                <a:gd name="T90" fmla="*/ 2147483647 w 2593"/>
                <a:gd name="T91" fmla="*/ 2147483647 h 2493"/>
                <a:gd name="T92" fmla="*/ 2147483647 w 2593"/>
                <a:gd name="T93" fmla="*/ 2147483647 h 2493"/>
                <a:gd name="T94" fmla="*/ 2147483647 w 2593"/>
                <a:gd name="T95" fmla="*/ 2147483647 h 2493"/>
                <a:gd name="T96" fmla="*/ 2147483647 w 2593"/>
                <a:gd name="T97" fmla="*/ 2147483647 h 2493"/>
                <a:gd name="T98" fmla="*/ 2147483647 w 2593"/>
                <a:gd name="T99" fmla="*/ 2147483647 h 2493"/>
                <a:gd name="T100" fmla="*/ 2147483647 w 2593"/>
                <a:gd name="T101" fmla="*/ 2147483647 h 2493"/>
                <a:gd name="T102" fmla="*/ 2147483647 w 2593"/>
                <a:gd name="T103" fmla="*/ 2147483647 h 2493"/>
                <a:gd name="T104" fmla="*/ 2147483647 w 2593"/>
                <a:gd name="T105" fmla="*/ 2147483647 h 2493"/>
                <a:gd name="T106" fmla="*/ 2147483647 w 2593"/>
                <a:gd name="T107" fmla="*/ 2147483647 h 2493"/>
                <a:gd name="T108" fmla="*/ 2147483647 w 2593"/>
                <a:gd name="T109" fmla="*/ 2147483647 h 2493"/>
                <a:gd name="T110" fmla="*/ 2147483647 w 2593"/>
                <a:gd name="T111" fmla="*/ 2147483647 h 2493"/>
                <a:gd name="T112" fmla="*/ 2147483647 w 2593"/>
                <a:gd name="T113" fmla="*/ 2147483647 h 2493"/>
                <a:gd name="T114" fmla="*/ 2147483647 w 2593"/>
                <a:gd name="T115" fmla="*/ 2147483647 h 2493"/>
                <a:gd name="T116" fmla="*/ 2147483647 w 2593"/>
                <a:gd name="T117" fmla="*/ 2147483647 h 24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6" name="Google Shape;385;p3"/>
            <p:cNvSpPr>
              <a:spLocks/>
            </p:cNvSpPr>
            <p:nvPr/>
          </p:nvSpPr>
          <p:spPr bwMode="auto">
            <a:xfrm>
              <a:off x="2948905" y="4567354"/>
              <a:ext cx="125567" cy="135609"/>
            </a:xfrm>
            <a:custGeom>
              <a:avLst/>
              <a:gdLst>
                <a:gd name="T0" fmla="*/ 2147483647 w 2526"/>
                <a:gd name="T1" fmla="*/ 2147483647 h 2728"/>
                <a:gd name="T2" fmla="*/ 2147483647 w 2526"/>
                <a:gd name="T3" fmla="*/ 2147483647 h 2728"/>
                <a:gd name="T4" fmla="*/ 2147483647 w 2526"/>
                <a:gd name="T5" fmla="*/ 2147483647 h 2728"/>
                <a:gd name="T6" fmla="*/ 2147483647 w 2526"/>
                <a:gd name="T7" fmla="*/ 2147483647 h 2728"/>
                <a:gd name="T8" fmla="*/ 2147483647 w 2526"/>
                <a:gd name="T9" fmla="*/ 2147483647 h 2728"/>
                <a:gd name="T10" fmla="*/ 2147483647 w 2526"/>
                <a:gd name="T11" fmla="*/ 2147483647 h 2728"/>
                <a:gd name="T12" fmla="*/ 2147483647 w 2526"/>
                <a:gd name="T13" fmla="*/ 2147483647 h 2728"/>
                <a:gd name="T14" fmla="*/ 2147483647 w 2526"/>
                <a:gd name="T15" fmla="*/ 2147483647 h 2728"/>
                <a:gd name="T16" fmla="*/ 2147483647 w 2526"/>
                <a:gd name="T17" fmla="*/ 2147483647 h 2728"/>
                <a:gd name="T18" fmla="*/ 2147483647 w 2526"/>
                <a:gd name="T19" fmla="*/ 2147483647 h 2728"/>
                <a:gd name="T20" fmla="*/ 2147483647 w 2526"/>
                <a:gd name="T21" fmla="*/ 2147483647 h 2728"/>
                <a:gd name="T22" fmla="*/ 2147483647 w 2526"/>
                <a:gd name="T23" fmla="*/ 2147483647 h 2728"/>
                <a:gd name="T24" fmla="*/ 2147483647 w 2526"/>
                <a:gd name="T25" fmla="*/ 2147483647 h 2728"/>
                <a:gd name="T26" fmla="*/ 2147483647 w 2526"/>
                <a:gd name="T27" fmla="*/ 2147483647 h 2728"/>
                <a:gd name="T28" fmla="*/ 2147483647 w 2526"/>
                <a:gd name="T29" fmla="*/ 2147483647 h 2728"/>
                <a:gd name="T30" fmla="*/ 2147483647 w 2526"/>
                <a:gd name="T31" fmla="*/ 0 h 2728"/>
                <a:gd name="T32" fmla="*/ 2147483647 w 2526"/>
                <a:gd name="T33" fmla="*/ 2147483647 h 2728"/>
                <a:gd name="T34" fmla="*/ 2147483647 w 2526"/>
                <a:gd name="T35" fmla="*/ 2147483647 h 2728"/>
                <a:gd name="T36" fmla="*/ 2147483647 w 2526"/>
                <a:gd name="T37" fmla="*/ 2147483647 h 2728"/>
                <a:gd name="T38" fmla="*/ 2147483647 w 2526"/>
                <a:gd name="T39" fmla="*/ 2147483647 h 2728"/>
                <a:gd name="T40" fmla="*/ 2147483647 w 2526"/>
                <a:gd name="T41" fmla="*/ 2147483647 h 2728"/>
                <a:gd name="T42" fmla="*/ 2147483647 w 2526"/>
                <a:gd name="T43" fmla="*/ 2147483647 h 2728"/>
                <a:gd name="T44" fmla="*/ 2147483647 w 2526"/>
                <a:gd name="T45" fmla="*/ 2147483647 h 2728"/>
                <a:gd name="T46" fmla="*/ 2147483647 w 2526"/>
                <a:gd name="T47" fmla="*/ 2147483647 h 2728"/>
                <a:gd name="T48" fmla="*/ 2147483647 w 2526"/>
                <a:gd name="T49" fmla="*/ 2147483647 h 2728"/>
                <a:gd name="T50" fmla="*/ 2147483647 w 2526"/>
                <a:gd name="T51" fmla="*/ 2147483647 h 2728"/>
                <a:gd name="T52" fmla="*/ 2147483647 w 2526"/>
                <a:gd name="T53" fmla="*/ 2147483647 h 2728"/>
                <a:gd name="T54" fmla="*/ 2147483647 w 2526"/>
                <a:gd name="T55" fmla="*/ 2147483647 h 2728"/>
                <a:gd name="T56" fmla="*/ 2147483647 w 2526"/>
                <a:gd name="T57" fmla="*/ 2147483647 h 2728"/>
                <a:gd name="T58" fmla="*/ 2147483647 w 2526"/>
                <a:gd name="T59" fmla="*/ 2147483647 h 2728"/>
                <a:gd name="T60" fmla="*/ 2147483647 w 2526"/>
                <a:gd name="T61" fmla="*/ 2147483647 h 2728"/>
                <a:gd name="T62" fmla="*/ 2147483647 w 2526"/>
                <a:gd name="T63" fmla="*/ 2147483647 h 2728"/>
                <a:gd name="T64" fmla="*/ 2147483647 w 2526"/>
                <a:gd name="T65" fmla="*/ 2147483647 h 2728"/>
                <a:gd name="T66" fmla="*/ 2147483647 w 2526"/>
                <a:gd name="T67" fmla="*/ 2147483647 h 2728"/>
                <a:gd name="T68" fmla="*/ 2147483647 w 2526"/>
                <a:gd name="T69" fmla="*/ 2147483647 h 2728"/>
                <a:gd name="T70" fmla="*/ 2147483647 w 2526"/>
                <a:gd name="T71" fmla="*/ 2147483647 h 2728"/>
                <a:gd name="T72" fmla="*/ 2147483647 w 2526"/>
                <a:gd name="T73" fmla="*/ 2147483647 h 2728"/>
                <a:gd name="T74" fmla="*/ 2147483647 w 2526"/>
                <a:gd name="T75" fmla="*/ 2147483647 h 2728"/>
                <a:gd name="T76" fmla="*/ 2147483647 w 2526"/>
                <a:gd name="T77" fmla="*/ 2147483647 h 2728"/>
                <a:gd name="T78" fmla="*/ 2147483647 w 2526"/>
                <a:gd name="T79" fmla="*/ 2147483647 h 2728"/>
                <a:gd name="T80" fmla="*/ 2147483647 w 2526"/>
                <a:gd name="T81" fmla="*/ 2147483647 h 2728"/>
                <a:gd name="T82" fmla="*/ 2147483647 w 2526"/>
                <a:gd name="T83" fmla="*/ 2147483647 h 2728"/>
                <a:gd name="T84" fmla="*/ 2147483647 w 2526"/>
                <a:gd name="T85" fmla="*/ 2147483647 h 2728"/>
                <a:gd name="T86" fmla="*/ 2147483647 w 2526"/>
                <a:gd name="T87" fmla="*/ 2147483647 h 2728"/>
                <a:gd name="T88" fmla="*/ 2147483647 w 2526"/>
                <a:gd name="T89" fmla="*/ 2147483647 h 2728"/>
                <a:gd name="T90" fmla="*/ 2147483647 w 2526"/>
                <a:gd name="T91" fmla="*/ 2147483647 h 2728"/>
                <a:gd name="T92" fmla="*/ 2147483647 w 2526"/>
                <a:gd name="T93" fmla="*/ 2147483647 h 2728"/>
                <a:gd name="T94" fmla="*/ 2147483647 w 2526"/>
                <a:gd name="T95" fmla="*/ 2147483647 h 2728"/>
                <a:gd name="T96" fmla="*/ 2147483647 w 2526"/>
                <a:gd name="T97" fmla="*/ 2147483647 h 2728"/>
                <a:gd name="T98" fmla="*/ 2147483647 w 2526"/>
                <a:gd name="T99" fmla="*/ 2147483647 h 2728"/>
                <a:gd name="T100" fmla="*/ 2147483647 w 2526"/>
                <a:gd name="T101" fmla="*/ 2147483647 h 2728"/>
                <a:gd name="T102" fmla="*/ 2147483647 w 2526"/>
                <a:gd name="T103" fmla="*/ 0 h 2728"/>
                <a:gd name="T104" fmla="*/ 2147483647 w 2526"/>
                <a:gd name="T105" fmla="*/ 0 h 27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26" h="2728" extrusionOk="0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7" name="Google Shape;386;p3"/>
            <p:cNvSpPr>
              <a:spLocks/>
            </p:cNvSpPr>
            <p:nvPr/>
          </p:nvSpPr>
          <p:spPr bwMode="auto">
            <a:xfrm>
              <a:off x="2784912" y="4751430"/>
              <a:ext cx="38525" cy="45236"/>
            </a:xfrm>
            <a:custGeom>
              <a:avLst/>
              <a:gdLst>
                <a:gd name="T0" fmla="*/ 2147483647 w 775"/>
                <a:gd name="T1" fmla="*/ 2147483647 h 910"/>
                <a:gd name="T2" fmla="*/ 2147483647 w 775"/>
                <a:gd name="T3" fmla="*/ 2147483647 h 910"/>
                <a:gd name="T4" fmla="*/ 2147483647 w 775"/>
                <a:gd name="T5" fmla="*/ 2147483647 h 910"/>
                <a:gd name="T6" fmla="*/ 2147483647 w 775"/>
                <a:gd name="T7" fmla="*/ 2147483647 h 910"/>
                <a:gd name="T8" fmla="*/ 2147483647 w 775"/>
                <a:gd name="T9" fmla="*/ 2147483647 h 910"/>
                <a:gd name="T10" fmla="*/ 2147483647 w 775"/>
                <a:gd name="T11" fmla="*/ 2147483647 h 910"/>
                <a:gd name="T12" fmla="*/ 2147483647 w 775"/>
                <a:gd name="T13" fmla="*/ 2147483647 h 910"/>
                <a:gd name="T14" fmla="*/ 2147483647 w 775"/>
                <a:gd name="T15" fmla="*/ 2147483647 h 910"/>
                <a:gd name="T16" fmla="*/ 2147483647 w 775"/>
                <a:gd name="T17" fmla="*/ 2147483647 h 910"/>
                <a:gd name="T18" fmla="*/ 0 w 775"/>
                <a:gd name="T19" fmla="*/ 2147483647 h 910"/>
                <a:gd name="T20" fmla="*/ 2147483647 w 775"/>
                <a:gd name="T21" fmla="*/ 2147483647 h 910"/>
                <a:gd name="T22" fmla="*/ 2147483647 w 775"/>
                <a:gd name="T23" fmla="*/ 2147483647 h 910"/>
                <a:gd name="T24" fmla="*/ 2147483647 w 775"/>
                <a:gd name="T25" fmla="*/ 2147483647 h 910"/>
                <a:gd name="T26" fmla="*/ 2147483647 w 775"/>
                <a:gd name="T27" fmla="*/ 2147483647 h 910"/>
                <a:gd name="T28" fmla="*/ 2147483647 w 775"/>
                <a:gd name="T29" fmla="*/ 2147483647 h 910"/>
                <a:gd name="T30" fmla="*/ 2147483647 w 775"/>
                <a:gd name="T31" fmla="*/ 2147483647 h 910"/>
                <a:gd name="T32" fmla="*/ 2147483647 w 775"/>
                <a:gd name="T33" fmla="*/ 2147483647 h 910"/>
                <a:gd name="T34" fmla="*/ 2147483647 w 775"/>
                <a:gd name="T35" fmla="*/ 2147483647 h 910"/>
                <a:gd name="T36" fmla="*/ 2147483647 w 775"/>
                <a:gd name="T37" fmla="*/ 2147483647 h 910"/>
                <a:gd name="T38" fmla="*/ 2147483647 w 775"/>
                <a:gd name="T39" fmla="*/ 2147483647 h 910"/>
                <a:gd name="T40" fmla="*/ 2147483647 w 775"/>
                <a:gd name="T41" fmla="*/ 2147483647 h 910"/>
                <a:gd name="T42" fmla="*/ 2147483647 w 775"/>
                <a:gd name="T43" fmla="*/ 2147483647 h 910"/>
                <a:gd name="T44" fmla="*/ 2147483647 w 775"/>
                <a:gd name="T45" fmla="*/ 2147483647 h 910"/>
                <a:gd name="T46" fmla="*/ 2147483647 w 775"/>
                <a:gd name="T47" fmla="*/ 2147483647 h 910"/>
                <a:gd name="T48" fmla="*/ 2147483647 w 775"/>
                <a:gd name="T49" fmla="*/ 2147483647 h 910"/>
                <a:gd name="T50" fmla="*/ 2147483647 w 775"/>
                <a:gd name="T51" fmla="*/ 2147483647 h 910"/>
                <a:gd name="T52" fmla="*/ 2147483647 w 775"/>
                <a:gd name="T53" fmla="*/ 2147483647 h 910"/>
                <a:gd name="T54" fmla="*/ 2147483647 w 775"/>
                <a:gd name="T55" fmla="*/ 2147483647 h 910"/>
                <a:gd name="T56" fmla="*/ 2147483647 w 775"/>
                <a:gd name="T57" fmla="*/ 2147483647 h 9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75" h="910" extrusionOk="0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8" name="Google Shape;387;p3"/>
            <p:cNvSpPr>
              <a:spLocks/>
            </p:cNvSpPr>
            <p:nvPr/>
          </p:nvSpPr>
          <p:spPr bwMode="auto">
            <a:xfrm>
              <a:off x="2413380" y="4709574"/>
              <a:ext cx="162353" cy="133968"/>
            </a:xfrm>
            <a:custGeom>
              <a:avLst/>
              <a:gdLst>
                <a:gd name="T0" fmla="*/ 2147483647 w 3266"/>
                <a:gd name="T1" fmla="*/ 2147483647 h 2695"/>
                <a:gd name="T2" fmla="*/ 2147483647 w 3266"/>
                <a:gd name="T3" fmla="*/ 2147483647 h 2695"/>
                <a:gd name="T4" fmla="*/ 2147483647 w 3266"/>
                <a:gd name="T5" fmla="*/ 2147483647 h 2695"/>
                <a:gd name="T6" fmla="*/ 2147483647 w 3266"/>
                <a:gd name="T7" fmla="*/ 2147483647 h 2695"/>
                <a:gd name="T8" fmla="*/ 2147483647 w 3266"/>
                <a:gd name="T9" fmla="*/ 2147483647 h 2695"/>
                <a:gd name="T10" fmla="*/ 2147483647 w 3266"/>
                <a:gd name="T11" fmla="*/ 2147483647 h 2695"/>
                <a:gd name="T12" fmla="*/ 2147483647 w 3266"/>
                <a:gd name="T13" fmla="*/ 2147483647 h 2695"/>
                <a:gd name="T14" fmla="*/ 2147483647 w 3266"/>
                <a:gd name="T15" fmla="*/ 2147483647 h 2695"/>
                <a:gd name="T16" fmla="*/ 2147483647 w 3266"/>
                <a:gd name="T17" fmla="*/ 2147483647 h 2695"/>
                <a:gd name="T18" fmla="*/ 2147483647 w 3266"/>
                <a:gd name="T19" fmla="*/ 2147483647 h 2695"/>
                <a:gd name="T20" fmla="*/ 2147483647 w 3266"/>
                <a:gd name="T21" fmla="*/ 2147483647 h 2695"/>
                <a:gd name="T22" fmla="*/ 2147483647 w 3266"/>
                <a:gd name="T23" fmla="*/ 2147483647 h 2695"/>
                <a:gd name="T24" fmla="*/ 2147483647 w 3266"/>
                <a:gd name="T25" fmla="*/ 2147483647 h 2695"/>
                <a:gd name="T26" fmla="*/ 2147483647 w 3266"/>
                <a:gd name="T27" fmla="*/ 2147483647 h 2695"/>
                <a:gd name="T28" fmla="*/ 2147483647 w 3266"/>
                <a:gd name="T29" fmla="*/ 2147483647 h 2695"/>
                <a:gd name="T30" fmla="*/ 2147483647 w 3266"/>
                <a:gd name="T31" fmla="*/ 2147483647 h 2695"/>
                <a:gd name="T32" fmla="*/ 2147483647 w 3266"/>
                <a:gd name="T33" fmla="*/ 2147483647 h 2695"/>
                <a:gd name="T34" fmla="*/ 2147483647 w 3266"/>
                <a:gd name="T35" fmla="*/ 2147483647 h 2695"/>
                <a:gd name="T36" fmla="*/ 2147483647 w 3266"/>
                <a:gd name="T37" fmla="*/ 2147483647 h 2695"/>
                <a:gd name="T38" fmla="*/ 2147483647 w 3266"/>
                <a:gd name="T39" fmla="*/ 2147483647 h 2695"/>
                <a:gd name="T40" fmla="*/ 2147483647 w 3266"/>
                <a:gd name="T41" fmla="*/ 2147483647 h 2695"/>
                <a:gd name="T42" fmla="*/ 2147483647 w 3266"/>
                <a:gd name="T43" fmla="*/ 2147483647 h 2695"/>
                <a:gd name="T44" fmla="*/ 2147483647 w 3266"/>
                <a:gd name="T45" fmla="*/ 2147483647 h 2695"/>
                <a:gd name="T46" fmla="*/ 2147483647 w 3266"/>
                <a:gd name="T47" fmla="*/ 2147483647 h 2695"/>
                <a:gd name="T48" fmla="*/ 2147483647 w 3266"/>
                <a:gd name="T49" fmla="*/ 2147483647 h 2695"/>
                <a:gd name="T50" fmla="*/ 0 w 3266"/>
                <a:gd name="T51" fmla="*/ 2147483647 h 2695"/>
                <a:gd name="T52" fmla="*/ 2147483647 w 3266"/>
                <a:gd name="T53" fmla="*/ 2147483647 h 2695"/>
                <a:gd name="T54" fmla="*/ 2147483647 w 3266"/>
                <a:gd name="T55" fmla="*/ 2147483647 h 2695"/>
                <a:gd name="T56" fmla="*/ 2147483647 w 3266"/>
                <a:gd name="T57" fmla="*/ 2147483647 h 2695"/>
                <a:gd name="T58" fmla="*/ 2147483647 w 3266"/>
                <a:gd name="T59" fmla="*/ 2147483647 h 2695"/>
                <a:gd name="T60" fmla="*/ 2147483647 w 3266"/>
                <a:gd name="T61" fmla="*/ 2147483647 h 2695"/>
                <a:gd name="T62" fmla="*/ 2147483647 w 3266"/>
                <a:gd name="T63" fmla="*/ 2147483647 h 2695"/>
                <a:gd name="T64" fmla="*/ 2147483647 w 3266"/>
                <a:gd name="T65" fmla="*/ 2147483647 h 2695"/>
                <a:gd name="T66" fmla="*/ 2147483647 w 3266"/>
                <a:gd name="T67" fmla="*/ 2147483647 h 2695"/>
                <a:gd name="T68" fmla="*/ 2147483647 w 3266"/>
                <a:gd name="T69" fmla="*/ 2147483647 h 2695"/>
                <a:gd name="T70" fmla="*/ 2147483647 w 3266"/>
                <a:gd name="T71" fmla="*/ 2147483647 h 2695"/>
                <a:gd name="T72" fmla="*/ 2147483647 w 3266"/>
                <a:gd name="T73" fmla="*/ 2147483647 h 2695"/>
                <a:gd name="T74" fmla="*/ 2147483647 w 3266"/>
                <a:gd name="T75" fmla="*/ 2147483647 h 2695"/>
                <a:gd name="T76" fmla="*/ 2147483647 w 3266"/>
                <a:gd name="T77" fmla="*/ 2147483647 h 2695"/>
                <a:gd name="T78" fmla="*/ 2147483647 w 3266"/>
                <a:gd name="T79" fmla="*/ 2147483647 h 2695"/>
                <a:gd name="T80" fmla="*/ 2147483647 w 3266"/>
                <a:gd name="T81" fmla="*/ 2147483647 h 2695"/>
                <a:gd name="T82" fmla="*/ 2147483647 w 3266"/>
                <a:gd name="T83" fmla="*/ 2147483647 h 2695"/>
                <a:gd name="T84" fmla="*/ 2147483647 w 3266"/>
                <a:gd name="T85" fmla="*/ 2147483647 h 2695"/>
                <a:gd name="T86" fmla="*/ 2147483647 w 3266"/>
                <a:gd name="T87" fmla="*/ 2147483647 h 2695"/>
                <a:gd name="T88" fmla="*/ 2147483647 w 3266"/>
                <a:gd name="T89" fmla="*/ 2147483647 h 2695"/>
                <a:gd name="T90" fmla="*/ 2147483647 w 3266"/>
                <a:gd name="T91" fmla="*/ 2147483647 h 2695"/>
                <a:gd name="T92" fmla="*/ 2147483647 w 3266"/>
                <a:gd name="T93" fmla="*/ 2147483647 h 2695"/>
                <a:gd name="T94" fmla="*/ 2147483647 w 3266"/>
                <a:gd name="T95" fmla="*/ 2147483647 h 2695"/>
                <a:gd name="T96" fmla="*/ 2147483647 w 3266"/>
                <a:gd name="T97" fmla="*/ 2147483647 h 2695"/>
                <a:gd name="T98" fmla="*/ 2147483647 w 3266"/>
                <a:gd name="T99" fmla="*/ 2147483647 h 2695"/>
                <a:gd name="T100" fmla="*/ 2147483647 w 3266"/>
                <a:gd name="T101" fmla="*/ 2147483647 h 2695"/>
                <a:gd name="T102" fmla="*/ 2147483647 w 3266"/>
                <a:gd name="T103" fmla="*/ 2147483647 h 2695"/>
                <a:gd name="T104" fmla="*/ 2147483647 w 3266"/>
                <a:gd name="T105" fmla="*/ 2147483647 h 2695"/>
                <a:gd name="T106" fmla="*/ 2147483647 w 3266"/>
                <a:gd name="T107" fmla="*/ 2147483647 h 2695"/>
                <a:gd name="T108" fmla="*/ 2147483647 w 3266"/>
                <a:gd name="T109" fmla="*/ 2147483647 h 2695"/>
                <a:gd name="T110" fmla="*/ 2147483647 w 3266"/>
                <a:gd name="T111" fmla="*/ 2147483647 h 2695"/>
                <a:gd name="T112" fmla="*/ 2147483647 w 3266"/>
                <a:gd name="T113" fmla="*/ 2147483647 h 2695"/>
                <a:gd name="T114" fmla="*/ 2147483647 w 3266"/>
                <a:gd name="T115" fmla="*/ 2147483647 h 2695"/>
                <a:gd name="T116" fmla="*/ 2147483647 w 3266"/>
                <a:gd name="T117" fmla="*/ 2147483647 h 2695"/>
                <a:gd name="T118" fmla="*/ 2147483647 w 3266"/>
                <a:gd name="T119" fmla="*/ 2147483647 h 2695"/>
                <a:gd name="T120" fmla="*/ 2147483647 w 3266"/>
                <a:gd name="T121" fmla="*/ 2147483647 h 26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266" h="2695" extrusionOk="0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9" name="Google Shape;388;p3"/>
            <p:cNvSpPr>
              <a:spLocks/>
            </p:cNvSpPr>
            <p:nvPr/>
          </p:nvSpPr>
          <p:spPr bwMode="auto">
            <a:xfrm>
              <a:off x="2415020" y="4568994"/>
              <a:ext cx="232693" cy="130588"/>
            </a:xfrm>
            <a:custGeom>
              <a:avLst/>
              <a:gdLst>
                <a:gd name="T0" fmla="*/ 2147483647 w 4681"/>
                <a:gd name="T1" fmla="*/ 2147483647 h 2627"/>
                <a:gd name="T2" fmla="*/ 2147483647 w 4681"/>
                <a:gd name="T3" fmla="*/ 2147483647 h 2627"/>
                <a:gd name="T4" fmla="*/ 2147483647 w 4681"/>
                <a:gd name="T5" fmla="*/ 2147483647 h 2627"/>
                <a:gd name="T6" fmla="*/ 2147483647 w 4681"/>
                <a:gd name="T7" fmla="*/ 2147483647 h 2627"/>
                <a:gd name="T8" fmla="*/ 2147483647 w 4681"/>
                <a:gd name="T9" fmla="*/ 2147483647 h 2627"/>
                <a:gd name="T10" fmla="*/ 2147483647 w 4681"/>
                <a:gd name="T11" fmla="*/ 2147483647 h 2627"/>
                <a:gd name="T12" fmla="*/ 2147483647 w 4681"/>
                <a:gd name="T13" fmla="*/ 2147483647 h 2627"/>
                <a:gd name="T14" fmla="*/ 2147483647 w 4681"/>
                <a:gd name="T15" fmla="*/ 2147483647 h 2627"/>
                <a:gd name="T16" fmla="*/ 2147483647 w 4681"/>
                <a:gd name="T17" fmla="*/ 2147483647 h 2627"/>
                <a:gd name="T18" fmla="*/ 2147483647 w 4681"/>
                <a:gd name="T19" fmla="*/ 2147483647 h 2627"/>
                <a:gd name="T20" fmla="*/ 2147483647 w 4681"/>
                <a:gd name="T21" fmla="*/ 2147483647 h 2627"/>
                <a:gd name="T22" fmla="*/ 2147483647 w 4681"/>
                <a:gd name="T23" fmla="*/ 2147483647 h 2627"/>
                <a:gd name="T24" fmla="*/ 2147483647 w 4681"/>
                <a:gd name="T25" fmla="*/ 2147483647 h 2627"/>
                <a:gd name="T26" fmla="*/ 2147483647 w 4681"/>
                <a:gd name="T27" fmla="*/ 2147483647 h 2627"/>
                <a:gd name="T28" fmla="*/ 2147483647 w 4681"/>
                <a:gd name="T29" fmla="*/ 2147483647 h 2627"/>
                <a:gd name="T30" fmla="*/ 2147483647 w 4681"/>
                <a:gd name="T31" fmla="*/ 2147483647 h 2627"/>
                <a:gd name="T32" fmla="*/ 2147483647 w 4681"/>
                <a:gd name="T33" fmla="*/ 2147483647 h 2627"/>
                <a:gd name="T34" fmla="*/ 2147483647 w 4681"/>
                <a:gd name="T35" fmla="*/ 2147483647 h 2627"/>
                <a:gd name="T36" fmla="*/ 2147483647 w 4681"/>
                <a:gd name="T37" fmla="*/ 2147483647 h 2627"/>
                <a:gd name="T38" fmla="*/ 2147483647 w 4681"/>
                <a:gd name="T39" fmla="*/ 2147483647 h 2627"/>
                <a:gd name="T40" fmla="*/ 2147483647 w 4681"/>
                <a:gd name="T41" fmla="*/ 2147483647 h 2627"/>
                <a:gd name="T42" fmla="*/ 2147483647 w 4681"/>
                <a:gd name="T43" fmla="*/ 2147483647 h 2627"/>
                <a:gd name="T44" fmla="*/ 2147483647 w 4681"/>
                <a:gd name="T45" fmla="*/ 2147483647 h 2627"/>
                <a:gd name="T46" fmla="*/ 2147483647 w 4681"/>
                <a:gd name="T47" fmla="*/ 2147483647 h 2627"/>
                <a:gd name="T48" fmla="*/ 2147483647 w 4681"/>
                <a:gd name="T49" fmla="*/ 2147483647 h 2627"/>
                <a:gd name="T50" fmla="*/ 2147483647 w 4681"/>
                <a:gd name="T51" fmla="*/ 2147483647 h 2627"/>
                <a:gd name="T52" fmla="*/ 2147483647 w 4681"/>
                <a:gd name="T53" fmla="*/ 2147483647 h 2627"/>
                <a:gd name="T54" fmla="*/ 2147483647 w 4681"/>
                <a:gd name="T55" fmla="*/ 2147483647 h 2627"/>
                <a:gd name="T56" fmla="*/ 2147483647 w 4681"/>
                <a:gd name="T57" fmla="*/ 2147483647 h 2627"/>
                <a:gd name="T58" fmla="*/ 2147483647 w 4681"/>
                <a:gd name="T59" fmla="*/ 2147483647 h 2627"/>
                <a:gd name="T60" fmla="*/ 2147483647 w 4681"/>
                <a:gd name="T61" fmla="*/ 2147483647 h 2627"/>
                <a:gd name="T62" fmla="*/ 2147483647 w 4681"/>
                <a:gd name="T63" fmla="*/ 2147483647 h 2627"/>
                <a:gd name="T64" fmla="*/ 2147483647 w 4681"/>
                <a:gd name="T65" fmla="*/ 2147483647 h 2627"/>
                <a:gd name="T66" fmla="*/ 2147483647 w 4681"/>
                <a:gd name="T67" fmla="*/ 2147483647 h 2627"/>
                <a:gd name="T68" fmla="*/ 2147483647 w 4681"/>
                <a:gd name="T69" fmla="*/ 2147483647 h 2627"/>
                <a:gd name="T70" fmla="*/ 2147483647 w 4681"/>
                <a:gd name="T71" fmla="*/ 2147483647 h 2627"/>
                <a:gd name="T72" fmla="*/ 2147483647 w 4681"/>
                <a:gd name="T73" fmla="*/ 2147483647 h 2627"/>
                <a:gd name="T74" fmla="*/ 2147483647 w 4681"/>
                <a:gd name="T75" fmla="*/ 2147483647 h 2627"/>
                <a:gd name="T76" fmla="*/ 2147483647 w 4681"/>
                <a:gd name="T77" fmla="*/ 2147483647 h 2627"/>
                <a:gd name="T78" fmla="*/ 2147483647 w 4681"/>
                <a:gd name="T79" fmla="*/ 2147483647 h 2627"/>
                <a:gd name="T80" fmla="*/ 2147483647 w 4681"/>
                <a:gd name="T81" fmla="*/ 2147483647 h 2627"/>
                <a:gd name="T82" fmla="*/ 2147483647 w 4681"/>
                <a:gd name="T83" fmla="*/ 2147483647 h 2627"/>
                <a:gd name="T84" fmla="*/ 2147483647 w 4681"/>
                <a:gd name="T85" fmla="*/ 2147483647 h 2627"/>
                <a:gd name="T86" fmla="*/ 2147483647 w 4681"/>
                <a:gd name="T87" fmla="*/ 2147483647 h 2627"/>
                <a:gd name="T88" fmla="*/ 2147483647 w 4681"/>
                <a:gd name="T89" fmla="*/ 2147483647 h 2627"/>
                <a:gd name="T90" fmla="*/ 2147483647 w 4681"/>
                <a:gd name="T91" fmla="*/ 2147483647 h 2627"/>
                <a:gd name="T92" fmla="*/ 2147483647 w 4681"/>
                <a:gd name="T93" fmla="*/ 2147483647 h 2627"/>
                <a:gd name="T94" fmla="*/ 2147483647 w 4681"/>
                <a:gd name="T95" fmla="*/ 2147483647 h 2627"/>
                <a:gd name="T96" fmla="*/ 2147483647 w 4681"/>
                <a:gd name="T97" fmla="*/ 2147483647 h 2627"/>
                <a:gd name="T98" fmla="*/ 2147483647 w 4681"/>
                <a:gd name="T99" fmla="*/ 2147483647 h 2627"/>
                <a:gd name="T100" fmla="*/ 2147483647 w 4681"/>
                <a:gd name="T101" fmla="*/ 2147483647 h 2627"/>
                <a:gd name="T102" fmla="*/ 2147483647 w 4681"/>
                <a:gd name="T103" fmla="*/ 2147483647 h 2627"/>
                <a:gd name="T104" fmla="*/ 2147483647 w 4681"/>
                <a:gd name="T105" fmla="*/ 2147483647 h 2627"/>
                <a:gd name="T106" fmla="*/ 2147483647 w 4681"/>
                <a:gd name="T107" fmla="*/ 2147483647 h 2627"/>
                <a:gd name="T108" fmla="*/ 2147483647 w 4681"/>
                <a:gd name="T109" fmla="*/ 2147483647 h 2627"/>
                <a:gd name="T110" fmla="*/ 2147483647 w 4681"/>
                <a:gd name="T111" fmla="*/ 2147483647 h 2627"/>
                <a:gd name="T112" fmla="*/ 2147483647 w 4681"/>
                <a:gd name="T113" fmla="*/ 2147483647 h 2627"/>
                <a:gd name="T114" fmla="*/ 2147483647 w 4681"/>
                <a:gd name="T115" fmla="*/ 2147483647 h 2627"/>
                <a:gd name="T116" fmla="*/ 2147483647 w 4681"/>
                <a:gd name="T117" fmla="*/ 2147483647 h 2627"/>
                <a:gd name="T118" fmla="*/ 2147483647 w 4681"/>
                <a:gd name="T119" fmla="*/ 2147483647 h 26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681" h="2627" extrusionOk="0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lnTo>
                    <a:pt x="2357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0" name="Google Shape;389;p3"/>
            <p:cNvSpPr>
              <a:spLocks/>
            </p:cNvSpPr>
            <p:nvPr/>
          </p:nvSpPr>
          <p:spPr bwMode="auto">
            <a:xfrm>
              <a:off x="2555600" y="4289525"/>
              <a:ext cx="127258" cy="122187"/>
            </a:xfrm>
            <a:custGeom>
              <a:avLst/>
              <a:gdLst>
                <a:gd name="T0" fmla="*/ 2147483647 w 2560"/>
                <a:gd name="T1" fmla="*/ 2147483647 h 2458"/>
                <a:gd name="T2" fmla="*/ 2147483647 w 2560"/>
                <a:gd name="T3" fmla="*/ 2147483647 h 2458"/>
                <a:gd name="T4" fmla="*/ 2147483647 w 2560"/>
                <a:gd name="T5" fmla="*/ 2147483647 h 2458"/>
                <a:gd name="T6" fmla="*/ 2147483647 w 2560"/>
                <a:gd name="T7" fmla="*/ 2147483647 h 2458"/>
                <a:gd name="T8" fmla="*/ 2147483647 w 2560"/>
                <a:gd name="T9" fmla="*/ 2147483647 h 2458"/>
                <a:gd name="T10" fmla="*/ 2147483647 w 2560"/>
                <a:gd name="T11" fmla="*/ 2147483647 h 2458"/>
                <a:gd name="T12" fmla="*/ 2147483647 w 2560"/>
                <a:gd name="T13" fmla="*/ 2147483647 h 2458"/>
                <a:gd name="T14" fmla="*/ 2147483647 w 2560"/>
                <a:gd name="T15" fmla="*/ 2147483647 h 2458"/>
                <a:gd name="T16" fmla="*/ 2147483647 w 2560"/>
                <a:gd name="T17" fmla="*/ 2147483647 h 2458"/>
                <a:gd name="T18" fmla="*/ 2147483647 w 2560"/>
                <a:gd name="T19" fmla="*/ 2147483647 h 2458"/>
                <a:gd name="T20" fmla="*/ 2147483647 w 2560"/>
                <a:gd name="T21" fmla="*/ 2147483647 h 2458"/>
                <a:gd name="T22" fmla="*/ 2147483647 w 2560"/>
                <a:gd name="T23" fmla="*/ 2147483647 h 2458"/>
                <a:gd name="T24" fmla="*/ 2147483647 w 2560"/>
                <a:gd name="T25" fmla="*/ 2147483647 h 2458"/>
                <a:gd name="T26" fmla="*/ 2147483647 w 2560"/>
                <a:gd name="T27" fmla="*/ 2147483647 h 2458"/>
                <a:gd name="T28" fmla="*/ 2147483647 w 2560"/>
                <a:gd name="T29" fmla="*/ 2147483647 h 2458"/>
                <a:gd name="T30" fmla="*/ 2147483647 w 2560"/>
                <a:gd name="T31" fmla="*/ 2147483647 h 2458"/>
                <a:gd name="T32" fmla="*/ 2147483647 w 2560"/>
                <a:gd name="T33" fmla="*/ 2147483647 h 2458"/>
                <a:gd name="T34" fmla="*/ 2147483647 w 2560"/>
                <a:gd name="T35" fmla="*/ 2147483647 h 2458"/>
                <a:gd name="T36" fmla="*/ 2147483647 w 2560"/>
                <a:gd name="T37" fmla="*/ 2147483647 h 2458"/>
                <a:gd name="T38" fmla="*/ 2147483647 w 2560"/>
                <a:gd name="T39" fmla="*/ 2147483647 h 2458"/>
                <a:gd name="T40" fmla="*/ 2147483647 w 2560"/>
                <a:gd name="T41" fmla="*/ 2147483647 h 2458"/>
                <a:gd name="T42" fmla="*/ 2147483647 w 2560"/>
                <a:gd name="T43" fmla="*/ 2147483647 h 2458"/>
                <a:gd name="T44" fmla="*/ 2147483647 w 2560"/>
                <a:gd name="T45" fmla="*/ 2147483647 h 2458"/>
                <a:gd name="T46" fmla="*/ 2147483647 w 2560"/>
                <a:gd name="T47" fmla="*/ 2147483647 h 2458"/>
                <a:gd name="T48" fmla="*/ 2147483647 w 2560"/>
                <a:gd name="T49" fmla="*/ 2147483647 h 2458"/>
                <a:gd name="T50" fmla="*/ 2147483647 w 2560"/>
                <a:gd name="T51" fmla="*/ 2147483647 h 2458"/>
                <a:gd name="T52" fmla="*/ 2147483647 w 2560"/>
                <a:gd name="T53" fmla="*/ 2147483647 h 2458"/>
                <a:gd name="T54" fmla="*/ 2147483647 w 2560"/>
                <a:gd name="T55" fmla="*/ 2147483647 h 2458"/>
                <a:gd name="T56" fmla="*/ 2147483647 w 2560"/>
                <a:gd name="T57" fmla="*/ 0 h 2458"/>
                <a:gd name="T58" fmla="*/ 2147483647 w 2560"/>
                <a:gd name="T59" fmla="*/ 2147483647 h 2458"/>
                <a:gd name="T60" fmla="*/ 2147483647 w 2560"/>
                <a:gd name="T61" fmla="*/ 2147483647 h 2458"/>
                <a:gd name="T62" fmla="*/ 2147483647 w 2560"/>
                <a:gd name="T63" fmla="*/ 2147483647 h 2458"/>
                <a:gd name="T64" fmla="*/ 2147483647 w 2560"/>
                <a:gd name="T65" fmla="*/ 2147483647 h 2458"/>
                <a:gd name="T66" fmla="*/ 2147483647 w 2560"/>
                <a:gd name="T67" fmla="*/ 2147483647 h 2458"/>
                <a:gd name="T68" fmla="*/ 2147483647 w 2560"/>
                <a:gd name="T69" fmla="*/ 2147483647 h 2458"/>
                <a:gd name="T70" fmla="*/ 2147483647 w 2560"/>
                <a:gd name="T71" fmla="*/ 2147483647 h 2458"/>
                <a:gd name="T72" fmla="*/ 2147483647 w 2560"/>
                <a:gd name="T73" fmla="*/ 2147483647 h 2458"/>
                <a:gd name="T74" fmla="*/ 2147483647 w 2560"/>
                <a:gd name="T75" fmla="*/ 2147483647 h 2458"/>
                <a:gd name="T76" fmla="*/ 2147483647 w 2560"/>
                <a:gd name="T77" fmla="*/ 2147483647 h 2458"/>
                <a:gd name="T78" fmla="*/ 2147483647 w 2560"/>
                <a:gd name="T79" fmla="*/ 2147483647 h 2458"/>
                <a:gd name="T80" fmla="*/ 2147483647 w 2560"/>
                <a:gd name="T81" fmla="*/ 2147483647 h 2458"/>
                <a:gd name="T82" fmla="*/ 2147483647 w 2560"/>
                <a:gd name="T83" fmla="*/ 2147483647 h 2458"/>
                <a:gd name="T84" fmla="*/ 2147483647 w 2560"/>
                <a:gd name="T85" fmla="*/ 2147483647 h 2458"/>
                <a:gd name="T86" fmla="*/ 2147483647 w 2560"/>
                <a:gd name="T87" fmla="*/ 2147483647 h 2458"/>
                <a:gd name="T88" fmla="*/ 2147483647 w 2560"/>
                <a:gd name="T89" fmla="*/ 2147483647 h 2458"/>
                <a:gd name="T90" fmla="*/ 2147483647 w 2560"/>
                <a:gd name="T91" fmla="*/ 2147483647 h 2458"/>
                <a:gd name="T92" fmla="*/ 2147483647 w 2560"/>
                <a:gd name="T93" fmla="*/ 2147483647 h 2458"/>
                <a:gd name="T94" fmla="*/ 2147483647 w 2560"/>
                <a:gd name="T95" fmla="*/ 2147483647 h 2458"/>
                <a:gd name="T96" fmla="*/ 2147483647 w 2560"/>
                <a:gd name="T97" fmla="*/ 2147483647 h 2458"/>
                <a:gd name="T98" fmla="*/ 2147483647 w 2560"/>
                <a:gd name="T99" fmla="*/ 2147483647 h 2458"/>
                <a:gd name="T100" fmla="*/ 2147483647 w 2560"/>
                <a:gd name="T101" fmla="*/ 2147483647 h 2458"/>
                <a:gd name="T102" fmla="*/ 2147483647 w 2560"/>
                <a:gd name="T103" fmla="*/ 2147483647 h 2458"/>
                <a:gd name="T104" fmla="*/ 2147483647 w 2560"/>
                <a:gd name="T105" fmla="*/ 2147483647 h 2458"/>
                <a:gd name="T106" fmla="*/ 2147483647 w 2560"/>
                <a:gd name="T107" fmla="*/ 2147483647 h 2458"/>
                <a:gd name="T108" fmla="*/ 2147483647 w 2560"/>
                <a:gd name="T109" fmla="*/ 2147483647 h 2458"/>
                <a:gd name="T110" fmla="*/ 2147483647 w 2560"/>
                <a:gd name="T111" fmla="*/ 2147483647 h 2458"/>
                <a:gd name="T112" fmla="*/ 2147483647 w 2560"/>
                <a:gd name="T113" fmla="*/ 2147483647 h 2458"/>
                <a:gd name="T114" fmla="*/ 2147483647 w 2560"/>
                <a:gd name="T115" fmla="*/ 2147483647 h 2458"/>
                <a:gd name="T116" fmla="*/ 2147483647 w 2560"/>
                <a:gd name="T117" fmla="*/ 0 h 2458"/>
                <a:gd name="T118" fmla="*/ 2147483647 w 2560"/>
                <a:gd name="T119" fmla="*/ 0 h 24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60" h="2458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1" name="Google Shape;390;p3"/>
            <p:cNvSpPr>
              <a:spLocks/>
            </p:cNvSpPr>
            <p:nvPr/>
          </p:nvSpPr>
          <p:spPr bwMode="auto">
            <a:xfrm>
              <a:off x="2594125" y="4707934"/>
              <a:ext cx="125567" cy="135609"/>
            </a:xfrm>
            <a:custGeom>
              <a:avLst/>
              <a:gdLst>
                <a:gd name="T0" fmla="*/ 2147483647 w 2526"/>
                <a:gd name="T1" fmla="*/ 2147483647 h 2728"/>
                <a:gd name="T2" fmla="*/ 2147483647 w 2526"/>
                <a:gd name="T3" fmla="*/ 2147483647 h 2728"/>
                <a:gd name="T4" fmla="*/ 2147483647 w 2526"/>
                <a:gd name="T5" fmla="*/ 2147483647 h 2728"/>
                <a:gd name="T6" fmla="*/ 2147483647 w 2526"/>
                <a:gd name="T7" fmla="*/ 2147483647 h 2728"/>
                <a:gd name="T8" fmla="*/ 2147483647 w 2526"/>
                <a:gd name="T9" fmla="*/ 2147483647 h 2728"/>
                <a:gd name="T10" fmla="*/ 2147483647 w 2526"/>
                <a:gd name="T11" fmla="*/ 2147483647 h 2728"/>
                <a:gd name="T12" fmla="*/ 2147483647 w 2526"/>
                <a:gd name="T13" fmla="*/ 2147483647 h 2728"/>
                <a:gd name="T14" fmla="*/ 2147483647 w 2526"/>
                <a:gd name="T15" fmla="*/ 2147483647 h 2728"/>
                <a:gd name="T16" fmla="*/ 2147483647 w 2526"/>
                <a:gd name="T17" fmla="*/ 2147483647 h 2728"/>
                <a:gd name="T18" fmla="*/ 2147483647 w 2526"/>
                <a:gd name="T19" fmla="*/ 2147483647 h 2728"/>
                <a:gd name="T20" fmla="*/ 2147483647 w 2526"/>
                <a:gd name="T21" fmla="*/ 2147483647 h 2728"/>
                <a:gd name="T22" fmla="*/ 2147483647 w 2526"/>
                <a:gd name="T23" fmla="*/ 2147483647 h 2728"/>
                <a:gd name="T24" fmla="*/ 2147483647 w 2526"/>
                <a:gd name="T25" fmla="*/ 2147483647 h 2728"/>
                <a:gd name="T26" fmla="*/ 2147483647 w 2526"/>
                <a:gd name="T27" fmla="*/ 2147483647 h 2728"/>
                <a:gd name="T28" fmla="*/ 2147483647 w 2526"/>
                <a:gd name="T29" fmla="*/ 2147483647 h 2728"/>
                <a:gd name="T30" fmla="*/ 2147483647 w 2526"/>
                <a:gd name="T31" fmla="*/ 0 h 2728"/>
                <a:gd name="T32" fmla="*/ 2147483647 w 2526"/>
                <a:gd name="T33" fmla="*/ 2147483647 h 2728"/>
                <a:gd name="T34" fmla="*/ 2147483647 w 2526"/>
                <a:gd name="T35" fmla="*/ 2147483647 h 2728"/>
                <a:gd name="T36" fmla="*/ 2147483647 w 2526"/>
                <a:gd name="T37" fmla="*/ 2147483647 h 2728"/>
                <a:gd name="T38" fmla="*/ 2147483647 w 2526"/>
                <a:gd name="T39" fmla="*/ 2147483647 h 2728"/>
                <a:gd name="T40" fmla="*/ 2147483647 w 2526"/>
                <a:gd name="T41" fmla="*/ 2147483647 h 2728"/>
                <a:gd name="T42" fmla="*/ 0 w 2526"/>
                <a:gd name="T43" fmla="*/ 2147483647 h 2728"/>
                <a:gd name="T44" fmla="*/ 0 w 2526"/>
                <a:gd name="T45" fmla="*/ 2147483647 h 2728"/>
                <a:gd name="T46" fmla="*/ 2147483647 w 2526"/>
                <a:gd name="T47" fmla="*/ 2147483647 h 2728"/>
                <a:gd name="T48" fmla="*/ 2147483647 w 2526"/>
                <a:gd name="T49" fmla="*/ 2147483647 h 2728"/>
                <a:gd name="T50" fmla="*/ 2147483647 w 2526"/>
                <a:gd name="T51" fmla="*/ 2147483647 h 2728"/>
                <a:gd name="T52" fmla="*/ 2147483647 w 2526"/>
                <a:gd name="T53" fmla="*/ 2147483647 h 2728"/>
                <a:gd name="T54" fmla="*/ 2147483647 w 2526"/>
                <a:gd name="T55" fmla="*/ 2147483647 h 2728"/>
                <a:gd name="T56" fmla="*/ 2147483647 w 2526"/>
                <a:gd name="T57" fmla="*/ 2147483647 h 2728"/>
                <a:gd name="T58" fmla="*/ 2147483647 w 2526"/>
                <a:gd name="T59" fmla="*/ 2147483647 h 2728"/>
                <a:gd name="T60" fmla="*/ 2147483647 w 2526"/>
                <a:gd name="T61" fmla="*/ 2147483647 h 2728"/>
                <a:gd name="T62" fmla="*/ 2147483647 w 2526"/>
                <a:gd name="T63" fmla="*/ 2147483647 h 2728"/>
                <a:gd name="T64" fmla="*/ 2147483647 w 2526"/>
                <a:gd name="T65" fmla="*/ 2147483647 h 2728"/>
                <a:gd name="T66" fmla="*/ 2147483647 w 2526"/>
                <a:gd name="T67" fmla="*/ 2147483647 h 2728"/>
                <a:gd name="T68" fmla="*/ 2147483647 w 2526"/>
                <a:gd name="T69" fmla="*/ 2147483647 h 2728"/>
                <a:gd name="T70" fmla="*/ 2147483647 w 2526"/>
                <a:gd name="T71" fmla="*/ 2147483647 h 2728"/>
                <a:gd name="T72" fmla="*/ 2147483647 w 2526"/>
                <a:gd name="T73" fmla="*/ 2147483647 h 2728"/>
                <a:gd name="T74" fmla="*/ 2147483647 w 2526"/>
                <a:gd name="T75" fmla="*/ 2147483647 h 2728"/>
                <a:gd name="T76" fmla="*/ 2147483647 w 2526"/>
                <a:gd name="T77" fmla="*/ 2147483647 h 2728"/>
                <a:gd name="T78" fmla="*/ 2147483647 w 2526"/>
                <a:gd name="T79" fmla="*/ 2147483647 h 2728"/>
                <a:gd name="T80" fmla="*/ 2147483647 w 2526"/>
                <a:gd name="T81" fmla="*/ 2147483647 h 2728"/>
                <a:gd name="T82" fmla="*/ 2147483647 w 2526"/>
                <a:gd name="T83" fmla="*/ 2147483647 h 2728"/>
                <a:gd name="T84" fmla="*/ 2147483647 w 2526"/>
                <a:gd name="T85" fmla="*/ 2147483647 h 2728"/>
                <a:gd name="T86" fmla="*/ 2147483647 w 2526"/>
                <a:gd name="T87" fmla="*/ 2147483647 h 2728"/>
                <a:gd name="T88" fmla="*/ 2147483647 w 2526"/>
                <a:gd name="T89" fmla="*/ 2147483647 h 2728"/>
                <a:gd name="T90" fmla="*/ 2147483647 w 2526"/>
                <a:gd name="T91" fmla="*/ 2147483647 h 2728"/>
                <a:gd name="T92" fmla="*/ 2147483647 w 2526"/>
                <a:gd name="T93" fmla="*/ 2147483647 h 2728"/>
                <a:gd name="T94" fmla="*/ 2147483647 w 2526"/>
                <a:gd name="T95" fmla="*/ 2147483647 h 2728"/>
                <a:gd name="T96" fmla="*/ 2147483647 w 2526"/>
                <a:gd name="T97" fmla="*/ 2147483647 h 2728"/>
                <a:gd name="T98" fmla="*/ 2147483647 w 2526"/>
                <a:gd name="T99" fmla="*/ 2147483647 h 2728"/>
                <a:gd name="T100" fmla="*/ 2147483647 w 2526"/>
                <a:gd name="T101" fmla="*/ 2147483647 h 2728"/>
                <a:gd name="T102" fmla="*/ 2147483647 w 2526"/>
                <a:gd name="T103" fmla="*/ 0 h 2728"/>
                <a:gd name="T104" fmla="*/ 2147483647 w 2526"/>
                <a:gd name="T105" fmla="*/ 0 h 27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2" name="Google Shape;391;p3"/>
            <p:cNvSpPr>
              <a:spLocks/>
            </p:cNvSpPr>
            <p:nvPr/>
          </p:nvSpPr>
          <p:spPr bwMode="auto">
            <a:xfrm>
              <a:off x="2696180" y="4851844"/>
              <a:ext cx="127258" cy="142320"/>
            </a:xfrm>
            <a:custGeom>
              <a:avLst/>
              <a:gdLst>
                <a:gd name="T0" fmla="*/ 2147483647 w 2560"/>
                <a:gd name="T1" fmla="*/ 2147483647 h 2863"/>
                <a:gd name="T2" fmla="*/ 2147483647 w 2560"/>
                <a:gd name="T3" fmla="*/ 2147483647 h 2863"/>
                <a:gd name="T4" fmla="*/ 2147483647 w 2560"/>
                <a:gd name="T5" fmla="*/ 2147483647 h 2863"/>
                <a:gd name="T6" fmla="*/ 2147483647 w 2560"/>
                <a:gd name="T7" fmla="*/ 2147483647 h 2863"/>
                <a:gd name="T8" fmla="*/ 2147483647 w 2560"/>
                <a:gd name="T9" fmla="*/ 2147483647 h 2863"/>
                <a:gd name="T10" fmla="*/ 2147483647 w 2560"/>
                <a:gd name="T11" fmla="*/ 2147483647 h 2863"/>
                <a:gd name="T12" fmla="*/ 2147483647 w 2560"/>
                <a:gd name="T13" fmla="*/ 2147483647 h 2863"/>
                <a:gd name="T14" fmla="*/ 2147483647 w 2560"/>
                <a:gd name="T15" fmla="*/ 2147483647 h 2863"/>
                <a:gd name="T16" fmla="*/ 2147483647 w 2560"/>
                <a:gd name="T17" fmla="*/ 2147483647 h 2863"/>
                <a:gd name="T18" fmla="*/ 2147483647 w 2560"/>
                <a:gd name="T19" fmla="*/ 2147483647 h 2863"/>
                <a:gd name="T20" fmla="*/ 2147483647 w 2560"/>
                <a:gd name="T21" fmla="*/ 2147483647 h 2863"/>
                <a:gd name="T22" fmla="*/ 2147483647 w 2560"/>
                <a:gd name="T23" fmla="*/ 2147483647 h 2863"/>
                <a:gd name="T24" fmla="*/ 2147483647 w 2560"/>
                <a:gd name="T25" fmla="*/ 2147483647 h 2863"/>
                <a:gd name="T26" fmla="*/ 2147483647 w 2560"/>
                <a:gd name="T27" fmla="*/ 2147483647 h 2863"/>
                <a:gd name="T28" fmla="*/ 2147483647 w 2560"/>
                <a:gd name="T29" fmla="*/ 2147483647 h 2863"/>
                <a:gd name="T30" fmla="*/ 2147483647 w 2560"/>
                <a:gd name="T31" fmla="*/ 2147483647 h 2863"/>
                <a:gd name="T32" fmla="*/ 2147483647 w 2560"/>
                <a:gd name="T33" fmla="*/ 2147483647 h 2863"/>
                <a:gd name="T34" fmla="*/ 2147483647 w 2560"/>
                <a:gd name="T35" fmla="*/ 2147483647 h 2863"/>
                <a:gd name="T36" fmla="*/ 2147483647 w 2560"/>
                <a:gd name="T37" fmla="*/ 2147483647 h 2863"/>
                <a:gd name="T38" fmla="*/ 2147483647 w 2560"/>
                <a:gd name="T39" fmla="*/ 2147483647 h 2863"/>
                <a:gd name="T40" fmla="*/ 2147483647 w 2560"/>
                <a:gd name="T41" fmla="*/ 2147483647 h 2863"/>
                <a:gd name="T42" fmla="*/ 2147483647 w 2560"/>
                <a:gd name="T43" fmla="*/ 2147483647 h 2863"/>
                <a:gd name="T44" fmla="*/ 2147483647 w 2560"/>
                <a:gd name="T45" fmla="*/ 2147483647 h 2863"/>
                <a:gd name="T46" fmla="*/ 2147483647 w 2560"/>
                <a:gd name="T47" fmla="*/ 2147483647 h 2863"/>
                <a:gd name="T48" fmla="*/ 2147483647 w 2560"/>
                <a:gd name="T49" fmla="*/ 2147483647 h 2863"/>
                <a:gd name="T50" fmla="*/ 2147483647 w 2560"/>
                <a:gd name="T51" fmla="*/ 2147483647 h 2863"/>
                <a:gd name="T52" fmla="*/ 2147483647 w 2560"/>
                <a:gd name="T53" fmla="*/ 2147483647 h 2863"/>
                <a:gd name="T54" fmla="*/ 2147483647 w 2560"/>
                <a:gd name="T55" fmla="*/ 2147483647 h 2863"/>
                <a:gd name="T56" fmla="*/ 2147483647 w 2560"/>
                <a:gd name="T57" fmla="*/ 2147483647 h 2863"/>
                <a:gd name="T58" fmla="*/ 2147483647 w 2560"/>
                <a:gd name="T59" fmla="*/ 2147483647 h 2863"/>
                <a:gd name="T60" fmla="*/ 2147483647 w 2560"/>
                <a:gd name="T61" fmla="*/ 2147483647 h 2863"/>
                <a:gd name="T62" fmla="*/ 2147483647 w 2560"/>
                <a:gd name="T63" fmla="*/ 2147483647 h 2863"/>
                <a:gd name="T64" fmla="*/ 2147483647 w 2560"/>
                <a:gd name="T65" fmla="*/ 2147483647 h 2863"/>
                <a:gd name="T66" fmla="*/ 2147483647 w 2560"/>
                <a:gd name="T67" fmla="*/ 2147483647 h 2863"/>
                <a:gd name="T68" fmla="*/ 2147483647 w 2560"/>
                <a:gd name="T69" fmla="*/ 2147483647 h 2863"/>
                <a:gd name="T70" fmla="*/ 2147483647 w 2560"/>
                <a:gd name="T71" fmla="*/ 2147483647 h 2863"/>
                <a:gd name="T72" fmla="*/ 2147483647 w 2560"/>
                <a:gd name="T73" fmla="*/ 2147483647 h 2863"/>
                <a:gd name="T74" fmla="*/ 2147483647 w 2560"/>
                <a:gd name="T75" fmla="*/ 2147483647 h 2863"/>
                <a:gd name="T76" fmla="*/ 2147483647 w 2560"/>
                <a:gd name="T77" fmla="*/ 2147483647 h 2863"/>
                <a:gd name="T78" fmla="*/ 2147483647 w 2560"/>
                <a:gd name="T79" fmla="*/ 2147483647 h 2863"/>
                <a:gd name="T80" fmla="*/ 2147483647 w 2560"/>
                <a:gd name="T81" fmla="*/ 2147483647 h 2863"/>
                <a:gd name="T82" fmla="*/ 2147483647 w 2560"/>
                <a:gd name="T83" fmla="*/ 2147483647 h 2863"/>
                <a:gd name="T84" fmla="*/ 2147483647 w 2560"/>
                <a:gd name="T85" fmla="*/ 2147483647 h 2863"/>
                <a:gd name="T86" fmla="*/ 2147483647 w 2560"/>
                <a:gd name="T87" fmla="*/ 2147483647 h 2863"/>
                <a:gd name="T88" fmla="*/ 2147483647 w 2560"/>
                <a:gd name="T89" fmla="*/ 2147483647 h 2863"/>
                <a:gd name="T90" fmla="*/ 2147483647 w 2560"/>
                <a:gd name="T91" fmla="*/ 2147483647 h 2863"/>
                <a:gd name="T92" fmla="*/ 2147483647 w 2560"/>
                <a:gd name="T93" fmla="*/ 2147483647 h 286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60" h="2863" extrusionOk="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3" name="Google Shape;392;p3"/>
            <p:cNvSpPr>
              <a:spLocks/>
            </p:cNvSpPr>
            <p:nvPr/>
          </p:nvSpPr>
          <p:spPr bwMode="auto">
            <a:xfrm>
              <a:off x="3740537" y="4714595"/>
              <a:ext cx="15112" cy="120596"/>
            </a:xfrm>
            <a:custGeom>
              <a:avLst/>
              <a:gdLst>
                <a:gd name="T0" fmla="*/ 2147483647 w 304"/>
                <a:gd name="T1" fmla="*/ 2147483647 h 2426"/>
                <a:gd name="T2" fmla="*/ 2147483647 w 304"/>
                <a:gd name="T3" fmla="*/ 2147483647 h 2426"/>
                <a:gd name="T4" fmla="*/ 2147483647 w 304"/>
                <a:gd name="T5" fmla="*/ 2147483647 h 2426"/>
                <a:gd name="T6" fmla="*/ 2147483647 w 304"/>
                <a:gd name="T7" fmla="*/ 2147483647 h 2426"/>
                <a:gd name="T8" fmla="*/ 2147483647 w 304"/>
                <a:gd name="T9" fmla="*/ 2147483647 h 2426"/>
                <a:gd name="T10" fmla="*/ 2147483647 w 304"/>
                <a:gd name="T11" fmla="*/ 2147483647 h 2426"/>
                <a:gd name="T12" fmla="*/ 2147483647 w 304"/>
                <a:gd name="T13" fmla="*/ 2147483647 h 2426"/>
                <a:gd name="T14" fmla="*/ 2147483647 w 304"/>
                <a:gd name="T15" fmla="*/ 2147483647 h 2426"/>
                <a:gd name="T16" fmla="*/ 2147483647 w 304"/>
                <a:gd name="T17" fmla="*/ 2147483647 h 2426"/>
                <a:gd name="T18" fmla="*/ 2147483647 w 304"/>
                <a:gd name="T19" fmla="*/ 2147483647 h 2426"/>
                <a:gd name="T20" fmla="*/ 2147483647 w 304"/>
                <a:gd name="T21" fmla="*/ 2147483647 h 2426"/>
                <a:gd name="T22" fmla="*/ 2147483647 w 304"/>
                <a:gd name="T23" fmla="*/ 2147483647 h 2426"/>
                <a:gd name="T24" fmla="*/ 2147483647 w 304"/>
                <a:gd name="T25" fmla="*/ 2147483647 h 2426"/>
                <a:gd name="T26" fmla="*/ 2147483647 w 304"/>
                <a:gd name="T27" fmla="*/ 2147483647 h 2426"/>
                <a:gd name="T28" fmla="*/ 2147483647 w 304"/>
                <a:gd name="T29" fmla="*/ 2147483647 h 2426"/>
                <a:gd name="T30" fmla="*/ 2147483647 w 304"/>
                <a:gd name="T31" fmla="*/ 2147483647 h 2426"/>
                <a:gd name="T32" fmla="*/ 2147483647 w 304"/>
                <a:gd name="T33" fmla="*/ 2147483647 h 2426"/>
                <a:gd name="T34" fmla="*/ 2147483647 w 304"/>
                <a:gd name="T35" fmla="*/ 2147483647 h 2426"/>
                <a:gd name="T36" fmla="*/ 2147483647 w 304"/>
                <a:gd name="T37" fmla="*/ 2147483647 h 2426"/>
                <a:gd name="T38" fmla="*/ 2147483647 w 304"/>
                <a:gd name="T39" fmla="*/ 2147483647 h 24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4" h="2426" extrusionOk="0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4" name="Google Shape;393;p3"/>
            <p:cNvSpPr>
              <a:spLocks/>
            </p:cNvSpPr>
            <p:nvPr/>
          </p:nvSpPr>
          <p:spPr bwMode="auto">
            <a:xfrm>
              <a:off x="3902890" y="4863576"/>
              <a:ext cx="15112" cy="135609"/>
            </a:xfrm>
            <a:custGeom>
              <a:avLst/>
              <a:gdLst>
                <a:gd name="T0" fmla="*/ 2147483647 w 304"/>
                <a:gd name="T1" fmla="*/ 0 h 2728"/>
                <a:gd name="T2" fmla="*/ 2147483647 w 304"/>
                <a:gd name="T3" fmla="*/ 2147483647 h 2728"/>
                <a:gd name="T4" fmla="*/ 2147483647 w 304"/>
                <a:gd name="T5" fmla="*/ 2147483647 h 2728"/>
                <a:gd name="T6" fmla="*/ 2147483647 w 304"/>
                <a:gd name="T7" fmla="*/ 2147483647 h 2728"/>
                <a:gd name="T8" fmla="*/ 2147483647 w 304"/>
                <a:gd name="T9" fmla="*/ 2147483647 h 2728"/>
                <a:gd name="T10" fmla="*/ 2147483647 w 304"/>
                <a:gd name="T11" fmla="*/ 2147483647 h 2728"/>
                <a:gd name="T12" fmla="*/ 2147483647 w 304"/>
                <a:gd name="T13" fmla="*/ 2147483647 h 2728"/>
                <a:gd name="T14" fmla="*/ 2147483647 w 304"/>
                <a:gd name="T15" fmla="*/ 2147483647 h 2728"/>
                <a:gd name="T16" fmla="*/ 2147483647 w 304"/>
                <a:gd name="T17" fmla="*/ 2147483647 h 2728"/>
                <a:gd name="T18" fmla="*/ 2147483647 w 304"/>
                <a:gd name="T19" fmla="*/ 2147483647 h 2728"/>
                <a:gd name="T20" fmla="*/ 2147483647 w 304"/>
                <a:gd name="T21" fmla="*/ 2147483647 h 2728"/>
                <a:gd name="T22" fmla="*/ 2147483647 w 304"/>
                <a:gd name="T23" fmla="*/ 2147483647 h 2728"/>
                <a:gd name="T24" fmla="*/ 2147483647 w 304"/>
                <a:gd name="T25" fmla="*/ 2147483647 h 2728"/>
                <a:gd name="T26" fmla="*/ 2147483647 w 304"/>
                <a:gd name="T27" fmla="*/ 2147483647 h 2728"/>
                <a:gd name="T28" fmla="*/ 2147483647 w 304"/>
                <a:gd name="T29" fmla="*/ 2147483647 h 2728"/>
                <a:gd name="T30" fmla="*/ 2147483647 w 304"/>
                <a:gd name="T31" fmla="*/ 2147483647 h 2728"/>
                <a:gd name="T32" fmla="*/ 2147483647 w 304"/>
                <a:gd name="T33" fmla="*/ 2147483647 h 2728"/>
                <a:gd name="T34" fmla="*/ 2147483647 w 304"/>
                <a:gd name="T35" fmla="*/ 0 h 2728"/>
                <a:gd name="T36" fmla="*/ 2147483647 w 304"/>
                <a:gd name="T37" fmla="*/ 0 h 27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4" h="2728" extrusionOk="0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5" name="Google Shape;394;p3"/>
            <p:cNvSpPr>
              <a:spLocks/>
            </p:cNvSpPr>
            <p:nvPr/>
          </p:nvSpPr>
          <p:spPr bwMode="auto">
            <a:xfrm>
              <a:off x="4113760" y="4942217"/>
              <a:ext cx="23513" cy="35195"/>
            </a:xfrm>
            <a:custGeom>
              <a:avLst/>
              <a:gdLst>
                <a:gd name="T0" fmla="*/ 2147483647 w 473"/>
                <a:gd name="T1" fmla="*/ 2147483647 h 708"/>
                <a:gd name="T2" fmla="*/ 2147483647 w 473"/>
                <a:gd name="T3" fmla="*/ 2147483647 h 708"/>
                <a:gd name="T4" fmla="*/ 2147483647 w 473"/>
                <a:gd name="T5" fmla="*/ 2147483647 h 708"/>
                <a:gd name="T6" fmla="*/ 2147483647 w 473"/>
                <a:gd name="T7" fmla="*/ 2147483647 h 708"/>
                <a:gd name="T8" fmla="*/ 2147483647 w 473"/>
                <a:gd name="T9" fmla="*/ 2147483647 h 708"/>
                <a:gd name="T10" fmla="*/ 2147483647 w 473"/>
                <a:gd name="T11" fmla="*/ 2147483647 h 708"/>
                <a:gd name="T12" fmla="*/ 2147483647 w 473"/>
                <a:gd name="T13" fmla="*/ 2147483647 h 708"/>
                <a:gd name="T14" fmla="*/ 2147483647 w 473"/>
                <a:gd name="T15" fmla="*/ 2147483647 h 708"/>
                <a:gd name="T16" fmla="*/ 2147483647 w 473"/>
                <a:gd name="T17" fmla="*/ 2147483647 h 708"/>
                <a:gd name="T18" fmla="*/ 2147483647 w 473"/>
                <a:gd name="T19" fmla="*/ 2147483647 h 708"/>
                <a:gd name="T20" fmla="*/ 2147483647 w 473"/>
                <a:gd name="T21" fmla="*/ 2147483647 h 708"/>
                <a:gd name="T22" fmla="*/ 2147483647 w 473"/>
                <a:gd name="T23" fmla="*/ 2147483647 h 708"/>
                <a:gd name="T24" fmla="*/ 2147483647 w 473"/>
                <a:gd name="T25" fmla="*/ 2147483647 h 708"/>
                <a:gd name="T26" fmla="*/ 2147483647 w 473"/>
                <a:gd name="T27" fmla="*/ 2147483647 h 708"/>
                <a:gd name="T28" fmla="*/ 2147483647 w 473"/>
                <a:gd name="T29" fmla="*/ 2147483647 h 708"/>
                <a:gd name="T30" fmla="*/ 2147483647 w 473"/>
                <a:gd name="T31" fmla="*/ 2147483647 h 708"/>
                <a:gd name="T32" fmla="*/ 2147483647 w 473"/>
                <a:gd name="T33" fmla="*/ 2147483647 h 708"/>
                <a:gd name="T34" fmla="*/ 2147483647 w 473"/>
                <a:gd name="T35" fmla="*/ 2147483647 h 708"/>
                <a:gd name="T36" fmla="*/ 2147483647 w 473"/>
                <a:gd name="T37" fmla="*/ 2147483647 h 708"/>
                <a:gd name="T38" fmla="*/ 2147483647 w 473"/>
                <a:gd name="T39" fmla="*/ 2147483647 h 708"/>
                <a:gd name="T40" fmla="*/ 2147483647 w 473"/>
                <a:gd name="T41" fmla="*/ 2147483647 h 708"/>
                <a:gd name="T42" fmla="*/ 2147483647 w 473"/>
                <a:gd name="T43" fmla="*/ 2147483647 h 708"/>
                <a:gd name="T44" fmla="*/ 2147483647 w 473"/>
                <a:gd name="T45" fmla="*/ 2147483647 h 70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73" h="708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6" name="Google Shape;395;p3"/>
            <p:cNvSpPr>
              <a:spLocks/>
            </p:cNvSpPr>
            <p:nvPr/>
          </p:nvSpPr>
          <p:spPr bwMode="auto">
            <a:xfrm>
              <a:off x="4065243" y="4915473"/>
              <a:ext cx="128898" cy="87042"/>
            </a:xfrm>
            <a:custGeom>
              <a:avLst/>
              <a:gdLst>
                <a:gd name="T0" fmla="*/ 2147483647 w 2593"/>
                <a:gd name="T1" fmla="*/ 2147483647 h 1751"/>
                <a:gd name="T2" fmla="*/ 2147483647 w 2593"/>
                <a:gd name="T3" fmla="*/ 2147483647 h 1751"/>
                <a:gd name="T4" fmla="*/ 2147483647 w 2593"/>
                <a:gd name="T5" fmla="*/ 2147483647 h 1751"/>
                <a:gd name="T6" fmla="*/ 2147483647 w 2593"/>
                <a:gd name="T7" fmla="*/ 2147483647 h 1751"/>
                <a:gd name="T8" fmla="*/ 2147483647 w 2593"/>
                <a:gd name="T9" fmla="*/ 2147483647 h 1751"/>
                <a:gd name="T10" fmla="*/ 2147483647 w 2593"/>
                <a:gd name="T11" fmla="*/ 2147483647 h 1751"/>
                <a:gd name="T12" fmla="*/ 2147483647 w 2593"/>
                <a:gd name="T13" fmla="*/ 2147483647 h 1751"/>
                <a:gd name="T14" fmla="*/ 2147483647 w 2593"/>
                <a:gd name="T15" fmla="*/ 2147483647 h 1751"/>
                <a:gd name="T16" fmla="*/ 2147483647 w 2593"/>
                <a:gd name="T17" fmla="*/ 2147483647 h 1751"/>
                <a:gd name="T18" fmla="*/ 2147483647 w 2593"/>
                <a:gd name="T19" fmla="*/ 2147483647 h 1751"/>
                <a:gd name="T20" fmla="*/ 2147483647 w 2593"/>
                <a:gd name="T21" fmla="*/ 2147483647 h 1751"/>
                <a:gd name="T22" fmla="*/ 2147483647 w 2593"/>
                <a:gd name="T23" fmla="*/ 2147483647 h 1751"/>
                <a:gd name="T24" fmla="*/ 2147483647 w 2593"/>
                <a:gd name="T25" fmla="*/ 2147483647 h 1751"/>
                <a:gd name="T26" fmla="*/ 2147483647 w 2593"/>
                <a:gd name="T27" fmla="*/ 2147483647 h 1751"/>
                <a:gd name="T28" fmla="*/ 2147483647 w 2593"/>
                <a:gd name="T29" fmla="*/ 2147483647 h 1751"/>
                <a:gd name="T30" fmla="*/ 2147483647 w 2593"/>
                <a:gd name="T31" fmla="*/ 2147483647 h 1751"/>
                <a:gd name="T32" fmla="*/ 2147483647 w 2593"/>
                <a:gd name="T33" fmla="*/ 0 h 1751"/>
                <a:gd name="T34" fmla="*/ 2147483647 w 2593"/>
                <a:gd name="T35" fmla="*/ 2147483647 h 1751"/>
                <a:gd name="T36" fmla="*/ 2147483647 w 2593"/>
                <a:gd name="T37" fmla="*/ 2147483647 h 1751"/>
                <a:gd name="T38" fmla="*/ 2147483647 w 2593"/>
                <a:gd name="T39" fmla="*/ 2147483647 h 1751"/>
                <a:gd name="T40" fmla="*/ 2147483647 w 2593"/>
                <a:gd name="T41" fmla="*/ 2147483647 h 1751"/>
                <a:gd name="T42" fmla="*/ 2147483647 w 2593"/>
                <a:gd name="T43" fmla="*/ 2147483647 h 1751"/>
                <a:gd name="T44" fmla="*/ 2147483647 w 2593"/>
                <a:gd name="T45" fmla="*/ 2147483647 h 1751"/>
                <a:gd name="T46" fmla="*/ 2147483647 w 2593"/>
                <a:gd name="T47" fmla="*/ 2147483647 h 1751"/>
                <a:gd name="T48" fmla="*/ 2147483647 w 2593"/>
                <a:gd name="T49" fmla="*/ 2147483647 h 1751"/>
                <a:gd name="T50" fmla="*/ 2147483647 w 2593"/>
                <a:gd name="T51" fmla="*/ 2147483647 h 1751"/>
                <a:gd name="T52" fmla="*/ 2147483647 w 2593"/>
                <a:gd name="T53" fmla="*/ 2147483647 h 1751"/>
                <a:gd name="T54" fmla="*/ 0 w 2593"/>
                <a:gd name="T55" fmla="*/ 2147483647 h 1751"/>
                <a:gd name="T56" fmla="*/ 0 w 2593"/>
                <a:gd name="T57" fmla="*/ 2147483647 h 1751"/>
                <a:gd name="T58" fmla="*/ 0 w 2593"/>
                <a:gd name="T59" fmla="*/ 2147483647 h 1751"/>
                <a:gd name="T60" fmla="*/ 2147483647 w 2593"/>
                <a:gd name="T61" fmla="*/ 2147483647 h 1751"/>
                <a:gd name="T62" fmla="*/ 2147483647 w 2593"/>
                <a:gd name="T63" fmla="*/ 2147483647 h 1751"/>
                <a:gd name="T64" fmla="*/ 2147483647 w 2593"/>
                <a:gd name="T65" fmla="*/ 2147483647 h 1751"/>
                <a:gd name="T66" fmla="*/ 2147483647 w 2593"/>
                <a:gd name="T67" fmla="*/ 2147483647 h 1751"/>
                <a:gd name="T68" fmla="*/ 2147483647 w 2593"/>
                <a:gd name="T69" fmla="*/ 2147483647 h 1751"/>
                <a:gd name="T70" fmla="*/ 2147483647 w 2593"/>
                <a:gd name="T71" fmla="*/ 2147483647 h 1751"/>
                <a:gd name="T72" fmla="*/ 2147483647 w 2593"/>
                <a:gd name="T73" fmla="*/ 2147483647 h 1751"/>
                <a:gd name="T74" fmla="*/ 2147483647 w 2593"/>
                <a:gd name="T75" fmla="*/ 2147483647 h 1751"/>
                <a:gd name="T76" fmla="*/ 2147483647 w 2593"/>
                <a:gd name="T77" fmla="*/ 2147483647 h 1751"/>
                <a:gd name="T78" fmla="*/ 2147483647 w 2593"/>
                <a:gd name="T79" fmla="*/ 2147483647 h 1751"/>
                <a:gd name="T80" fmla="*/ 2147483647 w 2593"/>
                <a:gd name="T81" fmla="*/ 2147483647 h 1751"/>
                <a:gd name="T82" fmla="*/ 2147483647 w 2593"/>
                <a:gd name="T83" fmla="*/ 2147483647 h 1751"/>
                <a:gd name="T84" fmla="*/ 2147483647 w 2593"/>
                <a:gd name="T85" fmla="*/ 2147483647 h 1751"/>
                <a:gd name="T86" fmla="*/ 2147483647 w 2593"/>
                <a:gd name="T87" fmla="*/ 2147483647 h 1751"/>
                <a:gd name="T88" fmla="*/ 2147483647 w 2593"/>
                <a:gd name="T89" fmla="*/ 2147483647 h 1751"/>
                <a:gd name="T90" fmla="*/ 2147483647 w 2593"/>
                <a:gd name="T91" fmla="*/ 2147483647 h 1751"/>
                <a:gd name="T92" fmla="*/ 2147483647 w 2593"/>
                <a:gd name="T93" fmla="*/ 2147483647 h 1751"/>
                <a:gd name="T94" fmla="*/ 2147483647 w 2593"/>
                <a:gd name="T95" fmla="*/ 2147483647 h 1751"/>
                <a:gd name="T96" fmla="*/ 2147483647 w 2593"/>
                <a:gd name="T97" fmla="*/ 2147483647 h 1751"/>
                <a:gd name="T98" fmla="*/ 2147483647 w 2593"/>
                <a:gd name="T99" fmla="*/ 2147483647 h 1751"/>
                <a:gd name="T100" fmla="*/ 2147483647 w 2593"/>
                <a:gd name="T101" fmla="*/ 2147483647 h 1751"/>
                <a:gd name="T102" fmla="*/ 2147483647 w 2593"/>
                <a:gd name="T103" fmla="*/ 2147483647 h 1751"/>
                <a:gd name="T104" fmla="*/ 2147483647 w 2593"/>
                <a:gd name="T105" fmla="*/ 2147483647 h 1751"/>
                <a:gd name="T106" fmla="*/ 2147483647 w 2593"/>
                <a:gd name="T107" fmla="*/ 0 h 1751"/>
                <a:gd name="T108" fmla="*/ 2147483647 w 2593"/>
                <a:gd name="T109" fmla="*/ 0 h 175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593" h="1751" extrusionOk="0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7" name="Google Shape;396;p3"/>
            <p:cNvSpPr>
              <a:spLocks/>
            </p:cNvSpPr>
            <p:nvPr/>
          </p:nvSpPr>
          <p:spPr bwMode="auto">
            <a:xfrm>
              <a:off x="4189070" y="4190751"/>
              <a:ext cx="137299" cy="93803"/>
            </a:xfrm>
            <a:custGeom>
              <a:avLst/>
              <a:gdLst>
                <a:gd name="T0" fmla="*/ 2147483647 w 2762"/>
                <a:gd name="T1" fmla="*/ 2147483647 h 1887"/>
                <a:gd name="T2" fmla="*/ 2147483647 w 2762"/>
                <a:gd name="T3" fmla="*/ 2147483647 h 1887"/>
                <a:gd name="T4" fmla="*/ 2147483647 w 2762"/>
                <a:gd name="T5" fmla="*/ 2147483647 h 1887"/>
                <a:gd name="T6" fmla="*/ 2147483647 w 2762"/>
                <a:gd name="T7" fmla="*/ 2147483647 h 1887"/>
                <a:gd name="T8" fmla="*/ 2147483647 w 2762"/>
                <a:gd name="T9" fmla="*/ 2147483647 h 1887"/>
                <a:gd name="T10" fmla="*/ 2147483647 w 2762"/>
                <a:gd name="T11" fmla="*/ 2147483647 h 1887"/>
                <a:gd name="T12" fmla="*/ 2147483647 w 2762"/>
                <a:gd name="T13" fmla="*/ 2147483647 h 1887"/>
                <a:gd name="T14" fmla="*/ 2147483647 w 2762"/>
                <a:gd name="T15" fmla="*/ 2147483647 h 1887"/>
                <a:gd name="T16" fmla="*/ 2147483647 w 2762"/>
                <a:gd name="T17" fmla="*/ 2147483647 h 1887"/>
                <a:gd name="T18" fmla="*/ 2147483647 w 2762"/>
                <a:gd name="T19" fmla="*/ 2147483647 h 1887"/>
                <a:gd name="T20" fmla="*/ 2147483647 w 2762"/>
                <a:gd name="T21" fmla="*/ 2147483647 h 1887"/>
                <a:gd name="T22" fmla="*/ 2147483647 w 2762"/>
                <a:gd name="T23" fmla="*/ 2147483647 h 1887"/>
                <a:gd name="T24" fmla="*/ 2147483647 w 2762"/>
                <a:gd name="T25" fmla="*/ 2147483647 h 1887"/>
                <a:gd name="T26" fmla="*/ 2147483647 w 2762"/>
                <a:gd name="T27" fmla="*/ 2147483647 h 1887"/>
                <a:gd name="T28" fmla="*/ 2147483647 w 2762"/>
                <a:gd name="T29" fmla="*/ 2147483647 h 1887"/>
                <a:gd name="T30" fmla="*/ 2147483647 w 2762"/>
                <a:gd name="T31" fmla="*/ 2147483647 h 1887"/>
                <a:gd name="T32" fmla="*/ 2147483647 w 2762"/>
                <a:gd name="T33" fmla="*/ 2147483647 h 1887"/>
                <a:gd name="T34" fmla="*/ 2147483647 w 2762"/>
                <a:gd name="T35" fmla="*/ 2147483647 h 1887"/>
                <a:gd name="T36" fmla="*/ 2147483647 w 2762"/>
                <a:gd name="T37" fmla="*/ 2147483647 h 1887"/>
                <a:gd name="T38" fmla="*/ 2147483647 w 2762"/>
                <a:gd name="T39" fmla="*/ 2147483647 h 1887"/>
                <a:gd name="T40" fmla="*/ 2147483647 w 2762"/>
                <a:gd name="T41" fmla="*/ 2147483647 h 1887"/>
                <a:gd name="T42" fmla="*/ 2147483647 w 2762"/>
                <a:gd name="T43" fmla="*/ 2147483647 h 1887"/>
                <a:gd name="T44" fmla="*/ 2147483647 w 2762"/>
                <a:gd name="T45" fmla="*/ 2147483647 h 1887"/>
                <a:gd name="T46" fmla="*/ 2147483647 w 2762"/>
                <a:gd name="T47" fmla="*/ 2147483647 h 1887"/>
                <a:gd name="T48" fmla="*/ 2147483647 w 2762"/>
                <a:gd name="T49" fmla="*/ 2147483647 h 1887"/>
                <a:gd name="T50" fmla="*/ 2147483647 w 2762"/>
                <a:gd name="T51" fmla="*/ 2147483647 h 1887"/>
                <a:gd name="T52" fmla="*/ 2147483647 w 2762"/>
                <a:gd name="T53" fmla="*/ 2147483647 h 1887"/>
                <a:gd name="T54" fmla="*/ 2147483647 w 2762"/>
                <a:gd name="T55" fmla="*/ 2147483647 h 1887"/>
                <a:gd name="T56" fmla="*/ 2147483647 w 2762"/>
                <a:gd name="T57" fmla="*/ 2147483647 h 1887"/>
                <a:gd name="T58" fmla="*/ 2147483647 w 2762"/>
                <a:gd name="T59" fmla="*/ 2147483647 h 1887"/>
                <a:gd name="T60" fmla="*/ 2147483647 w 2762"/>
                <a:gd name="T61" fmla="*/ 2147483647 h 1887"/>
                <a:gd name="T62" fmla="*/ 2147483647 w 2762"/>
                <a:gd name="T63" fmla="*/ 2147483647 h 1887"/>
                <a:gd name="T64" fmla="*/ 2147483647 w 2762"/>
                <a:gd name="T65" fmla="*/ 2147483647 h 1887"/>
                <a:gd name="T66" fmla="*/ 2147483647 w 2762"/>
                <a:gd name="T67" fmla="*/ 2147483647 h 1887"/>
                <a:gd name="T68" fmla="*/ 2147483647 w 2762"/>
                <a:gd name="T69" fmla="*/ 2147483647 h 1887"/>
                <a:gd name="T70" fmla="*/ 2147483647 w 2762"/>
                <a:gd name="T71" fmla="*/ 2147483647 h 1887"/>
                <a:gd name="T72" fmla="*/ 2147483647 w 2762"/>
                <a:gd name="T73" fmla="*/ 2147483647 h 1887"/>
                <a:gd name="T74" fmla="*/ 2147483647 w 2762"/>
                <a:gd name="T75" fmla="*/ 2147483647 h 1887"/>
                <a:gd name="T76" fmla="*/ 2147483647 w 2762"/>
                <a:gd name="T77" fmla="*/ 2147483647 h 1887"/>
                <a:gd name="T78" fmla="*/ 2147483647 w 2762"/>
                <a:gd name="T79" fmla="*/ 2147483647 h 1887"/>
                <a:gd name="T80" fmla="*/ 2147483647 w 2762"/>
                <a:gd name="T81" fmla="*/ 2147483647 h 1887"/>
                <a:gd name="T82" fmla="*/ 2147483647 w 2762"/>
                <a:gd name="T83" fmla="*/ 2147483647 h 1887"/>
                <a:gd name="T84" fmla="*/ 2147483647 w 2762"/>
                <a:gd name="T85" fmla="*/ 2147483647 h 1887"/>
                <a:gd name="T86" fmla="*/ 2147483647 w 2762"/>
                <a:gd name="T87" fmla="*/ 2147483647 h 1887"/>
                <a:gd name="T88" fmla="*/ 2147483647 w 2762"/>
                <a:gd name="T89" fmla="*/ 2147483647 h 1887"/>
                <a:gd name="T90" fmla="*/ 2147483647 w 2762"/>
                <a:gd name="T91" fmla="*/ 2147483647 h 1887"/>
                <a:gd name="T92" fmla="*/ 2147483647 w 2762"/>
                <a:gd name="T93" fmla="*/ 2147483647 h 1887"/>
                <a:gd name="T94" fmla="*/ 2147483647 w 2762"/>
                <a:gd name="T95" fmla="*/ 2147483647 h 1887"/>
                <a:gd name="T96" fmla="*/ 2147483647 w 2762"/>
                <a:gd name="T97" fmla="*/ 2147483647 h 1887"/>
                <a:gd name="T98" fmla="*/ 2147483647 w 2762"/>
                <a:gd name="T99" fmla="*/ 2147483647 h 1887"/>
                <a:gd name="T100" fmla="*/ 2147483647 w 2762"/>
                <a:gd name="T101" fmla="*/ 2147483647 h 1887"/>
                <a:gd name="T102" fmla="*/ 2147483647 w 2762"/>
                <a:gd name="T103" fmla="*/ 2147483647 h 1887"/>
                <a:gd name="T104" fmla="*/ 2147483647 w 2762"/>
                <a:gd name="T105" fmla="*/ 2147483647 h 1887"/>
                <a:gd name="T106" fmla="*/ 2147483647 w 2762"/>
                <a:gd name="T107" fmla="*/ 2147483647 h 1887"/>
                <a:gd name="T108" fmla="*/ 2147483647 w 2762"/>
                <a:gd name="T109" fmla="*/ 2147483647 h 188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62" h="1887" extrusionOk="0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8" name="Google Shape;397;p3"/>
            <p:cNvSpPr>
              <a:spLocks/>
            </p:cNvSpPr>
            <p:nvPr/>
          </p:nvSpPr>
          <p:spPr bwMode="auto">
            <a:xfrm>
              <a:off x="3712103" y="4615871"/>
              <a:ext cx="41906" cy="45236"/>
            </a:xfrm>
            <a:custGeom>
              <a:avLst/>
              <a:gdLst>
                <a:gd name="T0" fmla="*/ 2147483647 w 843"/>
                <a:gd name="T1" fmla="*/ 2147483647 h 910"/>
                <a:gd name="T2" fmla="*/ 0 w 843"/>
                <a:gd name="T3" fmla="*/ 2147483647 h 910"/>
                <a:gd name="T4" fmla="*/ 0 w 843"/>
                <a:gd name="T5" fmla="*/ 2147483647 h 910"/>
                <a:gd name="T6" fmla="*/ 2147483647 w 843"/>
                <a:gd name="T7" fmla="*/ 2147483647 h 910"/>
                <a:gd name="T8" fmla="*/ 2147483647 w 843"/>
                <a:gd name="T9" fmla="*/ 2147483647 h 910"/>
                <a:gd name="T10" fmla="*/ 2147483647 w 843"/>
                <a:gd name="T11" fmla="*/ 2147483647 h 910"/>
                <a:gd name="T12" fmla="*/ 2147483647 w 843"/>
                <a:gd name="T13" fmla="*/ 2147483647 h 910"/>
                <a:gd name="T14" fmla="*/ 2147483647 w 843"/>
                <a:gd name="T15" fmla="*/ 2147483647 h 910"/>
                <a:gd name="T16" fmla="*/ 2147483647 w 843"/>
                <a:gd name="T17" fmla="*/ 2147483647 h 910"/>
                <a:gd name="T18" fmla="*/ 2147483647 w 843"/>
                <a:gd name="T19" fmla="*/ 2147483647 h 910"/>
                <a:gd name="T20" fmla="*/ 2147483647 w 843"/>
                <a:gd name="T21" fmla="*/ 2147483647 h 910"/>
                <a:gd name="T22" fmla="*/ 2147483647 w 843"/>
                <a:gd name="T23" fmla="*/ 2147483647 h 910"/>
                <a:gd name="T24" fmla="*/ 2147483647 w 843"/>
                <a:gd name="T25" fmla="*/ 2147483647 h 910"/>
                <a:gd name="T26" fmla="*/ 2147483647 w 843"/>
                <a:gd name="T27" fmla="*/ 2147483647 h 910"/>
                <a:gd name="T28" fmla="*/ 2147483647 w 843"/>
                <a:gd name="T29" fmla="*/ 2147483647 h 910"/>
                <a:gd name="T30" fmla="*/ 2147483647 w 843"/>
                <a:gd name="T31" fmla="*/ 2147483647 h 910"/>
                <a:gd name="T32" fmla="*/ 2147483647 w 843"/>
                <a:gd name="T33" fmla="*/ 2147483647 h 910"/>
                <a:gd name="T34" fmla="*/ 2147483647 w 843"/>
                <a:gd name="T35" fmla="*/ 2147483647 h 910"/>
                <a:gd name="T36" fmla="*/ 2147483647 w 843"/>
                <a:gd name="T37" fmla="*/ 2147483647 h 910"/>
                <a:gd name="T38" fmla="*/ 2147483647 w 843"/>
                <a:gd name="T39" fmla="*/ 2147483647 h 910"/>
                <a:gd name="T40" fmla="*/ 2147483647 w 843"/>
                <a:gd name="T41" fmla="*/ 2147483647 h 910"/>
                <a:gd name="T42" fmla="*/ 2147483647 w 843"/>
                <a:gd name="T43" fmla="*/ 2147483647 h 910"/>
                <a:gd name="T44" fmla="*/ 2147483647 w 843"/>
                <a:gd name="T45" fmla="*/ 2147483647 h 910"/>
                <a:gd name="T46" fmla="*/ 2147483647 w 843"/>
                <a:gd name="T47" fmla="*/ 2147483647 h 910"/>
                <a:gd name="T48" fmla="*/ 2147483647 w 843"/>
                <a:gd name="T49" fmla="*/ 2147483647 h 910"/>
                <a:gd name="T50" fmla="*/ 2147483647 w 843"/>
                <a:gd name="T51" fmla="*/ 2147483647 h 910"/>
                <a:gd name="T52" fmla="*/ 2147483647 w 843"/>
                <a:gd name="T53" fmla="*/ 2147483647 h 910"/>
                <a:gd name="T54" fmla="*/ 2147483647 w 843"/>
                <a:gd name="T55" fmla="*/ 2147483647 h 910"/>
                <a:gd name="T56" fmla="*/ 2147483647 w 843"/>
                <a:gd name="T57" fmla="*/ 2147483647 h 910"/>
                <a:gd name="T58" fmla="*/ 2147483647 w 843"/>
                <a:gd name="T59" fmla="*/ 2147483647 h 910"/>
                <a:gd name="T60" fmla="*/ 2147483647 w 843"/>
                <a:gd name="T61" fmla="*/ 2147483647 h 910"/>
                <a:gd name="T62" fmla="*/ 2147483647 w 843"/>
                <a:gd name="T63" fmla="*/ 2147483647 h 910"/>
                <a:gd name="T64" fmla="*/ 2147483647 w 843"/>
                <a:gd name="T65" fmla="*/ 2147483647 h 910"/>
                <a:gd name="T66" fmla="*/ 2147483647 w 843"/>
                <a:gd name="T67" fmla="*/ 2147483647 h 910"/>
                <a:gd name="T68" fmla="*/ 2147483647 w 843"/>
                <a:gd name="T69" fmla="*/ 2147483647 h 910"/>
                <a:gd name="T70" fmla="*/ 2147483647 w 843"/>
                <a:gd name="T71" fmla="*/ 2147483647 h 910"/>
                <a:gd name="T72" fmla="*/ 2147483647 w 843"/>
                <a:gd name="T73" fmla="*/ 2147483647 h 9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43" h="910" extrusionOk="0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9" name="Google Shape;398;p3"/>
            <p:cNvSpPr>
              <a:spLocks/>
            </p:cNvSpPr>
            <p:nvPr/>
          </p:nvSpPr>
          <p:spPr bwMode="auto">
            <a:xfrm>
              <a:off x="4307927" y="3266940"/>
              <a:ext cx="590853" cy="1874514"/>
            </a:xfrm>
            <a:custGeom>
              <a:avLst/>
              <a:gdLst>
                <a:gd name="T0" fmla="*/ 2147483647 w 11886"/>
                <a:gd name="T1" fmla="*/ 2147483647 h 37709"/>
                <a:gd name="T2" fmla="*/ 2147483647 w 11886"/>
                <a:gd name="T3" fmla="*/ 2147483647 h 37709"/>
                <a:gd name="T4" fmla="*/ 2147483647 w 11886"/>
                <a:gd name="T5" fmla="*/ 2147483647 h 37709"/>
                <a:gd name="T6" fmla="*/ 2147483647 w 11886"/>
                <a:gd name="T7" fmla="*/ 2147483647 h 37709"/>
                <a:gd name="T8" fmla="*/ 2147483647 w 11886"/>
                <a:gd name="T9" fmla="*/ 2147483647 h 37709"/>
                <a:gd name="T10" fmla="*/ 2147483647 w 11886"/>
                <a:gd name="T11" fmla="*/ 2147483647 h 37709"/>
                <a:gd name="T12" fmla="*/ 2147483647 w 11886"/>
                <a:gd name="T13" fmla="*/ 2147483647 h 37709"/>
                <a:gd name="T14" fmla="*/ 0 w 11886"/>
                <a:gd name="T15" fmla="*/ 2147483647 h 37709"/>
                <a:gd name="T16" fmla="*/ 2147483647 w 11886"/>
                <a:gd name="T17" fmla="*/ 2147483647 h 37709"/>
                <a:gd name="T18" fmla="*/ 2147483647 w 11886"/>
                <a:gd name="T19" fmla="*/ 2147483647 h 37709"/>
                <a:gd name="T20" fmla="*/ 2147483647 w 11886"/>
                <a:gd name="T21" fmla="*/ 2147483647 h 37709"/>
                <a:gd name="T22" fmla="*/ 2147483647 w 11886"/>
                <a:gd name="T23" fmla="*/ 2147483647 h 37709"/>
                <a:gd name="T24" fmla="*/ 2147483647 w 11886"/>
                <a:gd name="T25" fmla="*/ 2147483647 h 37709"/>
                <a:gd name="T26" fmla="*/ 2147483647 w 11886"/>
                <a:gd name="T27" fmla="*/ 2147483647 h 37709"/>
                <a:gd name="T28" fmla="*/ 2147483647 w 11886"/>
                <a:gd name="T29" fmla="*/ 2147483647 h 37709"/>
                <a:gd name="T30" fmla="*/ 2147483647 w 11886"/>
                <a:gd name="T31" fmla="*/ 2147483647 h 37709"/>
                <a:gd name="T32" fmla="*/ 2147483647 w 11886"/>
                <a:gd name="T33" fmla="*/ 2147483647 h 37709"/>
                <a:gd name="T34" fmla="*/ 2147483647 w 11886"/>
                <a:gd name="T35" fmla="*/ 2147483647 h 37709"/>
                <a:gd name="T36" fmla="*/ 2147483647 w 11886"/>
                <a:gd name="T37" fmla="*/ 2147483647 h 37709"/>
                <a:gd name="T38" fmla="*/ 2147483647 w 11886"/>
                <a:gd name="T39" fmla="*/ 2147483647 h 37709"/>
                <a:gd name="T40" fmla="*/ 2147483647 w 11886"/>
                <a:gd name="T41" fmla="*/ 2147483647 h 37709"/>
                <a:gd name="T42" fmla="*/ 2147483647 w 11886"/>
                <a:gd name="T43" fmla="*/ 2147483647 h 37709"/>
                <a:gd name="T44" fmla="*/ 2147483647 w 11886"/>
                <a:gd name="T45" fmla="*/ 2147483647 h 37709"/>
                <a:gd name="T46" fmla="*/ 2147483647 w 11886"/>
                <a:gd name="T47" fmla="*/ 2147483647 h 37709"/>
                <a:gd name="T48" fmla="*/ 2147483647 w 11886"/>
                <a:gd name="T49" fmla="*/ 2147483647 h 37709"/>
                <a:gd name="T50" fmla="*/ 2147483647 w 11886"/>
                <a:gd name="T51" fmla="*/ 2147483647 h 37709"/>
                <a:gd name="T52" fmla="*/ 2147483647 w 11886"/>
                <a:gd name="T53" fmla="*/ 2147483647 h 37709"/>
                <a:gd name="T54" fmla="*/ 2147483647 w 11886"/>
                <a:gd name="T55" fmla="*/ 2147483647 h 37709"/>
                <a:gd name="T56" fmla="*/ 2147483647 w 11886"/>
                <a:gd name="T57" fmla="*/ 2147483647 h 37709"/>
                <a:gd name="T58" fmla="*/ 2147483647 w 11886"/>
                <a:gd name="T59" fmla="*/ 2147483647 h 37709"/>
                <a:gd name="T60" fmla="*/ 2147483647 w 11886"/>
                <a:gd name="T61" fmla="*/ 2147483647 h 37709"/>
                <a:gd name="T62" fmla="*/ 2147483647 w 11886"/>
                <a:gd name="T63" fmla="*/ 2147483647 h 37709"/>
                <a:gd name="T64" fmla="*/ 2147483647 w 11886"/>
                <a:gd name="T65" fmla="*/ 2147483647 h 37709"/>
                <a:gd name="T66" fmla="*/ 2147483647 w 11886"/>
                <a:gd name="T67" fmla="*/ 2147483647 h 37709"/>
                <a:gd name="T68" fmla="*/ 2147483647 w 11886"/>
                <a:gd name="T69" fmla="*/ 2147483647 h 37709"/>
                <a:gd name="T70" fmla="*/ 2147483647 w 11886"/>
                <a:gd name="T71" fmla="*/ 2147483647 h 3770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886" h="37709" extrusionOk="0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0" name="Google Shape;399;p3"/>
            <p:cNvSpPr>
              <a:spLocks/>
            </p:cNvSpPr>
            <p:nvPr/>
          </p:nvSpPr>
          <p:spPr bwMode="auto">
            <a:xfrm>
              <a:off x="2634291" y="4426774"/>
              <a:ext cx="125567" cy="135609"/>
            </a:xfrm>
            <a:custGeom>
              <a:avLst/>
              <a:gdLst>
                <a:gd name="T0" fmla="*/ 2147483647 w 2526"/>
                <a:gd name="T1" fmla="*/ 2147483647 h 2728"/>
                <a:gd name="T2" fmla="*/ 2147483647 w 2526"/>
                <a:gd name="T3" fmla="*/ 2147483647 h 2728"/>
                <a:gd name="T4" fmla="*/ 2147483647 w 2526"/>
                <a:gd name="T5" fmla="*/ 2147483647 h 2728"/>
                <a:gd name="T6" fmla="*/ 2147483647 w 2526"/>
                <a:gd name="T7" fmla="*/ 2147483647 h 2728"/>
                <a:gd name="T8" fmla="*/ 2147483647 w 2526"/>
                <a:gd name="T9" fmla="*/ 2147483647 h 2728"/>
                <a:gd name="T10" fmla="*/ 2147483647 w 2526"/>
                <a:gd name="T11" fmla="*/ 2147483647 h 2728"/>
                <a:gd name="T12" fmla="*/ 2147483647 w 2526"/>
                <a:gd name="T13" fmla="*/ 2147483647 h 2728"/>
                <a:gd name="T14" fmla="*/ 2147483647 w 2526"/>
                <a:gd name="T15" fmla="*/ 2147483647 h 2728"/>
                <a:gd name="T16" fmla="*/ 2147483647 w 2526"/>
                <a:gd name="T17" fmla="*/ 2147483647 h 2728"/>
                <a:gd name="T18" fmla="*/ 2147483647 w 2526"/>
                <a:gd name="T19" fmla="*/ 2147483647 h 2728"/>
                <a:gd name="T20" fmla="*/ 2147483647 w 2526"/>
                <a:gd name="T21" fmla="*/ 2147483647 h 2728"/>
                <a:gd name="T22" fmla="*/ 2147483647 w 2526"/>
                <a:gd name="T23" fmla="*/ 2147483647 h 2728"/>
                <a:gd name="T24" fmla="*/ 2147483647 w 2526"/>
                <a:gd name="T25" fmla="*/ 2147483647 h 2728"/>
                <a:gd name="T26" fmla="*/ 2147483647 w 2526"/>
                <a:gd name="T27" fmla="*/ 2147483647 h 2728"/>
                <a:gd name="T28" fmla="*/ 2147483647 w 2526"/>
                <a:gd name="T29" fmla="*/ 2147483647 h 2728"/>
                <a:gd name="T30" fmla="*/ 2147483647 w 2526"/>
                <a:gd name="T31" fmla="*/ 0 h 2728"/>
                <a:gd name="T32" fmla="*/ 2147483647 w 2526"/>
                <a:gd name="T33" fmla="*/ 2147483647 h 2728"/>
                <a:gd name="T34" fmla="*/ 2147483647 w 2526"/>
                <a:gd name="T35" fmla="*/ 2147483647 h 2728"/>
                <a:gd name="T36" fmla="*/ 2147483647 w 2526"/>
                <a:gd name="T37" fmla="*/ 2147483647 h 2728"/>
                <a:gd name="T38" fmla="*/ 2147483647 w 2526"/>
                <a:gd name="T39" fmla="*/ 2147483647 h 2728"/>
                <a:gd name="T40" fmla="*/ 2147483647 w 2526"/>
                <a:gd name="T41" fmla="*/ 2147483647 h 2728"/>
                <a:gd name="T42" fmla="*/ 0 w 2526"/>
                <a:gd name="T43" fmla="*/ 2147483647 h 2728"/>
                <a:gd name="T44" fmla="*/ 0 w 2526"/>
                <a:gd name="T45" fmla="*/ 2147483647 h 2728"/>
                <a:gd name="T46" fmla="*/ 2147483647 w 2526"/>
                <a:gd name="T47" fmla="*/ 2147483647 h 2728"/>
                <a:gd name="T48" fmla="*/ 2147483647 w 2526"/>
                <a:gd name="T49" fmla="*/ 2147483647 h 2728"/>
                <a:gd name="T50" fmla="*/ 2147483647 w 2526"/>
                <a:gd name="T51" fmla="*/ 2147483647 h 2728"/>
                <a:gd name="T52" fmla="*/ 2147483647 w 2526"/>
                <a:gd name="T53" fmla="*/ 2147483647 h 2728"/>
                <a:gd name="T54" fmla="*/ 2147483647 w 2526"/>
                <a:gd name="T55" fmla="*/ 2147483647 h 2728"/>
                <a:gd name="T56" fmla="*/ 2147483647 w 2526"/>
                <a:gd name="T57" fmla="*/ 2147483647 h 2728"/>
                <a:gd name="T58" fmla="*/ 2147483647 w 2526"/>
                <a:gd name="T59" fmla="*/ 2147483647 h 2728"/>
                <a:gd name="T60" fmla="*/ 2147483647 w 2526"/>
                <a:gd name="T61" fmla="*/ 2147483647 h 2728"/>
                <a:gd name="T62" fmla="*/ 2147483647 w 2526"/>
                <a:gd name="T63" fmla="*/ 2147483647 h 2728"/>
                <a:gd name="T64" fmla="*/ 2147483647 w 2526"/>
                <a:gd name="T65" fmla="*/ 2147483647 h 2728"/>
                <a:gd name="T66" fmla="*/ 2147483647 w 2526"/>
                <a:gd name="T67" fmla="*/ 2147483647 h 2728"/>
                <a:gd name="T68" fmla="*/ 2147483647 w 2526"/>
                <a:gd name="T69" fmla="*/ 2147483647 h 2728"/>
                <a:gd name="T70" fmla="*/ 2147483647 w 2526"/>
                <a:gd name="T71" fmla="*/ 2147483647 h 2728"/>
                <a:gd name="T72" fmla="*/ 2147483647 w 2526"/>
                <a:gd name="T73" fmla="*/ 2147483647 h 2728"/>
                <a:gd name="T74" fmla="*/ 2147483647 w 2526"/>
                <a:gd name="T75" fmla="*/ 2147483647 h 2728"/>
                <a:gd name="T76" fmla="*/ 2147483647 w 2526"/>
                <a:gd name="T77" fmla="*/ 2147483647 h 2728"/>
                <a:gd name="T78" fmla="*/ 2147483647 w 2526"/>
                <a:gd name="T79" fmla="*/ 2147483647 h 2728"/>
                <a:gd name="T80" fmla="*/ 2147483647 w 2526"/>
                <a:gd name="T81" fmla="*/ 2147483647 h 2728"/>
                <a:gd name="T82" fmla="*/ 2147483647 w 2526"/>
                <a:gd name="T83" fmla="*/ 2147483647 h 2728"/>
                <a:gd name="T84" fmla="*/ 2147483647 w 2526"/>
                <a:gd name="T85" fmla="*/ 2147483647 h 2728"/>
                <a:gd name="T86" fmla="*/ 2147483647 w 2526"/>
                <a:gd name="T87" fmla="*/ 2147483647 h 2728"/>
                <a:gd name="T88" fmla="*/ 2147483647 w 2526"/>
                <a:gd name="T89" fmla="*/ 2147483647 h 2728"/>
                <a:gd name="T90" fmla="*/ 2147483647 w 2526"/>
                <a:gd name="T91" fmla="*/ 2147483647 h 2728"/>
                <a:gd name="T92" fmla="*/ 2147483647 w 2526"/>
                <a:gd name="T93" fmla="*/ 2147483647 h 2728"/>
                <a:gd name="T94" fmla="*/ 2147483647 w 2526"/>
                <a:gd name="T95" fmla="*/ 2147483647 h 2728"/>
                <a:gd name="T96" fmla="*/ 2147483647 w 2526"/>
                <a:gd name="T97" fmla="*/ 2147483647 h 2728"/>
                <a:gd name="T98" fmla="*/ 2147483647 w 2526"/>
                <a:gd name="T99" fmla="*/ 2147483647 h 2728"/>
                <a:gd name="T100" fmla="*/ 2147483647 w 2526"/>
                <a:gd name="T101" fmla="*/ 2147483647 h 2728"/>
                <a:gd name="T102" fmla="*/ 2147483647 w 2526"/>
                <a:gd name="T103" fmla="*/ 0 h 2728"/>
                <a:gd name="T104" fmla="*/ 2147483647 w 2526"/>
                <a:gd name="T105" fmla="*/ 0 h 27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1" name="Google Shape;400;p3"/>
            <p:cNvSpPr>
              <a:spLocks/>
            </p:cNvSpPr>
            <p:nvPr/>
          </p:nvSpPr>
          <p:spPr bwMode="auto">
            <a:xfrm>
              <a:off x="3665227" y="4567354"/>
              <a:ext cx="125567" cy="135609"/>
            </a:xfrm>
            <a:custGeom>
              <a:avLst/>
              <a:gdLst>
                <a:gd name="T0" fmla="*/ 2147483647 w 2526"/>
                <a:gd name="T1" fmla="*/ 2147483647 h 2728"/>
                <a:gd name="T2" fmla="*/ 2147483647 w 2526"/>
                <a:gd name="T3" fmla="*/ 2147483647 h 2728"/>
                <a:gd name="T4" fmla="*/ 2147483647 w 2526"/>
                <a:gd name="T5" fmla="*/ 2147483647 h 2728"/>
                <a:gd name="T6" fmla="*/ 2147483647 w 2526"/>
                <a:gd name="T7" fmla="*/ 2147483647 h 2728"/>
                <a:gd name="T8" fmla="*/ 2147483647 w 2526"/>
                <a:gd name="T9" fmla="*/ 2147483647 h 2728"/>
                <a:gd name="T10" fmla="*/ 2147483647 w 2526"/>
                <a:gd name="T11" fmla="*/ 2147483647 h 2728"/>
                <a:gd name="T12" fmla="*/ 2147483647 w 2526"/>
                <a:gd name="T13" fmla="*/ 2147483647 h 2728"/>
                <a:gd name="T14" fmla="*/ 2147483647 w 2526"/>
                <a:gd name="T15" fmla="*/ 2147483647 h 2728"/>
                <a:gd name="T16" fmla="*/ 2147483647 w 2526"/>
                <a:gd name="T17" fmla="*/ 2147483647 h 2728"/>
                <a:gd name="T18" fmla="*/ 2147483647 w 2526"/>
                <a:gd name="T19" fmla="*/ 2147483647 h 2728"/>
                <a:gd name="T20" fmla="*/ 2147483647 w 2526"/>
                <a:gd name="T21" fmla="*/ 2147483647 h 2728"/>
                <a:gd name="T22" fmla="*/ 2147483647 w 2526"/>
                <a:gd name="T23" fmla="*/ 2147483647 h 2728"/>
                <a:gd name="T24" fmla="*/ 2147483647 w 2526"/>
                <a:gd name="T25" fmla="*/ 2147483647 h 2728"/>
                <a:gd name="T26" fmla="*/ 2147483647 w 2526"/>
                <a:gd name="T27" fmla="*/ 2147483647 h 2728"/>
                <a:gd name="T28" fmla="*/ 2147483647 w 2526"/>
                <a:gd name="T29" fmla="*/ 2147483647 h 2728"/>
                <a:gd name="T30" fmla="*/ 2147483647 w 2526"/>
                <a:gd name="T31" fmla="*/ 0 h 2728"/>
                <a:gd name="T32" fmla="*/ 2147483647 w 2526"/>
                <a:gd name="T33" fmla="*/ 2147483647 h 2728"/>
                <a:gd name="T34" fmla="*/ 2147483647 w 2526"/>
                <a:gd name="T35" fmla="*/ 2147483647 h 2728"/>
                <a:gd name="T36" fmla="*/ 2147483647 w 2526"/>
                <a:gd name="T37" fmla="*/ 2147483647 h 2728"/>
                <a:gd name="T38" fmla="*/ 2147483647 w 2526"/>
                <a:gd name="T39" fmla="*/ 2147483647 h 2728"/>
                <a:gd name="T40" fmla="*/ 2147483647 w 2526"/>
                <a:gd name="T41" fmla="*/ 2147483647 h 2728"/>
                <a:gd name="T42" fmla="*/ 2147483647 w 2526"/>
                <a:gd name="T43" fmla="*/ 2147483647 h 2728"/>
                <a:gd name="T44" fmla="*/ 2147483647 w 2526"/>
                <a:gd name="T45" fmla="*/ 2147483647 h 2728"/>
                <a:gd name="T46" fmla="*/ 2147483647 w 2526"/>
                <a:gd name="T47" fmla="*/ 2147483647 h 2728"/>
                <a:gd name="T48" fmla="*/ 2147483647 w 2526"/>
                <a:gd name="T49" fmla="*/ 2147483647 h 2728"/>
                <a:gd name="T50" fmla="*/ 2147483647 w 2526"/>
                <a:gd name="T51" fmla="*/ 2147483647 h 2728"/>
                <a:gd name="T52" fmla="*/ 2147483647 w 2526"/>
                <a:gd name="T53" fmla="*/ 2147483647 h 2728"/>
                <a:gd name="T54" fmla="*/ 2147483647 w 2526"/>
                <a:gd name="T55" fmla="*/ 2147483647 h 2728"/>
                <a:gd name="T56" fmla="*/ 2147483647 w 2526"/>
                <a:gd name="T57" fmla="*/ 2147483647 h 2728"/>
                <a:gd name="T58" fmla="*/ 2147483647 w 2526"/>
                <a:gd name="T59" fmla="*/ 2147483647 h 2728"/>
                <a:gd name="T60" fmla="*/ 2147483647 w 2526"/>
                <a:gd name="T61" fmla="*/ 2147483647 h 2728"/>
                <a:gd name="T62" fmla="*/ 2147483647 w 2526"/>
                <a:gd name="T63" fmla="*/ 2147483647 h 2728"/>
                <a:gd name="T64" fmla="*/ 2147483647 w 2526"/>
                <a:gd name="T65" fmla="*/ 2147483647 h 2728"/>
                <a:gd name="T66" fmla="*/ 2147483647 w 2526"/>
                <a:gd name="T67" fmla="*/ 2147483647 h 2728"/>
                <a:gd name="T68" fmla="*/ 2147483647 w 2526"/>
                <a:gd name="T69" fmla="*/ 2147483647 h 2728"/>
                <a:gd name="T70" fmla="*/ 2147483647 w 2526"/>
                <a:gd name="T71" fmla="*/ 2147483647 h 2728"/>
                <a:gd name="T72" fmla="*/ 2147483647 w 2526"/>
                <a:gd name="T73" fmla="*/ 2147483647 h 2728"/>
                <a:gd name="T74" fmla="*/ 2147483647 w 2526"/>
                <a:gd name="T75" fmla="*/ 2147483647 h 2728"/>
                <a:gd name="T76" fmla="*/ 2147483647 w 2526"/>
                <a:gd name="T77" fmla="*/ 2147483647 h 2728"/>
                <a:gd name="T78" fmla="*/ 2147483647 w 2526"/>
                <a:gd name="T79" fmla="*/ 2147483647 h 2728"/>
                <a:gd name="T80" fmla="*/ 2147483647 w 2526"/>
                <a:gd name="T81" fmla="*/ 2147483647 h 2728"/>
                <a:gd name="T82" fmla="*/ 2147483647 w 2526"/>
                <a:gd name="T83" fmla="*/ 2147483647 h 2728"/>
                <a:gd name="T84" fmla="*/ 2147483647 w 2526"/>
                <a:gd name="T85" fmla="*/ 2147483647 h 2728"/>
                <a:gd name="T86" fmla="*/ 2147483647 w 2526"/>
                <a:gd name="T87" fmla="*/ 2147483647 h 2728"/>
                <a:gd name="T88" fmla="*/ 2147483647 w 2526"/>
                <a:gd name="T89" fmla="*/ 2147483647 h 2728"/>
                <a:gd name="T90" fmla="*/ 2147483647 w 2526"/>
                <a:gd name="T91" fmla="*/ 2147483647 h 2728"/>
                <a:gd name="T92" fmla="*/ 2147483647 w 2526"/>
                <a:gd name="T93" fmla="*/ 2147483647 h 2728"/>
                <a:gd name="T94" fmla="*/ 2147483647 w 2526"/>
                <a:gd name="T95" fmla="*/ 2147483647 h 2728"/>
                <a:gd name="T96" fmla="*/ 2147483647 w 2526"/>
                <a:gd name="T97" fmla="*/ 2147483647 h 2728"/>
                <a:gd name="T98" fmla="*/ 2147483647 w 2526"/>
                <a:gd name="T99" fmla="*/ 2147483647 h 2728"/>
                <a:gd name="T100" fmla="*/ 2147483647 w 2526"/>
                <a:gd name="T101" fmla="*/ 2147483647 h 2728"/>
                <a:gd name="T102" fmla="*/ 2147483647 w 2526"/>
                <a:gd name="T103" fmla="*/ 0 h 2728"/>
                <a:gd name="T104" fmla="*/ 2147483647 w 2526"/>
                <a:gd name="T105" fmla="*/ 0 h 27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26" h="2728" extrusionOk="0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2" name="Google Shape;401;p3"/>
            <p:cNvSpPr>
              <a:spLocks/>
            </p:cNvSpPr>
            <p:nvPr/>
          </p:nvSpPr>
          <p:spPr bwMode="auto">
            <a:xfrm>
              <a:off x="3882807" y="4709574"/>
              <a:ext cx="128898" cy="123927"/>
            </a:xfrm>
            <a:custGeom>
              <a:avLst/>
              <a:gdLst>
                <a:gd name="T0" fmla="*/ 2147483647 w 2593"/>
                <a:gd name="T1" fmla="*/ 2147483647 h 2493"/>
                <a:gd name="T2" fmla="*/ 2147483647 w 2593"/>
                <a:gd name="T3" fmla="*/ 2147483647 h 2493"/>
                <a:gd name="T4" fmla="*/ 2147483647 w 2593"/>
                <a:gd name="T5" fmla="*/ 2147483647 h 2493"/>
                <a:gd name="T6" fmla="*/ 2147483647 w 2593"/>
                <a:gd name="T7" fmla="*/ 2147483647 h 2493"/>
                <a:gd name="T8" fmla="*/ 2147483647 w 2593"/>
                <a:gd name="T9" fmla="*/ 2147483647 h 2493"/>
                <a:gd name="T10" fmla="*/ 2147483647 w 2593"/>
                <a:gd name="T11" fmla="*/ 2147483647 h 2493"/>
                <a:gd name="T12" fmla="*/ 2147483647 w 2593"/>
                <a:gd name="T13" fmla="*/ 2147483647 h 2493"/>
                <a:gd name="T14" fmla="*/ 2147483647 w 2593"/>
                <a:gd name="T15" fmla="*/ 2147483647 h 2493"/>
                <a:gd name="T16" fmla="*/ 2147483647 w 2593"/>
                <a:gd name="T17" fmla="*/ 2147483647 h 2493"/>
                <a:gd name="T18" fmla="*/ 2147483647 w 2593"/>
                <a:gd name="T19" fmla="*/ 2147483647 h 2493"/>
                <a:gd name="T20" fmla="*/ 2147483647 w 2593"/>
                <a:gd name="T21" fmla="*/ 2147483647 h 2493"/>
                <a:gd name="T22" fmla="*/ 2147483647 w 2593"/>
                <a:gd name="T23" fmla="*/ 2147483647 h 2493"/>
                <a:gd name="T24" fmla="*/ 2147483647 w 2593"/>
                <a:gd name="T25" fmla="*/ 2147483647 h 2493"/>
                <a:gd name="T26" fmla="*/ 2147483647 w 2593"/>
                <a:gd name="T27" fmla="*/ 2147483647 h 2493"/>
                <a:gd name="T28" fmla="*/ 2147483647 w 2593"/>
                <a:gd name="T29" fmla="*/ 2147483647 h 2493"/>
                <a:gd name="T30" fmla="*/ 2147483647 w 2593"/>
                <a:gd name="T31" fmla="*/ 2147483647 h 2493"/>
                <a:gd name="T32" fmla="*/ 2147483647 w 2593"/>
                <a:gd name="T33" fmla="*/ 2147483647 h 2493"/>
                <a:gd name="T34" fmla="*/ 2147483647 w 2593"/>
                <a:gd name="T35" fmla="*/ 2147483647 h 2493"/>
                <a:gd name="T36" fmla="*/ 2147483647 w 2593"/>
                <a:gd name="T37" fmla="*/ 2147483647 h 2493"/>
                <a:gd name="T38" fmla="*/ 2147483647 w 2593"/>
                <a:gd name="T39" fmla="*/ 2147483647 h 2493"/>
                <a:gd name="T40" fmla="*/ 2147483647 w 2593"/>
                <a:gd name="T41" fmla="*/ 2147483647 h 2493"/>
                <a:gd name="T42" fmla="*/ 2147483647 w 2593"/>
                <a:gd name="T43" fmla="*/ 2147483647 h 2493"/>
                <a:gd name="T44" fmla="*/ 2147483647 w 2593"/>
                <a:gd name="T45" fmla="*/ 2147483647 h 2493"/>
                <a:gd name="T46" fmla="*/ 2147483647 w 2593"/>
                <a:gd name="T47" fmla="*/ 2147483647 h 2493"/>
                <a:gd name="T48" fmla="*/ 2147483647 w 2593"/>
                <a:gd name="T49" fmla="*/ 2147483647 h 2493"/>
                <a:gd name="T50" fmla="*/ 2147483647 w 2593"/>
                <a:gd name="T51" fmla="*/ 2147483647 h 2493"/>
                <a:gd name="T52" fmla="*/ 2147483647 w 2593"/>
                <a:gd name="T53" fmla="*/ 2147483647 h 2493"/>
                <a:gd name="T54" fmla="*/ 2147483647 w 2593"/>
                <a:gd name="T55" fmla="*/ 2147483647 h 2493"/>
                <a:gd name="T56" fmla="*/ 2147483647 w 2593"/>
                <a:gd name="T57" fmla="*/ 2147483647 h 2493"/>
                <a:gd name="T58" fmla="*/ 2147483647 w 2593"/>
                <a:gd name="T59" fmla="*/ 2147483647 h 2493"/>
                <a:gd name="T60" fmla="*/ 2147483647 w 2593"/>
                <a:gd name="T61" fmla="*/ 2147483647 h 2493"/>
                <a:gd name="T62" fmla="*/ 2147483647 w 2593"/>
                <a:gd name="T63" fmla="*/ 2147483647 h 2493"/>
                <a:gd name="T64" fmla="*/ 2147483647 w 2593"/>
                <a:gd name="T65" fmla="*/ 2147483647 h 2493"/>
                <a:gd name="T66" fmla="*/ 2147483647 w 2593"/>
                <a:gd name="T67" fmla="*/ 2147483647 h 2493"/>
                <a:gd name="T68" fmla="*/ 2147483647 w 2593"/>
                <a:gd name="T69" fmla="*/ 2147483647 h 2493"/>
                <a:gd name="T70" fmla="*/ 2147483647 w 2593"/>
                <a:gd name="T71" fmla="*/ 2147483647 h 2493"/>
                <a:gd name="T72" fmla="*/ 2147483647 w 2593"/>
                <a:gd name="T73" fmla="*/ 2147483647 h 2493"/>
                <a:gd name="T74" fmla="*/ 2147483647 w 2593"/>
                <a:gd name="T75" fmla="*/ 2147483647 h 2493"/>
                <a:gd name="T76" fmla="*/ 2147483647 w 2593"/>
                <a:gd name="T77" fmla="*/ 2147483647 h 2493"/>
                <a:gd name="T78" fmla="*/ 2147483647 w 2593"/>
                <a:gd name="T79" fmla="*/ 2147483647 h 2493"/>
                <a:gd name="T80" fmla="*/ 2147483647 w 2593"/>
                <a:gd name="T81" fmla="*/ 2147483647 h 2493"/>
                <a:gd name="T82" fmla="*/ 2147483647 w 2593"/>
                <a:gd name="T83" fmla="*/ 2147483647 h 2493"/>
                <a:gd name="T84" fmla="*/ 2147483647 w 2593"/>
                <a:gd name="T85" fmla="*/ 2147483647 h 2493"/>
                <a:gd name="T86" fmla="*/ 2147483647 w 2593"/>
                <a:gd name="T87" fmla="*/ 2147483647 h 2493"/>
                <a:gd name="T88" fmla="*/ 2147483647 w 2593"/>
                <a:gd name="T89" fmla="*/ 2147483647 h 2493"/>
                <a:gd name="T90" fmla="*/ 2147483647 w 2593"/>
                <a:gd name="T91" fmla="*/ 2147483647 h 2493"/>
                <a:gd name="T92" fmla="*/ 2147483647 w 2593"/>
                <a:gd name="T93" fmla="*/ 2147483647 h 2493"/>
                <a:gd name="T94" fmla="*/ 2147483647 w 2593"/>
                <a:gd name="T95" fmla="*/ 2147483647 h 2493"/>
                <a:gd name="T96" fmla="*/ 2147483647 w 2593"/>
                <a:gd name="T97" fmla="*/ 2147483647 h 2493"/>
                <a:gd name="T98" fmla="*/ 2147483647 w 2593"/>
                <a:gd name="T99" fmla="*/ 2147483647 h 2493"/>
                <a:gd name="T100" fmla="*/ 2147483647 w 2593"/>
                <a:gd name="T101" fmla="*/ 2147483647 h 2493"/>
                <a:gd name="T102" fmla="*/ 2147483647 w 2593"/>
                <a:gd name="T103" fmla="*/ 2147483647 h 2493"/>
                <a:gd name="T104" fmla="*/ 2147483647 w 2593"/>
                <a:gd name="T105" fmla="*/ 2147483647 h 2493"/>
                <a:gd name="T106" fmla="*/ 2147483647 w 2593"/>
                <a:gd name="T107" fmla="*/ 2147483647 h 2493"/>
                <a:gd name="T108" fmla="*/ 2147483647 w 2593"/>
                <a:gd name="T109" fmla="*/ 2147483647 h 2493"/>
                <a:gd name="T110" fmla="*/ 2147483647 w 2593"/>
                <a:gd name="T111" fmla="*/ 2147483647 h 2493"/>
                <a:gd name="T112" fmla="*/ 2147483647 w 2593"/>
                <a:gd name="T113" fmla="*/ 2147483647 h 24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93" h="249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3" name="Google Shape;402;p3"/>
            <p:cNvSpPr>
              <a:spLocks/>
            </p:cNvSpPr>
            <p:nvPr/>
          </p:nvSpPr>
          <p:spPr bwMode="auto">
            <a:xfrm>
              <a:off x="3926303" y="4734678"/>
              <a:ext cx="33554" cy="33554"/>
            </a:xfrm>
            <a:custGeom>
              <a:avLst/>
              <a:gdLst>
                <a:gd name="T0" fmla="*/ 2147483647 w 675"/>
                <a:gd name="T1" fmla="*/ 2147483647 h 675"/>
                <a:gd name="T2" fmla="*/ 2147483647 w 675"/>
                <a:gd name="T3" fmla="*/ 2147483647 h 675"/>
                <a:gd name="T4" fmla="*/ 2147483647 w 675"/>
                <a:gd name="T5" fmla="*/ 2147483647 h 675"/>
                <a:gd name="T6" fmla="*/ 2147483647 w 675"/>
                <a:gd name="T7" fmla="*/ 2147483647 h 675"/>
                <a:gd name="T8" fmla="*/ 2147483647 w 675"/>
                <a:gd name="T9" fmla="*/ 2147483647 h 675"/>
                <a:gd name="T10" fmla="*/ 2147483647 w 675"/>
                <a:gd name="T11" fmla="*/ 2147483647 h 675"/>
                <a:gd name="T12" fmla="*/ 2147483647 w 675"/>
                <a:gd name="T13" fmla="*/ 2147483647 h 675"/>
                <a:gd name="T14" fmla="*/ 2147483647 w 675"/>
                <a:gd name="T15" fmla="*/ 2147483647 h 675"/>
                <a:gd name="T16" fmla="*/ 2147483647 w 675"/>
                <a:gd name="T17" fmla="*/ 2147483647 h 675"/>
                <a:gd name="T18" fmla="*/ 2147483647 w 675"/>
                <a:gd name="T19" fmla="*/ 2147483647 h 675"/>
                <a:gd name="T20" fmla="*/ 2147483647 w 675"/>
                <a:gd name="T21" fmla="*/ 2147483647 h 675"/>
                <a:gd name="T22" fmla="*/ 2147483647 w 675"/>
                <a:gd name="T23" fmla="*/ 2147483647 h 675"/>
                <a:gd name="T24" fmla="*/ 2147483647 w 675"/>
                <a:gd name="T25" fmla="*/ 2147483647 h 675"/>
                <a:gd name="T26" fmla="*/ 2147483647 w 675"/>
                <a:gd name="T27" fmla="*/ 2147483647 h 675"/>
                <a:gd name="T28" fmla="*/ 2147483647 w 675"/>
                <a:gd name="T29" fmla="*/ 2147483647 h 675"/>
                <a:gd name="T30" fmla="*/ 2147483647 w 675"/>
                <a:gd name="T31" fmla="*/ 2147483647 h 675"/>
                <a:gd name="T32" fmla="*/ 2147483647 w 675"/>
                <a:gd name="T33" fmla="*/ 2147483647 h 675"/>
                <a:gd name="T34" fmla="*/ 2147483647 w 675"/>
                <a:gd name="T35" fmla="*/ 2147483647 h 675"/>
                <a:gd name="T36" fmla="*/ 2147483647 w 675"/>
                <a:gd name="T37" fmla="*/ 2147483647 h 675"/>
                <a:gd name="T38" fmla="*/ 2147483647 w 675"/>
                <a:gd name="T39" fmla="*/ 2147483647 h 67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75" h="675" extrusionOk="0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4" name="Google Shape;403;p3"/>
            <p:cNvSpPr>
              <a:spLocks/>
            </p:cNvSpPr>
            <p:nvPr/>
          </p:nvSpPr>
          <p:spPr bwMode="auto">
            <a:xfrm>
              <a:off x="2856892" y="4195772"/>
              <a:ext cx="135609" cy="83761"/>
            </a:xfrm>
            <a:custGeom>
              <a:avLst/>
              <a:gdLst>
                <a:gd name="T0" fmla="*/ 2147483647 w 2728"/>
                <a:gd name="T1" fmla="*/ 2147483647 h 1685"/>
                <a:gd name="T2" fmla="*/ 2147483647 w 2728"/>
                <a:gd name="T3" fmla="*/ 2147483647 h 1685"/>
                <a:gd name="T4" fmla="*/ 2147483647 w 2728"/>
                <a:gd name="T5" fmla="*/ 2147483647 h 1685"/>
                <a:gd name="T6" fmla="*/ 0 w 2728"/>
                <a:gd name="T7" fmla="*/ 2147483647 h 1685"/>
                <a:gd name="T8" fmla="*/ 0 w 2728"/>
                <a:gd name="T9" fmla="*/ 2147483647 h 1685"/>
                <a:gd name="T10" fmla="*/ 0 w 2728"/>
                <a:gd name="T11" fmla="*/ 2147483647 h 1685"/>
                <a:gd name="T12" fmla="*/ 2147483647 w 2728"/>
                <a:gd name="T13" fmla="*/ 2147483647 h 1685"/>
                <a:gd name="T14" fmla="*/ 2147483647 w 2728"/>
                <a:gd name="T15" fmla="*/ 2147483647 h 1685"/>
                <a:gd name="T16" fmla="*/ 2147483647 w 2728"/>
                <a:gd name="T17" fmla="*/ 2147483647 h 1685"/>
                <a:gd name="T18" fmla="*/ 2147483647 w 2728"/>
                <a:gd name="T19" fmla="*/ 2147483647 h 1685"/>
                <a:gd name="T20" fmla="*/ 2147483647 w 2728"/>
                <a:gd name="T21" fmla="*/ 2147483647 h 1685"/>
                <a:gd name="T22" fmla="*/ 2147483647 w 2728"/>
                <a:gd name="T23" fmla="*/ 2147483647 h 1685"/>
                <a:gd name="T24" fmla="*/ 2147483647 w 2728"/>
                <a:gd name="T25" fmla="*/ 2147483647 h 1685"/>
                <a:gd name="T26" fmla="*/ 2147483647 w 2728"/>
                <a:gd name="T27" fmla="*/ 2147483647 h 1685"/>
                <a:gd name="T28" fmla="*/ 2147483647 w 2728"/>
                <a:gd name="T29" fmla="*/ 2147483647 h 1685"/>
                <a:gd name="T30" fmla="*/ 2147483647 w 2728"/>
                <a:gd name="T31" fmla="*/ 2147483647 h 1685"/>
                <a:gd name="T32" fmla="*/ 2147483647 w 2728"/>
                <a:gd name="T33" fmla="*/ 2147483647 h 1685"/>
                <a:gd name="T34" fmla="*/ 2147483647 w 2728"/>
                <a:gd name="T35" fmla="*/ 2147483647 h 1685"/>
                <a:gd name="T36" fmla="*/ 2147483647 w 2728"/>
                <a:gd name="T37" fmla="*/ 2147483647 h 1685"/>
                <a:gd name="T38" fmla="*/ 2147483647 w 2728"/>
                <a:gd name="T39" fmla="*/ 2147483647 h 1685"/>
                <a:gd name="T40" fmla="*/ 2147483647 w 2728"/>
                <a:gd name="T41" fmla="*/ 2147483647 h 1685"/>
                <a:gd name="T42" fmla="*/ 2147483647 w 2728"/>
                <a:gd name="T43" fmla="*/ 2147483647 h 1685"/>
                <a:gd name="T44" fmla="*/ 2147483647 w 2728"/>
                <a:gd name="T45" fmla="*/ 2147483647 h 1685"/>
                <a:gd name="T46" fmla="*/ 2147483647 w 2728"/>
                <a:gd name="T47" fmla="*/ 2147483647 h 1685"/>
                <a:gd name="T48" fmla="*/ 2147483647 w 2728"/>
                <a:gd name="T49" fmla="*/ 2147483647 h 1685"/>
                <a:gd name="T50" fmla="*/ 2147483647 w 2728"/>
                <a:gd name="T51" fmla="*/ 2147483647 h 1685"/>
                <a:gd name="T52" fmla="*/ 2147483647 w 2728"/>
                <a:gd name="T53" fmla="*/ 2147483647 h 1685"/>
                <a:gd name="T54" fmla="*/ 2147483647 w 2728"/>
                <a:gd name="T55" fmla="*/ 2147483647 h 1685"/>
                <a:gd name="T56" fmla="*/ 2147483647 w 2728"/>
                <a:gd name="T57" fmla="*/ 2147483647 h 1685"/>
                <a:gd name="T58" fmla="*/ 2147483647 w 2728"/>
                <a:gd name="T59" fmla="*/ 2147483647 h 1685"/>
                <a:gd name="T60" fmla="*/ 2147483647 w 2728"/>
                <a:gd name="T61" fmla="*/ 2147483647 h 1685"/>
                <a:gd name="T62" fmla="*/ 2147483647 w 2728"/>
                <a:gd name="T63" fmla="*/ 2147483647 h 1685"/>
                <a:gd name="T64" fmla="*/ 2147483647 w 2728"/>
                <a:gd name="T65" fmla="*/ 2147483647 h 1685"/>
                <a:gd name="T66" fmla="*/ 2147483647 w 2728"/>
                <a:gd name="T67" fmla="*/ 2147483647 h 1685"/>
                <a:gd name="T68" fmla="*/ 2147483647 w 2728"/>
                <a:gd name="T69" fmla="*/ 2147483647 h 1685"/>
                <a:gd name="T70" fmla="*/ 2147483647 w 2728"/>
                <a:gd name="T71" fmla="*/ 2147483647 h 1685"/>
                <a:gd name="T72" fmla="*/ 2147483647 w 2728"/>
                <a:gd name="T73" fmla="*/ 2147483647 h 1685"/>
                <a:gd name="T74" fmla="*/ 2147483647 w 2728"/>
                <a:gd name="T75" fmla="*/ 2147483647 h 1685"/>
                <a:gd name="T76" fmla="*/ 2147483647 w 2728"/>
                <a:gd name="T77" fmla="*/ 2147483647 h 1685"/>
                <a:gd name="T78" fmla="*/ 2147483647 w 2728"/>
                <a:gd name="T79" fmla="*/ 2147483647 h 1685"/>
                <a:gd name="T80" fmla="*/ 2147483647 w 2728"/>
                <a:gd name="T81" fmla="*/ 2147483647 h 1685"/>
                <a:gd name="T82" fmla="*/ 2147483647 w 2728"/>
                <a:gd name="T83" fmla="*/ 2147483647 h 1685"/>
                <a:gd name="T84" fmla="*/ 2147483647 w 2728"/>
                <a:gd name="T85" fmla="*/ 2147483647 h 1685"/>
                <a:gd name="T86" fmla="*/ 2147483647 w 2728"/>
                <a:gd name="T87" fmla="*/ 2147483647 h 168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728" h="1685" extrusionOk="0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5" name="Google Shape;404;p3"/>
            <p:cNvSpPr>
              <a:spLocks/>
            </p:cNvSpPr>
            <p:nvPr/>
          </p:nvSpPr>
          <p:spPr bwMode="auto">
            <a:xfrm>
              <a:off x="2821747" y="4478621"/>
              <a:ext cx="48567" cy="35195"/>
            </a:xfrm>
            <a:custGeom>
              <a:avLst/>
              <a:gdLst>
                <a:gd name="T0" fmla="*/ 2147483647 w 977"/>
                <a:gd name="T1" fmla="*/ 2147483647 h 708"/>
                <a:gd name="T2" fmla="*/ 2147483647 w 977"/>
                <a:gd name="T3" fmla="*/ 2147483647 h 708"/>
                <a:gd name="T4" fmla="*/ 2147483647 w 977"/>
                <a:gd name="T5" fmla="*/ 2147483647 h 708"/>
                <a:gd name="T6" fmla="*/ 2147483647 w 977"/>
                <a:gd name="T7" fmla="*/ 2147483647 h 708"/>
                <a:gd name="T8" fmla="*/ 2147483647 w 977"/>
                <a:gd name="T9" fmla="*/ 2147483647 h 708"/>
                <a:gd name="T10" fmla="*/ 2147483647 w 977"/>
                <a:gd name="T11" fmla="*/ 2147483647 h 708"/>
                <a:gd name="T12" fmla="*/ 2147483647 w 977"/>
                <a:gd name="T13" fmla="*/ 2147483647 h 708"/>
                <a:gd name="T14" fmla="*/ 2147483647 w 977"/>
                <a:gd name="T15" fmla="*/ 2147483647 h 708"/>
                <a:gd name="T16" fmla="*/ 2147483647 w 977"/>
                <a:gd name="T17" fmla="*/ 2147483647 h 708"/>
                <a:gd name="T18" fmla="*/ 2147483647 w 977"/>
                <a:gd name="T19" fmla="*/ 2147483647 h 708"/>
                <a:gd name="T20" fmla="*/ 2147483647 w 977"/>
                <a:gd name="T21" fmla="*/ 2147483647 h 708"/>
                <a:gd name="T22" fmla="*/ 2147483647 w 977"/>
                <a:gd name="T23" fmla="*/ 2147483647 h 708"/>
                <a:gd name="T24" fmla="*/ 2147483647 w 977"/>
                <a:gd name="T25" fmla="*/ 2147483647 h 708"/>
                <a:gd name="T26" fmla="*/ 2147483647 w 977"/>
                <a:gd name="T27" fmla="*/ 2147483647 h 708"/>
                <a:gd name="T28" fmla="*/ 2147483647 w 977"/>
                <a:gd name="T29" fmla="*/ 2147483647 h 708"/>
                <a:gd name="T30" fmla="*/ 2147483647 w 977"/>
                <a:gd name="T31" fmla="*/ 2147483647 h 708"/>
                <a:gd name="T32" fmla="*/ 2147483647 w 977"/>
                <a:gd name="T33" fmla="*/ 2147483647 h 708"/>
                <a:gd name="T34" fmla="*/ 2147483647 w 977"/>
                <a:gd name="T35" fmla="*/ 2147483647 h 708"/>
                <a:gd name="T36" fmla="*/ 2147483647 w 977"/>
                <a:gd name="T37" fmla="*/ 2147483647 h 708"/>
                <a:gd name="T38" fmla="*/ 0 w 977"/>
                <a:gd name="T39" fmla="*/ 2147483647 h 708"/>
                <a:gd name="T40" fmla="*/ 0 w 977"/>
                <a:gd name="T41" fmla="*/ 2147483647 h 708"/>
                <a:gd name="T42" fmla="*/ 2147483647 w 977"/>
                <a:gd name="T43" fmla="*/ 2147483647 h 708"/>
                <a:gd name="T44" fmla="*/ 2147483647 w 977"/>
                <a:gd name="T45" fmla="*/ 2147483647 h 708"/>
                <a:gd name="T46" fmla="*/ 2147483647 w 977"/>
                <a:gd name="T47" fmla="*/ 2147483647 h 708"/>
                <a:gd name="T48" fmla="*/ 2147483647 w 977"/>
                <a:gd name="T49" fmla="*/ 2147483647 h 708"/>
                <a:gd name="T50" fmla="*/ 2147483647 w 977"/>
                <a:gd name="T51" fmla="*/ 2147483647 h 708"/>
                <a:gd name="T52" fmla="*/ 2147483647 w 977"/>
                <a:gd name="T53" fmla="*/ 2147483647 h 708"/>
                <a:gd name="T54" fmla="*/ 2147483647 w 977"/>
                <a:gd name="T55" fmla="*/ 2147483647 h 708"/>
                <a:gd name="T56" fmla="*/ 2147483647 w 977"/>
                <a:gd name="T57" fmla="*/ 2147483647 h 708"/>
                <a:gd name="T58" fmla="*/ 2147483647 w 977"/>
                <a:gd name="T59" fmla="*/ 2147483647 h 708"/>
                <a:gd name="T60" fmla="*/ 2147483647 w 977"/>
                <a:gd name="T61" fmla="*/ 2147483647 h 708"/>
                <a:gd name="T62" fmla="*/ 2147483647 w 977"/>
                <a:gd name="T63" fmla="*/ 2147483647 h 708"/>
                <a:gd name="T64" fmla="*/ 2147483647 w 977"/>
                <a:gd name="T65" fmla="*/ 2147483647 h 708"/>
                <a:gd name="T66" fmla="*/ 2147483647 w 977"/>
                <a:gd name="T67" fmla="*/ 2147483647 h 708"/>
                <a:gd name="T68" fmla="*/ 2147483647 w 977"/>
                <a:gd name="T69" fmla="*/ 2147483647 h 708"/>
                <a:gd name="T70" fmla="*/ 2147483647 w 977"/>
                <a:gd name="T71" fmla="*/ 2147483647 h 70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77" h="708" extrusionOk="0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lnTo>
                    <a:pt x="87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6" name="Google Shape;405;p3"/>
            <p:cNvSpPr>
              <a:spLocks/>
            </p:cNvSpPr>
            <p:nvPr/>
          </p:nvSpPr>
          <p:spPr bwMode="auto">
            <a:xfrm>
              <a:off x="2776561" y="4430105"/>
              <a:ext cx="127208" cy="122237"/>
            </a:xfrm>
            <a:custGeom>
              <a:avLst/>
              <a:gdLst>
                <a:gd name="T0" fmla="*/ 2147483647 w 2559"/>
                <a:gd name="T1" fmla="*/ 2147483647 h 2459"/>
                <a:gd name="T2" fmla="*/ 2147483647 w 2559"/>
                <a:gd name="T3" fmla="*/ 2147483647 h 2459"/>
                <a:gd name="T4" fmla="*/ 2147483647 w 2559"/>
                <a:gd name="T5" fmla="*/ 2147483647 h 2459"/>
                <a:gd name="T6" fmla="*/ 2147483647 w 2559"/>
                <a:gd name="T7" fmla="*/ 2147483647 h 2459"/>
                <a:gd name="T8" fmla="*/ 2147483647 w 2559"/>
                <a:gd name="T9" fmla="*/ 2147483647 h 2459"/>
                <a:gd name="T10" fmla="*/ 2147483647 w 2559"/>
                <a:gd name="T11" fmla="*/ 2147483647 h 2459"/>
                <a:gd name="T12" fmla="*/ 2147483647 w 2559"/>
                <a:gd name="T13" fmla="*/ 2147483647 h 2459"/>
                <a:gd name="T14" fmla="*/ 2147483647 w 2559"/>
                <a:gd name="T15" fmla="*/ 2147483647 h 2459"/>
                <a:gd name="T16" fmla="*/ 2147483647 w 2559"/>
                <a:gd name="T17" fmla="*/ 2147483647 h 2459"/>
                <a:gd name="T18" fmla="*/ 2147483647 w 2559"/>
                <a:gd name="T19" fmla="*/ 2147483647 h 2459"/>
                <a:gd name="T20" fmla="*/ 2147483647 w 2559"/>
                <a:gd name="T21" fmla="*/ 2147483647 h 2459"/>
                <a:gd name="T22" fmla="*/ 2147483647 w 2559"/>
                <a:gd name="T23" fmla="*/ 2147483647 h 2459"/>
                <a:gd name="T24" fmla="*/ 2147483647 w 2559"/>
                <a:gd name="T25" fmla="*/ 2147483647 h 2459"/>
                <a:gd name="T26" fmla="*/ 2147483647 w 2559"/>
                <a:gd name="T27" fmla="*/ 2147483647 h 2459"/>
                <a:gd name="T28" fmla="*/ 2147483647 w 2559"/>
                <a:gd name="T29" fmla="*/ 2147483647 h 2459"/>
                <a:gd name="T30" fmla="*/ 2147483647 w 2559"/>
                <a:gd name="T31" fmla="*/ 0 h 2459"/>
                <a:gd name="T32" fmla="*/ 2147483647 w 2559"/>
                <a:gd name="T33" fmla="*/ 2147483647 h 2459"/>
                <a:gd name="T34" fmla="*/ 2147483647 w 2559"/>
                <a:gd name="T35" fmla="*/ 2147483647 h 2459"/>
                <a:gd name="T36" fmla="*/ 2147483647 w 2559"/>
                <a:gd name="T37" fmla="*/ 2147483647 h 2459"/>
                <a:gd name="T38" fmla="*/ 2147483647 w 2559"/>
                <a:gd name="T39" fmla="*/ 2147483647 h 2459"/>
                <a:gd name="T40" fmla="*/ 0 w 2559"/>
                <a:gd name="T41" fmla="*/ 2147483647 h 2459"/>
                <a:gd name="T42" fmla="*/ 2147483647 w 2559"/>
                <a:gd name="T43" fmla="*/ 2147483647 h 2459"/>
                <a:gd name="T44" fmla="*/ 2147483647 w 2559"/>
                <a:gd name="T45" fmla="*/ 2147483647 h 2459"/>
                <a:gd name="T46" fmla="*/ 2147483647 w 2559"/>
                <a:gd name="T47" fmla="*/ 2147483647 h 2459"/>
                <a:gd name="T48" fmla="*/ 2147483647 w 2559"/>
                <a:gd name="T49" fmla="*/ 2147483647 h 2459"/>
                <a:gd name="T50" fmla="*/ 2147483647 w 2559"/>
                <a:gd name="T51" fmla="*/ 2147483647 h 2459"/>
                <a:gd name="T52" fmla="*/ 2147483647 w 2559"/>
                <a:gd name="T53" fmla="*/ 2147483647 h 2459"/>
                <a:gd name="T54" fmla="*/ 2147483647 w 2559"/>
                <a:gd name="T55" fmla="*/ 2147483647 h 2459"/>
                <a:gd name="T56" fmla="*/ 2147483647 w 2559"/>
                <a:gd name="T57" fmla="*/ 2147483647 h 2459"/>
                <a:gd name="T58" fmla="*/ 2147483647 w 2559"/>
                <a:gd name="T59" fmla="*/ 2147483647 h 2459"/>
                <a:gd name="T60" fmla="*/ 2147483647 w 2559"/>
                <a:gd name="T61" fmla="*/ 2147483647 h 2459"/>
                <a:gd name="T62" fmla="*/ 2147483647 w 2559"/>
                <a:gd name="T63" fmla="*/ 2147483647 h 2459"/>
                <a:gd name="T64" fmla="*/ 2147483647 w 2559"/>
                <a:gd name="T65" fmla="*/ 2147483647 h 2459"/>
                <a:gd name="T66" fmla="*/ 2147483647 w 2559"/>
                <a:gd name="T67" fmla="*/ 2147483647 h 2459"/>
                <a:gd name="T68" fmla="*/ 2147483647 w 2559"/>
                <a:gd name="T69" fmla="*/ 2147483647 h 2459"/>
                <a:gd name="T70" fmla="*/ 2147483647 w 2559"/>
                <a:gd name="T71" fmla="*/ 2147483647 h 2459"/>
                <a:gd name="T72" fmla="*/ 2147483647 w 2559"/>
                <a:gd name="T73" fmla="*/ 2147483647 h 2459"/>
                <a:gd name="T74" fmla="*/ 2147483647 w 2559"/>
                <a:gd name="T75" fmla="*/ 2147483647 h 2459"/>
                <a:gd name="T76" fmla="*/ 2147483647 w 2559"/>
                <a:gd name="T77" fmla="*/ 2147483647 h 2459"/>
                <a:gd name="T78" fmla="*/ 2147483647 w 2559"/>
                <a:gd name="T79" fmla="*/ 2147483647 h 2459"/>
                <a:gd name="T80" fmla="*/ 2147483647 w 2559"/>
                <a:gd name="T81" fmla="*/ 2147483647 h 2459"/>
                <a:gd name="T82" fmla="*/ 2147483647 w 2559"/>
                <a:gd name="T83" fmla="*/ 2147483647 h 2459"/>
                <a:gd name="T84" fmla="*/ 2147483647 w 2559"/>
                <a:gd name="T85" fmla="*/ 2147483647 h 2459"/>
                <a:gd name="T86" fmla="*/ 2147483647 w 2559"/>
                <a:gd name="T87" fmla="*/ 2147483647 h 2459"/>
                <a:gd name="T88" fmla="*/ 2147483647 w 2559"/>
                <a:gd name="T89" fmla="*/ 2147483647 h 2459"/>
                <a:gd name="T90" fmla="*/ 2147483647 w 2559"/>
                <a:gd name="T91" fmla="*/ 0 h 2459"/>
                <a:gd name="T92" fmla="*/ 2147483647 w 2559"/>
                <a:gd name="T93" fmla="*/ 0 h 24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59" h="2459" extrusionOk="0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7" name="Google Shape;406;p3"/>
            <p:cNvSpPr>
              <a:spLocks/>
            </p:cNvSpPr>
            <p:nvPr/>
          </p:nvSpPr>
          <p:spPr bwMode="auto">
            <a:xfrm>
              <a:off x="2716263" y="4609160"/>
              <a:ext cx="30174" cy="46926"/>
            </a:xfrm>
            <a:custGeom>
              <a:avLst/>
              <a:gdLst>
                <a:gd name="T0" fmla="*/ 2147483647 w 607"/>
                <a:gd name="T1" fmla="*/ 2147483647 h 944"/>
                <a:gd name="T2" fmla="*/ 2147483647 w 607"/>
                <a:gd name="T3" fmla="*/ 2147483647 h 944"/>
                <a:gd name="T4" fmla="*/ 2147483647 w 607"/>
                <a:gd name="T5" fmla="*/ 2147483647 h 944"/>
                <a:gd name="T6" fmla="*/ 2147483647 w 607"/>
                <a:gd name="T7" fmla="*/ 2147483647 h 944"/>
                <a:gd name="T8" fmla="*/ 2147483647 w 607"/>
                <a:gd name="T9" fmla="*/ 2147483647 h 944"/>
                <a:gd name="T10" fmla="*/ 2147483647 w 607"/>
                <a:gd name="T11" fmla="*/ 2147483647 h 944"/>
                <a:gd name="T12" fmla="*/ 2147483647 w 607"/>
                <a:gd name="T13" fmla="*/ 2147483647 h 944"/>
                <a:gd name="T14" fmla="*/ 2147483647 w 607"/>
                <a:gd name="T15" fmla="*/ 2147483647 h 944"/>
                <a:gd name="T16" fmla="*/ 2147483647 w 607"/>
                <a:gd name="T17" fmla="*/ 2147483647 h 944"/>
                <a:gd name="T18" fmla="*/ 2147483647 w 607"/>
                <a:gd name="T19" fmla="*/ 2147483647 h 944"/>
                <a:gd name="T20" fmla="*/ 2147483647 w 607"/>
                <a:gd name="T21" fmla="*/ 2147483647 h 944"/>
                <a:gd name="T22" fmla="*/ 2147483647 w 607"/>
                <a:gd name="T23" fmla="*/ 2147483647 h 944"/>
                <a:gd name="T24" fmla="*/ 2147483647 w 607"/>
                <a:gd name="T25" fmla="*/ 2147483647 h 944"/>
                <a:gd name="T26" fmla="*/ 2147483647 w 607"/>
                <a:gd name="T27" fmla="*/ 2147483647 h 944"/>
                <a:gd name="T28" fmla="*/ 2147483647 w 607"/>
                <a:gd name="T29" fmla="*/ 2147483647 h 944"/>
                <a:gd name="T30" fmla="*/ 2147483647 w 607"/>
                <a:gd name="T31" fmla="*/ 2147483647 h 944"/>
                <a:gd name="T32" fmla="*/ 2147483647 w 607"/>
                <a:gd name="T33" fmla="*/ 2147483647 h 944"/>
                <a:gd name="T34" fmla="*/ 2147483647 w 607"/>
                <a:gd name="T35" fmla="*/ 2147483647 h 944"/>
                <a:gd name="T36" fmla="*/ 2147483647 w 607"/>
                <a:gd name="T37" fmla="*/ 2147483647 h 944"/>
                <a:gd name="T38" fmla="*/ 2147483647 w 607"/>
                <a:gd name="T39" fmla="*/ 2147483647 h 944"/>
                <a:gd name="T40" fmla="*/ 2147483647 w 607"/>
                <a:gd name="T41" fmla="*/ 2147483647 h 944"/>
                <a:gd name="T42" fmla="*/ 2147483647 w 607"/>
                <a:gd name="T43" fmla="*/ 2147483647 h 944"/>
                <a:gd name="T44" fmla="*/ 2147483647 w 607"/>
                <a:gd name="T45" fmla="*/ 2147483647 h 944"/>
                <a:gd name="T46" fmla="*/ 2147483647 w 607"/>
                <a:gd name="T47" fmla="*/ 2147483647 h 944"/>
                <a:gd name="T48" fmla="*/ 2147483647 w 607"/>
                <a:gd name="T49" fmla="*/ 2147483647 h 944"/>
                <a:gd name="T50" fmla="*/ 2147483647 w 607"/>
                <a:gd name="T51" fmla="*/ 2147483647 h 9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7" h="944" extrusionOk="0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8" name="Google Shape;407;p3"/>
            <p:cNvSpPr>
              <a:spLocks/>
            </p:cNvSpPr>
            <p:nvPr/>
          </p:nvSpPr>
          <p:spPr bwMode="auto">
            <a:xfrm>
              <a:off x="2804995" y="4570684"/>
              <a:ext cx="125567" cy="122237"/>
            </a:xfrm>
            <a:custGeom>
              <a:avLst/>
              <a:gdLst>
                <a:gd name="T0" fmla="*/ 2147483647 w 2526"/>
                <a:gd name="T1" fmla="*/ 2147483647 h 2459"/>
                <a:gd name="T2" fmla="*/ 2147483647 w 2526"/>
                <a:gd name="T3" fmla="*/ 2147483647 h 2459"/>
                <a:gd name="T4" fmla="*/ 2147483647 w 2526"/>
                <a:gd name="T5" fmla="*/ 2147483647 h 2459"/>
                <a:gd name="T6" fmla="*/ 2147483647 w 2526"/>
                <a:gd name="T7" fmla="*/ 2147483647 h 2459"/>
                <a:gd name="T8" fmla="*/ 2147483647 w 2526"/>
                <a:gd name="T9" fmla="*/ 2147483647 h 2459"/>
                <a:gd name="T10" fmla="*/ 2147483647 w 2526"/>
                <a:gd name="T11" fmla="*/ 2147483647 h 2459"/>
                <a:gd name="T12" fmla="*/ 2147483647 w 2526"/>
                <a:gd name="T13" fmla="*/ 2147483647 h 2459"/>
                <a:gd name="T14" fmla="*/ 2147483647 w 2526"/>
                <a:gd name="T15" fmla="*/ 2147483647 h 2459"/>
                <a:gd name="T16" fmla="*/ 2147483647 w 2526"/>
                <a:gd name="T17" fmla="*/ 2147483647 h 2459"/>
                <a:gd name="T18" fmla="*/ 2147483647 w 2526"/>
                <a:gd name="T19" fmla="*/ 2147483647 h 2459"/>
                <a:gd name="T20" fmla="*/ 2147483647 w 2526"/>
                <a:gd name="T21" fmla="*/ 2147483647 h 2459"/>
                <a:gd name="T22" fmla="*/ 2147483647 w 2526"/>
                <a:gd name="T23" fmla="*/ 2147483647 h 2459"/>
                <a:gd name="T24" fmla="*/ 2147483647 w 2526"/>
                <a:gd name="T25" fmla="*/ 2147483647 h 2459"/>
                <a:gd name="T26" fmla="*/ 2147483647 w 2526"/>
                <a:gd name="T27" fmla="*/ 2147483647 h 2459"/>
                <a:gd name="T28" fmla="*/ 2147483647 w 2526"/>
                <a:gd name="T29" fmla="*/ 2147483647 h 2459"/>
                <a:gd name="T30" fmla="*/ 2147483647 w 2526"/>
                <a:gd name="T31" fmla="*/ 0 h 2459"/>
                <a:gd name="T32" fmla="*/ 2147483647 w 2526"/>
                <a:gd name="T33" fmla="*/ 2147483647 h 2459"/>
                <a:gd name="T34" fmla="*/ 2147483647 w 2526"/>
                <a:gd name="T35" fmla="*/ 2147483647 h 2459"/>
                <a:gd name="T36" fmla="*/ 2147483647 w 2526"/>
                <a:gd name="T37" fmla="*/ 2147483647 h 2459"/>
                <a:gd name="T38" fmla="*/ 2147483647 w 2526"/>
                <a:gd name="T39" fmla="*/ 2147483647 h 2459"/>
                <a:gd name="T40" fmla="*/ 2147483647 w 2526"/>
                <a:gd name="T41" fmla="*/ 2147483647 h 2459"/>
                <a:gd name="T42" fmla="*/ 2147483647 w 2526"/>
                <a:gd name="T43" fmla="*/ 2147483647 h 2459"/>
                <a:gd name="T44" fmla="*/ 0 w 2526"/>
                <a:gd name="T45" fmla="*/ 2147483647 h 2459"/>
                <a:gd name="T46" fmla="*/ 0 w 2526"/>
                <a:gd name="T47" fmla="*/ 2147483647 h 2459"/>
                <a:gd name="T48" fmla="*/ 2147483647 w 2526"/>
                <a:gd name="T49" fmla="*/ 2147483647 h 2459"/>
                <a:gd name="T50" fmla="*/ 2147483647 w 2526"/>
                <a:gd name="T51" fmla="*/ 2147483647 h 2459"/>
                <a:gd name="T52" fmla="*/ 2147483647 w 2526"/>
                <a:gd name="T53" fmla="*/ 2147483647 h 2459"/>
                <a:gd name="T54" fmla="*/ 2147483647 w 2526"/>
                <a:gd name="T55" fmla="*/ 2147483647 h 2459"/>
                <a:gd name="T56" fmla="*/ 2147483647 w 2526"/>
                <a:gd name="T57" fmla="*/ 2147483647 h 2459"/>
                <a:gd name="T58" fmla="*/ 2147483647 w 2526"/>
                <a:gd name="T59" fmla="*/ 2147483647 h 2459"/>
                <a:gd name="T60" fmla="*/ 2147483647 w 2526"/>
                <a:gd name="T61" fmla="*/ 2147483647 h 2459"/>
                <a:gd name="T62" fmla="*/ 2147483647 w 2526"/>
                <a:gd name="T63" fmla="*/ 2147483647 h 2459"/>
                <a:gd name="T64" fmla="*/ 2147483647 w 2526"/>
                <a:gd name="T65" fmla="*/ 2147483647 h 2459"/>
                <a:gd name="T66" fmla="*/ 2147483647 w 2526"/>
                <a:gd name="T67" fmla="*/ 2147483647 h 2459"/>
                <a:gd name="T68" fmla="*/ 2147483647 w 2526"/>
                <a:gd name="T69" fmla="*/ 2147483647 h 2459"/>
                <a:gd name="T70" fmla="*/ 2147483647 w 2526"/>
                <a:gd name="T71" fmla="*/ 2147483647 h 2459"/>
                <a:gd name="T72" fmla="*/ 2147483647 w 2526"/>
                <a:gd name="T73" fmla="*/ 2147483647 h 2459"/>
                <a:gd name="T74" fmla="*/ 2147483647 w 2526"/>
                <a:gd name="T75" fmla="*/ 2147483647 h 2459"/>
                <a:gd name="T76" fmla="*/ 2147483647 w 2526"/>
                <a:gd name="T77" fmla="*/ 2147483647 h 2459"/>
                <a:gd name="T78" fmla="*/ 2147483647 w 2526"/>
                <a:gd name="T79" fmla="*/ 2147483647 h 2459"/>
                <a:gd name="T80" fmla="*/ 2147483647 w 2526"/>
                <a:gd name="T81" fmla="*/ 2147483647 h 2459"/>
                <a:gd name="T82" fmla="*/ 2147483647 w 2526"/>
                <a:gd name="T83" fmla="*/ 2147483647 h 2459"/>
                <a:gd name="T84" fmla="*/ 2147483647 w 2526"/>
                <a:gd name="T85" fmla="*/ 2147483647 h 2459"/>
                <a:gd name="T86" fmla="*/ 2147483647 w 2526"/>
                <a:gd name="T87" fmla="*/ 2147483647 h 2459"/>
                <a:gd name="T88" fmla="*/ 2147483647 w 2526"/>
                <a:gd name="T89" fmla="*/ 2147483647 h 2459"/>
                <a:gd name="T90" fmla="*/ 2147483647 w 2526"/>
                <a:gd name="T91" fmla="*/ 0 h 2459"/>
                <a:gd name="T92" fmla="*/ 2147483647 w 2526"/>
                <a:gd name="T93" fmla="*/ 0 h 24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9" name="Google Shape;408;p3"/>
            <p:cNvSpPr>
              <a:spLocks/>
            </p:cNvSpPr>
            <p:nvPr/>
          </p:nvSpPr>
          <p:spPr bwMode="auto">
            <a:xfrm>
              <a:off x="2853512" y="4617561"/>
              <a:ext cx="31864" cy="43546"/>
            </a:xfrm>
            <a:custGeom>
              <a:avLst/>
              <a:gdLst>
                <a:gd name="T0" fmla="*/ 2147483647 w 641"/>
                <a:gd name="T1" fmla="*/ 0 h 876"/>
                <a:gd name="T2" fmla="*/ 2147483647 w 641"/>
                <a:gd name="T3" fmla="*/ 2147483647 h 876"/>
                <a:gd name="T4" fmla="*/ 2147483647 w 641"/>
                <a:gd name="T5" fmla="*/ 2147483647 h 876"/>
                <a:gd name="T6" fmla="*/ 2147483647 w 641"/>
                <a:gd name="T7" fmla="*/ 2147483647 h 876"/>
                <a:gd name="T8" fmla="*/ 2147483647 w 641"/>
                <a:gd name="T9" fmla="*/ 2147483647 h 876"/>
                <a:gd name="T10" fmla="*/ 2147483647 w 641"/>
                <a:gd name="T11" fmla="*/ 2147483647 h 876"/>
                <a:gd name="T12" fmla="*/ 2147483647 w 641"/>
                <a:gd name="T13" fmla="*/ 2147483647 h 876"/>
                <a:gd name="T14" fmla="*/ 2147483647 w 641"/>
                <a:gd name="T15" fmla="*/ 2147483647 h 876"/>
                <a:gd name="T16" fmla="*/ 2147483647 w 641"/>
                <a:gd name="T17" fmla="*/ 2147483647 h 876"/>
                <a:gd name="T18" fmla="*/ 2147483647 w 641"/>
                <a:gd name="T19" fmla="*/ 2147483647 h 876"/>
                <a:gd name="T20" fmla="*/ 2147483647 w 641"/>
                <a:gd name="T21" fmla="*/ 2147483647 h 876"/>
                <a:gd name="T22" fmla="*/ 2147483647 w 641"/>
                <a:gd name="T23" fmla="*/ 2147483647 h 876"/>
                <a:gd name="T24" fmla="*/ 2147483647 w 641"/>
                <a:gd name="T25" fmla="*/ 2147483647 h 876"/>
                <a:gd name="T26" fmla="*/ 2147483647 w 641"/>
                <a:gd name="T27" fmla="*/ 2147483647 h 876"/>
                <a:gd name="T28" fmla="*/ 2147483647 w 641"/>
                <a:gd name="T29" fmla="*/ 2147483647 h 876"/>
                <a:gd name="T30" fmla="*/ 2147483647 w 641"/>
                <a:gd name="T31" fmla="*/ 2147483647 h 876"/>
                <a:gd name="T32" fmla="*/ 2147483647 w 641"/>
                <a:gd name="T33" fmla="*/ 2147483647 h 876"/>
                <a:gd name="T34" fmla="*/ 2147483647 w 641"/>
                <a:gd name="T35" fmla="*/ 2147483647 h 876"/>
                <a:gd name="T36" fmla="*/ 2147483647 w 641"/>
                <a:gd name="T37" fmla="*/ 2147483647 h 876"/>
                <a:gd name="T38" fmla="*/ 2147483647 w 641"/>
                <a:gd name="T39" fmla="*/ 2147483647 h 876"/>
                <a:gd name="T40" fmla="*/ 2147483647 w 641"/>
                <a:gd name="T41" fmla="*/ 2147483647 h 876"/>
                <a:gd name="T42" fmla="*/ 2147483647 w 641"/>
                <a:gd name="T43" fmla="*/ 2147483647 h 876"/>
                <a:gd name="T44" fmla="*/ 2147483647 w 641"/>
                <a:gd name="T45" fmla="*/ 2147483647 h 876"/>
                <a:gd name="T46" fmla="*/ 2147483647 w 641"/>
                <a:gd name="T47" fmla="*/ 2147483647 h 876"/>
                <a:gd name="T48" fmla="*/ 2147483647 w 641"/>
                <a:gd name="T49" fmla="*/ 2147483647 h 876"/>
                <a:gd name="T50" fmla="*/ 2147483647 w 641"/>
                <a:gd name="T51" fmla="*/ 2147483647 h 876"/>
                <a:gd name="T52" fmla="*/ 2147483647 w 641"/>
                <a:gd name="T53" fmla="*/ 2147483647 h 876"/>
                <a:gd name="T54" fmla="*/ 2147483647 w 641"/>
                <a:gd name="T55" fmla="*/ 2147483647 h 876"/>
                <a:gd name="T56" fmla="*/ 2147483647 w 641"/>
                <a:gd name="T57" fmla="*/ 2147483647 h 876"/>
                <a:gd name="T58" fmla="*/ 2147483647 w 641"/>
                <a:gd name="T59" fmla="*/ 2147483647 h 876"/>
                <a:gd name="T60" fmla="*/ 2147483647 w 641"/>
                <a:gd name="T61" fmla="*/ 2147483647 h 876"/>
                <a:gd name="T62" fmla="*/ 2147483647 w 641"/>
                <a:gd name="T63" fmla="*/ 2147483647 h 876"/>
                <a:gd name="T64" fmla="*/ 2147483647 w 641"/>
                <a:gd name="T65" fmla="*/ 2147483647 h 876"/>
                <a:gd name="T66" fmla="*/ 2147483647 w 641"/>
                <a:gd name="T67" fmla="*/ 2147483647 h 876"/>
                <a:gd name="T68" fmla="*/ 2147483647 w 641"/>
                <a:gd name="T69" fmla="*/ 2147483647 h 876"/>
                <a:gd name="T70" fmla="*/ 2147483647 w 641"/>
                <a:gd name="T71" fmla="*/ 2147483647 h 876"/>
                <a:gd name="T72" fmla="*/ 2147483647 w 641"/>
                <a:gd name="T73" fmla="*/ 2147483647 h 876"/>
                <a:gd name="T74" fmla="*/ 2147483647 w 641"/>
                <a:gd name="T75" fmla="*/ 0 h 876"/>
                <a:gd name="T76" fmla="*/ 2147483647 w 641"/>
                <a:gd name="T77" fmla="*/ 0 h 8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41" h="876" extrusionOk="0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0" name="Google Shape;409;p3"/>
            <p:cNvSpPr>
              <a:spLocks/>
            </p:cNvSpPr>
            <p:nvPr/>
          </p:nvSpPr>
          <p:spPr bwMode="auto">
            <a:xfrm>
              <a:off x="2659394" y="4568994"/>
              <a:ext cx="128898" cy="123927"/>
            </a:xfrm>
            <a:custGeom>
              <a:avLst/>
              <a:gdLst>
                <a:gd name="T0" fmla="*/ 2147483647 w 2593"/>
                <a:gd name="T1" fmla="*/ 2147483647 h 2493"/>
                <a:gd name="T2" fmla="*/ 2147483647 w 2593"/>
                <a:gd name="T3" fmla="*/ 2147483647 h 2493"/>
                <a:gd name="T4" fmla="*/ 2147483647 w 2593"/>
                <a:gd name="T5" fmla="*/ 2147483647 h 2493"/>
                <a:gd name="T6" fmla="*/ 2147483647 w 2593"/>
                <a:gd name="T7" fmla="*/ 2147483647 h 2493"/>
                <a:gd name="T8" fmla="*/ 2147483647 w 2593"/>
                <a:gd name="T9" fmla="*/ 2147483647 h 2493"/>
                <a:gd name="T10" fmla="*/ 2147483647 w 2593"/>
                <a:gd name="T11" fmla="*/ 2147483647 h 2493"/>
                <a:gd name="T12" fmla="*/ 2147483647 w 2593"/>
                <a:gd name="T13" fmla="*/ 2147483647 h 2493"/>
                <a:gd name="T14" fmla="*/ 2147483647 w 2593"/>
                <a:gd name="T15" fmla="*/ 2147483647 h 2493"/>
                <a:gd name="T16" fmla="*/ 0 w 2593"/>
                <a:gd name="T17" fmla="*/ 2147483647 h 2493"/>
                <a:gd name="T18" fmla="*/ 0 w 2593"/>
                <a:gd name="T19" fmla="*/ 2147483647 h 2493"/>
                <a:gd name="T20" fmla="*/ 0 w 2593"/>
                <a:gd name="T21" fmla="*/ 2147483647 h 2493"/>
                <a:gd name="T22" fmla="*/ 0 w 2593"/>
                <a:gd name="T23" fmla="*/ 2147483647 h 2493"/>
                <a:gd name="T24" fmla="*/ 0 w 2593"/>
                <a:gd name="T25" fmla="*/ 2147483647 h 2493"/>
                <a:gd name="T26" fmla="*/ 2147483647 w 2593"/>
                <a:gd name="T27" fmla="*/ 2147483647 h 2493"/>
                <a:gd name="T28" fmla="*/ 2147483647 w 2593"/>
                <a:gd name="T29" fmla="*/ 2147483647 h 2493"/>
                <a:gd name="T30" fmla="*/ 2147483647 w 2593"/>
                <a:gd name="T31" fmla="*/ 2147483647 h 2493"/>
                <a:gd name="T32" fmla="*/ 2147483647 w 2593"/>
                <a:gd name="T33" fmla="*/ 2147483647 h 2493"/>
                <a:gd name="T34" fmla="*/ 2147483647 w 2593"/>
                <a:gd name="T35" fmla="*/ 2147483647 h 2493"/>
                <a:gd name="T36" fmla="*/ 2147483647 w 2593"/>
                <a:gd name="T37" fmla="*/ 2147483647 h 2493"/>
                <a:gd name="T38" fmla="*/ 2147483647 w 2593"/>
                <a:gd name="T39" fmla="*/ 2147483647 h 2493"/>
                <a:gd name="T40" fmla="*/ 2147483647 w 2593"/>
                <a:gd name="T41" fmla="*/ 2147483647 h 2493"/>
                <a:gd name="T42" fmla="*/ 2147483647 w 2593"/>
                <a:gd name="T43" fmla="*/ 2147483647 h 2493"/>
                <a:gd name="T44" fmla="*/ 2147483647 w 2593"/>
                <a:gd name="T45" fmla="*/ 2147483647 h 2493"/>
                <a:gd name="T46" fmla="*/ 2147483647 w 2593"/>
                <a:gd name="T47" fmla="*/ 2147483647 h 2493"/>
                <a:gd name="T48" fmla="*/ 2147483647 w 2593"/>
                <a:gd name="T49" fmla="*/ 2147483647 h 2493"/>
                <a:gd name="T50" fmla="*/ 2147483647 w 2593"/>
                <a:gd name="T51" fmla="*/ 2147483647 h 2493"/>
                <a:gd name="T52" fmla="*/ 2147483647 w 2593"/>
                <a:gd name="T53" fmla="*/ 2147483647 h 2493"/>
                <a:gd name="T54" fmla="*/ 2147483647 w 2593"/>
                <a:gd name="T55" fmla="*/ 2147483647 h 2493"/>
                <a:gd name="T56" fmla="*/ 2147483647 w 2593"/>
                <a:gd name="T57" fmla="*/ 2147483647 h 2493"/>
                <a:gd name="T58" fmla="*/ 2147483647 w 2593"/>
                <a:gd name="T59" fmla="*/ 2147483647 h 2493"/>
                <a:gd name="T60" fmla="*/ 2147483647 w 2593"/>
                <a:gd name="T61" fmla="*/ 2147483647 h 2493"/>
                <a:gd name="T62" fmla="*/ 2147483647 w 2593"/>
                <a:gd name="T63" fmla="*/ 2147483647 h 2493"/>
                <a:gd name="T64" fmla="*/ 2147483647 w 2593"/>
                <a:gd name="T65" fmla="*/ 2147483647 h 2493"/>
                <a:gd name="T66" fmla="*/ 2147483647 w 2593"/>
                <a:gd name="T67" fmla="*/ 2147483647 h 2493"/>
                <a:gd name="T68" fmla="*/ 2147483647 w 2593"/>
                <a:gd name="T69" fmla="*/ 2147483647 h 2493"/>
                <a:gd name="T70" fmla="*/ 2147483647 w 2593"/>
                <a:gd name="T71" fmla="*/ 2147483647 h 2493"/>
                <a:gd name="T72" fmla="*/ 2147483647 w 2593"/>
                <a:gd name="T73" fmla="*/ 2147483647 h 2493"/>
                <a:gd name="T74" fmla="*/ 2147483647 w 2593"/>
                <a:gd name="T75" fmla="*/ 2147483647 h 2493"/>
                <a:gd name="T76" fmla="*/ 2147483647 w 2593"/>
                <a:gd name="T77" fmla="*/ 2147483647 h 2493"/>
                <a:gd name="T78" fmla="*/ 2147483647 w 2593"/>
                <a:gd name="T79" fmla="*/ 2147483647 h 2493"/>
                <a:gd name="T80" fmla="*/ 2147483647 w 2593"/>
                <a:gd name="T81" fmla="*/ 2147483647 h 2493"/>
                <a:gd name="T82" fmla="*/ 2147483647 w 2593"/>
                <a:gd name="T83" fmla="*/ 2147483647 h 2493"/>
                <a:gd name="T84" fmla="*/ 2147483647 w 2593"/>
                <a:gd name="T85" fmla="*/ 2147483647 h 2493"/>
                <a:gd name="T86" fmla="*/ 2147483647 w 2593"/>
                <a:gd name="T87" fmla="*/ 2147483647 h 2493"/>
                <a:gd name="T88" fmla="*/ 2147483647 w 2593"/>
                <a:gd name="T89" fmla="*/ 2147483647 h 2493"/>
                <a:gd name="T90" fmla="*/ 2147483647 w 2593"/>
                <a:gd name="T91" fmla="*/ 2147483647 h 2493"/>
                <a:gd name="T92" fmla="*/ 2147483647 w 2593"/>
                <a:gd name="T93" fmla="*/ 2147483647 h 2493"/>
                <a:gd name="T94" fmla="*/ 2147483647 w 2593"/>
                <a:gd name="T95" fmla="*/ 2147483647 h 2493"/>
                <a:gd name="T96" fmla="*/ 2147483647 w 2593"/>
                <a:gd name="T97" fmla="*/ 2147483647 h 2493"/>
                <a:gd name="T98" fmla="*/ 2147483647 w 2593"/>
                <a:gd name="T99" fmla="*/ 2147483647 h 2493"/>
                <a:gd name="T100" fmla="*/ 2147483647 w 2593"/>
                <a:gd name="T101" fmla="*/ 2147483647 h 2493"/>
                <a:gd name="T102" fmla="*/ 2147483647 w 2593"/>
                <a:gd name="T103" fmla="*/ 2147483647 h 2493"/>
                <a:gd name="T104" fmla="*/ 2147483647 w 2593"/>
                <a:gd name="T105" fmla="*/ 2147483647 h 2493"/>
                <a:gd name="T106" fmla="*/ 2147483647 w 2593"/>
                <a:gd name="T107" fmla="*/ 2147483647 h 2493"/>
                <a:gd name="T108" fmla="*/ 2147483647 w 2593"/>
                <a:gd name="T109" fmla="*/ 2147483647 h 2493"/>
                <a:gd name="T110" fmla="*/ 2147483647 w 2593"/>
                <a:gd name="T111" fmla="*/ 2147483647 h 2493"/>
                <a:gd name="T112" fmla="*/ 2147483647 w 2593"/>
                <a:gd name="T113" fmla="*/ 2147483647 h 2493"/>
                <a:gd name="T114" fmla="*/ 2147483647 w 2593"/>
                <a:gd name="T115" fmla="*/ 2147483647 h 2493"/>
                <a:gd name="T116" fmla="*/ 2147483647 w 2593"/>
                <a:gd name="T117" fmla="*/ 2147483647 h 2493"/>
                <a:gd name="T118" fmla="*/ 2147483647 w 2593"/>
                <a:gd name="T119" fmla="*/ 2147483647 h 24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93" h="2493" extrusionOk="0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1" name="Google Shape;410;p3"/>
            <p:cNvSpPr>
              <a:spLocks/>
            </p:cNvSpPr>
            <p:nvPr/>
          </p:nvSpPr>
          <p:spPr bwMode="auto">
            <a:xfrm>
              <a:off x="2927182" y="4754761"/>
              <a:ext cx="40215" cy="38575"/>
            </a:xfrm>
            <a:custGeom>
              <a:avLst/>
              <a:gdLst>
                <a:gd name="T0" fmla="*/ 2147483647 w 809"/>
                <a:gd name="T1" fmla="*/ 2147483647 h 776"/>
                <a:gd name="T2" fmla="*/ 2147483647 w 809"/>
                <a:gd name="T3" fmla="*/ 2147483647 h 776"/>
                <a:gd name="T4" fmla="*/ 2147483647 w 809"/>
                <a:gd name="T5" fmla="*/ 2147483647 h 776"/>
                <a:gd name="T6" fmla="*/ 2147483647 w 809"/>
                <a:gd name="T7" fmla="*/ 2147483647 h 776"/>
                <a:gd name="T8" fmla="*/ 2147483647 w 809"/>
                <a:gd name="T9" fmla="*/ 2147483647 h 776"/>
                <a:gd name="T10" fmla="*/ 2147483647 w 809"/>
                <a:gd name="T11" fmla="*/ 2147483647 h 776"/>
                <a:gd name="T12" fmla="*/ 2147483647 w 809"/>
                <a:gd name="T13" fmla="*/ 2147483647 h 776"/>
                <a:gd name="T14" fmla="*/ 2147483647 w 809"/>
                <a:gd name="T15" fmla="*/ 2147483647 h 776"/>
                <a:gd name="T16" fmla="*/ 2147483647 w 809"/>
                <a:gd name="T17" fmla="*/ 2147483647 h 776"/>
                <a:gd name="T18" fmla="*/ 2147483647 w 809"/>
                <a:gd name="T19" fmla="*/ 2147483647 h 776"/>
                <a:gd name="T20" fmla="*/ 2147483647 w 809"/>
                <a:gd name="T21" fmla="*/ 2147483647 h 776"/>
                <a:gd name="T22" fmla="*/ 0 w 809"/>
                <a:gd name="T23" fmla="*/ 2147483647 h 776"/>
                <a:gd name="T24" fmla="*/ 2147483647 w 809"/>
                <a:gd name="T25" fmla="*/ 2147483647 h 776"/>
                <a:gd name="T26" fmla="*/ 2147483647 w 809"/>
                <a:gd name="T27" fmla="*/ 2147483647 h 776"/>
                <a:gd name="T28" fmla="*/ 2147483647 w 809"/>
                <a:gd name="T29" fmla="*/ 2147483647 h 776"/>
                <a:gd name="T30" fmla="*/ 2147483647 w 809"/>
                <a:gd name="T31" fmla="*/ 2147483647 h 776"/>
                <a:gd name="T32" fmla="*/ 2147483647 w 809"/>
                <a:gd name="T33" fmla="*/ 2147483647 h 776"/>
                <a:gd name="T34" fmla="*/ 2147483647 w 809"/>
                <a:gd name="T35" fmla="*/ 2147483647 h 776"/>
                <a:gd name="T36" fmla="*/ 2147483647 w 809"/>
                <a:gd name="T37" fmla="*/ 2147483647 h 776"/>
                <a:gd name="T38" fmla="*/ 2147483647 w 809"/>
                <a:gd name="T39" fmla="*/ 2147483647 h 776"/>
                <a:gd name="T40" fmla="*/ 2147483647 w 809"/>
                <a:gd name="T41" fmla="*/ 2147483647 h 776"/>
                <a:gd name="T42" fmla="*/ 2147483647 w 809"/>
                <a:gd name="T43" fmla="*/ 2147483647 h 776"/>
                <a:gd name="T44" fmla="*/ 2147483647 w 809"/>
                <a:gd name="T45" fmla="*/ 2147483647 h 776"/>
                <a:gd name="T46" fmla="*/ 2147483647 w 809"/>
                <a:gd name="T47" fmla="*/ 2147483647 h 776"/>
                <a:gd name="T48" fmla="*/ 2147483647 w 809"/>
                <a:gd name="T49" fmla="*/ 2147483647 h 776"/>
                <a:gd name="T50" fmla="*/ 2147483647 w 809"/>
                <a:gd name="T51" fmla="*/ 2147483647 h 776"/>
                <a:gd name="T52" fmla="*/ 2147483647 w 809"/>
                <a:gd name="T53" fmla="*/ 2147483647 h 77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809" h="776" extrusionOk="0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2" name="Google Shape;411;p3"/>
            <p:cNvSpPr>
              <a:spLocks/>
            </p:cNvSpPr>
            <p:nvPr/>
          </p:nvSpPr>
          <p:spPr bwMode="auto">
            <a:xfrm>
              <a:off x="2985741" y="4287835"/>
              <a:ext cx="128898" cy="123877"/>
            </a:xfrm>
            <a:custGeom>
              <a:avLst/>
              <a:gdLst>
                <a:gd name="T0" fmla="*/ 2147483647 w 2593"/>
                <a:gd name="T1" fmla="*/ 2147483647 h 2492"/>
                <a:gd name="T2" fmla="*/ 2147483647 w 2593"/>
                <a:gd name="T3" fmla="*/ 2147483647 h 2492"/>
                <a:gd name="T4" fmla="*/ 2147483647 w 2593"/>
                <a:gd name="T5" fmla="*/ 2147483647 h 2492"/>
                <a:gd name="T6" fmla="*/ 2147483647 w 2593"/>
                <a:gd name="T7" fmla="*/ 2147483647 h 2492"/>
                <a:gd name="T8" fmla="*/ 2147483647 w 2593"/>
                <a:gd name="T9" fmla="*/ 2147483647 h 2492"/>
                <a:gd name="T10" fmla="*/ 2147483647 w 2593"/>
                <a:gd name="T11" fmla="*/ 2147483647 h 2492"/>
                <a:gd name="T12" fmla="*/ 2147483647 w 2593"/>
                <a:gd name="T13" fmla="*/ 2147483647 h 2492"/>
                <a:gd name="T14" fmla="*/ 2147483647 w 2593"/>
                <a:gd name="T15" fmla="*/ 2147483647 h 2492"/>
                <a:gd name="T16" fmla="*/ 2147483647 w 2593"/>
                <a:gd name="T17" fmla="*/ 2147483647 h 2492"/>
                <a:gd name="T18" fmla="*/ 2147483647 w 2593"/>
                <a:gd name="T19" fmla="*/ 2147483647 h 2492"/>
                <a:gd name="T20" fmla="*/ 2147483647 w 2593"/>
                <a:gd name="T21" fmla="*/ 2147483647 h 2492"/>
                <a:gd name="T22" fmla="*/ 2147483647 w 2593"/>
                <a:gd name="T23" fmla="*/ 2147483647 h 2492"/>
                <a:gd name="T24" fmla="*/ 2147483647 w 2593"/>
                <a:gd name="T25" fmla="*/ 2147483647 h 2492"/>
                <a:gd name="T26" fmla="*/ 2147483647 w 2593"/>
                <a:gd name="T27" fmla="*/ 2147483647 h 2492"/>
                <a:gd name="T28" fmla="*/ 2147483647 w 2593"/>
                <a:gd name="T29" fmla="*/ 2147483647 h 2492"/>
                <a:gd name="T30" fmla="*/ 2147483647 w 2593"/>
                <a:gd name="T31" fmla="*/ 2147483647 h 2492"/>
                <a:gd name="T32" fmla="*/ 2147483647 w 2593"/>
                <a:gd name="T33" fmla="*/ 2147483647 h 2492"/>
                <a:gd name="T34" fmla="*/ 2147483647 w 2593"/>
                <a:gd name="T35" fmla="*/ 2147483647 h 2492"/>
                <a:gd name="T36" fmla="*/ 2147483647 w 2593"/>
                <a:gd name="T37" fmla="*/ 2147483647 h 2492"/>
                <a:gd name="T38" fmla="*/ 2147483647 w 2593"/>
                <a:gd name="T39" fmla="*/ 2147483647 h 2492"/>
                <a:gd name="T40" fmla="*/ 2147483647 w 2593"/>
                <a:gd name="T41" fmla="*/ 2147483647 h 2492"/>
                <a:gd name="T42" fmla="*/ 2147483647 w 2593"/>
                <a:gd name="T43" fmla="*/ 2147483647 h 2492"/>
                <a:gd name="T44" fmla="*/ 2147483647 w 2593"/>
                <a:gd name="T45" fmla="*/ 2147483647 h 2492"/>
                <a:gd name="T46" fmla="*/ 2147483647 w 2593"/>
                <a:gd name="T47" fmla="*/ 2147483647 h 2492"/>
                <a:gd name="T48" fmla="*/ 2147483647 w 2593"/>
                <a:gd name="T49" fmla="*/ 2147483647 h 2492"/>
                <a:gd name="T50" fmla="*/ 2147483647 w 2593"/>
                <a:gd name="T51" fmla="*/ 2147483647 h 2492"/>
                <a:gd name="T52" fmla="*/ 2147483647 w 2593"/>
                <a:gd name="T53" fmla="*/ 2147483647 h 2492"/>
                <a:gd name="T54" fmla="*/ 2147483647 w 2593"/>
                <a:gd name="T55" fmla="*/ 2147483647 h 2492"/>
                <a:gd name="T56" fmla="*/ 2147483647 w 2593"/>
                <a:gd name="T57" fmla="*/ 2147483647 h 2492"/>
                <a:gd name="T58" fmla="*/ 2147483647 w 2593"/>
                <a:gd name="T59" fmla="*/ 2147483647 h 2492"/>
                <a:gd name="T60" fmla="*/ 2147483647 w 2593"/>
                <a:gd name="T61" fmla="*/ 2147483647 h 2492"/>
                <a:gd name="T62" fmla="*/ 2147483647 w 2593"/>
                <a:gd name="T63" fmla="*/ 2147483647 h 2492"/>
                <a:gd name="T64" fmla="*/ 2147483647 w 2593"/>
                <a:gd name="T65" fmla="*/ 2147483647 h 2492"/>
                <a:gd name="T66" fmla="*/ 2147483647 w 2593"/>
                <a:gd name="T67" fmla="*/ 2147483647 h 2492"/>
                <a:gd name="T68" fmla="*/ 2147483647 w 2593"/>
                <a:gd name="T69" fmla="*/ 2147483647 h 2492"/>
                <a:gd name="T70" fmla="*/ 2147483647 w 2593"/>
                <a:gd name="T71" fmla="*/ 2147483647 h 2492"/>
                <a:gd name="T72" fmla="*/ 2147483647 w 2593"/>
                <a:gd name="T73" fmla="*/ 2147483647 h 2492"/>
                <a:gd name="T74" fmla="*/ 2147483647 w 2593"/>
                <a:gd name="T75" fmla="*/ 2147483647 h 2492"/>
                <a:gd name="T76" fmla="*/ 2147483647 w 2593"/>
                <a:gd name="T77" fmla="*/ 2147483647 h 2492"/>
                <a:gd name="T78" fmla="*/ 2147483647 w 2593"/>
                <a:gd name="T79" fmla="*/ 2147483647 h 2492"/>
                <a:gd name="T80" fmla="*/ 2147483647 w 2593"/>
                <a:gd name="T81" fmla="*/ 2147483647 h 2492"/>
                <a:gd name="T82" fmla="*/ 2147483647 w 2593"/>
                <a:gd name="T83" fmla="*/ 2147483647 h 2492"/>
                <a:gd name="T84" fmla="*/ 2147483647 w 2593"/>
                <a:gd name="T85" fmla="*/ 2147483647 h 2492"/>
                <a:gd name="T86" fmla="*/ 2147483647 w 2593"/>
                <a:gd name="T87" fmla="*/ 2147483647 h 2492"/>
                <a:gd name="T88" fmla="*/ 2147483647 w 2593"/>
                <a:gd name="T89" fmla="*/ 2147483647 h 2492"/>
                <a:gd name="T90" fmla="*/ 2147483647 w 2593"/>
                <a:gd name="T91" fmla="*/ 2147483647 h 2492"/>
                <a:gd name="T92" fmla="*/ 2147483647 w 2593"/>
                <a:gd name="T93" fmla="*/ 2147483647 h 2492"/>
                <a:gd name="T94" fmla="*/ 2147483647 w 2593"/>
                <a:gd name="T95" fmla="*/ 2147483647 h 2492"/>
                <a:gd name="T96" fmla="*/ 2147483647 w 2593"/>
                <a:gd name="T97" fmla="*/ 2147483647 h 2492"/>
                <a:gd name="T98" fmla="*/ 2147483647 w 2593"/>
                <a:gd name="T99" fmla="*/ 2147483647 h 2492"/>
                <a:gd name="T100" fmla="*/ 2147483647 w 2593"/>
                <a:gd name="T101" fmla="*/ 2147483647 h 2492"/>
                <a:gd name="T102" fmla="*/ 2147483647 w 2593"/>
                <a:gd name="T103" fmla="*/ 2147483647 h 2492"/>
                <a:gd name="T104" fmla="*/ 2147483647 w 2593"/>
                <a:gd name="T105" fmla="*/ 2147483647 h 2492"/>
                <a:gd name="T106" fmla="*/ 2147483647 w 2593"/>
                <a:gd name="T107" fmla="*/ 2147483647 h 2492"/>
                <a:gd name="T108" fmla="*/ 2147483647 w 2593"/>
                <a:gd name="T109" fmla="*/ 2147483647 h 2492"/>
                <a:gd name="T110" fmla="*/ 2147483647 w 2593"/>
                <a:gd name="T111" fmla="*/ 2147483647 h 2492"/>
                <a:gd name="T112" fmla="*/ 2147483647 w 2593"/>
                <a:gd name="T113" fmla="*/ 2147483647 h 249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93" h="2492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3" name="Google Shape;412;p3"/>
            <p:cNvSpPr>
              <a:spLocks/>
            </p:cNvSpPr>
            <p:nvPr/>
          </p:nvSpPr>
          <p:spPr bwMode="auto">
            <a:xfrm>
              <a:off x="3129651" y="4286144"/>
              <a:ext cx="125617" cy="135659"/>
            </a:xfrm>
            <a:custGeom>
              <a:avLst/>
              <a:gdLst>
                <a:gd name="T0" fmla="*/ 2147483647 w 2527"/>
                <a:gd name="T1" fmla="*/ 2147483647 h 2729"/>
                <a:gd name="T2" fmla="*/ 2147483647 w 2527"/>
                <a:gd name="T3" fmla="*/ 2147483647 h 2729"/>
                <a:gd name="T4" fmla="*/ 2147483647 w 2527"/>
                <a:gd name="T5" fmla="*/ 2147483647 h 2729"/>
                <a:gd name="T6" fmla="*/ 2147483647 w 2527"/>
                <a:gd name="T7" fmla="*/ 2147483647 h 2729"/>
                <a:gd name="T8" fmla="*/ 2147483647 w 2527"/>
                <a:gd name="T9" fmla="*/ 2147483647 h 2729"/>
                <a:gd name="T10" fmla="*/ 2147483647 w 2527"/>
                <a:gd name="T11" fmla="*/ 2147483647 h 2729"/>
                <a:gd name="T12" fmla="*/ 2147483647 w 2527"/>
                <a:gd name="T13" fmla="*/ 2147483647 h 2729"/>
                <a:gd name="T14" fmla="*/ 2147483647 w 2527"/>
                <a:gd name="T15" fmla="*/ 2147483647 h 2729"/>
                <a:gd name="T16" fmla="*/ 2147483647 w 2527"/>
                <a:gd name="T17" fmla="*/ 2147483647 h 2729"/>
                <a:gd name="T18" fmla="*/ 2147483647 w 2527"/>
                <a:gd name="T19" fmla="*/ 2147483647 h 2729"/>
                <a:gd name="T20" fmla="*/ 2147483647 w 2527"/>
                <a:gd name="T21" fmla="*/ 2147483647 h 2729"/>
                <a:gd name="T22" fmla="*/ 2147483647 w 2527"/>
                <a:gd name="T23" fmla="*/ 2147483647 h 2729"/>
                <a:gd name="T24" fmla="*/ 2147483647 w 2527"/>
                <a:gd name="T25" fmla="*/ 2147483647 h 2729"/>
                <a:gd name="T26" fmla="*/ 2147483647 w 2527"/>
                <a:gd name="T27" fmla="*/ 2147483647 h 2729"/>
                <a:gd name="T28" fmla="*/ 2147483647 w 2527"/>
                <a:gd name="T29" fmla="*/ 2147483647 h 2729"/>
                <a:gd name="T30" fmla="*/ 2147483647 w 2527"/>
                <a:gd name="T31" fmla="*/ 2147483647 h 2729"/>
                <a:gd name="T32" fmla="*/ 2147483647 w 2527"/>
                <a:gd name="T33" fmla="*/ 2147483647 h 2729"/>
                <a:gd name="T34" fmla="*/ 2147483647 w 2527"/>
                <a:gd name="T35" fmla="*/ 2147483647 h 2729"/>
                <a:gd name="T36" fmla="*/ 2147483647 w 2527"/>
                <a:gd name="T37" fmla="*/ 2147483647 h 2729"/>
                <a:gd name="T38" fmla="*/ 2147483647 w 2527"/>
                <a:gd name="T39" fmla="*/ 2147483647 h 2729"/>
                <a:gd name="T40" fmla="*/ 2147483647 w 2527"/>
                <a:gd name="T41" fmla="*/ 2147483647 h 2729"/>
                <a:gd name="T42" fmla="*/ 2147483647 w 2527"/>
                <a:gd name="T43" fmla="*/ 2147483647 h 2729"/>
                <a:gd name="T44" fmla="*/ 2147483647 w 2527"/>
                <a:gd name="T45" fmla="*/ 2147483647 h 2729"/>
                <a:gd name="T46" fmla="*/ 2147483647 w 2527"/>
                <a:gd name="T47" fmla="*/ 2147483647 h 2729"/>
                <a:gd name="T48" fmla="*/ 2147483647 w 2527"/>
                <a:gd name="T49" fmla="*/ 2147483647 h 2729"/>
                <a:gd name="T50" fmla="*/ 2147483647 w 2527"/>
                <a:gd name="T51" fmla="*/ 2147483647 h 2729"/>
                <a:gd name="T52" fmla="*/ 2147483647 w 2527"/>
                <a:gd name="T53" fmla="*/ 2147483647 h 2729"/>
                <a:gd name="T54" fmla="*/ 2147483647 w 2527"/>
                <a:gd name="T55" fmla="*/ 2147483647 h 2729"/>
                <a:gd name="T56" fmla="*/ 2147483647 w 2527"/>
                <a:gd name="T57" fmla="*/ 2147483647 h 2729"/>
                <a:gd name="T58" fmla="*/ 2147483647 w 2527"/>
                <a:gd name="T59" fmla="*/ 2147483647 h 2729"/>
                <a:gd name="T60" fmla="*/ 2147483647 w 2527"/>
                <a:gd name="T61" fmla="*/ 2147483647 h 2729"/>
                <a:gd name="T62" fmla="*/ 2147483647 w 2527"/>
                <a:gd name="T63" fmla="*/ 2147483647 h 2729"/>
                <a:gd name="T64" fmla="*/ 2147483647 w 2527"/>
                <a:gd name="T65" fmla="*/ 2147483647 h 2729"/>
                <a:gd name="T66" fmla="*/ 2147483647 w 2527"/>
                <a:gd name="T67" fmla="*/ 2147483647 h 2729"/>
                <a:gd name="T68" fmla="*/ 2147483647 w 2527"/>
                <a:gd name="T69" fmla="*/ 2147483647 h 2729"/>
                <a:gd name="T70" fmla="*/ 2147483647 w 2527"/>
                <a:gd name="T71" fmla="*/ 2147483647 h 2729"/>
                <a:gd name="T72" fmla="*/ 2147483647 w 2527"/>
                <a:gd name="T73" fmla="*/ 2147483647 h 2729"/>
                <a:gd name="T74" fmla="*/ 2147483647 w 2527"/>
                <a:gd name="T75" fmla="*/ 2147483647 h 2729"/>
                <a:gd name="T76" fmla="*/ 2147483647 w 2527"/>
                <a:gd name="T77" fmla="*/ 2147483647 h 2729"/>
                <a:gd name="T78" fmla="*/ 2147483647 w 2527"/>
                <a:gd name="T79" fmla="*/ 2147483647 h 2729"/>
                <a:gd name="T80" fmla="*/ 2147483647 w 2527"/>
                <a:gd name="T81" fmla="*/ 2147483647 h 2729"/>
                <a:gd name="T82" fmla="*/ 2147483647 w 2527"/>
                <a:gd name="T83" fmla="*/ 2147483647 h 2729"/>
                <a:gd name="T84" fmla="*/ 2147483647 w 2527"/>
                <a:gd name="T85" fmla="*/ 2147483647 h 2729"/>
                <a:gd name="T86" fmla="*/ 2147483647 w 2527"/>
                <a:gd name="T87" fmla="*/ 2147483647 h 2729"/>
                <a:gd name="T88" fmla="*/ 2147483647 w 2527"/>
                <a:gd name="T89" fmla="*/ 2147483647 h 2729"/>
                <a:gd name="T90" fmla="*/ 2147483647 w 2527"/>
                <a:gd name="T91" fmla="*/ 2147483647 h 2729"/>
                <a:gd name="T92" fmla="*/ 2147483647 w 2527"/>
                <a:gd name="T93" fmla="*/ 2147483647 h 2729"/>
                <a:gd name="T94" fmla="*/ 2147483647 w 2527"/>
                <a:gd name="T95" fmla="*/ 2147483647 h 2729"/>
                <a:gd name="T96" fmla="*/ 2147483647 w 2527"/>
                <a:gd name="T97" fmla="*/ 2147483647 h 2729"/>
                <a:gd name="T98" fmla="*/ 2147483647 w 2527"/>
                <a:gd name="T99" fmla="*/ 2147483647 h 2729"/>
                <a:gd name="T100" fmla="*/ 2147483647 w 2527"/>
                <a:gd name="T101" fmla="*/ 2147483647 h 2729"/>
                <a:gd name="T102" fmla="*/ 2147483647 w 2527"/>
                <a:gd name="T103" fmla="*/ 2147483647 h 2729"/>
                <a:gd name="T104" fmla="*/ 2147483647 w 2527"/>
                <a:gd name="T105" fmla="*/ 2147483647 h 272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27" h="2729" extrusionOk="0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4" name="Google Shape;413;p3"/>
            <p:cNvSpPr>
              <a:spLocks/>
            </p:cNvSpPr>
            <p:nvPr/>
          </p:nvSpPr>
          <p:spPr bwMode="auto">
            <a:xfrm>
              <a:off x="2880306" y="4709574"/>
              <a:ext cx="128898" cy="123927"/>
            </a:xfrm>
            <a:custGeom>
              <a:avLst/>
              <a:gdLst>
                <a:gd name="T0" fmla="*/ 2147483647 w 2593"/>
                <a:gd name="T1" fmla="*/ 2147483647 h 2493"/>
                <a:gd name="T2" fmla="*/ 2147483647 w 2593"/>
                <a:gd name="T3" fmla="*/ 2147483647 h 2493"/>
                <a:gd name="T4" fmla="*/ 2147483647 w 2593"/>
                <a:gd name="T5" fmla="*/ 2147483647 h 2493"/>
                <a:gd name="T6" fmla="*/ 2147483647 w 2593"/>
                <a:gd name="T7" fmla="*/ 2147483647 h 2493"/>
                <a:gd name="T8" fmla="*/ 2147483647 w 2593"/>
                <a:gd name="T9" fmla="*/ 2147483647 h 2493"/>
                <a:gd name="T10" fmla="*/ 2147483647 w 2593"/>
                <a:gd name="T11" fmla="*/ 2147483647 h 2493"/>
                <a:gd name="T12" fmla="*/ 2147483647 w 2593"/>
                <a:gd name="T13" fmla="*/ 2147483647 h 2493"/>
                <a:gd name="T14" fmla="*/ 2147483647 w 2593"/>
                <a:gd name="T15" fmla="*/ 2147483647 h 2493"/>
                <a:gd name="T16" fmla="*/ 2147483647 w 2593"/>
                <a:gd name="T17" fmla="*/ 2147483647 h 2493"/>
                <a:gd name="T18" fmla="*/ 2147483647 w 2593"/>
                <a:gd name="T19" fmla="*/ 2147483647 h 2493"/>
                <a:gd name="T20" fmla="*/ 2147483647 w 2593"/>
                <a:gd name="T21" fmla="*/ 2147483647 h 2493"/>
                <a:gd name="T22" fmla="*/ 2147483647 w 2593"/>
                <a:gd name="T23" fmla="*/ 2147483647 h 2493"/>
                <a:gd name="T24" fmla="*/ 2147483647 w 2593"/>
                <a:gd name="T25" fmla="*/ 2147483647 h 2493"/>
                <a:gd name="T26" fmla="*/ 2147483647 w 2593"/>
                <a:gd name="T27" fmla="*/ 2147483647 h 2493"/>
                <a:gd name="T28" fmla="*/ 2147483647 w 2593"/>
                <a:gd name="T29" fmla="*/ 2147483647 h 2493"/>
                <a:gd name="T30" fmla="*/ 2147483647 w 2593"/>
                <a:gd name="T31" fmla="*/ 2147483647 h 2493"/>
                <a:gd name="T32" fmla="*/ 2147483647 w 2593"/>
                <a:gd name="T33" fmla="*/ 2147483647 h 2493"/>
                <a:gd name="T34" fmla="*/ 2147483647 w 2593"/>
                <a:gd name="T35" fmla="*/ 2147483647 h 2493"/>
                <a:gd name="T36" fmla="*/ 2147483647 w 2593"/>
                <a:gd name="T37" fmla="*/ 2147483647 h 2493"/>
                <a:gd name="T38" fmla="*/ 2147483647 w 2593"/>
                <a:gd name="T39" fmla="*/ 2147483647 h 2493"/>
                <a:gd name="T40" fmla="*/ 2147483647 w 2593"/>
                <a:gd name="T41" fmla="*/ 2147483647 h 2493"/>
                <a:gd name="T42" fmla="*/ 2147483647 w 2593"/>
                <a:gd name="T43" fmla="*/ 2147483647 h 2493"/>
                <a:gd name="T44" fmla="*/ 2147483647 w 2593"/>
                <a:gd name="T45" fmla="*/ 2147483647 h 2493"/>
                <a:gd name="T46" fmla="*/ 2147483647 w 2593"/>
                <a:gd name="T47" fmla="*/ 2147483647 h 2493"/>
                <a:gd name="T48" fmla="*/ 2147483647 w 2593"/>
                <a:gd name="T49" fmla="*/ 2147483647 h 2493"/>
                <a:gd name="T50" fmla="*/ 2147483647 w 2593"/>
                <a:gd name="T51" fmla="*/ 2147483647 h 2493"/>
                <a:gd name="T52" fmla="*/ 2147483647 w 2593"/>
                <a:gd name="T53" fmla="*/ 2147483647 h 2493"/>
                <a:gd name="T54" fmla="*/ 0 w 2593"/>
                <a:gd name="T55" fmla="*/ 2147483647 h 2493"/>
                <a:gd name="T56" fmla="*/ 0 w 2593"/>
                <a:gd name="T57" fmla="*/ 2147483647 h 2493"/>
                <a:gd name="T58" fmla="*/ 0 w 2593"/>
                <a:gd name="T59" fmla="*/ 2147483647 h 2493"/>
                <a:gd name="T60" fmla="*/ 0 w 2593"/>
                <a:gd name="T61" fmla="*/ 2147483647 h 2493"/>
                <a:gd name="T62" fmla="*/ 0 w 2593"/>
                <a:gd name="T63" fmla="*/ 2147483647 h 2493"/>
                <a:gd name="T64" fmla="*/ 2147483647 w 2593"/>
                <a:gd name="T65" fmla="*/ 2147483647 h 2493"/>
                <a:gd name="T66" fmla="*/ 2147483647 w 2593"/>
                <a:gd name="T67" fmla="*/ 2147483647 h 2493"/>
                <a:gd name="T68" fmla="*/ 2147483647 w 2593"/>
                <a:gd name="T69" fmla="*/ 2147483647 h 2493"/>
                <a:gd name="T70" fmla="*/ 2147483647 w 2593"/>
                <a:gd name="T71" fmla="*/ 2147483647 h 2493"/>
                <a:gd name="T72" fmla="*/ 2147483647 w 2593"/>
                <a:gd name="T73" fmla="*/ 2147483647 h 2493"/>
                <a:gd name="T74" fmla="*/ 2147483647 w 2593"/>
                <a:gd name="T75" fmla="*/ 2147483647 h 2493"/>
                <a:gd name="T76" fmla="*/ 2147483647 w 2593"/>
                <a:gd name="T77" fmla="*/ 2147483647 h 2493"/>
                <a:gd name="T78" fmla="*/ 2147483647 w 2593"/>
                <a:gd name="T79" fmla="*/ 2147483647 h 2493"/>
                <a:gd name="T80" fmla="*/ 2147483647 w 2593"/>
                <a:gd name="T81" fmla="*/ 2147483647 h 2493"/>
                <a:gd name="T82" fmla="*/ 2147483647 w 2593"/>
                <a:gd name="T83" fmla="*/ 2147483647 h 2493"/>
                <a:gd name="T84" fmla="*/ 2147483647 w 2593"/>
                <a:gd name="T85" fmla="*/ 2147483647 h 2493"/>
                <a:gd name="T86" fmla="*/ 2147483647 w 2593"/>
                <a:gd name="T87" fmla="*/ 2147483647 h 2493"/>
                <a:gd name="T88" fmla="*/ 2147483647 w 2593"/>
                <a:gd name="T89" fmla="*/ 2147483647 h 2493"/>
                <a:gd name="T90" fmla="*/ 2147483647 w 2593"/>
                <a:gd name="T91" fmla="*/ 2147483647 h 2493"/>
                <a:gd name="T92" fmla="*/ 2147483647 w 2593"/>
                <a:gd name="T93" fmla="*/ 2147483647 h 2493"/>
                <a:gd name="T94" fmla="*/ 2147483647 w 2593"/>
                <a:gd name="T95" fmla="*/ 2147483647 h 2493"/>
                <a:gd name="T96" fmla="*/ 2147483647 w 2593"/>
                <a:gd name="T97" fmla="*/ 2147483647 h 2493"/>
                <a:gd name="T98" fmla="*/ 2147483647 w 2593"/>
                <a:gd name="T99" fmla="*/ 2147483647 h 2493"/>
                <a:gd name="T100" fmla="*/ 2147483647 w 2593"/>
                <a:gd name="T101" fmla="*/ 2147483647 h 2493"/>
                <a:gd name="T102" fmla="*/ 2147483647 w 2593"/>
                <a:gd name="T103" fmla="*/ 2147483647 h 2493"/>
                <a:gd name="T104" fmla="*/ 2147483647 w 2593"/>
                <a:gd name="T105" fmla="*/ 2147483647 h 2493"/>
                <a:gd name="T106" fmla="*/ 2147483647 w 2593"/>
                <a:gd name="T107" fmla="*/ 2147483647 h 2493"/>
                <a:gd name="T108" fmla="*/ 2147483647 w 2593"/>
                <a:gd name="T109" fmla="*/ 2147483647 h 2493"/>
                <a:gd name="T110" fmla="*/ 2147483647 w 2593"/>
                <a:gd name="T111" fmla="*/ 2147483647 h 2493"/>
                <a:gd name="T112" fmla="*/ 2147483647 w 2593"/>
                <a:gd name="T113" fmla="*/ 2147483647 h 2493"/>
                <a:gd name="T114" fmla="*/ 2147483647 w 2593"/>
                <a:gd name="T115" fmla="*/ 2147483647 h 2493"/>
                <a:gd name="T116" fmla="*/ 2147483647 w 2593"/>
                <a:gd name="T117" fmla="*/ 2147483647 h 24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93" extrusionOk="0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5" name="Google Shape;414;p3"/>
            <p:cNvSpPr>
              <a:spLocks/>
            </p:cNvSpPr>
            <p:nvPr/>
          </p:nvSpPr>
          <p:spPr bwMode="auto">
            <a:xfrm>
              <a:off x="2751408" y="4346393"/>
              <a:ext cx="38575" cy="45236"/>
            </a:xfrm>
            <a:custGeom>
              <a:avLst/>
              <a:gdLst>
                <a:gd name="T0" fmla="*/ 2147483647 w 776"/>
                <a:gd name="T1" fmla="*/ 2147483647 h 910"/>
                <a:gd name="T2" fmla="*/ 2147483647 w 776"/>
                <a:gd name="T3" fmla="*/ 2147483647 h 910"/>
                <a:gd name="T4" fmla="*/ 2147483647 w 776"/>
                <a:gd name="T5" fmla="*/ 2147483647 h 910"/>
                <a:gd name="T6" fmla="*/ 2147483647 w 776"/>
                <a:gd name="T7" fmla="*/ 2147483647 h 910"/>
                <a:gd name="T8" fmla="*/ 2147483647 w 776"/>
                <a:gd name="T9" fmla="*/ 2147483647 h 910"/>
                <a:gd name="T10" fmla="*/ 2147483647 w 776"/>
                <a:gd name="T11" fmla="*/ 2147483647 h 910"/>
                <a:gd name="T12" fmla="*/ 2147483647 w 776"/>
                <a:gd name="T13" fmla="*/ 2147483647 h 910"/>
                <a:gd name="T14" fmla="*/ 2147483647 w 776"/>
                <a:gd name="T15" fmla="*/ 2147483647 h 910"/>
                <a:gd name="T16" fmla="*/ 2147483647 w 776"/>
                <a:gd name="T17" fmla="*/ 2147483647 h 910"/>
                <a:gd name="T18" fmla="*/ 2147483647 w 776"/>
                <a:gd name="T19" fmla="*/ 2147483647 h 910"/>
                <a:gd name="T20" fmla="*/ 2147483647 w 776"/>
                <a:gd name="T21" fmla="*/ 2147483647 h 910"/>
                <a:gd name="T22" fmla="*/ 2147483647 w 776"/>
                <a:gd name="T23" fmla="*/ 2147483647 h 910"/>
                <a:gd name="T24" fmla="*/ 2147483647 w 776"/>
                <a:gd name="T25" fmla="*/ 2147483647 h 910"/>
                <a:gd name="T26" fmla="*/ 2147483647 w 776"/>
                <a:gd name="T27" fmla="*/ 2147483647 h 910"/>
                <a:gd name="T28" fmla="*/ 2147483647 w 776"/>
                <a:gd name="T29" fmla="*/ 2147483647 h 910"/>
                <a:gd name="T30" fmla="*/ 2147483647 w 776"/>
                <a:gd name="T31" fmla="*/ 2147483647 h 910"/>
                <a:gd name="T32" fmla="*/ 2147483647 w 776"/>
                <a:gd name="T33" fmla="*/ 2147483647 h 910"/>
                <a:gd name="T34" fmla="*/ 2147483647 w 776"/>
                <a:gd name="T35" fmla="*/ 2147483647 h 910"/>
                <a:gd name="T36" fmla="*/ 2147483647 w 776"/>
                <a:gd name="T37" fmla="*/ 2147483647 h 910"/>
                <a:gd name="T38" fmla="*/ 2147483647 w 776"/>
                <a:gd name="T39" fmla="*/ 2147483647 h 910"/>
                <a:gd name="T40" fmla="*/ 2147483647 w 776"/>
                <a:gd name="T41" fmla="*/ 2147483647 h 910"/>
                <a:gd name="T42" fmla="*/ 2147483647 w 776"/>
                <a:gd name="T43" fmla="*/ 2147483647 h 910"/>
                <a:gd name="T44" fmla="*/ 2147483647 w 776"/>
                <a:gd name="T45" fmla="*/ 2147483647 h 910"/>
                <a:gd name="T46" fmla="*/ 2147483647 w 776"/>
                <a:gd name="T47" fmla="*/ 2147483647 h 910"/>
                <a:gd name="T48" fmla="*/ 2147483647 w 776"/>
                <a:gd name="T49" fmla="*/ 2147483647 h 910"/>
                <a:gd name="T50" fmla="*/ 2147483647 w 776"/>
                <a:gd name="T51" fmla="*/ 2147483647 h 910"/>
                <a:gd name="T52" fmla="*/ 2147483647 w 776"/>
                <a:gd name="T53" fmla="*/ 2147483647 h 910"/>
                <a:gd name="T54" fmla="*/ 2147483647 w 776"/>
                <a:gd name="T55" fmla="*/ 2147483647 h 9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76" h="910" extrusionOk="0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6" name="Google Shape;415;p3"/>
            <p:cNvSpPr>
              <a:spLocks/>
            </p:cNvSpPr>
            <p:nvPr/>
          </p:nvSpPr>
          <p:spPr bwMode="auto">
            <a:xfrm>
              <a:off x="2853512" y="4289525"/>
              <a:ext cx="113886" cy="123877"/>
            </a:xfrm>
            <a:custGeom>
              <a:avLst/>
              <a:gdLst>
                <a:gd name="T0" fmla="*/ 2147483647 w 2291"/>
                <a:gd name="T1" fmla="*/ 0 h 2492"/>
                <a:gd name="T2" fmla="*/ 2147483647 w 2291"/>
                <a:gd name="T3" fmla="*/ 2147483647 h 2492"/>
                <a:gd name="T4" fmla="*/ 2147483647 w 2291"/>
                <a:gd name="T5" fmla="*/ 2147483647 h 2492"/>
                <a:gd name="T6" fmla="*/ 2147483647 w 2291"/>
                <a:gd name="T7" fmla="*/ 2147483647 h 2492"/>
                <a:gd name="T8" fmla="*/ 2147483647 w 2291"/>
                <a:gd name="T9" fmla="*/ 2147483647 h 2492"/>
                <a:gd name="T10" fmla="*/ 2147483647 w 2291"/>
                <a:gd name="T11" fmla="*/ 2147483647 h 2492"/>
                <a:gd name="T12" fmla="*/ 2147483647 w 2291"/>
                <a:gd name="T13" fmla="*/ 2147483647 h 2492"/>
                <a:gd name="T14" fmla="*/ 2147483647 w 2291"/>
                <a:gd name="T15" fmla="*/ 2147483647 h 2492"/>
                <a:gd name="T16" fmla="*/ 2147483647 w 2291"/>
                <a:gd name="T17" fmla="*/ 2147483647 h 2492"/>
                <a:gd name="T18" fmla="*/ 2147483647 w 2291"/>
                <a:gd name="T19" fmla="*/ 2147483647 h 2492"/>
                <a:gd name="T20" fmla="*/ 2147483647 w 2291"/>
                <a:gd name="T21" fmla="*/ 2147483647 h 2492"/>
                <a:gd name="T22" fmla="*/ 2147483647 w 2291"/>
                <a:gd name="T23" fmla="*/ 2147483647 h 2492"/>
                <a:gd name="T24" fmla="*/ 2147483647 w 2291"/>
                <a:gd name="T25" fmla="*/ 2147483647 h 2492"/>
                <a:gd name="T26" fmla="*/ 2147483647 w 2291"/>
                <a:gd name="T27" fmla="*/ 2147483647 h 2492"/>
                <a:gd name="T28" fmla="*/ 2147483647 w 2291"/>
                <a:gd name="T29" fmla="*/ 2147483647 h 2492"/>
                <a:gd name="T30" fmla="*/ 2147483647 w 2291"/>
                <a:gd name="T31" fmla="*/ 2147483647 h 2492"/>
                <a:gd name="T32" fmla="*/ 2147483647 w 2291"/>
                <a:gd name="T33" fmla="*/ 2147483647 h 2492"/>
                <a:gd name="T34" fmla="*/ 2147483647 w 2291"/>
                <a:gd name="T35" fmla="*/ 2147483647 h 2492"/>
                <a:gd name="T36" fmla="*/ 2147483647 w 2291"/>
                <a:gd name="T37" fmla="*/ 2147483647 h 2492"/>
                <a:gd name="T38" fmla="*/ 2147483647 w 2291"/>
                <a:gd name="T39" fmla="*/ 2147483647 h 2492"/>
                <a:gd name="T40" fmla="*/ 2147483647 w 2291"/>
                <a:gd name="T41" fmla="*/ 2147483647 h 2492"/>
                <a:gd name="T42" fmla="*/ 2147483647 w 2291"/>
                <a:gd name="T43" fmla="*/ 2147483647 h 2492"/>
                <a:gd name="T44" fmla="*/ 2147483647 w 2291"/>
                <a:gd name="T45" fmla="*/ 2147483647 h 2492"/>
                <a:gd name="T46" fmla="*/ 2147483647 w 2291"/>
                <a:gd name="T47" fmla="*/ 2147483647 h 2492"/>
                <a:gd name="T48" fmla="*/ 2147483647 w 2291"/>
                <a:gd name="T49" fmla="*/ 2147483647 h 2492"/>
                <a:gd name="T50" fmla="*/ 2147483647 w 2291"/>
                <a:gd name="T51" fmla="*/ 2147483647 h 2492"/>
                <a:gd name="T52" fmla="*/ 2147483647 w 2291"/>
                <a:gd name="T53" fmla="*/ 2147483647 h 2492"/>
                <a:gd name="T54" fmla="*/ 2147483647 w 2291"/>
                <a:gd name="T55" fmla="*/ 2147483647 h 2492"/>
                <a:gd name="T56" fmla="*/ 2147483647 w 2291"/>
                <a:gd name="T57" fmla="*/ 2147483647 h 2492"/>
                <a:gd name="T58" fmla="*/ 2147483647 w 2291"/>
                <a:gd name="T59" fmla="*/ 2147483647 h 2492"/>
                <a:gd name="T60" fmla="*/ 2147483647 w 2291"/>
                <a:gd name="T61" fmla="*/ 2147483647 h 2492"/>
                <a:gd name="T62" fmla="*/ 2147483647 w 2291"/>
                <a:gd name="T63" fmla="*/ 2147483647 h 2492"/>
                <a:gd name="T64" fmla="*/ 2147483647 w 2291"/>
                <a:gd name="T65" fmla="*/ 2147483647 h 2492"/>
                <a:gd name="T66" fmla="*/ 2147483647 w 2291"/>
                <a:gd name="T67" fmla="*/ 2147483647 h 2492"/>
                <a:gd name="T68" fmla="*/ 2147483647 w 2291"/>
                <a:gd name="T69" fmla="*/ 2147483647 h 2492"/>
                <a:gd name="T70" fmla="*/ 2147483647 w 2291"/>
                <a:gd name="T71" fmla="*/ 2147483647 h 2492"/>
                <a:gd name="T72" fmla="*/ 2147483647 w 2291"/>
                <a:gd name="T73" fmla="*/ 2147483647 h 2492"/>
                <a:gd name="T74" fmla="*/ 2147483647 w 2291"/>
                <a:gd name="T75" fmla="*/ 0 h 2492"/>
                <a:gd name="T76" fmla="*/ 2147483647 w 2291"/>
                <a:gd name="T77" fmla="*/ 0 h 24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91" h="2492" extrusionOk="0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7" name="Google Shape;416;p3"/>
            <p:cNvSpPr>
              <a:spLocks/>
            </p:cNvSpPr>
            <p:nvPr/>
          </p:nvSpPr>
          <p:spPr bwMode="auto">
            <a:xfrm>
              <a:off x="2893678" y="4346393"/>
              <a:ext cx="36885" cy="53637"/>
            </a:xfrm>
            <a:custGeom>
              <a:avLst/>
              <a:gdLst>
                <a:gd name="T0" fmla="*/ 2147483647 w 742"/>
                <a:gd name="T1" fmla="*/ 2147483647 h 1079"/>
                <a:gd name="T2" fmla="*/ 2147483647 w 742"/>
                <a:gd name="T3" fmla="*/ 2147483647 h 1079"/>
                <a:gd name="T4" fmla="*/ 2147483647 w 742"/>
                <a:gd name="T5" fmla="*/ 2147483647 h 1079"/>
                <a:gd name="T6" fmla="*/ 2147483647 w 742"/>
                <a:gd name="T7" fmla="*/ 2147483647 h 1079"/>
                <a:gd name="T8" fmla="*/ 2147483647 w 742"/>
                <a:gd name="T9" fmla="*/ 2147483647 h 1079"/>
                <a:gd name="T10" fmla="*/ 2147483647 w 742"/>
                <a:gd name="T11" fmla="*/ 2147483647 h 1079"/>
                <a:gd name="T12" fmla="*/ 2147483647 w 742"/>
                <a:gd name="T13" fmla="*/ 2147483647 h 1079"/>
                <a:gd name="T14" fmla="*/ 2147483647 w 742"/>
                <a:gd name="T15" fmla="*/ 2147483647 h 1079"/>
                <a:gd name="T16" fmla="*/ 2147483647 w 742"/>
                <a:gd name="T17" fmla="*/ 2147483647 h 1079"/>
                <a:gd name="T18" fmla="*/ 2147483647 w 742"/>
                <a:gd name="T19" fmla="*/ 2147483647 h 1079"/>
                <a:gd name="T20" fmla="*/ 2147483647 w 742"/>
                <a:gd name="T21" fmla="*/ 2147483647 h 1079"/>
                <a:gd name="T22" fmla="*/ 2147483647 w 742"/>
                <a:gd name="T23" fmla="*/ 2147483647 h 1079"/>
                <a:gd name="T24" fmla="*/ 2147483647 w 742"/>
                <a:gd name="T25" fmla="*/ 2147483647 h 1079"/>
                <a:gd name="T26" fmla="*/ 2147483647 w 742"/>
                <a:gd name="T27" fmla="*/ 2147483647 h 1079"/>
                <a:gd name="T28" fmla="*/ 2147483647 w 742"/>
                <a:gd name="T29" fmla="*/ 2147483647 h 1079"/>
                <a:gd name="T30" fmla="*/ 2147483647 w 742"/>
                <a:gd name="T31" fmla="*/ 2147483647 h 1079"/>
                <a:gd name="T32" fmla="*/ 2147483647 w 742"/>
                <a:gd name="T33" fmla="*/ 2147483647 h 1079"/>
                <a:gd name="T34" fmla="*/ 2147483647 w 742"/>
                <a:gd name="T35" fmla="*/ 2147483647 h 1079"/>
                <a:gd name="T36" fmla="*/ 2147483647 w 742"/>
                <a:gd name="T37" fmla="*/ 2147483647 h 1079"/>
                <a:gd name="T38" fmla="*/ 2147483647 w 742"/>
                <a:gd name="T39" fmla="*/ 2147483647 h 1079"/>
                <a:gd name="T40" fmla="*/ 2147483647 w 742"/>
                <a:gd name="T41" fmla="*/ 2147483647 h 1079"/>
                <a:gd name="T42" fmla="*/ 2147483647 w 742"/>
                <a:gd name="T43" fmla="*/ 2147483647 h 1079"/>
                <a:gd name="T44" fmla="*/ 2147483647 w 742"/>
                <a:gd name="T45" fmla="*/ 2147483647 h 1079"/>
                <a:gd name="T46" fmla="*/ 2147483647 w 742"/>
                <a:gd name="T47" fmla="*/ 2147483647 h 1079"/>
                <a:gd name="T48" fmla="*/ 2147483647 w 742"/>
                <a:gd name="T49" fmla="*/ 2147483647 h 1079"/>
                <a:gd name="T50" fmla="*/ 2147483647 w 742"/>
                <a:gd name="T51" fmla="*/ 2147483647 h 1079"/>
                <a:gd name="T52" fmla="*/ 2147483647 w 742"/>
                <a:gd name="T53" fmla="*/ 2147483647 h 1079"/>
                <a:gd name="T54" fmla="*/ 2147483647 w 742"/>
                <a:gd name="T55" fmla="*/ 2147483647 h 1079"/>
                <a:gd name="T56" fmla="*/ 2147483647 w 742"/>
                <a:gd name="T57" fmla="*/ 2147483647 h 1079"/>
                <a:gd name="T58" fmla="*/ 2147483647 w 742"/>
                <a:gd name="T59" fmla="*/ 2147483647 h 1079"/>
                <a:gd name="T60" fmla="*/ 2147483647 w 742"/>
                <a:gd name="T61" fmla="*/ 2147483647 h 1079"/>
                <a:gd name="T62" fmla="*/ 2147483647 w 742"/>
                <a:gd name="T63" fmla="*/ 2147483647 h 1079"/>
                <a:gd name="T64" fmla="*/ 2147483647 w 742"/>
                <a:gd name="T65" fmla="*/ 2147483647 h 1079"/>
                <a:gd name="T66" fmla="*/ 2147483647 w 742"/>
                <a:gd name="T67" fmla="*/ 2147483647 h 1079"/>
                <a:gd name="T68" fmla="*/ 2147483647 w 742"/>
                <a:gd name="T69" fmla="*/ 2147483647 h 1079"/>
                <a:gd name="T70" fmla="*/ 2147483647 w 742"/>
                <a:gd name="T71" fmla="*/ 2147483647 h 1079"/>
                <a:gd name="T72" fmla="*/ 2147483647 w 742"/>
                <a:gd name="T73" fmla="*/ 2147483647 h 1079"/>
                <a:gd name="T74" fmla="*/ 2147483647 w 742"/>
                <a:gd name="T75" fmla="*/ 2147483647 h 1079"/>
                <a:gd name="T76" fmla="*/ 2147483647 w 742"/>
                <a:gd name="T77" fmla="*/ 2147483647 h 1079"/>
                <a:gd name="T78" fmla="*/ 2147483647 w 742"/>
                <a:gd name="T79" fmla="*/ 2147483647 h 1079"/>
                <a:gd name="T80" fmla="*/ 2147483647 w 742"/>
                <a:gd name="T81" fmla="*/ 2147483647 h 1079"/>
                <a:gd name="T82" fmla="*/ 2147483647 w 742"/>
                <a:gd name="T83" fmla="*/ 2147483647 h 1079"/>
                <a:gd name="T84" fmla="*/ 2147483647 w 742"/>
                <a:gd name="T85" fmla="*/ 2147483647 h 107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42" h="1079" extrusionOk="0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8" name="Google Shape;417;p3"/>
            <p:cNvSpPr>
              <a:spLocks/>
            </p:cNvSpPr>
            <p:nvPr/>
          </p:nvSpPr>
          <p:spPr bwMode="auto">
            <a:xfrm>
              <a:off x="2843471" y="4292855"/>
              <a:ext cx="15112" cy="120547"/>
            </a:xfrm>
            <a:custGeom>
              <a:avLst/>
              <a:gdLst>
                <a:gd name="T0" fmla="*/ 2147483647 w 304"/>
                <a:gd name="T1" fmla="*/ 2147483647 h 2425"/>
                <a:gd name="T2" fmla="*/ 2147483647 w 304"/>
                <a:gd name="T3" fmla="*/ 2147483647 h 2425"/>
                <a:gd name="T4" fmla="*/ 2147483647 w 304"/>
                <a:gd name="T5" fmla="*/ 2147483647 h 2425"/>
                <a:gd name="T6" fmla="*/ 2147483647 w 304"/>
                <a:gd name="T7" fmla="*/ 2147483647 h 2425"/>
                <a:gd name="T8" fmla="*/ 2147483647 w 304"/>
                <a:gd name="T9" fmla="*/ 2147483647 h 2425"/>
                <a:gd name="T10" fmla="*/ 2147483647 w 304"/>
                <a:gd name="T11" fmla="*/ 2147483647 h 2425"/>
                <a:gd name="T12" fmla="*/ 2147483647 w 304"/>
                <a:gd name="T13" fmla="*/ 2147483647 h 2425"/>
                <a:gd name="T14" fmla="*/ 2147483647 w 304"/>
                <a:gd name="T15" fmla="*/ 2147483647 h 2425"/>
                <a:gd name="T16" fmla="*/ 2147483647 w 304"/>
                <a:gd name="T17" fmla="*/ 2147483647 h 2425"/>
                <a:gd name="T18" fmla="*/ 2147483647 w 304"/>
                <a:gd name="T19" fmla="*/ 2147483647 h 2425"/>
                <a:gd name="T20" fmla="*/ 2147483647 w 304"/>
                <a:gd name="T21" fmla="*/ 2147483647 h 2425"/>
                <a:gd name="T22" fmla="*/ 2147483647 w 304"/>
                <a:gd name="T23" fmla="*/ 2147483647 h 2425"/>
                <a:gd name="T24" fmla="*/ 2147483647 w 304"/>
                <a:gd name="T25" fmla="*/ 2147483647 h 2425"/>
                <a:gd name="T26" fmla="*/ 2147483647 w 304"/>
                <a:gd name="T27" fmla="*/ 2147483647 h 2425"/>
                <a:gd name="T28" fmla="*/ 2147483647 w 304"/>
                <a:gd name="T29" fmla="*/ 2147483647 h 2425"/>
                <a:gd name="T30" fmla="*/ 2147483647 w 304"/>
                <a:gd name="T31" fmla="*/ 2147483647 h 2425"/>
                <a:gd name="T32" fmla="*/ 2147483647 w 304"/>
                <a:gd name="T33" fmla="*/ 2147483647 h 2425"/>
                <a:gd name="T34" fmla="*/ 2147483647 w 304"/>
                <a:gd name="T35" fmla="*/ 2147483647 h 2425"/>
                <a:gd name="T36" fmla="*/ 2147483647 w 304"/>
                <a:gd name="T37" fmla="*/ 2147483647 h 2425"/>
                <a:gd name="T38" fmla="*/ 2147483647 w 304"/>
                <a:gd name="T39" fmla="*/ 2147483647 h 24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9" name="Google Shape;418;p3"/>
            <p:cNvSpPr>
              <a:spLocks/>
            </p:cNvSpPr>
            <p:nvPr/>
          </p:nvSpPr>
          <p:spPr bwMode="auto">
            <a:xfrm>
              <a:off x="2709601" y="4190751"/>
              <a:ext cx="137299" cy="93803"/>
            </a:xfrm>
            <a:custGeom>
              <a:avLst/>
              <a:gdLst>
                <a:gd name="T0" fmla="*/ 2147483647 w 2762"/>
                <a:gd name="T1" fmla="*/ 2147483647 h 1887"/>
                <a:gd name="T2" fmla="*/ 2147483647 w 2762"/>
                <a:gd name="T3" fmla="*/ 2147483647 h 1887"/>
                <a:gd name="T4" fmla="*/ 2147483647 w 2762"/>
                <a:gd name="T5" fmla="*/ 2147483647 h 1887"/>
                <a:gd name="T6" fmla="*/ 2147483647 w 2762"/>
                <a:gd name="T7" fmla="*/ 2147483647 h 1887"/>
                <a:gd name="T8" fmla="*/ 2147483647 w 2762"/>
                <a:gd name="T9" fmla="*/ 2147483647 h 1887"/>
                <a:gd name="T10" fmla="*/ 2147483647 w 2762"/>
                <a:gd name="T11" fmla="*/ 2147483647 h 1887"/>
                <a:gd name="T12" fmla="*/ 0 w 2762"/>
                <a:gd name="T13" fmla="*/ 2147483647 h 1887"/>
                <a:gd name="T14" fmla="*/ 0 w 2762"/>
                <a:gd name="T15" fmla="*/ 2147483647 h 1887"/>
                <a:gd name="T16" fmla="*/ 2147483647 w 2762"/>
                <a:gd name="T17" fmla="*/ 2147483647 h 1887"/>
                <a:gd name="T18" fmla="*/ 2147483647 w 2762"/>
                <a:gd name="T19" fmla="*/ 2147483647 h 1887"/>
                <a:gd name="T20" fmla="*/ 2147483647 w 2762"/>
                <a:gd name="T21" fmla="*/ 2147483647 h 1887"/>
                <a:gd name="T22" fmla="*/ 2147483647 w 2762"/>
                <a:gd name="T23" fmla="*/ 2147483647 h 1887"/>
                <a:gd name="T24" fmla="*/ 2147483647 w 2762"/>
                <a:gd name="T25" fmla="*/ 2147483647 h 1887"/>
                <a:gd name="T26" fmla="*/ 2147483647 w 2762"/>
                <a:gd name="T27" fmla="*/ 2147483647 h 1887"/>
                <a:gd name="T28" fmla="*/ 2147483647 w 2762"/>
                <a:gd name="T29" fmla="*/ 2147483647 h 1887"/>
                <a:gd name="T30" fmla="*/ 2147483647 w 2762"/>
                <a:gd name="T31" fmla="*/ 2147483647 h 1887"/>
                <a:gd name="T32" fmla="*/ 2147483647 w 2762"/>
                <a:gd name="T33" fmla="*/ 2147483647 h 1887"/>
                <a:gd name="T34" fmla="*/ 2147483647 w 2762"/>
                <a:gd name="T35" fmla="*/ 2147483647 h 1887"/>
                <a:gd name="T36" fmla="*/ 2147483647 w 2762"/>
                <a:gd name="T37" fmla="*/ 2147483647 h 1887"/>
                <a:gd name="T38" fmla="*/ 2147483647 w 2762"/>
                <a:gd name="T39" fmla="*/ 2147483647 h 1887"/>
                <a:gd name="T40" fmla="*/ 2147483647 w 2762"/>
                <a:gd name="T41" fmla="*/ 2147483647 h 1887"/>
                <a:gd name="T42" fmla="*/ 2147483647 w 2762"/>
                <a:gd name="T43" fmla="*/ 2147483647 h 1887"/>
                <a:gd name="T44" fmla="*/ 2147483647 w 2762"/>
                <a:gd name="T45" fmla="*/ 2147483647 h 1887"/>
                <a:gd name="T46" fmla="*/ 2147483647 w 2762"/>
                <a:gd name="T47" fmla="*/ 2147483647 h 1887"/>
                <a:gd name="T48" fmla="*/ 2147483647 w 2762"/>
                <a:gd name="T49" fmla="*/ 2147483647 h 1887"/>
                <a:gd name="T50" fmla="*/ 2147483647 w 2762"/>
                <a:gd name="T51" fmla="*/ 2147483647 h 1887"/>
                <a:gd name="T52" fmla="*/ 2147483647 w 2762"/>
                <a:gd name="T53" fmla="*/ 2147483647 h 1887"/>
                <a:gd name="T54" fmla="*/ 2147483647 w 2762"/>
                <a:gd name="T55" fmla="*/ 2147483647 h 1887"/>
                <a:gd name="T56" fmla="*/ 2147483647 w 2762"/>
                <a:gd name="T57" fmla="*/ 2147483647 h 1887"/>
                <a:gd name="T58" fmla="*/ 2147483647 w 2762"/>
                <a:gd name="T59" fmla="*/ 2147483647 h 1887"/>
                <a:gd name="T60" fmla="*/ 2147483647 w 2762"/>
                <a:gd name="T61" fmla="*/ 2147483647 h 1887"/>
                <a:gd name="T62" fmla="*/ 2147483647 w 2762"/>
                <a:gd name="T63" fmla="*/ 2147483647 h 1887"/>
                <a:gd name="T64" fmla="*/ 2147483647 w 2762"/>
                <a:gd name="T65" fmla="*/ 2147483647 h 1887"/>
                <a:gd name="T66" fmla="*/ 2147483647 w 2762"/>
                <a:gd name="T67" fmla="*/ 2147483647 h 1887"/>
                <a:gd name="T68" fmla="*/ 2147483647 w 2762"/>
                <a:gd name="T69" fmla="*/ 2147483647 h 1887"/>
                <a:gd name="T70" fmla="*/ 2147483647 w 2762"/>
                <a:gd name="T71" fmla="*/ 2147483647 h 1887"/>
                <a:gd name="T72" fmla="*/ 2147483647 w 2762"/>
                <a:gd name="T73" fmla="*/ 2147483647 h 1887"/>
                <a:gd name="T74" fmla="*/ 2147483647 w 2762"/>
                <a:gd name="T75" fmla="*/ 2147483647 h 1887"/>
                <a:gd name="T76" fmla="*/ 2147483647 w 2762"/>
                <a:gd name="T77" fmla="*/ 2147483647 h 1887"/>
                <a:gd name="T78" fmla="*/ 2147483647 w 2762"/>
                <a:gd name="T79" fmla="*/ 2147483647 h 1887"/>
                <a:gd name="T80" fmla="*/ 2147483647 w 2762"/>
                <a:gd name="T81" fmla="*/ 2147483647 h 1887"/>
                <a:gd name="T82" fmla="*/ 2147483647 w 2762"/>
                <a:gd name="T83" fmla="*/ 2147483647 h 1887"/>
                <a:gd name="T84" fmla="*/ 2147483647 w 2762"/>
                <a:gd name="T85" fmla="*/ 2147483647 h 1887"/>
                <a:gd name="T86" fmla="*/ 2147483647 w 2762"/>
                <a:gd name="T87" fmla="*/ 2147483647 h 1887"/>
                <a:gd name="T88" fmla="*/ 2147483647 w 2762"/>
                <a:gd name="T89" fmla="*/ 2147483647 h 1887"/>
                <a:gd name="T90" fmla="*/ 2147483647 w 2762"/>
                <a:gd name="T91" fmla="*/ 2147483647 h 1887"/>
                <a:gd name="T92" fmla="*/ 2147483647 w 2762"/>
                <a:gd name="T93" fmla="*/ 2147483647 h 1887"/>
                <a:gd name="T94" fmla="*/ 2147483647 w 2762"/>
                <a:gd name="T95" fmla="*/ 2147483647 h 1887"/>
                <a:gd name="T96" fmla="*/ 2147483647 w 2762"/>
                <a:gd name="T97" fmla="*/ 2147483647 h 1887"/>
                <a:gd name="T98" fmla="*/ 2147483647 w 2762"/>
                <a:gd name="T99" fmla="*/ 2147483647 h 1887"/>
                <a:gd name="T100" fmla="*/ 2147483647 w 2762"/>
                <a:gd name="T101" fmla="*/ 2147483647 h 1887"/>
                <a:gd name="T102" fmla="*/ 2147483647 w 2762"/>
                <a:gd name="T103" fmla="*/ 2147483647 h 1887"/>
                <a:gd name="T104" fmla="*/ 2147483647 w 2762"/>
                <a:gd name="T105" fmla="*/ 2147483647 h 1887"/>
                <a:gd name="T106" fmla="*/ 2147483647 w 2762"/>
                <a:gd name="T107" fmla="*/ 2147483647 h 18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762" h="1887" extrusionOk="0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0" name="Google Shape;419;p3"/>
            <p:cNvSpPr>
              <a:spLocks/>
            </p:cNvSpPr>
            <p:nvPr/>
          </p:nvSpPr>
          <p:spPr bwMode="auto">
            <a:xfrm>
              <a:off x="2677787" y="4468580"/>
              <a:ext cx="40215" cy="51947"/>
            </a:xfrm>
            <a:custGeom>
              <a:avLst/>
              <a:gdLst>
                <a:gd name="T0" fmla="*/ 2147483647 w 809"/>
                <a:gd name="T1" fmla="*/ 2147483647 h 1045"/>
                <a:gd name="T2" fmla="*/ 2147483647 w 809"/>
                <a:gd name="T3" fmla="*/ 2147483647 h 1045"/>
                <a:gd name="T4" fmla="*/ 2147483647 w 809"/>
                <a:gd name="T5" fmla="*/ 2147483647 h 1045"/>
                <a:gd name="T6" fmla="*/ 2147483647 w 809"/>
                <a:gd name="T7" fmla="*/ 2147483647 h 1045"/>
                <a:gd name="T8" fmla="*/ 2147483647 w 809"/>
                <a:gd name="T9" fmla="*/ 2147483647 h 1045"/>
                <a:gd name="T10" fmla="*/ 2147483647 w 809"/>
                <a:gd name="T11" fmla="*/ 2147483647 h 1045"/>
                <a:gd name="T12" fmla="*/ 2147483647 w 809"/>
                <a:gd name="T13" fmla="*/ 2147483647 h 1045"/>
                <a:gd name="T14" fmla="*/ 2147483647 w 809"/>
                <a:gd name="T15" fmla="*/ 2147483647 h 1045"/>
                <a:gd name="T16" fmla="*/ 2147483647 w 809"/>
                <a:gd name="T17" fmla="*/ 2147483647 h 1045"/>
                <a:gd name="T18" fmla="*/ 2147483647 w 809"/>
                <a:gd name="T19" fmla="*/ 2147483647 h 1045"/>
                <a:gd name="T20" fmla="*/ 2147483647 w 809"/>
                <a:gd name="T21" fmla="*/ 2147483647 h 1045"/>
                <a:gd name="T22" fmla="*/ 2147483647 w 809"/>
                <a:gd name="T23" fmla="*/ 2147483647 h 1045"/>
                <a:gd name="T24" fmla="*/ 2147483647 w 809"/>
                <a:gd name="T25" fmla="*/ 2147483647 h 1045"/>
                <a:gd name="T26" fmla="*/ 2147483647 w 809"/>
                <a:gd name="T27" fmla="*/ 2147483647 h 1045"/>
                <a:gd name="T28" fmla="*/ 2147483647 w 809"/>
                <a:gd name="T29" fmla="*/ 2147483647 h 1045"/>
                <a:gd name="T30" fmla="*/ 2147483647 w 809"/>
                <a:gd name="T31" fmla="*/ 2147483647 h 1045"/>
                <a:gd name="T32" fmla="*/ 2147483647 w 809"/>
                <a:gd name="T33" fmla="*/ 2147483647 h 1045"/>
                <a:gd name="T34" fmla="*/ 2147483647 w 809"/>
                <a:gd name="T35" fmla="*/ 2147483647 h 1045"/>
                <a:gd name="T36" fmla="*/ 2147483647 w 809"/>
                <a:gd name="T37" fmla="*/ 2147483647 h 1045"/>
                <a:gd name="T38" fmla="*/ 2147483647 w 809"/>
                <a:gd name="T39" fmla="*/ 2147483647 h 1045"/>
                <a:gd name="T40" fmla="*/ 2147483647 w 809"/>
                <a:gd name="T41" fmla="*/ 2147483647 h 1045"/>
                <a:gd name="T42" fmla="*/ 2147483647 w 809"/>
                <a:gd name="T43" fmla="*/ 2147483647 h 1045"/>
                <a:gd name="T44" fmla="*/ 2147483647 w 809"/>
                <a:gd name="T45" fmla="*/ 2147483647 h 1045"/>
                <a:gd name="T46" fmla="*/ 2147483647 w 809"/>
                <a:gd name="T47" fmla="*/ 2147483647 h 1045"/>
                <a:gd name="T48" fmla="*/ 2147483647 w 809"/>
                <a:gd name="T49" fmla="*/ 2147483647 h 1045"/>
                <a:gd name="T50" fmla="*/ 2147483647 w 809"/>
                <a:gd name="T51" fmla="*/ 2147483647 h 1045"/>
                <a:gd name="T52" fmla="*/ 2147483647 w 809"/>
                <a:gd name="T53" fmla="*/ 2147483647 h 1045"/>
                <a:gd name="T54" fmla="*/ 2147483647 w 809"/>
                <a:gd name="T55" fmla="*/ 2147483647 h 1045"/>
                <a:gd name="T56" fmla="*/ 2147483647 w 809"/>
                <a:gd name="T57" fmla="*/ 2147483647 h 1045"/>
                <a:gd name="T58" fmla="*/ 2147483647 w 809"/>
                <a:gd name="T59" fmla="*/ 2147483647 h 1045"/>
                <a:gd name="T60" fmla="*/ 2147483647 w 809"/>
                <a:gd name="T61" fmla="*/ 2147483647 h 1045"/>
                <a:gd name="T62" fmla="*/ 2147483647 w 809"/>
                <a:gd name="T63" fmla="*/ 2147483647 h 1045"/>
                <a:gd name="T64" fmla="*/ 2147483647 w 809"/>
                <a:gd name="T65" fmla="*/ 2147483647 h 1045"/>
                <a:gd name="T66" fmla="*/ 2147483647 w 809"/>
                <a:gd name="T67" fmla="*/ 2147483647 h 1045"/>
                <a:gd name="T68" fmla="*/ 2147483647 w 809"/>
                <a:gd name="T69" fmla="*/ 2147483647 h 1045"/>
                <a:gd name="T70" fmla="*/ 2147483647 w 809"/>
                <a:gd name="T71" fmla="*/ 2147483647 h 1045"/>
                <a:gd name="T72" fmla="*/ 2147483647 w 809"/>
                <a:gd name="T73" fmla="*/ 2147483647 h 1045"/>
                <a:gd name="T74" fmla="*/ 2147483647 w 809"/>
                <a:gd name="T75" fmla="*/ 2147483647 h 1045"/>
                <a:gd name="T76" fmla="*/ 2147483647 w 809"/>
                <a:gd name="T77" fmla="*/ 2147483647 h 1045"/>
                <a:gd name="T78" fmla="*/ 2147483647 w 809"/>
                <a:gd name="T79" fmla="*/ 2147483647 h 1045"/>
                <a:gd name="T80" fmla="*/ 2147483647 w 809"/>
                <a:gd name="T81" fmla="*/ 2147483647 h 1045"/>
                <a:gd name="T82" fmla="*/ 2147483647 w 809"/>
                <a:gd name="T83" fmla="*/ 2147483647 h 104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09" h="1045" extrusionOk="0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1" name="Google Shape;420;p3"/>
            <p:cNvSpPr>
              <a:spLocks/>
            </p:cNvSpPr>
            <p:nvPr/>
          </p:nvSpPr>
          <p:spPr bwMode="auto">
            <a:xfrm>
              <a:off x="2979030" y="4476981"/>
              <a:ext cx="28534" cy="8401"/>
            </a:xfrm>
            <a:custGeom>
              <a:avLst/>
              <a:gdLst>
                <a:gd name="T0" fmla="*/ 2147483647 w 574"/>
                <a:gd name="T1" fmla="*/ 0 h 169"/>
                <a:gd name="T2" fmla="*/ 2147483647 w 574"/>
                <a:gd name="T3" fmla="*/ 2147483647 h 169"/>
                <a:gd name="T4" fmla="*/ 2147483647 w 574"/>
                <a:gd name="T5" fmla="*/ 2147483647 h 169"/>
                <a:gd name="T6" fmla="*/ 2147483647 w 574"/>
                <a:gd name="T7" fmla="*/ 2147483647 h 169"/>
                <a:gd name="T8" fmla="*/ 2147483647 w 574"/>
                <a:gd name="T9" fmla="*/ 2147483647 h 169"/>
                <a:gd name="T10" fmla="*/ 2147483647 w 574"/>
                <a:gd name="T11" fmla="*/ 2147483647 h 169"/>
                <a:gd name="T12" fmla="*/ 2147483647 w 574"/>
                <a:gd name="T13" fmla="*/ 2147483647 h 169"/>
                <a:gd name="T14" fmla="*/ 2147483647 w 574"/>
                <a:gd name="T15" fmla="*/ 2147483647 h 169"/>
                <a:gd name="T16" fmla="*/ 2147483647 w 574"/>
                <a:gd name="T17" fmla="*/ 2147483647 h 169"/>
                <a:gd name="T18" fmla="*/ 2147483647 w 574"/>
                <a:gd name="T19" fmla="*/ 2147483647 h 169"/>
                <a:gd name="T20" fmla="*/ 2147483647 w 574"/>
                <a:gd name="T21" fmla="*/ 0 h 169"/>
                <a:gd name="T22" fmla="*/ 2147483647 w 574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" h="169" extrusionOk="0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2" name="Google Shape;421;p3"/>
            <p:cNvSpPr>
              <a:spLocks/>
            </p:cNvSpPr>
            <p:nvPr/>
          </p:nvSpPr>
          <p:spPr bwMode="auto">
            <a:xfrm>
              <a:off x="2920471" y="4428414"/>
              <a:ext cx="128898" cy="123927"/>
            </a:xfrm>
            <a:custGeom>
              <a:avLst/>
              <a:gdLst>
                <a:gd name="T0" fmla="*/ 2147483647 w 2593"/>
                <a:gd name="T1" fmla="*/ 2147483647 h 2493"/>
                <a:gd name="T2" fmla="*/ 2147483647 w 2593"/>
                <a:gd name="T3" fmla="*/ 2147483647 h 2493"/>
                <a:gd name="T4" fmla="*/ 2147483647 w 2593"/>
                <a:gd name="T5" fmla="*/ 2147483647 h 2493"/>
                <a:gd name="T6" fmla="*/ 2147483647 w 2593"/>
                <a:gd name="T7" fmla="*/ 2147483647 h 2493"/>
                <a:gd name="T8" fmla="*/ 2147483647 w 2593"/>
                <a:gd name="T9" fmla="*/ 2147483647 h 2493"/>
                <a:gd name="T10" fmla="*/ 2147483647 w 2593"/>
                <a:gd name="T11" fmla="*/ 2147483647 h 2493"/>
                <a:gd name="T12" fmla="*/ 2147483647 w 2593"/>
                <a:gd name="T13" fmla="*/ 2147483647 h 2493"/>
                <a:gd name="T14" fmla="*/ 2147483647 w 2593"/>
                <a:gd name="T15" fmla="*/ 2147483647 h 2493"/>
                <a:gd name="T16" fmla="*/ 2147483647 w 2593"/>
                <a:gd name="T17" fmla="*/ 2147483647 h 2493"/>
                <a:gd name="T18" fmla="*/ 2147483647 w 2593"/>
                <a:gd name="T19" fmla="*/ 2147483647 h 2493"/>
                <a:gd name="T20" fmla="*/ 2147483647 w 2593"/>
                <a:gd name="T21" fmla="*/ 2147483647 h 2493"/>
                <a:gd name="T22" fmla="*/ 2147483647 w 2593"/>
                <a:gd name="T23" fmla="*/ 2147483647 h 2493"/>
                <a:gd name="T24" fmla="*/ 2147483647 w 2593"/>
                <a:gd name="T25" fmla="*/ 2147483647 h 2493"/>
                <a:gd name="T26" fmla="*/ 2147483647 w 2593"/>
                <a:gd name="T27" fmla="*/ 2147483647 h 2493"/>
                <a:gd name="T28" fmla="*/ 2147483647 w 2593"/>
                <a:gd name="T29" fmla="*/ 2147483647 h 2493"/>
                <a:gd name="T30" fmla="*/ 2147483647 w 2593"/>
                <a:gd name="T31" fmla="*/ 2147483647 h 2493"/>
                <a:gd name="T32" fmla="*/ 2147483647 w 2593"/>
                <a:gd name="T33" fmla="*/ 2147483647 h 2493"/>
                <a:gd name="T34" fmla="*/ 2147483647 w 2593"/>
                <a:gd name="T35" fmla="*/ 2147483647 h 2493"/>
                <a:gd name="T36" fmla="*/ 2147483647 w 2593"/>
                <a:gd name="T37" fmla="*/ 2147483647 h 2493"/>
                <a:gd name="T38" fmla="*/ 2147483647 w 2593"/>
                <a:gd name="T39" fmla="*/ 2147483647 h 2493"/>
                <a:gd name="T40" fmla="*/ 2147483647 w 2593"/>
                <a:gd name="T41" fmla="*/ 2147483647 h 2493"/>
                <a:gd name="T42" fmla="*/ 2147483647 w 2593"/>
                <a:gd name="T43" fmla="*/ 2147483647 h 2493"/>
                <a:gd name="T44" fmla="*/ 2147483647 w 2593"/>
                <a:gd name="T45" fmla="*/ 2147483647 h 2493"/>
                <a:gd name="T46" fmla="*/ 2147483647 w 2593"/>
                <a:gd name="T47" fmla="*/ 2147483647 h 2493"/>
                <a:gd name="T48" fmla="*/ 2147483647 w 2593"/>
                <a:gd name="T49" fmla="*/ 2147483647 h 2493"/>
                <a:gd name="T50" fmla="*/ 2147483647 w 2593"/>
                <a:gd name="T51" fmla="*/ 2147483647 h 2493"/>
                <a:gd name="T52" fmla="*/ 2147483647 w 2593"/>
                <a:gd name="T53" fmla="*/ 2147483647 h 2493"/>
                <a:gd name="T54" fmla="*/ 0 w 2593"/>
                <a:gd name="T55" fmla="*/ 2147483647 h 2493"/>
                <a:gd name="T56" fmla="*/ 0 w 2593"/>
                <a:gd name="T57" fmla="*/ 2147483647 h 2493"/>
                <a:gd name="T58" fmla="*/ 0 w 2593"/>
                <a:gd name="T59" fmla="*/ 2147483647 h 2493"/>
                <a:gd name="T60" fmla="*/ 0 w 2593"/>
                <a:gd name="T61" fmla="*/ 2147483647 h 2493"/>
                <a:gd name="T62" fmla="*/ 0 w 2593"/>
                <a:gd name="T63" fmla="*/ 2147483647 h 2493"/>
                <a:gd name="T64" fmla="*/ 2147483647 w 2593"/>
                <a:gd name="T65" fmla="*/ 2147483647 h 2493"/>
                <a:gd name="T66" fmla="*/ 2147483647 w 2593"/>
                <a:gd name="T67" fmla="*/ 2147483647 h 2493"/>
                <a:gd name="T68" fmla="*/ 2147483647 w 2593"/>
                <a:gd name="T69" fmla="*/ 2147483647 h 2493"/>
                <a:gd name="T70" fmla="*/ 2147483647 w 2593"/>
                <a:gd name="T71" fmla="*/ 2147483647 h 2493"/>
                <a:gd name="T72" fmla="*/ 2147483647 w 2593"/>
                <a:gd name="T73" fmla="*/ 2147483647 h 2493"/>
                <a:gd name="T74" fmla="*/ 2147483647 w 2593"/>
                <a:gd name="T75" fmla="*/ 2147483647 h 2493"/>
                <a:gd name="T76" fmla="*/ 2147483647 w 2593"/>
                <a:gd name="T77" fmla="*/ 2147483647 h 2493"/>
                <a:gd name="T78" fmla="*/ 2147483647 w 2593"/>
                <a:gd name="T79" fmla="*/ 2147483647 h 2493"/>
                <a:gd name="T80" fmla="*/ 2147483647 w 2593"/>
                <a:gd name="T81" fmla="*/ 2147483647 h 2493"/>
                <a:gd name="T82" fmla="*/ 2147483647 w 2593"/>
                <a:gd name="T83" fmla="*/ 2147483647 h 2493"/>
                <a:gd name="T84" fmla="*/ 2147483647 w 2593"/>
                <a:gd name="T85" fmla="*/ 2147483647 h 2493"/>
                <a:gd name="T86" fmla="*/ 2147483647 w 2593"/>
                <a:gd name="T87" fmla="*/ 2147483647 h 2493"/>
                <a:gd name="T88" fmla="*/ 2147483647 w 2593"/>
                <a:gd name="T89" fmla="*/ 2147483647 h 2493"/>
                <a:gd name="T90" fmla="*/ 2147483647 w 2593"/>
                <a:gd name="T91" fmla="*/ 2147483647 h 2493"/>
                <a:gd name="T92" fmla="*/ 2147483647 w 2593"/>
                <a:gd name="T93" fmla="*/ 2147483647 h 2493"/>
                <a:gd name="T94" fmla="*/ 2147483647 w 2593"/>
                <a:gd name="T95" fmla="*/ 2147483647 h 2493"/>
                <a:gd name="T96" fmla="*/ 2147483647 w 2593"/>
                <a:gd name="T97" fmla="*/ 2147483647 h 2493"/>
                <a:gd name="T98" fmla="*/ 2147483647 w 2593"/>
                <a:gd name="T99" fmla="*/ 2147483647 h 2493"/>
                <a:gd name="T100" fmla="*/ 2147483647 w 2593"/>
                <a:gd name="T101" fmla="*/ 2147483647 h 2493"/>
                <a:gd name="T102" fmla="*/ 2147483647 w 2593"/>
                <a:gd name="T103" fmla="*/ 2147483647 h 2493"/>
                <a:gd name="T104" fmla="*/ 2147483647 w 2593"/>
                <a:gd name="T105" fmla="*/ 2147483647 h 2493"/>
                <a:gd name="T106" fmla="*/ 2147483647 w 2593"/>
                <a:gd name="T107" fmla="*/ 2147483647 h 2493"/>
                <a:gd name="T108" fmla="*/ 2147483647 w 2593"/>
                <a:gd name="T109" fmla="*/ 2147483647 h 2493"/>
                <a:gd name="T110" fmla="*/ 2147483647 w 2593"/>
                <a:gd name="T111" fmla="*/ 2147483647 h 2493"/>
                <a:gd name="T112" fmla="*/ 2147483647 w 2593"/>
                <a:gd name="T113" fmla="*/ 2147483647 h 2493"/>
                <a:gd name="T114" fmla="*/ 2147483647 w 2593"/>
                <a:gd name="T115" fmla="*/ 2147483647 h 2493"/>
                <a:gd name="T116" fmla="*/ 2147483647 w 2593"/>
                <a:gd name="T117" fmla="*/ 2147483647 h 24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93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3" name="Google Shape;422;p3"/>
            <p:cNvSpPr>
              <a:spLocks/>
            </p:cNvSpPr>
            <p:nvPr/>
          </p:nvSpPr>
          <p:spPr bwMode="auto">
            <a:xfrm>
              <a:off x="2970678" y="4478621"/>
              <a:ext cx="33505" cy="40215"/>
            </a:xfrm>
            <a:custGeom>
              <a:avLst/>
              <a:gdLst>
                <a:gd name="T0" fmla="*/ 2147483647 w 674"/>
                <a:gd name="T1" fmla="*/ 2147483647 h 809"/>
                <a:gd name="T2" fmla="*/ 2147483647 w 674"/>
                <a:gd name="T3" fmla="*/ 2147483647 h 809"/>
                <a:gd name="T4" fmla="*/ 2147483647 w 674"/>
                <a:gd name="T5" fmla="*/ 2147483647 h 809"/>
                <a:gd name="T6" fmla="*/ 2147483647 w 674"/>
                <a:gd name="T7" fmla="*/ 2147483647 h 809"/>
                <a:gd name="T8" fmla="*/ 2147483647 w 674"/>
                <a:gd name="T9" fmla="*/ 2147483647 h 809"/>
                <a:gd name="T10" fmla="*/ 2147483647 w 674"/>
                <a:gd name="T11" fmla="*/ 2147483647 h 809"/>
                <a:gd name="T12" fmla="*/ 2147483647 w 674"/>
                <a:gd name="T13" fmla="*/ 2147483647 h 809"/>
                <a:gd name="T14" fmla="*/ 0 w 674"/>
                <a:gd name="T15" fmla="*/ 2147483647 h 809"/>
                <a:gd name="T16" fmla="*/ 0 w 674"/>
                <a:gd name="T17" fmla="*/ 2147483647 h 809"/>
                <a:gd name="T18" fmla="*/ 2147483647 w 674"/>
                <a:gd name="T19" fmla="*/ 2147483647 h 809"/>
                <a:gd name="T20" fmla="*/ 2147483647 w 674"/>
                <a:gd name="T21" fmla="*/ 2147483647 h 809"/>
                <a:gd name="T22" fmla="*/ 2147483647 w 674"/>
                <a:gd name="T23" fmla="*/ 2147483647 h 809"/>
                <a:gd name="T24" fmla="*/ 2147483647 w 674"/>
                <a:gd name="T25" fmla="*/ 2147483647 h 809"/>
                <a:gd name="T26" fmla="*/ 2147483647 w 674"/>
                <a:gd name="T27" fmla="*/ 2147483647 h 809"/>
                <a:gd name="T28" fmla="*/ 2147483647 w 674"/>
                <a:gd name="T29" fmla="*/ 2147483647 h 809"/>
                <a:gd name="T30" fmla="*/ 2147483647 w 674"/>
                <a:gd name="T31" fmla="*/ 2147483647 h 809"/>
                <a:gd name="T32" fmla="*/ 2147483647 w 674"/>
                <a:gd name="T33" fmla="*/ 2147483647 h 809"/>
                <a:gd name="T34" fmla="*/ 2147483647 w 674"/>
                <a:gd name="T35" fmla="*/ 2147483647 h 809"/>
                <a:gd name="T36" fmla="*/ 2147483647 w 674"/>
                <a:gd name="T37" fmla="*/ 2147483647 h 809"/>
                <a:gd name="T38" fmla="*/ 2147483647 w 674"/>
                <a:gd name="T39" fmla="*/ 2147483647 h 809"/>
                <a:gd name="T40" fmla="*/ 2147483647 w 674"/>
                <a:gd name="T41" fmla="*/ 2147483647 h 809"/>
                <a:gd name="T42" fmla="*/ 2147483647 w 674"/>
                <a:gd name="T43" fmla="*/ 2147483647 h 809"/>
                <a:gd name="T44" fmla="*/ 2147483647 w 674"/>
                <a:gd name="T45" fmla="*/ 2147483647 h 809"/>
                <a:gd name="T46" fmla="*/ 2147483647 w 674"/>
                <a:gd name="T47" fmla="*/ 2147483647 h 809"/>
                <a:gd name="T48" fmla="*/ 2147483647 w 674"/>
                <a:gd name="T49" fmla="*/ 2147483647 h 809"/>
                <a:gd name="T50" fmla="*/ 2147483647 w 674"/>
                <a:gd name="T51" fmla="*/ 2147483647 h 809"/>
                <a:gd name="T52" fmla="*/ 2147483647 w 674"/>
                <a:gd name="T53" fmla="*/ 2147483647 h 809"/>
                <a:gd name="T54" fmla="*/ 2147483647 w 674"/>
                <a:gd name="T55" fmla="*/ 2147483647 h 809"/>
                <a:gd name="T56" fmla="*/ 2147483647 w 674"/>
                <a:gd name="T57" fmla="*/ 2147483647 h 809"/>
                <a:gd name="T58" fmla="*/ 2147483647 w 674"/>
                <a:gd name="T59" fmla="*/ 2147483647 h 809"/>
                <a:gd name="T60" fmla="*/ 2147483647 w 674"/>
                <a:gd name="T61" fmla="*/ 2147483647 h 809"/>
                <a:gd name="T62" fmla="*/ 2147483647 w 674"/>
                <a:gd name="T63" fmla="*/ 2147483647 h 809"/>
                <a:gd name="T64" fmla="*/ 2147483647 w 674"/>
                <a:gd name="T65" fmla="*/ 2147483647 h 809"/>
                <a:gd name="T66" fmla="*/ 2147483647 w 674"/>
                <a:gd name="T67" fmla="*/ 2147483647 h 809"/>
                <a:gd name="T68" fmla="*/ 2147483647 w 674"/>
                <a:gd name="T69" fmla="*/ 2147483647 h 80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74" h="809" extrusionOk="0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4" name="Google Shape;423;p3"/>
            <p:cNvSpPr>
              <a:spLocks/>
            </p:cNvSpPr>
            <p:nvPr/>
          </p:nvSpPr>
          <p:spPr bwMode="auto">
            <a:xfrm>
              <a:off x="3029237" y="4349773"/>
              <a:ext cx="40215" cy="45236"/>
            </a:xfrm>
            <a:custGeom>
              <a:avLst/>
              <a:gdLst>
                <a:gd name="T0" fmla="*/ 2147483647 w 809"/>
                <a:gd name="T1" fmla="*/ 0 h 910"/>
                <a:gd name="T2" fmla="*/ 2147483647 w 809"/>
                <a:gd name="T3" fmla="*/ 2147483647 h 910"/>
                <a:gd name="T4" fmla="*/ 2147483647 w 809"/>
                <a:gd name="T5" fmla="*/ 2147483647 h 910"/>
                <a:gd name="T6" fmla="*/ 2147483647 w 809"/>
                <a:gd name="T7" fmla="*/ 2147483647 h 910"/>
                <a:gd name="T8" fmla="*/ 2147483647 w 809"/>
                <a:gd name="T9" fmla="*/ 2147483647 h 910"/>
                <a:gd name="T10" fmla="*/ 2147483647 w 809"/>
                <a:gd name="T11" fmla="*/ 2147483647 h 910"/>
                <a:gd name="T12" fmla="*/ 2147483647 w 809"/>
                <a:gd name="T13" fmla="*/ 2147483647 h 910"/>
                <a:gd name="T14" fmla="*/ 2147483647 w 809"/>
                <a:gd name="T15" fmla="*/ 2147483647 h 910"/>
                <a:gd name="T16" fmla="*/ 2147483647 w 809"/>
                <a:gd name="T17" fmla="*/ 2147483647 h 910"/>
                <a:gd name="T18" fmla="*/ 2147483647 w 809"/>
                <a:gd name="T19" fmla="*/ 2147483647 h 910"/>
                <a:gd name="T20" fmla="*/ 2147483647 w 809"/>
                <a:gd name="T21" fmla="*/ 2147483647 h 910"/>
                <a:gd name="T22" fmla="*/ 2147483647 w 809"/>
                <a:gd name="T23" fmla="*/ 2147483647 h 910"/>
                <a:gd name="T24" fmla="*/ 2147483647 w 809"/>
                <a:gd name="T25" fmla="*/ 2147483647 h 910"/>
                <a:gd name="T26" fmla="*/ 2147483647 w 809"/>
                <a:gd name="T27" fmla="*/ 2147483647 h 910"/>
                <a:gd name="T28" fmla="*/ 2147483647 w 809"/>
                <a:gd name="T29" fmla="*/ 2147483647 h 910"/>
                <a:gd name="T30" fmla="*/ 2147483647 w 809"/>
                <a:gd name="T31" fmla="*/ 2147483647 h 910"/>
                <a:gd name="T32" fmla="*/ 2147483647 w 809"/>
                <a:gd name="T33" fmla="*/ 2147483647 h 910"/>
                <a:gd name="T34" fmla="*/ 2147483647 w 809"/>
                <a:gd name="T35" fmla="*/ 2147483647 h 910"/>
                <a:gd name="T36" fmla="*/ 2147483647 w 809"/>
                <a:gd name="T37" fmla="*/ 2147483647 h 910"/>
                <a:gd name="T38" fmla="*/ 2147483647 w 809"/>
                <a:gd name="T39" fmla="*/ 2147483647 h 910"/>
                <a:gd name="T40" fmla="*/ 2147483647 w 809"/>
                <a:gd name="T41" fmla="*/ 2147483647 h 910"/>
                <a:gd name="T42" fmla="*/ 2147483647 w 809"/>
                <a:gd name="T43" fmla="*/ 2147483647 h 910"/>
                <a:gd name="T44" fmla="*/ 2147483647 w 809"/>
                <a:gd name="T45" fmla="*/ 2147483647 h 910"/>
                <a:gd name="T46" fmla="*/ 2147483647 w 809"/>
                <a:gd name="T47" fmla="*/ 2147483647 h 910"/>
                <a:gd name="T48" fmla="*/ 2147483647 w 809"/>
                <a:gd name="T49" fmla="*/ 2147483647 h 910"/>
                <a:gd name="T50" fmla="*/ 2147483647 w 809"/>
                <a:gd name="T51" fmla="*/ 2147483647 h 910"/>
                <a:gd name="T52" fmla="*/ 2147483647 w 809"/>
                <a:gd name="T53" fmla="*/ 0 h 910"/>
                <a:gd name="T54" fmla="*/ 2147483647 w 809"/>
                <a:gd name="T55" fmla="*/ 0 h 9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09" h="910" extrusionOk="0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5" name="Google Shape;424;p3"/>
            <p:cNvSpPr>
              <a:spLocks/>
            </p:cNvSpPr>
            <p:nvPr/>
          </p:nvSpPr>
          <p:spPr bwMode="auto">
            <a:xfrm>
              <a:off x="3176528" y="4354794"/>
              <a:ext cx="36885" cy="48567"/>
            </a:xfrm>
            <a:custGeom>
              <a:avLst/>
              <a:gdLst>
                <a:gd name="T0" fmla="*/ 2147483647 w 742"/>
                <a:gd name="T1" fmla="*/ 0 h 977"/>
                <a:gd name="T2" fmla="*/ 2147483647 w 742"/>
                <a:gd name="T3" fmla="*/ 2147483647 h 977"/>
                <a:gd name="T4" fmla="*/ 2147483647 w 742"/>
                <a:gd name="T5" fmla="*/ 2147483647 h 977"/>
                <a:gd name="T6" fmla="*/ 2147483647 w 742"/>
                <a:gd name="T7" fmla="*/ 2147483647 h 977"/>
                <a:gd name="T8" fmla="*/ 2147483647 w 742"/>
                <a:gd name="T9" fmla="*/ 2147483647 h 977"/>
                <a:gd name="T10" fmla="*/ 2147483647 w 742"/>
                <a:gd name="T11" fmla="*/ 2147483647 h 977"/>
                <a:gd name="T12" fmla="*/ 2147483647 w 742"/>
                <a:gd name="T13" fmla="*/ 2147483647 h 977"/>
                <a:gd name="T14" fmla="*/ 2147483647 w 742"/>
                <a:gd name="T15" fmla="*/ 2147483647 h 977"/>
                <a:gd name="T16" fmla="*/ 2147483647 w 742"/>
                <a:gd name="T17" fmla="*/ 2147483647 h 977"/>
                <a:gd name="T18" fmla="*/ 2147483647 w 742"/>
                <a:gd name="T19" fmla="*/ 2147483647 h 977"/>
                <a:gd name="T20" fmla="*/ 2147483647 w 742"/>
                <a:gd name="T21" fmla="*/ 2147483647 h 977"/>
                <a:gd name="T22" fmla="*/ 2147483647 w 742"/>
                <a:gd name="T23" fmla="*/ 2147483647 h 977"/>
                <a:gd name="T24" fmla="*/ 2147483647 w 742"/>
                <a:gd name="T25" fmla="*/ 2147483647 h 977"/>
                <a:gd name="T26" fmla="*/ 2147483647 w 742"/>
                <a:gd name="T27" fmla="*/ 2147483647 h 977"/>
                <a:gd name="T28" fmla="*/ 2147483647 w 742"/>
                <a:gd name="T29" fmla="*/ 2147483647 h 977"/>
                <a:gd name="T30" fmla="*/ 2147483647 w 742"/>
                <a:gd name="T31" fmla="*/ 2147483647 h 977"/>
                <a:gd name="T32" fmla="*/ 2147483647 w 742"/>
                <a:gd name="T33" fmla="*/ 2147483647 h 977"/>
                <a:gd name="T34" fmla="*/ 2147483647 w 742"/>
                <a:gd name="T35" fmla="*/ 2147483647 h 977"/>
                <a:gd name="T36" fmla="*/ 2147483647 w 742"/>
                <a:gd name="T37" fmla="*/ 2147483647 h 977"/>
                <a:gd name="T38" fmla="*/ 2147483647 w 742"/>
                <a:gd name="T39" fmla="*/ 2147483647 h 977"/>
                <a:gd name="T40" fmla="*/ 2147483647 w 742"/>
                <a:gd name="T41" fmla="*/ 2147483647 h 977"/>
                <a:gd name="T42" fmla="*/ 2147483647 w 742"/>
                <a:gd name="T43" fmla="*/ 2147483647 h 977"/>
                <a:gd name="T44" fmla="*/ 2147483647 w 742"/>
                <a:gd name="T45" fmla="*/ 2147483647 h 977"/>
                <a:gd name="T46" fmla="*/ 2147483647 w 742"/>
                <a:gd name="T47" fmla="*/ 2147483647 h 977"/>
                <a:gd name="T48" fmla="*/ 2147483647 w 742"/>
                <a:gd name="T49" fmla="*/ 2147483647 h 977"/>
                <a:gd name="T50" fmla="*/ 2147483647 w 742"/>
                <a:gd name="T51" fmla="*/ 2147483647 h 977"/>
                <a:gd name="T52" fmla="*/ 2147483647 w 742"/>
                <a:gd name="T53" fmla="*/ 2147483647 h 977"/>
                <a:gd name="T54" fmla="*/ 2147483647 w 742"/>
                <a:gd name="T55" fmla="*/ 2147483647 h 977"/>
                <a:gd name="T56" fmla="*/ 2147483647 w 742"/>
                <a:gd name="T57" fmla="*/ 2147483647 h 977"/>
                <a:gd name="T58" fmla="*/ 2147483647 w 742"/>
                <a:gd name="T59" fmla="*/ 2147483647 h 977"/>
                <a:gd name="T60" fmla="*/ 2147483647 w 742"/>
                <a:gd name="T61" fmla="*/ 2147483647 h 977"/>
                <a:gd name="T62" fmla="*/ 2147483647 w 742"/>
                <a:gd name="T63" fmla="*/ 2147483647 h 977"/>
                <a:gd name="T64" fmla="*/ 2147483647 w 742"/>
                <a:gd name="T65" fmla="*/ 2147483647 h 977"/>
                <a:gd name="T66" fmla="*/ 2147483647 w 742"/>
                <a:gd name="T67" fmla="*/ 2147483647 h 977"/>
                <a:gd name="T68" fmla="*/ 2147483647 w 742"/>
                <a:gd name="T69" fmla="*/ 2147483647 h 977"/>
                <a:gd name="T70" fmla="*/ 2147483647 w 742"/>
                <a:gd name="T71" fmla="*/ 2147483647 h 977"/>
                <a:gd name="T72" fmla="*/ 2147483647 w 742"/>
                <a:gd name="T73" fmla="*/ 2147483647 h 977"/>
                <a:gd name="T74" fmla="*/ 2147483647 w 742"/>
                <a:gd name="T75" fmla="*/ 2147483647 h 977"/>
                <a:gd name="T76" fmla="*/ 2147483647 w 742"/>
                <a:gd name="T77" fmla="*/ 2147483647 h 977"/>
                <a:gd name="T78" fmla="*/ 2147483647 w 742"/>
                <a:gd name="T79" fmla="*/ 0 h 97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42" h="977" extrusionOk="0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6" name="Google Shape;425;p3"/>
            <p:cNvSpPr>
              <a:spLocks/>
            </p:cNvSpPr>
            <p:nvPr/>
          </p:nvSpPr>
          <p:spPr bwMode="auto">
            <a:xfrm>
              <a:off x="3896179" y="4359815"/>
              <a:ext cx="31864" cy="36835"/>
            </a:xfrm>
            <a:custGeom>
              <a:avLst/>
              <a:gdLst>
                <a:gd name="T0" fmla="*/ 2147483647 w 641"/>
                <a:gd name="T1" fmla="*/ 2147483647 h 741"/>
                <a:gd name="T2" fmla="*/ 2147483647 w 641"/>
                <a:gd name="T3" fmla="*/ 2147483647 h 741"/>
                <a:gd name="T4" fmla="*/ 2147483647 w 641"/>
                <a:gd name="T5" fmla="*/ 2147483647 h 741"/>
                <a:gd name="T6" fmla="*/ 2147483647 w 641"/>
                <a:gd name="T7" fmla="*/ 2147483647 h 741"/>
                <a:gd name="T8" fmla="*/ 2147483647 w 641"/>
                <a:gd name="T9" fmla="*/ 2147483647 h 741"/>
                <a:gd name="T10" fmla="*/ 2147483647 w 641"/>
                <a:gd name="T11" fmla="*/ 2147483647 h 741"/>
                <a:gd name="T12" fmla="*/ 2147483647 w 641"/>
                <a:gd name="T13" fmla="*/ 2147483647 h 741"/>
                <a:gd name="T14" fmla="*/ 2147483647 w 641"/>
                <a:gd name="T15" fmla="*/ 2147483647 h 741"/>
                <a:gd name="T16" fmla="*/ 2147483647 w 641"/>
                <a:gd name="T17" fmla="*/ 2147483647 h 741"/>
                <a:gd name="T18" fmla="*/ 2147483647 w 641"/>
                <a:gd name="T19" fmla="*/ 2147483647 h 741"/>
                <a:gd name="T20" fmla="*/ 2147483647 w 641"/>
                <a:gd name="T21" fmla="*/ 0 h 741"/>
                <a:gd name="T22" fmla="*/ 2147483647 w 641"/>
                <a:gd name="T23" fmla="*/ 2147483647 h 741"/>
                <a:gd name="T24" fmla="*/ 2147483647 w 641"/>
                <a:gd name="T25" fmla="*/ 2147483647 h 741"/>
                <a:gd name="T26" fmla="*/ 2147483647 w 641"/>
                <a:gd name="T27" fmla="*/ 2147483647 h 741"/>
                <a:gd name="T28" fmla="*/ 2147483647 w 641"/>
                <a:gd name="T29" fmla="*/ 2147483647 h 741"/>
                <a:gd name="T30" fmla="*/ 2147483647 w 641"/>
                <a:gd name="T31" fmla="*/ 2147483647 h 741"/>
                <a:gd name="T32" fmla="*/ 2147483647 w 641"/>
                <a:gd name="T33" fmla="*/ 2147483647 h 741"/>
                <a:gd name="T34" fmla="*/ 2147483647 w 641"/>
                <a:gd name="T35" fmla="*/ 2147483647 h 741"/>
                <a:gd name="T36" fmla="*/ 2147483647 w 641"/>
                <a:gd name="T37" fmla="*/ 2147483647 h 741"/>
                <a:gd name="T38" fmla="*/ 2147483647 w 641"/>
                <a:gd name="T39" fmla="*/ 2147483647 h 741"/>
                <a:gd name="T40" fmla="*/ 2147483647 w 641"/>
                <a:gd name="T41" fmla="*/ 2147483647 h 741"/>
                <a:gd name="T42" fmla="*/ 2147483647 w 641"/>
                <a:gd name="T43" fmla="*/ 2147483647 h 741"/>
                <a:gd name="T44" fmla="*/ 2147483647 w 641"/>
                <a:gd name="T45" fmla="*/ 2147483647 h 741"/>
                <a:gd name="T46" fmla="*/ 2147483647 w 641"/>
                <a:gd name="T47" fmla="*/ 2147483647 h 741"/>
                <a:gd name="T48" fmla="*/ 2147483647 w 641"/>
                <a:gd name="T49" fmla="*/ 2147483647 h 741"/>
                <a:gd name="T50" fmla="*/ 2147483647 w 641"/>
                <a:gd name="T51" fmla="*/ 2147483647 h 741"/>
                <a:gd name="T52" fmla="*/ 2147483647 w 641"/>
                <a:gd name="T53" fmla="*/ 2147483647 h 741"/>
                <a:gd name="T54" fmla="*/ 2147483647 w 641"/>
                <a:gd name="T55" fmla="*/ 2147483647 h 741"/>
                <a:gd name="T56" fmla="*/ 2147483647 w 641"/>
                <a:gd name="T57" fmla="*/ 2147483647 h 741"/>
                <a:gd name="T58" fmla="*/ 2147483647 w 641"/>
                <a:gd name="T59" fmla="*/ 2147483647 h 741"/>
                <a:gd name="T60" fmla="*/ 2147483647 w 641"/>
                <a:gd name="T61" fmla="*/ 0 h 741"/>
                <a:gd name="T62" fmla="*/ 2147483647 w 641"/>
                <a:gd name="T63" fmla="*/ 0 h 74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41" h="741" extrusionOk="0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lnTo>
                    <a:pt x="405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7" name="Google Shape;426;p3"/>
            <p:cNvSpPr>
              <a:spLocks/>
            </p:cNvSpPr>
            <p:nvPr/>
          </p:nvSpPr>
          <p:spPr bwMode="auto">
            <a:xfrm>
              <a:off x="1973198" y="3258539"/>
              <a:ext cx="2344821" cy="1882915"/>
            </a:xfrm>
            <a:custGeom>
              <a:avLst/>
              <a:gdLst>
                <a:gd name="T0" fmla="*/ 2147483647 w 47170"/>
                <a:gd name="T1" fmla="*/ 2147483647 h 37878"/>
                <a:gd name="T2" fmla="*/ 2147483647 w 47170"/>
                <a:gd name="T3" fmla="*/ 2147483647 h 37878"/>
                <a:gd name="T4" fmla="*/ 2147483647 w 47170"/>
                <a:gd name="T5" fmla="*/ 2147483647 h 37878"/>
                <a:gd name="T6" fmla="*/ 2147483647 w 47170"/>
                <a:gd name="T7" fmla="*/ 2147483647 h 37878"/>
                <a:gd name="T8" fmla="*/ 2147483647 w 47170"/>
                <a:gd name="T9" fmla="*/ 2147483647 h 37878"/>
                <a:gd name="T10" fmla="*/ 2147483647 w 47170"/>
                <a:gd name="T11" fmla="*/ 2147483647 h 37878"/>
                <a:gd name="T12" fmla="*/ 2147483647 w 47170"/>
                <a:gd name="T13" fmla="*/ 2147483647 h 37878"/>
                <a:gd name="T14" fmla="*/ 2147483647 w 47170"/>
                <a:gd name="T15" fmla="*/ 2147483647 h 37878"/>
                <a:gd name="T16" fmla="*/ 2147483647 w 47170"/>
                <a:gd name="T17" fmla="*/ 2147483647 h 37878"/>
                <a:gd name="T18" fmla="*/ 2147483647 w 47170"/>
                <a:gd name="T19" fmla="*/ 2147483647 h 37878"/>
                <a:gd name="T20" fmla="*/ 2147483647 w 47170"/>
                <a:gd name="T21" fmla="*/ 2147483647 h 37878"/>
                <a:gd name="T22" fmla="*/ 2147483647 w 47170"/>
                <a:gd name="T23" fmla="*/ 2147483647 h 37878"/>
                <a:gd name="T24" fmla="*/ 2147483647 w 47170"/>
                <a:gd name="T25" fmla="*/ 2147483647 h 37878"/>
                <a:gd name="T26" fmla="*/ 2147483647 w 47170"/>
                <a:gd name="T27" fmla="*/ 2147483647 h 37878"/>
                <a:gd name="T28" fmla="*/ 2147483647 w 47170"/>
                <a:gd name="T29" fmla="*/ 2147483647 h 37878"/>
                <a:gd name="T30" fmla="*/ 2147483647 w 47170"/>
                <a:gd name="T31" fmla="*/ 2147483647 h 37878"/>
                <a:gd name="T32" fmla="*/ 2147483647 w 47170"/>
                <a:gd name="T33" fmla="*/ 2147483647 h 37878"/>
                <a:gd name="T34" fmla="*/ 0 w 47170"/>
                <a:gd name="T35" fmla="*/ 2147483647 h 37878"/>
                <a:gd name="T36" fmla="*/ 2147483647 w 47170"/>
                <a:gd name="T37" fmla="*/ 2147483647 h 37878"/>
                <a:gd name="T38" fmla="*/ 2147483647 w 47170"/>
                <a:gd name="T39" fmla="*/ 2147483647 h 37878"/>
                <a:gd name="T40" fmla="*/ 2147483647 w 47170"/>
                <a:gd name="T41" fmla="*/ 2147483647 h 37878"/>
                <a:gd name="T42" fmla="*/ 2147483647 w 47170"/>
                <a:gd name="T43" fmla="*/ 2147483647 h 37878"/>
                <a:gd name="T44" fmla="*/ 2147483647 w 47170"/>
                <a:gd name="T45" fmla="*/ 2147483647 h 37878"/>
                <a:gd name="T46" fmla="*/ 2147483647 w 47170"/>
                <a:gd name="T47" fmla="*/ 2147483647 h 37878"/>
                <a:gd name="T48" fmla="*/ 2147483647 w 47170"/>
                <a:gd name="T49" fmla="*/ 2147483647 h 37878"/>
                <a:gd name="T50" fmla="*/ 2147483647 w 47170"/>
                <a:gd name="T51" fmla="*/ 2147483647 h 37878"/>
                <a:gd name="T52" fmla="*/ 2147483647 w 47170"/>
                <a:gd name="T53" fmla="*/ 2147483647 h 37878"/>
                <a:gd name="T54" fmla="*/ 2147483647 w 47170"/>
                <a:gd name="T55" fmla="*/ 2147483647 h 37878"/>
                <a:gd name="T56" fmla="*/ 2147483647 w 47170"/>
                <a:gd name="T57" fmla="*/ 2147483647 h 37878"/>
                <a:gd name="T58" fmla="*/ 2147483647 w 47170"/>
                <a:gd name="T59" fmla="*/ 2147483647 h 37878"/>
                <a:gd name="T60" fmla="*/ 2147483647 w 47170"/>
                <a:gd name="T61" fmla="*/ 2147483647 h 37878"/>
                <a:gd name="T62" fmla="*/ 2147483647 w 47170"/>
                <a:gd name="T63" fmla="*/ 2147483647 h 37878"/>
                <a:gd name="T64" fmla="*/ 2147483647 w 47170"/>
                <a:gd name="T65" fmla="*/ 2147483647 h 37878"/>
                <a:gd name="T66" fmla="*/ 2147483647 w 47170"/>
                <a:gd name="T67" fmla="*/ 2147483647 h 37878"/>
                <a:gd name="T68" fmla="*/ 2147483647 w 47170"/>
                <a:gd name="T69" fmla="*/ 2147483647 h 37878"/>
                <a:gd name="T70" fmla="*/ 2147483647 w 47170"/>
                <a:gd name="T71" fmla="*/ 2147483647 h 37878"/>
                <a:gd name="T72" fmla="*/ 2147483647 w 47170"/>
                <a:gd name="T73" fmla="*/ 2147483647 h 37878"/>
                <a:gd name="T74" fmla="*/ 2147483647 w 47170"/>
                <a:gd name="T75" fmla="*/ 2147483647 h 37878"/>
                <a:gd name="T76" fmla="*/ 2147483647 w 47170"/>
                <a:gd name="T77" fmla="*/ 2147483647 h 37878"/>
                <a:gd name="T78" fmla="*/ 2147483647 w 47170"/>
                <a:gd name="T79" fmla="*/ 2147483647 h 37878"/>
                <a:gd name="T80" fmla="*/ 2147483647 w 47170"/>
                <a:gd name="T81" fmla="*/ 2147483647 h 37878"/>
                <a:gd name="T82" fmla="*/ 2147483647 w 47170"/>
                <a:gd name="T83" fmla="*/ 2147483647 h 37878"/>
                <a:gd name="T84" fmla="*/ 2147483647 w 47170"/>
                <a:gd name="T85" fmla="*/ 2147483647 h 37878"/>
                <a:gd name="T86" fmla="*/ 2147483647 w 47170"/>
                <a:gd name="T87" fmla="*/ 2147483647 h 37878"/>
                <a:gd name="T88" fmla="*/ 2147483647 w 47170"/>
                <a:gd name="T89" fmla="*/ 2147483647 h 37878"/>
                <a:gd name="T90" fmla="*/ 2147483647 w 47170"/>
                <a:gd name="T91" fmla="*/ 2147483647 h 37878"/>
                <a:gd name="T92" fmla="*/ 2147483647 w 47170"/>
                <a:gd name="T93" fmla="*/ 2147483647 h 37878"/>
                <a:gd name="T94" fmla="*/ 2147483647 w 47170"/>
                <a:gd name="T95" fmla="*/ 2147483647 h 37878"/>
                <a:gd name="T96" fmla="*/ 2147483647 w 47170"/>
                <a:gd name="T97" fmla="*/ 2147483647 h 37878"/>
                <a:gd name="T98" fmla="*/ 2147483647 w 47170"/>
                <a:gd name="T99" fmla="*/ 2147483647 h 37878"/>
                <a:gd name="T100" fmla="*/ 2147483647 w 47170"/>
                <a:gd name="T101" fmla="*/ 2147483647 h 37878"/>
                <a:gd name="T102" fmla="*/ 2147483647 w 47170"/>
                <a:gd name="T103" fmla="*/ 2147483647 h 37878"/>
                <a:gd name="T104" fmla="*/ 2147483647 w 47170"/>
                <a:gd name="T105" fmla="*/ 2147483647 h 37878"/>
                <a:gd name="T106" fmla="*/ 2147483647 w 47170"/>
                <a:gd name="T107" fmla="*/ 2147483647 h 378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7170" h="37878" extrusionOk="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8" name="Google Shape;427;p3"/>
            <p:cNvSpPr>
              <a:spLocks/>
            </p:cNvSpPr>
            <p:nvPr/>
          </p:nvSpPr>
          <p:spPr bwMode="auto">
            <a:xfrm>
              <a:off x="2021714" y="4870287"/>
              <a:ext cx="13471" cy="18442"/>
            </a:xfrm>
            <a:custGeom>
              <a:avLst/>
              <a:gdLst>
                <a:gd name="T0" fmla="*/ 2147483647 w 271"/>
                <a:gd name="T1" fmla="*/ 0 h 371"/>
                <a:gd name="T2" fmla="*/ 2147483647 w 271"/>
                <a:gd name="T3" fmla="*/ 2147483647 h 371"/>
                <a:gd name="T4" fmla="*/ 2147483647 w 271"/>
                <a:gd name="T5" fmla="*/ 2147483647 h 371"/>
                <a:gd name="T6" fmla="*/ 2147483647 w 271"/>
                <a:gd name="T7" fmla="*/ 2147483647 h 371"/>
                <a:gd name="T8" fmla="*/ 2147483647 w 271"/>
                <a:gd name="T9" fmla="*/ 2147483647 h 371"/>
                <a:gd name="T10" fmla="*/ 2147483647 w 271"/>
                <a:gd name="T11" fmla="*/ 2147483647 h 371"/>
                <a:gd name="T12" fmla="*/ 2147483647 w 271"/>
                <a:gd name="T13" fmla="*/ 2147483647 h 371"/>
                <a:gd name="T14" fmla="*/ 2147483647 w 271"/>
                <a:gd name="T15" fmla="*/ 2147483647 h 371"/>
                <a:gd name="T16" fmla="*/ 2147483647 w 271"/>
                <a:gd name="T17" fmla="*/ 2147483647 h 371"/>
                <a:gd name="T18" fmla="*/ 2147483647 w 271"/>
                <a:gd name="T19" fmla="*/ 2147483647 h 371"/>
                <a:gd name="T20" fmla="*/ 2147483647 w 271"/>
                <a:gd name="T21" fmla="*/ 0 h 371"/>
                <a:gd name="T22" fmla="*/ 2147483647 w 271"/>
                <a:gd name="T23" fmla="*/ 0 h 3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71" h="371" extrusionOk="0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9" name="Google Shape;428;p3"/>
            <p:cNvSpPr>
              <a:spLocks/>
            </p:cNvSpPr>
            <p:nvPr/>
          </p:nvSpPr>
          <p:spPr bwMode="auto">
            <a:xfrm>
              <a:off x="1112916" y="4369856"/>
              <a:ext cx="286280" cy="771599"/>
            </a:xfrm>
            <a:custGeom>
              <a:avLst/>
              <a:gdLst>
                <a:gd name="T0" fmla="*/ 2147483647 w 5759"/>
                <a:gd name="T1" fmla="*/ 2147483647 h 15522"/>
                <a:gd name="T2" fmla="*/ 2147483647 w 5759"/>
                <a:gd name="T3" fmla="*/ 2147483647 h 15522"/>
                <a:gd name="T4" fmla="*/ 2147483647 w 5759"/>
                <a:gd name="T5" fmla="*/ 2147483647 h 15522"/>
                <a:gd name="T6" fmla="*/ 2147483647 w 5759"/>
                <a:gd name="T7" fmla="*/ 2147483647 h 15522"/>
                <a:gd name="T8" fmla="*/ 2147483647 w 5759"/>
                <a:gd name="T9" fmla="*/ 2147483647 h 15522"/>
                <a:gd name="T10" fmla="*/ 2147483647 w 5759"/>
                <a:gd name="T11" fmla="*/ 2147483647 h 15522"/>
                <a:gd name="T12" fmla="*/ 2147483647 w 5759"/>
                <a:gd name="T13" fmla="*/ 2147483647 h 15522"/>
                <a:gd name="T14" fmla="*/ 2147483647 w 5759"/>
                <a:gd name="T15" fmla="*/ 2147483647 h 15522"/>
                <a:gd name="T16" fmla="*/ 2147483647 w 5759"/>
                <a:gd name="T17" fmla="*/ 2147483647 h 15522"/>
                <a:gd name="T18" fmla="*/ 2147483647 w 5759"/>
                <a:gd name="T19" fmla="*/ 2147483647 h 15522"/>
                <a:gd name="T20" fmla="*/ 2147483647 w 5759"/>
                <a:gd name="T21" fmla="*/ 2147483647 h 15522"/>
                <a:gd name="T22" fmla="*/ 2147483647 w 5759"/>
                <a:gd name="T23" fmla="*/ 2147483647 h 15522"/>
                <a:gd name="T24" fmla="*/ 2147483647 w 5759"/>
                <a:gd name="T25" fmla="*/ 2147483647 h 15522"/>
                <a:gd name="T26" fmla="*/ 2147483647 w 5759"/>
                <a:gd name="T27" fmla="*/ 2147483647 h 15522"/>
                <a:gd name="T28" fmla="*/ 2147483647 w 5759"/>
                <a:gd name="T29" fmla="*/ 2147483647 h 15522"/>
                <a:gd name="T30" fmla="*/ 2147483647 w 5759"/>
                <a:gd name="T31" fmla="*/ 2147483647 h 15522"/>
                <a:gd name="T32" fmla="*/ 2147483647 w 5759"/>
                <a:gd name="T33" fmla="*/ 2147483647 h 15522"/>
                <a:gd name="T34" fmla="*/ 2147483647 w 5759"/>
                <a:gd name="T35" fmla="*/ 2147483647 h 15522"/>
                <a:gd name="T36" fmla="*/ 2147483647 w 5759"/>
                <a:gd name="T37" fmla="*/ 2147483647 h 15522"/>
                <a:gd name="T38" fmla="*/ 2147483647 w 5759"/>
                <a:gd name="T39" fmla="*/ 2147483647 h 15522"/>
                <a:gd name="T40" fmla="*/ 2147483647 w 5759"/>
                <a:gd name="T41" fmla="*/ 2147483647 h 15522"/>
                <a:gd name="T42" fmla="*/ 2147483647 w 5759"/>
                <a:gd name="T43" fmla="*/ 2147483647 h 15522"/>
                <a:gd name="T44" fmla="*/ 2147483647 w 5759"/>
                <a:gd name="T45" fmla="*/ 2147483647 h 15522"/>
                <a:gd name="T46" fmla="*/ 2147483647 w 5759"/>
                <a:gd name="T47" fmla="*/ 2147483647 h 15522"/>
                <a:gd name="T48" fmla="*/ 2147483647 w 5759"/>
                <a:gd name="T49" fmla="*/ 0 h 15522"/>
                <a:gd name="T50" fmla="*/ 2147483647 w 5759"/>
                <a:gd name="T51" fmla="*/ 2147483647 h 15522"/>
                <a:gd name="T52" fmla="*/ 2147483647 w 5759"/>
                <a:gd name="T53" fmla="*/ 2147483647 h 15522"/>
                <a:gd name="T54" fmla="*/ 2147483647 w 5759"/>
                <a:gd name="T55" fmla="*/ 2147483647 h 15522"/>
                <a:gd name="T56" fmla="*/ 2147483647 w 5759"/>
                <a:gd name="T57" fmla="*/ 2147483647 h 15522"/>
                <a:gd name="T58" fmla="*/ 2147483647 w 5759"/>
                <a:gd name="T59" fmla="*/ 2147483647 h 15522"/>
                <a:gd name="T60" fmla="*/ 2147483647 w 5759"/>
                <a:gd name="T61" fmla="*/ 2147483647 h 15522"/>
                <a:gd name="T62" fmla="*/ 2147483647 w 5759"/>
                <a:gd name="T63" fmla="*/ 2147483647 h 15522"/>
                <a:gd name="T64" fmla="*/ 2147483647 w 5759"/>
                <a:gd name="T65" fmla="*/ 2147483647 h 15522"/>
                <a:gd name="T66" fmla="*/ 2147483647 w 5759"/>
                <a:gd name="T67" fmla="*/ 2147483647 h 15522"/>
                <a:gd name="T68" fmla="*/ 2147483647 w 5759"/>
                <a:gd name="T69" fmla="*/ 2147483647 h 15522"/>
                <a:gd name="T70" fmla="*/ 2147483647 w 5759"/>
                <a:gd name="T71" fmla="*/ 2147483647 h 15522"/>
                <a:gd name="T72" fmla="*/ 2147483647 w 5759"/>
                <a:gd name="T73" fmla="*/ 2147483647 h 15522"/>
                <a:gd name="T74" fmla="*/ 2147483647 w 5759"/>
                <a:gd name="T75" fmla="*/ 2147483647 h 15522"/>
                <a:gd name="T76" fmla="*/ 2147483647 w 5759"/>
                <a:gd name="T77" fmla="*/ 2147483647 h 15522"/>
                <a:gd name="T78" fmla="*/ 2147483647 w 5759"/>
                <a:gd name="T79" fmla="*/ 2147483647 h 15522"/>
                <a:gd name="T80" fmla="*/ 2147483647 w 5759"/>
                <a:gd name="T81" fmla="*/ 2147483647 h 15522"/>
                <a:gd name="T82" fmla="*/ 2147483647 w 5759"/>
                <a:gd name="T83" fmla="*/ 2147483647 h 15522"/>
                <a:gd name="T84" fmla="*/ 2147483647 w 5759"/>
                <a:gd name="T85" fmla="*/ 2147483647 h 15522"/>
                <a:gd name="T86" fmla="*/ 2147483647 w 5759"/>
                <a:gd name="T87" fmla="*/ 2147483647 h 15522"/>
                <a:gd name="T88" fmla="*/ 2147483647 w 5759"/>
                <a:gd name="T89" fmla="*/ 2147483647 h 15522"/>
                <a:gd name="T90" fmla="*/ 2147483647 w 5759"/>
                <a:gd name="T91" fmla="*/ 2147483647 h 15522"/>
                <a:gd name="T92" fmla="*/ 2147483647 w 5759"/>
                <a:gd name="T93" fmla="*/ 2147483647 h 15522"/>
                <a:gd name="T94" fmla="*/ 2147483647 w 5759"/>
                <a:gd name="T95" fmla="*/ 2147483647 h 15522"/>
                <a:gd name="T96" fmla="*/ 2147483647 w 5759"/>
                <a:gd name="T97" fmla="*/ 2147483647 h 15522"/>
                <a:gd name="T98" fmla="*/ 2147483647 w 5759"/>
                <a:gd name="T99" fmla="*/ 2147483647 h 15522"/>
                <a:gd name="T100" fmla="*/ 2147483647 w 5759"/>
                <a:gd name="T101" fmla="*/ 2147483647 h 15522"/>
                <a:gd name="T102" fmla="*/ 2147483647 w 5759"/>
                <a:gd name="T103" fmla="*/ 2147483647 h 15522"/>
                <a:gd name="T104" fmla="*/ 2147483647 w 5759"/>
                <a:gd name="T105" fmla="*/ 2147483647 h 15522"/>
                <a:gd name="T106" fmla="*/ 2147483647 w 5759"/>
                <a:gd name="T107" fmla="*/ 2147483647 h 15522"/>
                <a:gd name="T108" fmla="*/ 2147483647 w 5759"/>
                <a:gd name="T109" fmla="*/ 2147483647 h 15522"/>
                <a:gd name="T110" fmla="*/ 2147483647 w 5759"/>
                <a:gd name="T111" fmla="*/ 2147483647 h 15522"/>
                <a:gd name="T112" fmla="*/ 2147483647 w 5759"/>
                <a:gd name="T113" fmla="*/ 2147483647 h 15522"/>
                <a:gd name="T114" fmla="*/ 2147483647 w 5759"/>
                <a:gd name="T115" fmla="*/ 0 h 1552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59" h="15522" extrusionOk="0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lnTo>
                    <a:pt x="1651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0" name="Google Shape;429;p3"/>
            <p:cNvSpPr>
              <a:spLocks/>
            </p:cNvSpPr>
            <p:nvPr/>
          </p:nvSpPr>
          <p:spPr bwMode="auto">
            <a:xfrm>
              <a:off x="1151442" y="4383228"/>
              <a:ext cx="35195" cy="115526"/>
            </a:xfrm>
            <a:custGeom>
              <a:avLst/>
              <a:gdLst>
                <a:gd name="T0" fmla="*/ 2147483647 w 708"/>
                <a:gd name="T1" fmla="*/ 2147483647 h 2324"/>
                <a:gd name="T2" fmla="*/ 2147483647 w 708"/>
                <a:gd name="T3" fmla="*/ 2147483647 h 2324"/>
                <a:gd name="T4" fmla="*/ 2147483647 w 708"/>
                <a:gd name="T5" fmla="*/ 2147483647 h 2324"/>
                <a:gd name="T6" fmla="*/ 2147483647 w 708"/>
                <a:gd name="T7" fmla="*/ 2147483647 h 2324"/>
                <a:gd name="T8" fmla="*/ 2147483647 w 708"/>
                <a:gd name="T9" fmla="*/ 2147483647 h 2324"/>
                <a:gd name="T10" fmla="*/ 2147483647 w 708"/>
                <a:gd name="T11" fmla="*/ 2147483647 h 2324"/>
                <a:gd name="T12" fmla="*/ 0 w 708"/>
                <a:gd name="T13" fmla="*/ 2147483647 h 2324"/>
                <a:gd name="T14" fmla="*/ 0 w 708"/>
                <a:gd name="T15" fmla="*/ 2147483647 h 2324"/>
                <a:gd name="T16" fmla="*/ 0 w 708"/>
                <a:gd name="T17" fmla="*/ 2147483647 h 2324"/>
                <a:gd name="T18" fmla="*/ 2147483647 w 708"/>
                <a:gd name="T19" fmla="*/ 2147483647 h 2324"/>
                <a:gd name="T20" fmla="*/ 2147483647 w 708"/>
                <a:gd name="T21" fmla="*/ 2147483647 h 2324"/>
                <a:gd name="T22" fmla="*/ 2147483647 w 708"/>
                <a:gd name="T23" fmla="*/ 2147483647 h 2324"/>
                <a:gd name="T24" fmla="*/ 2147483647 w 708"/>
                <a:gd name="T25" fmla="*/ 2147483647 h 2324"/>
                <a:gd name="T26" fmla="*/ 2147483647 w 708"/>
                <a:gd name="T27" fmla="*/ 2147483647 h 2324"/>
                <a:gd name="T28" fmla="*/ 2147483647 w 708"/>
                <a:gd name="T29" fmla="*/ 2147483647 h 2324"/>
                <a:gd name="T30" fmla="*/ 2147483647 w 708"/>
                <a:gd name="T31" fmla="*/ 2147483647 h 2324"/>
                <a:gd name="T32" fmla="*/ 2147483647 w 708"/>
                <a:gd name="T33" fmla="*/ 2147483647 h 2324"/>
                <a:gd name="T34" fmla="*/ 2147483647 w 708"/>
                <a:gd name="T35" fmla="*/ 2147483647 h 2324"/>
                <a:gd name="T36" fmla="*/ 2147483647 w 708"/>
                <a:gd name="T37" fmla="*/ 2147483647 h 2324"/>
                <a:gd name="T38" fmla="*/ 2147483647 w 708"/>
                <a:gd name="T39" fmla="*/ 2147483647 h 2324"/>
                <a:gd name="T40" fmla="*/ 2147483647 w 708"/>
                <a:gd name="T41" fmla="*/ 2147483647 h 2324"/>
                <a:gd name="T42" fmla="*/ 2147483647 w 708"/>
                <a:gd name="T43" fmla="*/ 2147483647 h 2324"/>
                <a:gd name="T44" fmla="*/ 2147483647 w 708"/>
                <a:gd name="T45" fmla="*/ 2147483647 h 2324"/>
                <a:gd name="T46" fmla="*/ 2147483647 w 708"/>
                <a:gd name="T47" fmla="*/ 2147483647 h 2324"/>
                <a:gd name="T48" fmla="*/ 2147483647 w 708"/>
                <a:gd name="T49" fmla="*/ 2147483647 h 2324"/>
                <a:gd name="T50" fmla="*/ 2147483647 w 708"/>
                <a:gd name="T51" fmla="*/ 2147483647 h 2324"/>
                <a:gd name="T52" fmla="*/ 2147483647 w 708"/>
                <a:gd name="T53" fmla="*/ 2147483647 h 2324"/>
                <a:gd name="T54" fmla="*/ 2147483647 w 708"/>
                <a:gd name="T55" fmla="*/ 2147483647 h 2324"/>
                <a:gd name="T56" fmla="*/ 2147483647 w 708"/>
                <a:gd name="T57" fmla="*/ 2147483647 h 232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08" h="2324" extrusionOk="0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1" name="Google Shape;430;p3"/>
            <p:cNvSpPr>
              <a:spLocks/>
            </p:cNvSpPr>
            <p:nvPr/>
          </p:nvSpPr>
          <p:spPr bwMode="auto">
            <a:xfrm>
              <a:off x="2031756" y="4922134"/>
              <a:ext cx="31864" cy="102154"/>
            </a:xfrm>
            <a:custGeom>
              <a:avLst/>
              <a:gdLst>
                <a:gd name="T0" fmla="*/ 2147483647 w 641"/>
                <a:gd name="T1" fmla="*/ 2147483647 h 2055"/>
                <a:gd name="T2" fmla="*/ 2147483647 w 641"/>
                <a:gd name="T3" fmla="*/ 2147483647 h 2055"/>
                <a:gd name="T4" fmla="*/ 2147483647 w 641"/>
                <a:gd name="T5" fmla="*/ 2147483647 h 2055"/>
                <a:gd name="T6" fmla="*/ 2147483647 w 641"/>
                <a:gd name="T7" fmla="*/ 2147483647 h 2055"/>
                <a:gd name="T8" fmla="*/ 2147483647 w 641"/>
                <a:gd name="T9" fmla="*/ 2147483647 h 2055"/>
                <a:gd name="T10" fmla="*/ 2147483647 w 641"/>
                <a:gd name="T11" fmla="*/ 2147483647 h 2055"/>
                <a:gd name="T12" fmla="*/ 2147483647 w 641"/>
                <a:gd name="T13" fmla="*/ 2147483647 h 2055"/>
                <a:gd name="T14" fmla="*/ 2147483647 w 641"/>
                <a:gd name="T15" fmla="*/ 2147483647 h 2055"/>
                <a:gd name="T16" fmla="*/ 2147483647 w 641"/>
                <a:gd name="T17" fmla="*/ 2147483647 h 2055"/>
                <a:gd name="T18" fmla="*/ 2147483647 w 641"/>
                <a:gd name="T19" fmla="*/ 2147483647 h 2055"/>
                <a:gd name="T20" fmla="*/ 2147483647 w 641"/>
                <a:gd name="T21" fmla="*/ 2147483647 h 2055"/>
                <a:gd name="T22" fmla="*/ 2147483647 w 641"/>
                <a:gd name="T23" fmla="*/ 2147483647 h 2055"/>
                <a:gd name="T24" fmla="*/ 2147483647 w 641"/>
                <a:gd name="T25" fmla="*/ 2147483647 h 2055"/>
                <a:gd name="T26" fmla="*/ 2147483647 w 641"/>
                <a:gd name="T27" fmla="*/ 2147483647 h 2055"/>
                <a:gd name="T28" fmla="*/ 2147483647 w 641"/>
                <a:gd name="T29" fmla="*/ 2147483647 h 2055"/>
                <a:gd name="T30" fmla="*/ 2147483647 w 641"/>
                <a:gd name="T31" fmla="*/ 2147483647 h 2055"/>
                <a:gd name="T32" fmla="*/ 2147483647 w 641"/>
                <a:gd name="T33" fmla="*/ 2147483647 h 2055"/>
                <a:gd name="T34" fmla="*/ 2147483647 w 641"/>
                <a:gd name="T35" fmla="*/ 2147483647 h 2055"/>
                <a:gd name="T36" fmla="*/ 2147483647 w 641"/>
                <a:gd name="T37" fmla="*/ 2147483647 h 2055"/>
                <a:gd name="T38" fmla="*/ 2147483647 w 641"/>
                <a:gd name="T39" fmla="*/ 2147483647 h 2055"/>
                <a:gd name="T40" fmla="*/ 2147483647 w 641"/>
                <a:gd name="T41" fmla="*/ 2147483647 h 20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41" h="2055" extrusionOk="0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2" name="Google Shape;431;p3"/>
            <p:cNvSpPr>
              <a:spLocks/>
            </p:cNvSpPr>
            <p:nvPr/>
          </p:nvSpPr>
          <p:spPr bwMode="auto">
            <a:xfrm>
              <a:off x="4336361" y="4195772"/>
              <a:ext cx="135609" cy="83761"/>
            </a:xfrm>
            <a:custGeom>
              <a:avLst/>
              <a:gdLst>
                <a:gd name="T0" fmla="*/ 2147483647 w 2728"/>
                <a:gd name="T1" fmla="*/ 2147483647 h 1685"/>
                <a:gd name="T2" fmla="*/ 2147483647 w 2728"/>
                <a:gd name="T3" fmla="*/ 2147483647 h 1685"/>
                <a:gd name="T4" fmla="*/ 2147483647 w 2728"/>
                <a:gd name="T5" fmla="*/ 2147483647 h 1685"/>
                <a:gd name="T6" fmla="*/ 2147483647 w 2728"/>
                <a:gd name="T7" fmla="*/ 2147483647 h 1685"/>
                <a:gd name="T8" fmla="*/ 2147483647 w 2728"/>
                <a:gd name="T9" fmla="*/ 2147483647 h 1685"/>
                <a:gd name="T10" fmla="*/ 2147483647 w 2728"/>
                <a:gd name="T11" fmla="*/ 2147483647 h 1685"/>
                <a:gd name="T12" fmla="*/ 2147483647 w 2728"/>
                <a:gd name="T13" fmla="*/ 2147483647 h 1685"/>
                <a:gd name="T14" fmla="*/ 2147483647 w 2728"/>
                <a:gd name="T15" fmla="*/ 2147483647 h 1685"/>
                <a:gd name="T16" fmla="*/ 2147483647 w 2728"/>
                <a:gd name="T17" fmla="*/ 2147483647 h 1685"/>
                <a:gd name="T18" fmla="*/ 2147483647 w 2728"/>
                <a:gd name="T19" fmla="*/ 2147483647 h 1685"/>
                <a:gd name="T20" fmla="*/ 2147483647 w 2728"/>
                <a:gd name="T21" fmla="*/ 2147483647 h 1685"/>
                <a:gd name="T22" fmla="*/ 2147483647 w 2728"/>
                <a:gd name="T23" fmla="*/ 2147483647 h 1685"/>
                <a:gd name="T24" fmla="*/ 2147483647 w 2728"/>
                <a:gd name="T25" fmla="*/ 2147483647 h 1685"/>
                <a:gd name="T26" fmla="*/ 2147483647 w 2728"/>
                <a:gd name="T27" fmla="*/ 2147483647 h 1685"/>
                <a:gd name="T28" fmla="*/ 2147483647 w 2728"/>
                <a:gd name="T29" fmla="*/ 2147483647 h 1685"/>
                <a:gd name="T30" fmla="*/ 2147483647 w 2728"/>
                <a:gd name="T31" fmla="*/ 2147483647 h 1685"/>
                <a:gd name="T32" fmla="*/ 2147483647 w 2728"/>
                <a:gd name="T33" fmla="*/ 2147483647 h 1685"/>
                <a:gd name="T34" fmla="*/ 2147483647 w 2728"/>
                <a:gd name="T35" fmla="*/ 2147483647 h 1685"/>
                <a:gd name="T36" fmla="*/ 2147483647 w 2728"/>
                <a:gd name="T37" fmla="*/ 2147483647 h 1685"/>
                <a:gd name="T38" fmla="*/ 2147483647 w 2728"/>
                <a:gd name="T39" fmla="*/ 2147483647 h 1685"/>
                <a:gd name="T40" fmla="*/ 2147483647 w 2728"/>
                <a:gd name="T41" fmla="*/ 2147483647 h 1685"/>
                <a:gd name="T42" fmla="*/ 2147483647 w 2728"/>
                <a:gd name="T43" fmla="*/ 2147483647 h 1685"/>
                <a:gd name="T44" fmla="*/ 2147483647 w 2728"/>
                <a:gd name="T45" fmla="*/ 2147483647 h 1685"/>
                <a:gd name="T46" fmla="*/ 2147483647 w 2728"/>
                <a:gd name="T47" fmla="*/ 2147483647 h 1685"/>
                <a:gd name="T48" fmla="*/ 2147483647 w 2728"/>
                <a:gd name="T49" fmla="*/ 2147483647 h 1685"/>
                <a:gd name="T50" fmla="*/ 2147483647 w 2728"/>
                <a:gd name="T51" fmla="*/ 2147483647 h 1685"/>
                <a:gd name="T52" fmla="*/ 2147483647 w 2728"/>
                <a:gd name="T53" fmla="*/ 2147483647 h 1685"/>
                <a:gd name="T54" fmla="*/ 2147483647 w 2728"/>
                <a:gd name="T55" fmla="*/ 2147483647 h 1685"/>
                <a:gd name="T56" fmla="*/ 2147483647 w 2728"/>
                <a:gd name="T57" fmla="*/ 2147483647 h 1685"/>
                <a:gd name="T58" fmla="*/ 2147483647 w 2728"/>
                <a:gd name="T59" fmla="*/ 2147483647 h 1685"/>
                <a:gd name="T60" fmla="*/ 2147483647 w 2728"/>
                <a:gd name="T61" fmla="*/ 2147483647 h 1685"/>
                <a:gd name="T62" fmla="*/ 2147483647 w 2728"/>
                <a:gd name="T63" fmla="*/ 2147483647 h 1685"/>
                <a:gd name="T64" fmla="*/ 2147483647 w 2728"/>
                <a:gd name="T65" fmla="*/ 2147483647 h 1685"/>
                <a:gd name="T66" fmla="*/ 2147483647 w 2728"/>
                <a:gd name="T67" fmla="*/ 2147483647 h 1685"/>
                <a:gd name="T68" fmla="*/ 2147483647 w 2728"/>
                <a:gd name="T69" fmla="*/ 2147483647 h 1685"/>
                <a:gd name="T70" fmla="*/ 2147483647 w 2728"/>
                <a:gd name="T71" fmla="*/ 2147483647 h 1685"/>
                <a:gd name="T72" fmla="*/ 2147483647 w 2728"/>
                <a:gd name="T73" fmla="*/ 2147483647 h 1685"/>
                <a:gd name="T74" fmla="*/ 2147483647 w 2728"/>
                <a:gd name="T75" fmla="*/ 2147483647 h 1685"/>
                <a:gd name="T76" fmla="*/ 2147483647 w 2728"/>
                <a:gd name="T77" fmla="*/ 2147483647 h 1685"/>
                <a:gd name="T78" fmla="*/ 2147483647 w 2728"/>
                <a:gd name="T79" fmla="*/ 2147483647 h 1685"/>
                <a:gd name="T80" fmla="*/ 2147483647 w 2728"/>
                <a:gd name="T81" fmla="*/ 2147483647 h 1685"/>
                <a:gd name="T82" fmla="*/ 2147483647 w 2728"/>
                <a:gd name="T83" fmla="*/ 2147483647 h 1685"/>
                <a:gd name="T84" fmla="*/ 2147483647 w 2728"/>
                <a:gd name="T85" fmla="*/ 2147483647 h 1685"/>
                <a:gd name="T86" fmla="*/ 2147483647 w 2728"/>
                <a:gd name="T87" fmla="*/ 2147483647 h 1685"/>
                <a:gd name="T88" fmla="*/ 2147483647 w 2728"/>
                <a:gd name="T89" fmla="*/ 2147483647 h 168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728" h="1685" extrusionOk="0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3" name="Google Shape;432;p3"/>
            <p:cNvSpPr>
              <a:spLocks/>
            </p:cNvSpPr>
            <p:nvPr/>
          </p:nvSpPr>
          <p:spPr bwMode="auto">
            <a:xfrm>
              <a:off x="2413380" y="4286144"/>
              <a:ext cx="125567" cy="135659"/>
            </a:xfrm>
            <a:custGeom>
              <a:avLst/>
              <a:gdLst>
                <a:gd name="T0" fmla="*/ 2147483647 w 2526"/>
                <a:gd name="T1" fmla="*/ 2147483647 h 2729"/>
                <a:gd name="T2" fmla="*/ 2147483647 w 2526"/>
                <a:gd name="T3" fmla="*/ 2147483647 h 2729"/>
                <a:gd name="T4" fmla="*/ 2147483647 w 2526"/>
                <a:gd name="T5" fmla="*/ 2147483647 h 2729"/>
                <a:gd name="T6" fmla="*/ 2147483647 w 2526"/>
                <a:gd name="T7" fmla="*/ 2147483647 h 2729"/>
                <a:gd name="T8" fmla="*/ 2147483647 w 2526"/>
                <a:gd name="T9" fmla="*/ 2147483647 h 2729"/>
                <a:gd name="T10" fmla="*/ 2147483647 w 2526"/>
                <a:gd name="T11" fmla="*/ 2147483647 h 2729"/>
                <a:gd name="T12" fmla="*/ 2147483647 w 2526"/>
                <a:gd name="T13" fmla="*/ 2147483647 h 2729"/>
                <a:gd name="T14" fmla="*/ 2147483647 w 2526"/>
                <a:gd name="T15" fmla="*/ 2147483647 h 2729"/>
                <a:gd name="T16" fmla="*/ 2147483647 w 2526"/>
                <a:gd name="T17" fmla="*/ 2147483647 h 2729"/>
                <a:gd name="T18" fmla="*/ 2147483647 w 2526"/>
                <a:gd name="T19" fmla="*/ 2147483647 h 2729"/>
                <a:gd name="T20" fmla="*/ 2147483647 w 2526"/>
                <a:gd name="T21" fmla="*/ 2147483647 h 2729"/>
                <a:gd name="T22" fmla="*/ 2147483647 w 2526"/>
                <a:gd name="T23" fmla="*/ 2147483647 h 2729"/>
                <a:gd name="T24" fmla="*/ 2147483647 w 2526"/>
                <a:gd name="T25" fmla="*/ 2147483647 h 2729"/>
                <a:gd name="T26" fmla="*/ 2147483647 w 2526"/>
                <a:gd name="T27" fmla="*/ 2147483647 h 2729"/>
                <a:gd name="T28" fmla="*/ 2147483647 w 2526"/>
                <a:gd name="T29" fmla="*/ 2147483647 h 2729"/>
                <a:gd name="T30" fmla="*/ 2147483647 w 2526"/>
                <a:gd name="T31" fmla="*/ 2147483647 h 2729"/>
                <a:gd name="T32" fmla="*/ 2147483647 w 2526"/>
                <a:gd name="T33" fmla="*/ 2147483647 h 2729"/>
                <a:gd name="T34" fmla="*/ 2147483647 w 2526"/>
                <a:gd name="T35" fmla="*/ 2147483647 h 2729"/>
                <a:gd name="T36" fmla="*/ 2147483647 w 2526"/>
                <a:gd name="T37" fmla="*/ 2147483647 h 2729"/>
                <a:gd name="T38" fmla="*/ 2147483647 w 2526"/>
                <a:gd name="T39" fmla="*/ 2147483647 h 2729"/>
                <a:gd name="T40" fmla="*/ 2147483647 w 2526"/>
                <a:gd name="T41" fmla="*/ 2147483647 h 2729"/>
                <a:gd name="T42" fmla="*/ 2147483647 w 2526"/>
                <a:gd name="T43" fmla="*/ 2147483647 h 2729"/>
                <a:gd name="T44" fmla="*/ 0 w 2526"/>
                <a:gd name="T45" fmla="*/ 2147483647 h 2729"/>
                <a:gd name="T46" fmla="*/ 0 w 2526"/>
                <a:gd name="T47" fmla="*/ 2147483647 h 2729"/>
                <a:gd name="T48" fmla="*/ 2147483647 w 2526"/>
                <a:gd name="T49" fmla="*/ 2147483647 h 2729"/>
                <a:gd name="T50" fmla="*/ 2147483647 w 2526"/>
                <a:gd name="T51" fmla="*/ 2147483647 h 2729"/>
                <a:gd name="T52" fmla="*/ 2147483647 w 2526"/>
                <a:gd name="T53" fmla="*/ 2147483647 h 2729"/>
                <a:gd name="T54" fmla="*/ 2147483647 w 2526"/>
                <a:gd name="T55" fmla="*/ 2147483647 h 2729"/>
                <a:gd name="T56" fmla="*/ 2147483647 w 2526"/>
                <a:gd name="T57" fmla="*/ 2147483647 h 2729"/>
                <a:gd name="T58" fmla="*/ 2147483647 w 2526"/>
                <a:gd name="T59" fmla="*/ 2147483647 h 2729"/>
                <a:gd name="T60" fmla="*/ 2147483647 w 2526"/>
                <a:gd name="T61" fmla="*/ 2147483647 h 2729"/>
                <a:gd name="T62" fmla="*/ 2147483647 w 2526"/>
                <a:gd name="T63" fmla="*/ 2147483647 h 2729"/>
                <a:gd name="T64" fmla="*/ 2147483647 w 2526"/>
                <a:gd name="T65" fmla="*/ 2147483647 h 2729"/>
                <a:gd name="T66" fmla="*/ 2147483647 w 2526"/>
                <a:gd name="T67" fmla="*/ 2147483647 h 2729"/>
                <a:gd name="T68" fmla="*/ 2147483647 w 2526"/>
                <a:gd name="T69" fmla="*/ 2147483647 h 2729"/>
                <a:gd name="T70" fmla="*/ 2147483647 w 2526"/>
                <a:gd name="T71" fmla="*/ 2147483647 h 2729"/>
                <a:gd name="T72" fmla="*/ 2147483647 w 2526"/>
                <a:gd name="T73" fmla="*/ 2147483647 h 2729"/>
                <a:gd name="T74" fmla="*/ 2147483647 w 2526"/>
                <a:gd name="T75" fmla="*/ 2147483647 h 2729"/>
                <a:gd name="T76" fmla="*/ 2147483647 w 2526"/>
                <a:gd name="T77" fmla="*/ 2147483647 h 2729"/>
                <a:gd name="T78" fmla="*/ 2147483647 w 2526"/>
                <a:gd name="T79" fmla="*/ 2147483647 h 2729"/>
                <a:gd name="T80" fmla="*/ 2147483647 w 2526"/>
                <a:gd name="T81" fmla="*/ 2147483647 h 2729"/>
                <a:gd name="T82" fmla="*/ 2147483647 w 2526"/>
                <a:gd name="T83" fmla="*/ 2147483647 h 2729"/>
                <a:gd name="T84" fmla="*/ 2147483647 w 2526"/>
                <a:gd name="T85" fmla="*/ 2147483647 h 2729"/>
                <a:gd name="T86" fmla="*/ 2147483647 w 2526"/>
                <a:gd name="T87" fmla="*/ 2147483647 h 2729"/>
                <a:gd name="T88" fmla="*/ 2147483647 w 2526"/>
                <a:gd name="T89" fmla="*/ 2147483647 h 2729"/>
                <a:gd name="T90" fmla="*/ 2147483647 w 2526"/>
                <a:gd name="T91" fmla="*/ 2147483647 h 2729"/>
                <a:gd name="T92" fmla="*/ 2147483647 w 2526"/>
                <a:gd name="T93" fmla="*/ 2147483647 h 2729"/>
                <a:gd name="T94" fmla="*/ 2147483647 w 2526"/>
                <a:gd name="T95" fmla="*/ 2147483647 h 2729"/>
                <a:gd name="T96" fmla="*/ 2147483647 w 2526"/>
                <a:gd name="T97" fmla="*/ 2147483647 h 2729"/>
                <a:gd name="T98" fmla="*/ 2147483647 w 2526"/>
                <a:gd name="T99" fmla="*/ 2147483647 h 2729"/>
                <a:gd name="T100" fmla="*/ 2147483647 w 2526"/>
                <a:gd name="T101" fmla="*/ 2147483647 h 2729"/>
                <a:gd name="T102" fmla="*/ 2147483647 w 2526"/>
                <a:gd name="T103" fmla="*/ 2147483647 h 2729"/>
                <a:gd name="T104" fmla="*/ 2147483647 w 2526"/>
                <a:gd name="T105" fmla="*/ 2147483647 h 2729"/>
                <a:gd name="T106" fmla="*/ 2147483647 w 2526"/>
                <a:gd name="T107" fmla="*/ 2147483647 h 27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526" h="2729" extrusionOk="0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4" name="Google Shape;433;p3"/>
            <p:cNvSpPr>
              <a:spLocks/>
            </p:cNvSpPr>
            <p:nvPr/>
          </p:nvSpPr>
          <p:spPr bwMode="auto">
            <a:xfrm>
              <a:off x="4132202" y="4287835"/>
              <a:ext cx="128898" cy="123877"/>
            </a:xfrm>
            <a:custGeom>
              <a:avLst/>
              <a:gdLst>
                <a:gd name="T0" fmla="*/ 2147483647 w 2593"/>
                <a:gd name="T1" fmla="*/ 2147483647 h 2492"/>
                <a:gd name="T2" fmla="*/ 2147483647 w 2593"/>
                <a:gd name="T3" fmla="*/ 2147483647 h 2492"/>
                <a:gd name="T4" fmla="*/ 2147483647 w 2593"/>
                <a:gd name="T5" fmla="*/ 2147483647 h 2492"/>
                <a:gd name="T6" fmla="*/ 2147483647 w 2593"/>
                <a:gd name="T7" fmla="*/ 2147483647 h 2492"/>
                <a:gd name="T8" fmla="*/ 2147483647 w 2593"/>
                <a:gd name="T9" fmla="*/ 2147483647 h 2492"/>
                <a:gd name="T10" fmla="*/ 2147483647 w 2593"/>
                <a:gd name="T11" fmla="*/ 2147483647 h 2492"/>
                <a:gd name="T12" fmla="*/ 2147483647 w 2593"/>
                <a:gd name="T13" fmla="*/ 2147483647 h 2492"/>
                <a:gd name="T14" fmla="*/ 2147483647 w 2593"/>
                <a:gd name="T15" fmla="*/ 2147483647 h 2492"/>
                <a:gd name="T16" fmla="*/ 2147483647 w 2593"/>
                <a:gd name="T17" fmla="*/ 2147483647 h 2492"/>
                <a:gd name="T18" fmla="*/ 2147483647 w 2593"/>
                <a:gd name="T19" fmla="*/ 2147483647 h 2492"/>
                <a:gd name="T20" fmla="*/ 2147483647 w 2593"/>
                <a:gd name="T21" fmla="*/ 2147483647 h 2492"/>
                <a:gd name="T22" fmla="*/ 2147483647 w 2593"/>
                <a:gd name="T23" fmla="*/ 2147483647 h 2492"/>
                <a:gd name="T24" fmla="*/ 2147483647 w 2593"/>
                <a:gd name="T25" fmla="*/ 2147483647 h 2492"/>
                <a:gd name="T26" fmla="*/ 2147483647 w 2593"/>
                <a:gd name="T27" fmla="*/ 2147483647 h 2492"/>
                <a:gd name="T28" fmla="*/ 2147483647 w 2593"/>
                <a:gd name="T29" fmla="*/ 2147483647 h 2492"/>
                <a:gd name="T30" fmla="*/ 2147483647 w 2593"/>
                <a:gd name="T31" fmla="*/ 2147483647 h 2492"/>
                <a:gd name="T32" fmla="*/ 2147483647 w 2593"/>
                <a:gd name="T33" fmla="*/ 2147483647 h 2492"/>
                <a:gd name="T34" fmla="*/ 2147483647 w 2593"/>
                <a:gd name="T35" fmla="*/ 2147483647 h 2492"/>
                <a:gd name="T36" fmla="*/ 2147483647 w 2593"/>
                <a:gd name="T37" fmla="*/ 2147483647 h 2492"/>
                <a:gd name="T38" fmla="*/ 2147483647 w 2593"/>
                <a:gd name="T39" fmla="*/ 2147483647 h 2492"/>
                <a:gd name="T40" fmla="*/ 2147483647 w 2593"/>
                <a:gd name="T41" fmla="*/ 2147483647 h 2492"/>
                <a:gd name="T42" fmla="*/ 2147483647 w 2593"/>
                <a:gd name="T43" fmla="*/ 2147483647 h 2492"/>
                <a:gd name="T44" fmla="*/ 2147483647 w 2593"/>
                <a:gd name="T45" fmla="*/ 2147483647 h 2492"/>
                <a:gd name="T46" fmla="*/ 2147483647 w 2593"/>
                <a:gd name="T47" fmla="*/ 2147483647 h 2492"/>
                <a:gd name="T48" fmla="*/ 2147483647 w 2593"/>
                <a:gd name="T49" fmla="*/ 2147483647 h 2492"/>
                <a:gd name="T50" fmla="*/ 2147483647 w 2593"/>
                <a:gd name="T51" fmla="*/ 2147483647 h 2492"/>
                <a:gd name="T52" fmla="*/ 2147483647 w 2593"/>
                <a:gd name="T53" fmla="*/ 2147483647 h 2492"/>
                <a:gd name="T54" fmla="*/ 0 w 2593"/>
                <a:gd name="T55" fmla="*/ 2147483647 h 2492"/>
                <a:gd name="T56" fmla="*/ 0 w 2593"/>
                <a:gd name="T57" fmla="*/ 2147483647 h 2492"/>
                <a:gd name="T58" fmla="*/ 0 w 2593"/>
                <a:gd name="T59" fmla="*/ 2147483647 h 2492"/>
                <a:gd name="T60" fmla="*/ 0 w 2593"/>
                <a:gd name="T61" fmla="*/ 2147483647 h 2492"/>
                <a:gd name="T62" fmla="*/ 0 w 2593"/>
                <a:gd name="T63" fmla="*/ 2147483647 h 2492"/>
                <a:gd name="T64" fmla="*/ 2147483647 w 2593"/>
                <a:gd name="T65" fmla="*/ 2147483647 h 2492"/>
                <a:gd name="T66" fmla="*/ 2147483647 w 2593"/>
                <a:gd name="T67" fmla="*/ 2147483647 h 2492"/>
                <a:gd name="T68" fmla="*/ 2147483647 w 2593"/>
                <a:gd name="T69" fmla="*/ 2147483647 h 2492"/>
                <a:gd name="T70" fmla="*/ 2147483647 w 2593"/>
                <a:gd name="T71" fmla="*/ 2147483647 h 2492"/>
                <a:gd name="T72" fmla="*/ 2147483647 w 2593"/>
                <a:gd name="T73" fmla="*/ 2147483647 h 2492"/>
                <a:gd name="T74" fmla="*/ 2147483647 w 2593"/>
                <a:gd name="T75" fmla="*/ 2147483647 h 2492"/>
                <a:gd name="T76" fmla="*/ 2147483647 w 2593"/>
                <a:gd name="T77" fmla="*/ 2147483647 h 2492"/>
                <a:gd name="T78" fmla="*/ 2147483647 w 2593"/>
                <a:gd name="T79" fmla="*/ 2147483647 h 2492"/>
                <a:gd name="T80" fmla="*/ 2147483647 w 2593"/>
                <a:gd name="T81" fmla="*/ 2147483647 h 2492"/>
                <a:gd name="T82" fmla="*/ 2147483647 w 2593"/>
                <a:gd name="T83" fmla="*/ 2147483647 h 2492"/>
                <a:gd name="T84" fmla="*/ 2147483647 w 2593"/>
                <a:gd name="T85" fmla="*/ 2147483647 h 2492"/>
                <a:gd name="T86" fmla="*/ 2147483647 w 2593"/>
                <a:gd name="T87" fmla="*/ 2147483647 h 2492"/>
                <a:gd name="T88" fmla="*/ 2147483647 w 2593"/>
                <a:gd name="T89" fmla="*/ 2147483647 h 2492"/>
                <a:gd name="T90" fmla="*/ 2147483647 w 2593"/>
                <a:gd name="T91" fmla="*/ 2147483647 h 2492"/>
                <a:gd name="T92" fmla="*/ 2147483647 w 2593"/>
                <a:gd name="T93" fmla="*/ 2147483647 h 2492"/>
                <a:gd name="T94" fmla="*/ 2147483647 w 2593"/>
                <a:gd name="T95" fmla="*/ 2147483647 h 2492"/>
                <a:gd name="T96" fmla="*/ 2147483647 w 2593"/>
                <a:gd name="T97" fmla="*/ 2147483647 h 2492"/>
                <a:gd name="T98" fmla="*/ 2147483647 w 2593"/>
                <a:gd name="T99" fmla="*/ 2147483647 h 2492"/>
                <a:gd name="T100" fmla="*/ 2147483647 w 2593"/>
                <a:gd name="T101" fmla="*/ 2147483647 h 2492"/>
                <a:gd name="T102" fmla="*/ 2147483647 w 2593"/>
                <a:gd name="T103" fmla="*/ 2147483647 h 2492"/>
                <a:gd name="T104" fmla="*/ 2147483647 w 2593"/>
                <a:gd name="T105" fmla="*/ 2147483647 h 2492"/>
                <a:gd name="T106" fmla="*/ 2147483647 w 2593"/>
                <a:gd name="T107" fmla="*/ 2147483647 h 2492"/>
                <a:gd name="T108" fmla="*/ 2147483647 w 2593"/>
                <a:gd name="T109" fmla="*/ 2147483647 h 2492"/>
                <a:gd name="T110" fmla="*/ 2147483647 w 2593"/>
                <a:gd name="T111" fmla="*/ 2147483647 h 2492"/>
                <a:gd name="T112" fmla="*/ 2147483647 w 2593"/>
                <a:gd name="T113" fmla="*/ 2147483647 h 2492"/>
                <a:gd name="T114" fmla="*/ 2147483647 w 2593"/>
                <a:gd name="T115" fmla="*/ 2147483647 h 2492"/>
                <a:gd name="T116" fmla="*/ 2147483647 w 2593"/>
                <a:gd name="T117" fmla="*/ 2147483647 h 249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5" name="Google Shape;434;p3"/>
            <p:cNvSpPr>
              <a:spLocks/>
            </p:cNvSpPr>
            <p:nvPr/>
          </p:nvSpPr>
          <p:spPr bwMode="auto">
            <a:xfrm>
              <a:off x="4041829" y="4192441"/>
              <a:ext cx="127208" cy="88732"/>
            </a:xfrm>
            <a:custGeom>
              <a:avLst/>
              <a:gdLst>
                <a:gd name="T0" fmla="*/ 2147483647 w 2559"/>
                <a:gd name="T1" fmla="*/ 2147483647 h 1785"/>
                <a:gd name="T2" fmla="*/ 2147483647 w 2559"/>
                <a:gd name="T3" fmla="*/ 2147483647 h 1785"/>
                <a:gd name="T4" fmla="*/ 2147483647 w 2559"/>
                <a:gd name="T5" fmla="*/ 2147483647 h 1785"/>
                <a:gd name="T6" fmla="*/ 2147483647 w 2559"/>
                <a:gd name="T7" fmla="*/ 2147483647 h 1785"/>
                <a:gd name="T8" fmla="*/ 2147483647 w 2559"/>
                <a:gd name="T9" fmla="*/ 2147483647 h 1785"/>
                <a:gd name="T10" fmla="*/ 2147483647 w 2559"/>
                <a:gd name="T11" fmla="*/ 2147483647 h 1785"/>
                <a:gd name="T12" fmla="*/ 2147483647 w 2559"/>
                <a:gd name="T13" fmla="*/ 2147483647 h 1785"/>
                <a:gd name="T14" fmla="*/ 2147483647 w 2559"/>
                <a:gd name="T15" fmla="*/ 2147483647 h 1785"/>
                <a:gd name="T16" fmla="*/ 2147483647 w 2559"/>
                <a:gd name="T17" fmla="*/ 2147483647 h 1785"/>
                <a:gd name="T18" fmla="*/ 2147483647 w 2559"/>
                <a:gd name="T19" fmla="*/ 2147483647 h 1785"/>
                <a:gd name="T20" fmla="*/ 2147483647 w 2559"/>
                <a:gd name="T21" fmla="*/ 2147483647 h 1785"/>
                <a:gd name="T22" fmla="*/ 2147483647 w 2559"/>
                <a:gd name="T23" fmla="*/ 2147483647 h 1785"/>
                <a:gd name="T24" fmla="*/ 2147483647 w 2559"/>
                <a:gd name="T25" fmla="*/ 2147483647 h 1785"/>
                <a:gd name="T26" fmla="*/ 2147483647 w 2559"/>
                <a:gd name="T27" fmla="*/ 2147483647 h 1785"/>
                <a:gd name="T28" fmla="*/ 2147483647 w 2559"/>
                <a:gd name="T29" fmla="*/ 0 h 1785"/>
                <a:gd name="T30" fmla="*/ 2147483647 w 2559"/>
                <a:gd name="T31" fmla="*/ 2147483647 h 1785"/>
                <a:gd name="T32" fmla="*/ 2147483647 w 2559"/>
                <a:gd name="T33" fmla="*/ 2147483647 h 1785"/>
                <a:gd name="T34" fmla="*/ 2147483647 w 2559"/>
                <a:gd name="T35" fmla="*/ 2147483647 h 1785"/>
                <a:gd name="T36" fmla="*/ 2147483647 w 2559"/>
                <a:gd name="T37" fmla="*/ 2147483647 h 1785"/>
                <a:gd name="T38" fmla="*/ 2147483647 w 2559"/>
                <a:gd name="T39" fmla="*/ 2147483647 h 1785"/>
                <a:gd name="T40" fmla="*/ 0 w 2559"/>
                <a:gd name="T41" fmla="*/ 2147483647 h 1785"/>
                <a:gd name="T42" fmla="*/ 2147483647 w 2559"/>
                <a:gd name="T43" fmla="*/ 2147483647 h 1785"/>
                <a:gd name="T44" fmla="*/ 2147483647 w 2559"/>
                <a:gd name="T45" fmla="*/ 2147483647 h 1785"/>
                <a:gd name="T46" fmla="*/ 2147483647 w 2559"/>
                <a:gd name="T47" fmla="*/ 2147483647 h 1785"/>
                <a:gd name="T48" fmla="*/ 2147483647 w 2559"/>
                <a:gd name="T49" fmla="*/ 2147483647 h 1785"/>
                <a:gd name="T50" fmla="*/ 2147483647 w 2559"/>
                <a:gd name="T51" fmla="*/ 2147483647 h 1785"/>
                <a:gd name="T52" fmla="*/ 2147483647 w 2559"/>
                <a:gd name="T53" fmla="*/ 2147483647 h 1785"/>
                <a:gd name="T54" fmla="*/ 2147483647 w 2559"/>
                <a:gd name="T55" fmla="*/ 2147483647 h 1785"/>
                <a:gd name="T56" fmla="*/ 2147483647 w 2559"/>
                <a:gd name="T57" fmla="*/ 2147483647 h 1785"/>
                <a:gd name="T58" fmla="*/ 2147483647 w 2559"/>
                <a:gd name="T59" fmla="*/ 2147483647 h 1785"/>
                <a:gd name="T60" fmla="*/ 2147483647 w 2559"/>
                <a:gd name="T61" fmla="*/ 2147483647 h 1785"/>
                <a:gd name="T62" fmla="*/ 2147483647 w 2559"/>
                <a:gd name="T63" fmla="*/ 2147483647 h 1785"/>
                <a:gd name="T64" fmla="*/ 2147483647 w 2559"/>
                <a:gd name="T65" fmla="*/ 2147483647 h 1785"/>
                <a:gd name="T66" fmla="*/ 2147483647 w 2559"/>
                <a:gd name="T67" fmla="*/ 2147483647 h 1785"/>
                <a:gd name="T68" fmla="*/ 2147483647 w 2559"/>
                <a:gd name="T69" fmla="*/ 2147483647 h 1785"/>
                <a:gd name="T70" fmla="*/ 2147483647 w 2559"/>
                <a:gd name="T71" fmla="*/ 2147483647 h 1785"/>
                <a:gd name="T72" fmla="*/ 2147483647 w 2559"/>
                <a:gd name="T73" fmla="*/ 2147483647 h 1785"/>
                <a:gd name="T74" fmla="*/ 2147483647 w 2559"/>
                <a:gd name="T75" fmla="*/ 2147483647 h 1785"/>
                <a:gd name="T76" fmla="*/ 2147483647 w 2559"/>
                <a:gd name="T77" fmla="*/ 2147483647 h 1785"/>
                <a:gd name="T78" fmla="*/ 2147483647 w 2559"/>
                <a:gd name="T79" fmla="*/ 2147483647 h 1785"/>
                <a:gd name="T80" fmla="*/ 2147483647 w 2559"/>
                <a:gd name="T81" fmla="*/ 2147483647 h 1785"/>
                <a:gd name="T82" fmla="*/ 2147483647 w 2559"/>
                <a:gd name="T83" fmla="*/ 2147483647 h 1785"/>
                <a:gd name="T84" fmla="*/ 2147483647 w 2559"/>
                <a:gd name="T85" fmla="*/ 2147483647 h 1785"/>
                <a:gd name="T86" fmla="*/ 2147483647 w 2559"/>
                <a:gd name="T87" fmla="*/ 2147483647 h 1785"/>
                <a:gd name="T88" fmla="*/ 2147483647 w 2559"/>
                <a:gd name="T89" fmla="*/ 2147483647 h 1785"/>
                <a:gd name="T90" fmla="*/ 2147483647 w 2559"/>
                <a:gd name="T91" fmla="*/ 2147483647 h 1785"/>
                <a:gd name="T92" fmla="*/ 2147483647 w 2559"/>
                <a:gd name="T93" fmla="*/ 0 h 1785"/>
                <a:gd name="T94" fmla="*/ 2147483647 w 2559"/>
                <a:gd name="T95" fmla="*/ 0 h 17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559" h="1785" extrusionOk="0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6" name="Google Shape;435;p3"/>
            <p:cNvSpPr>
              <a:spLocks/>
            </p:cNvSpPr>
            <p:nvPr/>
          </p:nvSpPr>
          <p:spPr bwMode="auto">
            <a:xfrm>
              <a:off x="4209153" y="4430105"/>
              <a:ext cx="127258" cy="122237"/>
            </a:xfrm>
            <a:custGeom>
              <a:avLst/>
              <a:gdLst>
                <a:gd name="T0" fmla="*/ 2147483647 w 2560"/>
                <a:gd name="T1" fmla="*/ 2147483647 h 2459"/>
                <a:gd name="T2" fmla="*/ 2147483647 w 2560"/>
                <a:gd name="T3" fmla="*/ 2147483647 h 2459"/>
                <a:gd name="T4" fmla="*/ 2147483647 w 2560"/>
                <a:gd name="T5" fmla="*/ 2147483647 h 2459"/>
                <a:gd name="T6" fmla="*/ 2147483647 w 2560"/>
                <a:gd name="T7" fmla="*/ 2147483647 h 2459"/>
                <a:gd name="T8" fmla="*/ 2147483647 w 2560"/>
                <a:gd name="T9" fmla="*/ 2147483647 h 2459"/>
                <a:gd name="T10" fmla="*/ 2147483647 w 2560"/>
                <a:gd name="T11" fmla="*/ 2147483647 h 2459"/>
                <a:gd name="T12" fmla="*/ 2147483647 w 2560"/>
                <a:gd name="T13" fmla="*/ 2147483647 h 2459"/>
                <a:gd name="T14" fmla="*/ 2147483647 w 2560"/>
                <a:gd name="T15" fmla="*/ 2147483647 h 2459"/>
                <a:gd name="T16" fmla="*/ 2147483647 w 2560"/>
                <a:gd name="T17" fmla="*/ 2147483647 h 2459"/>
                <a:gd name="T18" fmla="*/ 2147483647 w 2560"/>
                <a:gd name="T19" fmla="*/ 2147483647 h 2459"/>
                <a:gd name="T20" fmla="*/ 2147483647 w 2560"/>
                <a:gd name="T21" fmla="*/ 2147483647 h 2459"/>
                <a:gd name="T22" fmla="*/ 2147483647 w 2560"/>
                <a:gd name="T23" fmla="*/ 2147483647 h 2459"/>
                <a:gd name="T24" fmla="*/ 2147483647 w 2560"/>
                <a:gd name="T25" fmla="*/ 2147483647 h 2459"/>
                <a:gd name="T26" fmla="*/ 2147483647 w 2560"/>
                <a:gd name="T27" fmla="*/ 2147483647 h 2459"/>
                <a:gd name="T28" fmla="*/ 2147483647 w 2560"/>
                <a:gd name="T29" fmla="*/ 2147483647 h 2459"/>
                <a:gd name="T30" fmla="*/ 2147483647 w 2560"/>
                <a:gd name="T31" fmla="*/ 0 h 2459"/>
                <a:gd name="T32" fmla="*/ 2147483647 w 2560"/>
                <a:gd name="T33" fmla="*/ 2147483647 h 2459"/>
                <a:gd name="T34" fmla="*/ 2147483647 w 2560"/>
                <a:gd name="T35" fmla="*/ 2147483647 h 2459"/>
                <a:gd name="T36" fmla="*/ 2147483647 w 2560"/>
                <a:gd name="T37" fmla="*/ 2147483647 h 2459"/>
                <a:gd name="T38" fmla="*/ 2147483647 w 2560"/>
                <a:gd name="T39" fmla="*/ 2147483647 h 2459"/>
                <a:gd name="T40" fmla="*/ 2147483647 w 2560"/>
                <a:gd name="T41" fmla="*/ 2147483647 h 2459"/>
                <a:gd name="T42" fmla="*/ 2147483647 w 2560"/>
                <a:gd name="T43" fmla="*/ 2147483647 h 2459"/>
                <a:gd name="T44" fmla="*/ 2147483647 w 2560"/>
                <a:gd name="T45" fmla="*/ 2147483647 h 2459"/>
                <a:gd name="T46" fmla="*/ 2147483647 w 2560"/>
                <a:gd name="T47" fmla="*/ 2147483647 h 2459"/>
                <a:gd name="T48" fmla="*/ 2147483647 w 2560"/>
                <a:gd name="T49" fmla="*/ 2147483647 h 2459"/>
                <a:gd name="T50" fmla="*/ 2147483647 w 2560"/>
                <a:gd name="T51" fmla="*/ 2147483647 h 2459"/>
                <a:gd name="T52" fmla="*/ 2147483647 w 2560"/>
                <a:gd name="T53" fmla="*/ 2147483647 h 2459"/>
                <a:gd name="T54" fmla="*/ 2147483647 w 2560"/>
                <a:gd name="T55" fmla="*/ 2147483647 h 2459"/>
                <a:gd name="T56" fmla="*/ 2147483647 w 2560"/>
                <a:gd name="T57" fmla="*/ 2147483647 h 2459"/>
                <a:gd name="T58" fmla="*/ 2147483647 w 2560"/>
                <a:gd name="T59" fmla="*/ 2147483647 h 2459"/>
                <a:gd name="T60" fmla="*/ 2147483647 w 2560"/>
                <a:gd name="T61" fmla="*/ 2147483647 h 2459"/>
                <a:gd name="T62" fmla="*/ 2147483647 w 2560"/>
                <a:gd name="T63" fmla="*/ 2147483647 h 2459"/>
                <a:gd name="T64" fmla="*/ 2147483647 w 2560"/>
                <a:gd name="T65" fmla="*/ 2147483647 h 2459"/>
                <a:gd name="T66" fmla="*/ 2147483647 w 2560"/>
                <a:gd name="T67" fmla="*/ 2147483647 h 2459"/>
                <a:gd name="T68" fmla="*/ 2147483647 w 2560"/>
                <a:gd name="T69" fmla="*/ 2147483647 h 2459"/>
                <a:gd name="T70" fmla="*/ 2147483647 w 2560"/>
                <a:gd name="T71" fmla="*/ 2147483647 h 2459"/>
                <a:gd name="T72" fmla="*/ 2147483647 w 2560"/>
                <a:gd name="T73" fmla="*/ 2147483647 h 2459"/>
                <a:gd name="T74" fmla="*/ 2147483647 w 2560"/>
                <a:gd name="T75" fmla="*/ 2147483647 h 2459"/>
                <a:gd name="T76" fmla="*/ 2147483647 w 2560"/>
                <a:gd name="T77" fmla="*/ 2147483647 h 2459"/>
                <a:gd name="T78" fmla="*/ 2147483647 w 2560"/>
                <a:gd name="T79" fmla="*/ 2147483647 h 2459"/>
                <a:gd name="T80" fmla="*/ 2147483647 w 2560"/>
                <a:gd name="T81" fmla="*/ 2147483647 h 2459"/>
                <a:gd name="T82" fmla="*/ 2147483647 w 2560"/>
                <a:gd name="T83" fmla="*/ 2147483647 h 2459"/>
                <a:gd name="T84" fmla="*/ 2147483647 w 2560"/>
                <a:gd name="T85" fmla="*/ 2147483647 h 2459"/>
                <a:gd name="T86" fmla="*/ 2147483647 w 2560"/>
                <a:gd name="T87" fmla="*/ 2147483647 h 2459"/>
                <a:gd name="T88" fmla="*/ 2147483647 w 2560"/>
                <a:gd name="T89" fmla="*/ 2147483647 h 2459"/>
                <a:gd name="T90" fmla="*/ 2147483647 w 2560"/>
                <a:gd name="T91" fmla="*/ 0 h 2459"/>
                <a:gd name="T92" fmla="*/ 2147483647 w 2560"/>
                <a:gd name="T93" fmla="*/ 0 h 24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60" h="2459" extrusionOk="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7" name="Google Shape;436;p3"/>
            <p:cNvSpPr>
              <a:spLocks/>
            </p:cNvSpPr>
            <p:nvPr/>
          </p:nvSpPr>
          <p:spPr bwMode="auto">
            <a:xfrm>
              <a:off x="4237637" y="4570684"/>
              <a:ext cx="125567" cy="122237"/>
            </a:xfrm>
            <a:custGeom>
              <a:avLst/>
              <a:gdLst>
                <a:gd name="T0" fmla="*/ 2147483647 w 2526"/>
                <a:gd name="T1" fmla="*/ 2147483647 h 2459"/>
                <a:gd name="T2" fmla="*/ 2147483647 w 2526"/>
                <a:gd name="T3" fmla="*/ 2147483647 h 2459"/>
                <a:gd name="T4" fmla="*/ 2147483647 w 2526"/>
                <a:gd name="T5" fmla="*/ 2147483647 h 2459"/>
                <a:gd name="T6" fmla="*/ 2147483647 w 2526"/>
                <a:gd name="T7" fmla="*/ 2147483647 h 2459"/>
                <a:gd name="T8" fmla="*/ 2147483647 w 2526"/>
                <a:gd name="T9" fmla="*/ 2147483647 h 2459"/>
                <a:gd name="T10" fmla="*/ 2147483647 w 2526"/>
                <a:gd name="T11" fmla="*/ 2147483647 h 2459"/>
                <a:gd name="T12" fmla="*/ 2147483647 w 2526"/>
                <a:gd name="T13" fmla="*/ 2147483647 h 2459"/>
                <a:gd name="T14" fmla="*/ 2147483647 w 2526"/>
                <a:gd name="T15" fmla="*/ 2147483647 h 2459"/>
                <a:gd name="T16" fmla="*/ 2147483647 w 2526"/>
                <a:gd name="T17" fmla="*/ 2147483647 h 2459"/>
                <a:gd name="T18" fmla="*/ 2147483647 w 2526"/>
                <a:gd name="T19" fmla="*/ 2147483647 h 2459"/>
                <a:gd name="T20" fmla="*/ 2147483647 w 2526"/>
                <a:gd name="T21" fmla="*/ 2147483647 h 2459"/>
                <a:gd name="T22" fmla="*/ 2147483647 w 2526"/>
                <a:gd name="T23" fmla="*/ 2147483647 h 2459"/>
                <a:gd name="T24" fmla="*/ 2147483647 w 2526"/>
                <a:gd name="T25" fmla="*/ 2147483647 h 2459"/>
                <a:gd name="T26" fmla="*/ 2147483647 w 2526"/>
                <a:gd name="T27" fmla="*/ 2147483647 h 2459"/>
                <a:gd name="T28" fmla="*/ 2147483647 w 2526"/>
                <a:gd name="T29" fmla="*/ 2147483647 h 2459"/>
                <a:gd name="T30" fmla="*/ 2147483647 w 2526"/>
                <a:gd name="T31" fmla="*/ 0 h 2459"/>
                <a:gd name="T32" fmla="*/ 2147483647 w 2526"/>
                <a:gd name="T33" fmla="*/ 2147483647 h 2459"/>
                <a:gd name="T34" fmla="*/ 2147483647 w 2526"/>
                <a:gd name="T35" fmla="*/ 2147483647 h 2459"/>
                <a:gd name="T36" fmla="*/ 2147483647 w 2526"/>
                <a:gd name="T37" fmla="*/ 2147483647 h 2459"/>
                <a:gd name="T38" fmla="*/ 2147483647 w 2526"/>
                <a:gd name="T39" fmla="*/ 2147483647 h 2459"/>
                <a:gd name="T40" fmla="*/ 2147483647 w 2526"/>
                <a:gd name="T41" fmla="*/ 2147483647 h 2459"/>
                <a:gd name="T42" fmla="*/ 2147483647 w 2526"/>
                <a:gd name="T43" fmla="*/ 2147483647 h 2459"/>
                <a:gd name="T44" fmla="*/ 0 w 2526"/>
                <a:gd name="T45" fmla="*/ 2147483647 h 2459"/>
                <a:gd name="T46" fmla="*/ 0 w 2526"/>
                <a:gd name="T47" fmla="*/ 2147483647 h 2459"/>
                <a:gd name="T48" fmla="*/ 2147483647 w 2526"/>
                <a:gd name="T49" fmla="*/ 2147483647 h 2459"/>
                <a:gd name="T50" fmla="*/ 2147483647 w 2526"/>
                <a:gd name="T51" fmla="*/ 2147483647 h 2459"/>
                <a:gd name="T52" fmla="*/ 2147483647 w 2526"/>
                <a:gd name="T53" fmla="*/ 2147483647 h 2459"/>
                <a:gd name="T54" fmla="*/ 2147483647 w 2526"/>
                <a:gd name="T55" fmla="*/ 2147483647 h 2459"/>
                <a:gd name="T56" fmla="*/ 2147483647 w 2526"/>
                <a:gd name="T57" fmla="*/ 2147483647 h 2459"/>
                <a:gd name="T58" fmla="*/ 2147483647 w 2526"/>
                <a:gd name="T59" fmla="*/ 2147483647 h 2459"/>
                <a:gd name="T60" fmla="*/ 2147483647 w 2526"/>
                <a:gd name="T61" fmla="*/ 2147483647 h 2459"/>
                <a:gd name="T62" fmla="*/ 2147483647 w 2526"/>
                <a:gd name="T63" fmla="*/ 2147483647 h 2459"/>
                <a:gd name="T64" fmla="*/ 2147483647 w 2526"/>
                <a:gd name="T65" fmla="*/ 2147483647 h 2459"/>
                <a:gd name="T66" fmla="*/ 2147483647 w 2526"/>
                <a:gd name="T67" fmla="*/ 2147483647 h 2459"/>
                <a:gd name="T68" fmla="*/ 2147483647 w 2526"/>
                <a:gd name="T69" fmla="*/ 2147483647 h 2459"/>
                <a:gd name="T70" fmla="*/ 2147483647 w 2526"/>
                <a:gd name="T71" fmla="*/ 2147483647 h 2459"/>
                <a:gd name="T72" fmla="*/ 2147483647 w 2526"/>
                <a:gd name="T73" fmla="*/ 2147483647 h 2459"/>
                <a:gd name="T74" fmla="*/ 2147483647 w 2526"/>
                <a:gd name="T75" fmla="*/ 2147483647 h 2459"/>
                <a:gd name="T76" fmla="*/ 2147483647 w 2526"/>
                <a:gd name="T77" fmla="*/ 2147483647 h 2459"/>
                <a:gd name="T78" fmla="*/ 2147483647 w 2526"/>
                <a:gd name="T79" fmla="*/ 2147483647 h 2459"/>
                <a:gd name="T80" fmla="*/ 2147483647 w 2526"/>
                <a:gd name="T81" fmla="*/ 2147483647 h 2459"/>
                <a:gd name="T82" fmla="*/ 2147483647 w 2526"/>
                <a:gd name="T83" fmla="*/ 2147483647 h 2459"/>
                <a:gd name="T84" fmla="*/ 2147483647 w 2526"/>
                <a:gd name="T85" fmla="*/ 2147483647 h 2459"/>
                <a:gd name="T86" fmla="*/ 2147483647 w 2526"/>
                <a:gd name="T87" fmla="*/ 2147483647 h 2459"/>
                <a:gd name="T88" fmla="*/ 2147483647 w 2526"/>
                <a:gd name="T89" fmla="*/ 2147483647 h 2459"/>
                <a:gd name="T90" fmla="*/ 2147483647 w 2526"/>
                <a:gd name="T91" fmla="*/ 0 h 2459"/>
                <a:gd name="T92" fmla="*/ 2147483647 w 2526"/>
                <a:gd name="T93" fmla="*/ 0 h 245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26" h="2459" extrusionOk="0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8" name="Google Shape;437;p3"/>
            <p:cNvSpPr>
              <a:spLocks/>
            </p:cNvSpPr>
            <p:nvPr/>
          </p:nvSpPr>
          <p:spPr bwMode="auto">
            <a:xfrm>
              <a:off x="3896179" y="4195772"/>
              <a:ext cx="132278" cy="80381"/>
            </a:xfrm>
            <a:custGeom>
              <a:avLst/>
              <a:gdLst>
                <a:gd name="T0" fmla="*/ 2147483647 w 2661"/>
                <a:gd name="T1" fmla="*/ 2147483647 h 1617"/>
                <a:gd name="T2" fmla="*/ 2147483647 w 2661"/>
                <a:gd name="T3" fmla="*/ 2147483647 h 1617"/>
                <a:gd name="T4" fmla="*/ 2147483647 w 2661"/>
                <a:gd name="T5" fmla="*/ 2147483647 h 1617"/>
                <a:gd name="T6" fmla="*/ 2147483647 w 2661"/>
                <a:gd name="T7" fmla="*/ 2147483647 h 1617"/>
                <a:gd name="T8" fmla="*/ 2147483647 w 2661"/>
                <a:gd name="T9" fmla="*/ 2147483647 h 1617"/>
                <a:gd name="T10" fmla="*/ 2147483647 w 2661"/>
                <a:gd name="T11" fmla="*/ 2147483647 h 1617"/>
                <a:gd name="T12" fmla="*/ 2147483647 w 2661"/>
                <a:gd name="T13" fmla="*/ 2147483647 h 1617"/>
                <a:gd name="T14" fmla="*/ 2147483647 w 2661"/>
                <a:gd name="T15" fmla="*/ 2147483647 h 1617"/>
                <a:gd name="T16" fmla="*/ 2147483647 w 2661"/>
                <a:gd name="T17" fmla="*/ 2147483647 h 1617"/>
                <a:gd name="T18" fmla="*/ 2147483647 w 2661"/>
                <a:gd name="T19" fmla="*/ 2147483647 h 1617"/>
                <a:gd name="T20" fmla="*/ 2147483647 w 2661"/>
                <a:gd name="T21" fmla="*/ 2147483647 h 1617"/>
                <a:gd name="T22" fmla="*/ 2147483647 w 2661"/>
                <a:gd name="T23" fmla="*/ 2147483647 h 1617"/>
                <a:gd name="T24" fmla="*/ 2147483647 w 2661"/>
                <a:gd name="T25" fmla="*/ 2147483647 h 1617"/>
                <a:gd name="T26" fmla="*/ 2147483647 w 2661"/>
                <a:gd name="T27" fmla="*/ 2147483647 h 1617"/>
                <a:gd name="T28" fmla="*/ 2147483647 w 2661"/>
                <a:gd name="T29" fmla="*/ 2147483647 h 1617"/>
                <a:gd name="T30" fmla="*/ 2147483647 w 2661"/>
                <a:gd name="T31" fmla="*/ 2147483647 h 1617"/>
                <a:gd name="T32" fmla="*/ 2147483647 w 2661"/>
                <a:gd name="T33" fmla="*/ 2147483647 h 1617"/>
                <a:gd name="T34" fmla="*/ 2147483647 w 2661"/>
                <a:gd name="T35" fmla="*/ 2147483647 h 1617"/>
                <a:gd name="T36" fmla="*/ 2147483647 w 2661"/>
                <a:gd name="T37" fmla="*/ 2147483647 h 1617"/>
                <a:gd name="T38" fmla="*/ 2147483647 w 2661"/>
                <a:gd name="T39" fmla="*/ 2147483647 h 1617"/>
                <a:gd name="T40" fmla="*/ 2147483647 w 2661"/>
                <a:gd name="T41" fmla="*/ 2147483647 h 1617"/>
                <a:gd name="T42" fmla="*/ 2147483647 w 2661"/>
                <a:gd name="T43" fmla="*/ 2147483647 h 1617"/>
                <a:gd name="T44" fmla="*/ 2147483647 w 2661"/>
                <a:gd name="T45" fmla="*/ 2147483647 h 1617"/>
                <a:gd name="T46" fmla="*/ 2147483647 w 2661"/>
                <a:gd name="T47" fmla="*/ 2147483647 h 1617"/>
                <a:gd name="T48" fmla="*/ 2147483647 w 2661"/>
                <a:gd name="T49" fmla="*/ 2147483647 h 1617"/>
                <a:gd name="T50" fmla="*/ 2147483647 w 2661"/>
                <a:gd name="T51" fmla="*/ 2147483647 h 1617"/>
                <a:gd name="T52" fmla="*/ 2147483647 w 2661"/>
                <a:gd name="T53" fmla="*/ 2147483647 h 1617"/>
                <a:gd name="T54" fmla="*/ 2147483647 w 2661"/>
                <a:gd name="T55" fmla="*/ 2147483647 h 1617"/>
                <a:gd name="T56" fmla="*/ 2147483647 w 2661"/>
                <a:gd name="T57" fmla="*/ 2147483647 h 1617"/>
                <a:gd name="T58" fmla="*/ 2147483647 w 2661"/>
                <a:gd name="T59" fmla="*/ 2147483647 h 1617"/>
                <a:gd name="T60" fmla="*/ 2147483647 w 2661"/>
                <a:gd name="T61" fmla="*/ 2147483647 h 1617"/>
                <a:gd name="T62" fmla="*/ 2147483647 w 2661"/>
                <a:gd name="T63" fmla="*/ 2147483647 h 1617"/>
                <a:gd name="T64" fmla="*/ 2147483647 w 2661"/>
                <a:gd name="T65" fmla="*/ 2147483647 h 1617"/>
                <a:gd name="T66" fmla="*/ 2147483647 w 2661"/>
                <a:gd name="T67" fmla="*/ 2147483647 h 1617"/>
                <a:gd name="T68" fmla="*/ 2147483647 w 2661"/>
                <a:gd name="T69" fmla="*/ 2147483647 h 1617"/>
                <a:gd name="T70" fmla="*/ 2147483647 w 2661"/>
                <a:gd name="T71" fmla="*/ 2147483647 h 1617"/>
                <a:gd name="T72" fmla="*/ 2147483647 w 2661"/>
                <a:gd name="T73" fmla="*/ 2147483647 h 1617"/>
                <a:gd name="T74" fmla="*/ 2147483647 w 2661"/>
                <a:gd name="T75" fmla="*/ 2147483647 h 1617"/>
                <a:gd name="T76" fmla="*/ 2147483647 w 2661"/>
                <a:gd name="T77" fmla="*/ 2147483647 h 1617"/>
                <a:gd name="T78" fmla="*/ 2147483647 w 2661"/>
                <a:gd name="T79" fmla="*/ 2147483647 h 1617"/>
                <a:gd name="T80" fmla="*/ 2147483647 w 2661"/>
                <a:gd name="T81" fmla="*/ 2147483647 h 1617"/>
                <a:gd name="T82" fmla="*/ 2147483647 w 2661"/>
                <a:gd name="T83" fmla="*/ 2147483647 h 1617"/>
                <a:gd name="T84" fmla="*/ 2147483647 w 2661"/>
                <a:gd name="T85" fmla="*/ 2147483647 h 1617"/>
                <a:gd name="T86" fmla="*/ 2147483647 w 2661"/>
                <a:gd name="T87" fmla="*/ 2147483647 h 1617"/>
                <a:gd name="T88" fmla="*/ 2147483647 w 2661"/>
                <a:gd name="T89" fmla="*/ 2147483647 h 1617"/>
                <a:gd name="T90" fmla="*/ 2147483647 w 2661"/>
                <a:gd name="T91" fmla="*/ 2147483647 h 1617"/>
                <a:gd name="T92" fmla="*/ 2147483647 w 2661"/>
                <a:gd name="T93" fmla="*/ 2147483647 h 1617"/>
                <a:gd name="T94" fmla="*/ 2147483647 w 2661"/>
                <a:gd name="T95" fmla="*/ 2147483647 h 1617"/>
                <a:gd name="T96" fmla="*/ 2147483647 w 2661"/>
                <a:gd name="T97" fmla="*/ 2147483647 h 1617"/>
                <a:gd name="T98" fmla="*/ 2147483647 w 2661"/>
                <a:gd name="T99" fmla="*/ 2147483647 h 1617"/>
                <a:gd name="T100" fmla="*/ 2147483647 w 2661"/>
                <a:gd name="T101" fmla="*/ 2147483647 h 1617"/>
                <a:gd name="T102" fmla="*/ 2147483647 w 2661"/>
                <a:gd name="T103" fmla="*/ 2147483647 h 1617"/>
                <a:gd name="T104" fmla="*/ 2147483647 w 2661"/>
                <a:gd name="T105" fmla="*/ 2147483647 h 1617"/>
                <a:gd name="T106" fmla="*/ 2147483647 w 2661"/>
                <a:gd name="T107" fmla="*/ 2147483647 h 1617"/>
                <a:gd name="T108" fmla="*/ 2147483647 w 2661"/>
                <a:gd name="T109" fmla="*/ 2147483647 h 1617"/>
                <a:gd name="T110" fmla="*/ 2147483647 w 2661"/>
                <a:gd name="T111" fmla="*/ 2147483647 h 1617"/>
                <a:gd name="T112" fmla="*/ 2147483647 w 2661"/>
                <a:gd name="T113" fmla="*/ 2147483647 h 1617"/>
                <a:gd name="T114" fmla="*/ 2147483647 w 2661"/>
                <a:gd name="T115" fmla="*/ 2147483647 h 1617"/>
                <a:gd name="T116" fmla="*/ 2147483647 w 2661"/>
                <a:gd name="T117" fmla="*/ 2147483647 h 16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661" h="1617" extrusionOk="0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lnTo>
                    <a:pt x="2189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9" name="Google Shape;438;p3"/>
            <p:cNvSpPr>
              <a:spLocks/>
            </p:cNvSpPr>
            <p:nvPr/>
          </p:nvSpPr>
          <p:spPr bwMode="auto">
            <a:xfrm>
              <a:off x="2699560" y="4287835"/>
              <a:ext cx="128898" cy="123877"/>
            </a:xfrm>
            <a:custGeom>
              <a:avLst/>
              <a:gdLst>
                <a:gd name="T0" fmla="*/ 2147483647 w 2593"/>
                <a:gd name="T1" fmla="*/ 2147483647 h 2492"/>
                <a:gd name="T2" fmla="*/ 2147483647 w 2593"/>
                <a:gd name="T3" fmla="*/ 2147483647 h 2492"/>
                <a:gd name="T4" fmla="*/ 2147483647 w 2593"/>
                <a:gd name="T5" fmla="*/ 2147483647 h 2492"/>
                <a:gd name="T6" fmla="*/ 2147483647 w 2593"/>
                <a:gd name="T7" fmla="*/ 2147483647 h 2492"/>
                <a:gd name="T8" fmla="*/ 2147483647 w 2593"/>
                <a:gd name="T9" fmla="*/ 2147483647 h 2492"/>
                <a:gd name="T10" fmla="*/ 2147483647 w 2593"/>
                <a:gd name="T11" fmla="*/ 2147483647 h 2492"/>
                <a:gd name="T12" fmla="*/ 2147483647 w 2593"/>
                <a:gd name="T13" fmla="*/ 2147483647 h 2492"/>
                <a:gd name="T14" fmla="*/ 2147483647 w 2593"/>
                <a:gd name="T15" fmla="*/ 2147483647 h 2492"/>
                <a:gd name="T16" fmla="*/ 2147483647 w 2593"/>
                <a:gd name="T17" fmla="*/ 2147483647 h 2492"/>
                <a:gd name="T18" fmla="*/ 2147483647 w 2593"/>
                <a:gd name="T19" fmla="*/ 2147483647 h 2492"/>
                <a:gd name="T20" fmla="*/ 2147483647 w 2593"/>
                <a:gd name="T21" fmla="*/ 2147483647 h 2492"/>
                <a:gd name="T22" fmla="*/ 2147483647 w 2593"/>
                <a:gd name="T23" fmla="*/ 2147483647 h 2492"/>
                <a:gd name="T24" fmla="*/ 2147483647 w 2593"/>
                <a:gd name="T25" fmla="*/ 2147483647 h 2492"/>
                <a:gd name="T26" fmla="*/ 2147483647 w 2593"/>
                <a:gd name="T27" fmla="*/ 2147483647 h 2492"/>
                <a:gd name="T28" fmla="*/ 2147483647 w 2593"/>
                <a:gd name="T29" fmla="*/ 2147483647 h 2492"/>
                <a:gd name="T30" fmla="*/ 2147483647 w 2593"/>
                <a:gd name="T31" fmla="*/ 2147483647 h 2492"/>
                <a:gd name="T32" fmla="*/ 2147483647 w 2593"/>
                <a:gd name="T33" fmla="*/ 2147483647 h 2492"/>
                <a:gd name="T34" fmla="*/ 2147483647 w 2593"/>
                <a:gd name="T35" fmla="*/ 2147483647 h 2492"/>
                <a:gd name="T36" fmla="*/ 2147483647 w 2593"/>
                <a:gd name="T37" fmla="*/ 2147483647 h 2492"/>
                <a:gd name="T38" fmla="*/ 2147483647 w 2593"/>
                <a:gd name="T39" fmla="*/ 2147483647 h 2492"/>
                <a:gd name="T40" fmla="*/ 2147483647 w 2593"/>
                <a:gd name="T41" fmla="*/ 2147483647 h 2492"/>
                <a:gd name="T42" fmla="*/ 2147483647 w 2593"/>
                <a:gd name="T43" fmla="*/ 2147483647 h 2492"/>
                <a:gd name="T44" fmla="*/ 2147483647 w 2593"/>
                <a:gd name="T45" fmla="*/ 2147483647 h 2492"/>
                <a:gd name="T46" fmla="*/ 2147483647 w 2593"/>
                <a:gd name="T47" fmla="*/ 2147483647 h 2492"/>
                <a:gd name="T48" fmla="*/ 2147483647 w 2593"/>
                <a:gd name="T49" fmla="*/ 2147483647 h 2492"/>
                <a:gd name="T50" fmla="*/ 2147483647 w 2593"/>
                <a:gd name="T51" fmla="*/ 2147483647 h 2492"/>
                <a:gd name="T52" fmla="*/ 2147483647 w 2593"/>
                <a:gd name="T53" fmla="*/ 2147483647 h 2492"/>
                <a:gd name="T54" fmla="*/ 0 w 2593"/>
                <a:gd name="T55" fmla="*/ 2147483647 h 2492"/>
                <a:gd name="T56" fmla="*/ 0 w 2593"/>
                <a:gd name="T57" fmla="*/ 2147483647 h 2492"/>
                <a:gd name="T58" fmla="*/ 0 w 2593"/>
                <a:gd name="T59" fmla="*/ 2147483647 h 2492"/>
                <a:gd name="T60" fmla="*/ 0 w 2593"/>
                <a:gd name="T61" fmla="*/ 2147483647 h 2492"/>
                <a:gd name="T62" fmla="*/ 0 w 2593"/>
                <a:gd name="T63" fmla="*/ 2147483647 h 2492"/>
                <a:gd name="T64" fmla="*/ 2147483647 w 2593"/>
                <a:gd name="T65" fmla="*/ 2147483647 h 2492"/>
                <a:gd name="T66" fmla="*/ 2147483647 w 2593"/>
                <a:gd name="T67" fmla="*/ 2147483647 h 2492"/>
                <a:gd name="T68" fmla="*/ 2147483647 w 2593"/>
                <a:gd name="T69" fmla="*/ 2147483647 h 2492"/>
                <a:gd name="T70" fmla="*/ 2147483647 w 2593"/>
                <a:gd name="T71" fmla="*/ 2147483647 h 2492"/>
                <a:gd name="T72" fmla="*/ 2147483647 w 2593"/>
                <a:gd name="T73" fmla="*/ 2147483647 h 2492"/>
                <a:gd name="T74" fmla="*/ 2147483647 w 2593"/>
                <a:gd name="T75" fmla="*/ 2147483647 h 2492"/>
                <a:gd name="T76" fmla="*/ 2147483647 w 2593"/>
                <a:gd name="T77" fmla="*/ 2147483647 h 2492"/>
                <a:gd name="T78" fmla="*/ 2147483647 w 2593"/>
                <a:gd name="T79" fmla="*/ 2147483647 h 2492"/>
                <a:gd name="T80" fmla="*/ 2147483647 w 2593"/>
                <a:gd name="T81" fmla="*/ 2147483647 h 2492"/>
                <a:gd name="T82" fmla="*/ 2147483647 w 2593"/>
                <a:gd name="T83" fmla="*/ 2147483647 h 2492"/>
                <a:gd name="T84" fmla="*/ 2147483647 w 2593"/>
                <a:gd name="T85" fmla="*/ 2147483647 h 2492"/>
                <a:gd name="T86" fmla="*/ 2147483647 w 2593"/>
                <a:gd name="T87" fmla="*/ 2147483647 h 2492"/>
                <a:gd name="T88" fmla="*/ 2147483647 w 2593"/>
                <a:gd name="T89" fmla="*/ 2147483647 h 2492"/>
                <a:gd name="T90" fmla="*/ 2147483647 w 2593"/>
                <a:gd name="T91" fmla="*/ 2147483647 h 2492"/>
                <a:gd name="T92" fmla="*/ 2147483647 w 2593"/>
                <a:gd name="T93" fmla="*/ 2147483647 h 2492"/>
                <a:gd name="T94" fmla="*/ 2147483647 w 2593"/>
                <a:gd name="T95" fmla="*/ 2147483647 h 2492"/>
                <a:gd name="T96" fmla="*/ 2147483647 w 2593"/>
                <a:gd name="T97" fmla="*/ 2147483647 h 2492"/>
                <a:gd name="T98" fmla="*/ 2147483647 w 2593"/>
                <a:gd name="T99" fmla="*/ 2147483647 h 2492"/>
                <a:gd name="T100" fmla="*/ 2147483647 w 2593"/>
                <a:gd name="T101" fmla="*/ 2147483647 h 2492"/>
                <a:gd name="T102" fmla="*/ 2147483647 w 2593"/>
                <a:gd name="T103" fmla="*/ 2147483647 h 2492"/>
                <a:gd name="T104" fmla="*/ 2147483647 w 2593"/>
                <a:gd name="T105" fmla="*/ 2147483647 h 2492"/>
                <a:gd name="T106" fmla="*/ 2147483647 w 2593"/>
                <a:gd name="T107" fmla="*/ 2147483647 h 2492"/>
                <a:gd name="T108" fmla="*/ 2147483647 w 2593"/>
                <a:gd name="T109" fmla="*/ 2147483647 h 2492"/>
                <a:gd name="T110" fmla="*/ 2147483647 w 2593"/>
                <a:gd name="T111" fmla="*/ 2147483647 h 2492"/>
                <a:gd name="T112" fmla="*/ 2147483647 w 2593"/>
                <a:gd name="T113" fmla="*/ 2147483647 h 2492"/>
                <a:gd name="T114" fmla="*/ 2147483647 w 2593"/>
                <a:gd name="T115" fmla="*/ 2147483647 h 2492"/>
                <a:gd name="T116" fmla="*/ 2147483647 w 2593"/>
                <a:gd name="T117" fmla="*/ 2147483647 h 249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92" extrusionOk="0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0" name="Google Shape;439;p3"/>
            <p:cNvSpPr>
              <a:spLocks/>
            </p:cNvSpPr>
            <p:nvPr/>
          </p:nvSpPr>
          <p:spPr bwMode="auto">
            <a:xfrm>
              <a:off x="3005823" y="4195772"/>
              <a:ext cx="137299" cy="80381"/>
            </a:xfrm>
            <a:custGeom>
              <a:avLst/>
              <a:gdLst>
                <a:gd name="T0" fmla="*/ 2147483647 w 2762"/>
                <a:gd name="T1" fmla="*/ 2147483647 h 1617"/>
                <a:gd name="T2" fmla="*/ 2147483647 w 2762"/>
                <a:gd name="T3" fmla="*/ 2147483647 h 1617"/>
                <a:gd name="T4" fmla="*/ 2147483647 w 2762"/>
                <a:gd name="T5" fmla="*/ 2147483647 h 1617"/>
                <a:gd name="T6" fmla="*/ 2147483647 w 2762"/>
                <a:gd name="T7" fmla="*/ 2147483647 h 1617"/>
                <a:gd name="T8" fmla="*/ 2147483647 w 2762"/>
                <a:gd name="T9" fmla="*/ 2147483647 h 1617"/>
                <a:gd name="T10" fmla="*/ 2147483647 w 2762"/>
                <a:gd name="T11" fmla="*/ 2147483647 h 1617"/>
                <a:gd name="T12" fmla="*/ 2147483647 w 2762"/>
                <a:gd name="T13" fmla="*/ 2147483647 h 1617"/>
                <a:gd name="T14" fmla="*/ 2147483647 w 2762"/>
                <a:gd name="T15" fmla="*/ 2147483647 h 1617"/>
                <a:gd name="T16" fmla="*/ 2147483647 w 2762"/>
                <a:gd name="T17" fmla="*/ 2147483647 h 1617"/>
                <a:gd name="T18" fmla="*/ 2147483647 w 2762"/>
                <a:gd name="T19" fmla="*/ 2147483647 h 1617"/>
                <a:gd name="T20" fmla="*/ 2147483647 w 2762"/>
                <a:gd name="T21" fmla="*/ 2147483647 h 1617"/>
                <a:gd name="T22" fmla="*/ 2147483647 w 2762"/>
                <a:gd name="T23" fmla="*/ 2147483647 h 1617"/>
                <a:gd name="T24" fmla="*/ 2147483647 w 2762"/>
                <a:gd name="T25" fmla="*/ 2147483647 h 1617"/>
                <a:gd name="T26" fmla="*/ 2147483647 w 2762"/>
                <a:gd name="T27" fmla="*/ 2147483647 h 1617"/>
                <a:gd name="T28" fmla="*/ 2147483647 w 2762"/>
                <a:gd name="T29" fmla="*/ 2147483647 h 1617"/>
                <a:gd name="T30" fmla="*/ 2147483647 w 2762"/>
                <a:gd name="T31" fmla="*/ 2147483647 h 1617"/>
                <a:gd name="T32" fmla="*/ 2147483647 w 2762"/>
                <a:gd name="T33" fmla="*/ 2147483647 h 1617"/>
                <a:gd name="T34" fmla="*/ 2147483647 w 2762"/>
                <a:gd name="T35" fmla="*/ 2147483647 h 1617"/>
                <a:gd name="T36" fmla="*/ 2147483647 w 2762"/>
                <a:gd name="T37" fmla="*/ 2147483647 h 1617"/>
                <a:gd name="T38" fmla="*/ 2147483647 w 2762"/>
                <a:gd name="T39" fmla="*/ 2147483647 h 1617"/>
                <a:gd name="T40" fmla="*/ 2147483647 w 2762"/>
                <a:gd name="T41" fmla="*/ 2147483647 h 1617"/>
                <a:gd name="T42" fmla="*/ 2147483647 w 2762"/>
                <a:gd name="T43" fmla="*/ 2147483647 h 1617"/>
                <a:gd name="T44" fmla="*/ 2147483647 w 2762"/>
                <a:gd name="T45" fmla="*/ 2147483647 h 1617"/>
                <a:gd name="T46" fmla="*/ 2147483647 w 2762"/>
                <a:gd name="T47" fmla="*/ 2147483647 h 1617"/>
                <a:gd name="T48" fmla="*/ 2147483647 w 2762"/>
                <a:gd name="T49" fmla="*/ 2147483647 h 1617"/>
                <a:gd name="T50" fmla="*/ 2147483647 w 2762"/>
                <a:gd name="T51" fmla="*/ 2147483647 h 1617"/>
                <a:gd name="T52" fmla="*/ 2147483647 w 2762"/>
                <a:gd name="T53" fmla="*/ 2147483647 h 1617"/>
                <a:gd name="T54" fmla="*/ 2147483647 w 2762"/>
                <a:gd name="T55" fmla="*/ 2147483647 h 1617"/>
                <a:gd name="T56" fmla="*/ 2147483647 w 2762"/>
                <a:gd name="T57" fmla="*/ 2147483647 h 1617"/>
                <a:gd name="T58" fmla="*/ 2147483647 w 2762"/>
                <a:gd name="T59" fmla="*/ 2147483647 h 1617"/>
                <a:gd name="T60" fmla="*/ 2147483647 w 2762"/>
                <a:gd name="T61" fmla="*/ 2147483647 h 1617"/>
                <a:gd name="T62" fmla="*/ 2147483647 w 2762"/>
                <a:gd name="T63" fmla="*/ 2147483647 h 1617"/>
                <a:gd name="T64" fmla="*/ 2147483647 w 2762"/>
                <a:gd name="T65" fmla="*/ 2147483647 h 1617"/>
                <a:gd name="T66" fmla="*/ 2147483647 w 2762"/>
                <a:gd name="T67" fmla="*/ 2147483647 h 1617"/>
                <a:gd name="T68" fmla="*/ 2147483647 w 2762"/>
                <a:gd name="T69" fmla="*/ 2147483647 h 1617"/>
                <a:gd name="T70" fmla="*/ 2147483647 w 2762"/>
                <a:gd name="T71" fmla="*/ 2147483647 h 1617"/>
                <a:gd name="T72" fmla="*/ 2147483647 w 2762"/>
                <a:gd name="T73" fmla="*/ 2147483647 h 1617"/>
                <a:gd name="T74" fmla="*/ 2147483647 w 2762"/>
                <a:gd name="T75" fmla="*/ 2147483647 h 1617"/>
                <a:gd name="T76" fmla="*/ 2147483647 w 2762"/>
                <a:gd name="T77" fmla="*/ 2147483647 h 1617"/>
                <a:gd name="T78" fmla="*/ 2147483647 w 2762"/>
                <a:gd name="T79" fmla="*/ 2147483647 h 1617"/>
                <a:gd name="T80" fmla="*/ 2147483647 w 2762"/>
                <a:gd name="T81" fmla="*/ 2147483647 h 1617"/>
                <a:gd name="T82" fmla="*/ 2147483647 w 2762"/>
                <a:gd name="T83" fmla="*/ 2147483647 h 1617"/>
                <a:gd name="T84" fmla="*/ 2147483647 w 2762"/>
                <a:gd name="T85" fmla="*/ 2147483647 h 1617"/>
                <a:gd name="T86" fmla="*/ 2147483647 w 2762"/>
                <a:gd name="T87" fmla="*/ 2147483647 h 1617"/>
                <a:gd name="T88" fmla="*/ 2147483647 w 2762"/>
                <a:gd name="T89" fmla="*/ 2147483647 h 1617"/>
                <a:gd name="T90" fmla="*/ 2147483647 w 2762"/>
                <a:gd name="T91" fmla="*/ 2147483647 h 16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762" h="1617" extrusionOk="0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1" name="Google Shape;440;p3"/>
            <p:cNvSpPr>
              <a:spLocks/>
            </p:cNvSpPr>
            <p:nvPr/>
          </p:nvSpPr>
          <p:spPr bwMode="auto">
            <a:xfrm>
              <a:off x="4092037" y="4568994"/>
              <a:ext cx="128898" cy="123927"/>
            </a:xfrm>
            <a:custGeom>
              <a:avLst/>
              <a:gdLst>
                <a:gd name="T0" fmla="*/ 2147483647 w 2593"/>
                <a:gd name="T1" fmla="*/ 2147483647 h 2493"/>
                <a:gd name="T2" fmla="*/ 2147483647 w 2593"/>
                <a:gd name="T3" fmla="*/ 2147483647 h 2493"/>
                <a:gd name="T4" fmla="*/ 2147483647 w 2593"/>
                <a:gd name="T5" fmla="*/ 2147483647 h 2493"/>
                <a:gd name="T6" fmla="*/ 2147483647 w 2593"/>
                <a:gd name="T7" fmla="*/ 2147483647 h 2493"/>
                <a:gd name="T8" fmla="*/ 2147483647 w 2593"/>
                <a:gd name="T9" fmla="*/ 2147483647 h 2493"/>
                <a:gd name="T10" fmla="*/ 2147483647 w 2593"/>
                <a:gd name="T11" fmla="*/ 2147483647 h 2493"/>
                <a:gd name="T12" fmla="*/ 2147483647 w 2593"/>
                <a:gd name="T13" fmla="*/ 2147483647 h 2493"/>
                <a:gd name="T14" fmla="*/ 2147483647 w 2593"/>
                <a:gd name="T15" fmla="*/ 2147483647 h 2493"/>
                <a:gd name="T16" fmla="*/ 0 w 2593"/>
                <a:gd name="T17" fmla="*/ 2147483647 h 2493"/>
                <a:gd name="T18" fmla="*/ 0 w 2593"/>
                <a:gd name="T19" fmla="*/ 2147483647 h 2493"/>
                <a:gd name="T20" fmla="*/ 0 w 2593"/>
                <a:gd name="T21" fmla="*/ 2147483647 h 2493"/>
                <a:gd name="T22" fmla="*/ 0 w 2593"/>
                <a:gd name="T23" fmla="*/ 2147483647 h 2493"/>
                <a:gd name="T24" fmla="*/ 0 w 2593"/>
                <a:gd name="T25" fmla="*/ 2147483647 h 2493"/>
                <a:gd name="T26" fmla="*/ 2147483647 w 2593"/>
                <a:gd name="T27" fmla="*/ 2147483647 h 2493"/>
                <a:gd name="T28" fmla="*/ 2147483647 w 2593"/>
                <a:gd name="T29" fmla="*/ 2147483647 h 2493"/>
                <a:gd name="T30" fmla="*/ 2147483647 w 2593"/>
                <a:gd name="T31" fmla="*/ 2147483647 h 2493"/>
                <a:gd name="T32" fmla="*/ 2147483647 w 2593"/>
                <a:gd name="T33" fmla="*/ 2147483647 h 2493"/>
                <a:gd name="T34" fmla="*/ 2147483647 w 2593"/>
                <a:gd name="T35" fmla="*/ 2147483647 h 2493"/>
                <a:gd name="T36" fmla="*/ 2147483647 w 2593"/>
                <a:gd name="T37" fmla="*/ 2147483647 h 2493"/>
                <a:gd name="T38" fmla="*/ 2147483647 w 2593"/>
                <a:gd name="T39" fmla="*/ 2147483647 h 2493"/>
                <a:gd name="T40" fmla="*/ 2147483647 w 2593"/>
                <a:gd name="T41" fmla="*/ 2147483647 h 2493"/>
                <a:gd name="T42" fmla="*/ 2147483647 w 2593"/>
                <a:gd name="T43" fmla="*/ 2147483647 h 2493"/>
                <a:gd name="T44" fmla="*/ 2147483647 w 2593"/>
                <a:gd name="T45" fmla="*/ 2147483647 h 2493"/>
                <a:gd name="T46" fmla="*/ 2147483647 w 2593"/>
                <a:gd name="T47" fmla="*/ 2147483647 h 2493"/>
                <a:gd name="T48" fmla="*/ 2147483647 w 2593"/>
                <a:gd name="T49" fmla="*/ 2147483647 h 2493"/>
                <a:gd name="T50" fmla="*/ 2147483647 w 2593"/>
                <a:gd name="T51" fmla="*/ 2147483647 h 2493"/>
                <a:gd name="T52" fmla="*/ 2147483647 w 2593"/>
                <a:gd name="T53" fmla="*/ 2147483647 h 2493"/>
                <a:gd name="T54" fmla="*/ 2147483647 w 2593"/>
                <a:gd name="T55" fmla="*/ 2147483647 h 2493"/>
                <a:gd name="T56" fmla="*/ 2147483647 w 2593"/>
                <a:gd name="T57" fmla="*/ 2147483647 h 2493"/>
                <a:gd name="T58" fmla="*/ 2147483647 w 2593"/>
                <a:gd name="T59" fmla="*/ 2147483647 h 2493"/>
                <a:gd name="T60" fmla="*/ 2147483647 w 2593"/>
                <a:gd name="T61" fmla="*/ 2147483647 h 2493"/>
                <a:gd name="T62" fmla="*/ 2147483647 w 2593"/>
                <a:gd name="T63" fmla="*/ 2147483647 h 2493"/>
                <a:gd name="T64" fmla="*/ 2147483647 w 2593"/>
                <a:gd name="T65" fmla="*/ 2147483647 h 2493"/>
                <a:gd name="T66" fmla="*/ 2147483647 w 2593"/>
                <a:gd name="T67" fmla="*/ 2147483647 h 2493"/>
                <a:gd name="T68" fmla="*/ 2147483647 w 2593"/>
                <a:gd name="T69" fmla="*/ 2147483647 h 2493"/>
                <a:gd name="T70" fmla="*/ 2147483647 w 2593"/>
                <a:gd name="T71" fmla="*/ 2147483647 h 2493"/>
                <a:gd name="T72" fmla="*/ 2147483647 w 2593"/>
                <a:gd name="T73" fmla="*/ 2147483647 h 2493"/>
                <a:gd name="T74" fmla="*/ 2147483647 w 2593"/>
                <a:gd name="T75" fmla="*/ 2147483647 h 2493"/>
                <a:gd name="T76" fmla="*/ 2147483647 w 2593"/>
                <a:gd name="T77" fmla="*/ 2147483647 h 2493"/>
                <a:gd name="T78" fmla="*/ 2147483647 w 2593"/>
                <a:gd name="T79" fmla="*/ 2147483647 h 2493"/>
                <a:gd name="T80" fmla="*/ 2147483647 w 2593"/>
                <a:gd name="T81" fmla="*/ 2147483647 h 2493"/>
                <a:gd name="T82" fmla="*/ 2147483647 w 2593"/>
                <a:gd name="T83" fmla="*/ 2147483647 h 2493"/>
                <a:gd name="T84" fmla="*/ 2147483647 w 2593"/>
                <a:gd name="T85" fmla="*/ 2147483647 h 2493"/>
                <a:gd name="T86" fmla="*/ 2147483647 w 2593"/>
                <a:gd name="T87" fmla="*/ 2147483647 h 2493"/>
                <a:gd name="T88" fmla="*/ 2147483647 w 2593"/>
                <a:gd name="T89" fmla="*/ 2147483647 h 2493"/>
                <a:gd name="T90" fmla="*/ 2147483647 w 2593"/>
                <a:gd name="T91" fmla="*/ 2147483647 h 2493"/>
                <a:gd name="T92" fmla="*/ 2147483647 w 2593"/>
                <a:gd name="T93" fmla="*/ 2147483647 h 2493"/>
                <a:gd name="T94" fmla="*/ 2147483647 w 2593"/>
                <a:gd name="T95" fmla="*/ 2147483647 h 2493"/>
                <a:gd name="T96" fmla="*/ 2147483647 w 2593"/>
                <a:gd name="T97" fmla="*/ 2147483647 h 2493"/>
                <a:gd name="T98" fmla="*/ 2147483647 w 2593"/>
                <a:gd name="T99" fmla="*/ 2147483647 h 2493"/>
                <a:gd name="T100" fmla="*/ 2147483647 w 2593"/>
                <a:gd name="T101" fmla="*/ 2147483647 h 2493"/>
                <a:gd name="T102" fmla="*/ 2147483647 w 2593"/>
                <a:gd name="T103" fmla="*/ 2147483647 h 2493"/>
                <a:gd name="T104" fmla="*/ 2147483647 w 2593"/>
                <a:gd name="T105" fmla="*/ 2147483647 h 2493"/>
                <a:gd name="T106" fmla="*/ 2147483647 w 2593"/>
                <a:gd name="T107" fmla="*/ 2147483647 h 2493"/>
                <a:gd name="T108" fmla="*/ 2147483647 w 2593"/>
                <a:gd name="T109" fmla="*/ 2147483647 h 2493"/>
                <a:gd name="T110" fmla="*/ 2147483647 w 2593"/>
                <a:gd name="T111" fmla="*/ 2147483647 h 2493"/>
                <a:gd name="T112" fmla="*/ 2147483647 w 2593"/>
                <a:gd name="T113" fmla="*/ 2147483647 h 2493"/>
                <a:gd name="T114" fmla="*/ 2147483647 w 2593"/>
                <a:gd name="T115" fmla="*/ 2147483647 h 2493"/>
                <a:gd name="T116" fmla="*/ 2147483647 w 2593"/>
                <a:gd name="T117" fmla="*/ 2147483647 h 2493"/>
                <a:gd name="T118" fmla="*/ 2147483647 w 2593"/>
                <a:gd name="T119" fmla="*/ 2147483647 h 24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93" h="2493" extrusionOk="0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2" name="Google Shape;441;p3"/>
            <p:cNvSpPr>
              <a:spLocks/>
            </p:cNvSpPr>
            <p:nvPr/>
          </p:nvSpPr>
          <p:spPr bwMode="auto">
            <a:xfrm>
              <a:off x="3608358" y="4192441"/>
              <a:ext cx="127208" cy="88732"/>
            </a:xfrm>
            <a:custGeom>
              <a:avLst/>
              <a:gdLst>
                <a:gd name="T0" fmla="*/ 2147483647 w 2559"/>
                <a:gd name="T1" fmla="*/ 2147483647 h 1785"/>
                <a:gd name="T2" fmla="*/ 2147483647 w 2559"/>
                <a:gd name="T3" fmla="*/ 2147483647 h 1785"/>
                <a:gd name="T4" fmla="*/ 2147483647 w 2559"/>
                <a:gd name="T5" fmla="*/ 2147483647 h 1785"/>
                <a:gd name="T6" fmla="*/ 2147483647 w 2559"/>
                <a:gd name="T7" fmla="*/ 2147483647 h 1785"/>
                <a:gd name="T8" fmla="*/ 2147483647 w 2559"/>
                <a:gd name="T9" fmla="*/ 2147483647 h 1785"/>
                <a:gd name="T10" fmla="*/ 2147483647 w 2559"/>
                <a:gd name="T11" fmla="*/ 2147483647 h 1785"/>
                <a:gd name="T12" fmla="*/ 2147483647 w 2559"/>
                <a:gd name="T13" fmla="*/ 2147483647 h 1785"/>
                <a:gd name="T14" fmla="*/ 2147483647 w 2559"/>
                <a:gd name="T15" fmla="*/ 2147483647 h 1785"/>
                <a:gd name="T16" fmla="*/ 2147483647 w 2559"/>
                <a:gd name="T17" fmla="*/ 2147483647 h 1785"/>
                <a:gd name="T18" fmla="*/ 2147483647 w 2559"/>
                <a:gd name="T19" fmla="*/ 2147483647 h 1785"/>
                <a:gd name="T20" fmla="*/ 2147483647 w 2559"/>
                <a:gd name="T21" fmla="*/ 2147483647 h 1785"/>
                <a:gd name="T22" fmla="*/ 2147483647 w 2559"/>
                <a:gd name="T23" fmla="*/ 2147483647 h 1785"/>
                <a:gd name="T24" fmla="*/ 2147483647 w 2559"/>
                <a:gd name="T25" fmla="*/ 2147483647 h 1785"/>
                <a:gd name="T26" fmla="*/ 2147483647 w 2559"/>
                <a:gd name="T27" fmla="*/ 2147483647 h 1785"/>
                <a:gd name="T28" fmla="*/ 2147483647 w 2559"/>
                <a:gd name="T29" fmla="*/ 0 h 1785"/>
                <a:gd name="T30" fmla="*/ 2147483647 w 2559"/>
                <a:gd name="T31" fmla="*/ 2147483647 h 1785"/>
                <a:gd name="T32" fmla="*/ 2147483647 w 2559"/>
                <a:gd name="T33" fmla="*/ 2147483647 h 1785"/>
                <a:gd name="T34" fmla="*/ 2147483647 w 2559"/>
                <a:gd name="T35" fmla="*/ 2147483647 h 1785"/>
                <a:gd name="T36" fmla="*/ 2147483647 w 2559"/>
                <a:gd name="T37" fmla="*/ 2147483647 h 1785"/>
                <a:gd name="T38" fmla="*/ 2147483647 w 2559"/>
                <a:gd name="T39" fmla="*/ 2147483647 h 1785"/>
                <a:gd name="T40" fmla="*/ 2147483647 w 2559"/>
                <a:gd name="T41" fmla="*/ 2147483647 h 1785"/>
                <a:gd name="T42" fmla="*/ 2147483647 w 2559"/>
                <a:gd name="T43" fmla="*/ 2147483647 h 1785"/>
                <a:gd name="T44" fmla="*/ 2147483647 w 2559"/>
                <a:gd name="T45" fmla="*/ 2147483647 h 1785"/>
                <a:gd name="T46" fmla="*/ 0 w 2559"/>
                <a:gd name="T47" fmla="*/ 2147483647 h 1785"/>
                <a:gd name="T48" fmla="*/ 0 w 2559"/>
                <a:gd name="T49" fmla="*/ 2147483647 h 1785"/>
                <a:gd name="T50" fmla="*/ 2147483647 w 2559"/>
                <a:gd name="T51" fmla="*/ 2147483647 h 1785"/>
                <a:gd name="T52" fmla="*/ 2147483647 w 2559"/>
                <a:gd name="T53" fmla="*/ 2147483647 h 1785"/>
                <a:gd name="T54" fmla="*/ 2147483647 w 2559"/>
                <a:gd name="T55" fmla="*/ 2147483647 h 1785"/>
                <a:gd name="T56" fmla="*/ 2147483647 w 2559"/>
                <a:gd name="T57" fmla="*/ 2147483647 h 1785"/>
                <a:gd name="T58" fmla="*/ 2147483647 w 2559"/>
                <a:gd name="T59" fmla="*/ 2147483647 h 1785"/>
                <a:gd name="T60" fmla="*/ 2147483647 w 2559"/>
                <a:gd name="T61" fmla="*/ 2147483647 h 1785"/>
                <a:gd name="T62" fmla="*/ 2147483647 w 2559"/>
                <a:gd name="T63" fmla="*/ 2147483647 h 1785"/>
                <a:gd name="T64" fmla="*/ 2147483647 w 2559"/>
                <a:gd name="T65" fmla="*/ 2147483647 h 1785"/>
                <a:gd name="T66" fmla="*/ 2147483647 w 2559"/>
                <a:gd name="T67" fmla="*/ 2147483647 h 1785"/>
                <a:gd name="T68" fmla="*/ 2147483647 w 2559"/>
                <a:gd name="T69" fmla="*/ 2147483647 h 1785"/>
                <a:gd name="T70" fmla="*/ 2147483647 w 2559"/>
                <a:gd name="T71" fmla="*/ 2147483647 h 1785"/>
                <a:gd name="T72" fmla="*/ 2147483647 w 2559"/>
                <a:gd name="T73" fmla="*/ 2147483647 h 1785"/>
                <a:gd name="T74" fmla="*/ 2147483647 w 2559"/>
                <a:gd name="T75" fmla="*/ 2147483647 h 1785"/>
                <a:gd name="T76" fmla="*/ 2147483647 w 2559"/>
                <a:gd name="T77" fmla="*/ 2147483647 h 1785"/>
                <a:gd name="T78" fmla="*/ 2147483647 w 2559"/>
                <a:gd name="T79" fmla="*/ 2147483647 h 1785"/>
                <a:gd name="T80" fmla="*/ 2147483647 w 2559"/>
                <a:gd name="T81" fmla="*/ 2147483647 h 1785"/>
                <a:gd name="T82" fmla="*/ 2147483647 w 2559"/>
                <a:gd name="T83" fmla="*/ 2147483647 h 1785"/>
                <a:gd name="T84" fmla="*/ 2147483647 w 2559"/>
                <a:gd name="T85" fmla="*/ 2147483647 h 1785"/>
                <a:gd name="T86" fmla="*/ 2147483647 w 2559"/>
                <a:gd name="T87" fmla="*/ 2147483647 h 1785"/>
                <a:gd name="T88" fmla="*/ 2147483647 w 2559"/>
                <a:gd name="T89" fmla="*/ 2147483647 h 1785"/>
                <a:gd name="T90" fmla="*/ 2147483647 w 2559"/>
                <a:gd name="T91" fmla="*/ 2147483647 h 1785"/>
                <a:gd name="T92" fmla="*/ 2147483647 w 2559"/>
                <a:gd name="T93" fmla="*/ 0 h 1785"/>
                <a:gd name="T94" fmla="*/ 2147483647 w 2559"/>
                <a:gd name="T95" fmla="*/ 0 h 17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559" h="1785" extrusionOk="0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lnTo>
                    <a:pt x="161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3" name="Google Shape;442;p3"/>
            <p:cNvSpPr>
              <a:spLocks/>
            </p:cNvSpPr>
            <p:nvPr/>
          </p:nvSpPr>
          <p:spPr bwMode="auto">
            <a:xfrm>
              <a:off x="3154755" y="4195772"/>
              <a:ext cx="137299" cy="80381"/>
            </a:xfrm>
            <a:custGeom>
              <a:avLst/>
              <a:gdLst>
                <a:gd name="T0" fmla="*/ 2147483647 w 2762"/>
                <a:gd name="T1" fmla="*/ 2147483647 h 1617"/>
                <a:gd name="T2" fmla="*/ 2147483647 w 2762"/>
                <a:gd name="T3" fmla="*/ 2147483647 h 1617"/>
                <a:gd name="T4" fmla="*/ 2147483647 w 2762"/>
                <a:gd name="T5" fmla="*/ 2147483647 h 1617"/>
                <a:gd name="T6" fmla="*/ 2147483647 w 2762"/>
                <a:gd name="T7" fmla="*/ 2147483647 h 1617"/>
                <a:gd name="T8" fmla="*/ 2147483647 w 2762"/>
                <a:gd name="T9" fmla="*/ 2147483647 h 1617"/>
                <a:gd name="T10" fmla="*/ 2147483647 w 2762"/>
                <a:gd name="T11" fmla="*/ 2147483647 h 1617"/>
                <a:gd name="T12" fmla="*/ 2147483647 w 2762"/>
                <a:gd name="T13" fmla="*/ 2147483647 h 1617"/>
                <a:gd name="T14" fmla="*/ 2147483647 w 2762"/>
                <a:gd name="T15" fmla="*/ 2147483647 h 1617"/>
                <a:gd name="T16" fmla="*/ 2147483647 w 2762"/>
                <a:gd name="T17" fmla="*/ 2147483647 h 1617"/>
                <a:gd name="T18" fmla="*/ 2147483647 w 2762"/>
                <a:gd name="T19" fmla="*/ 2147483647 h 1617"/>
                <a:gd name="T20" fmla="*/ 2147483647 w 2762"/>
                <a:gd name="T21" fmla="*/ 2147483647 h 1617"/>
                <a:gd name="T22" fmla="*/ 2147483647 w 2762"/>
                <a:gd name="T23" fmla="*/ 2147483647 h 1617"/>
                <a:gd name="T24" fmla="*/ 2147483647 w 2762"/>
                <a:gd name="T25" fmla="*/ 2147483647 h 1617"/>
                <a:gd name="T26" fmla="*/ 2147483647 w 2762"/>
                <a:gd name="T27" fmla="*/ 2147483647 h 1617"/>
                <a:gd name="T28" fmla="*/ 2147483647 w 2762"/>
                <a:gd name="T29" fmla="*/ 2147483647 h 1617"/>
                <a:gd name="T30" fmla="*/ 2147483647 w 2762"/>
                <a:gd name="T31" fmla="*/ 2147483647 h 1617"/>
                <a:gd name="T32" fmla="*/ 2147483647 w 2762"/>
                <a:gd name="T33" fmla="*/ 2147483647 h 1617"/>
                <a:gd name="T34" fmla="*/ 2147483647 w 2762"/>
                <a:gd name="T35" fmla="*/ 2147483647 h 1617"/>
                <a:gd name="T36" fmla="*/ 2147483647 w 2762"/>
                <a:gd name="T37" fmla="*/ 2147483647 h 1617"/>
                <a:gd name="T38" fmla="*/ 2147483647 w 2762"/>
                <a:gd name="T39" fmla="*/ 2147483647 h 1617"/>
                <a:gd name="T40" fmla="*/ 2147483647 w 2762"/>
                <a:gd name="T41" fmla="*/ 2147483647 h 1617"/>
                <a:gd name="T42" fmla="*/ 2147483647 w 2762"/>
                <a:gd name="T43" fmla="*/ 2147483647 h 1617"/>
                <a:gd name="T44" fmla="*/ 2147483647 w 2762"/>
                <a:gd name="T45" fmla="*/ 2147483647 h 1617"/>
                <a:gd name="T46" fmla="*/ 2147483647 w 2762"/>
                <a:gd name="T47" fmla="*/ 2147483647 h 1617"/>
                <a:gd name="T48" fmla="*/ 2147483647 w 2762"/>
                <a:gd name="T49" fmla="*/ 2147483647 h 1617"/>
                <a:gd name="T50" fmla="*/ 2147483647 w 2762"/>
                <a:gd name="T51" fmla="*/ 2147483647 h 1617"/>
                <a:gd name="T52" fmla="*/ 2147483647 w 2762"/>
                <a:gd name="T53" fmla="*/ 2147483647 h 1617"/>
                <a:gd name="T54" fmla="*/ 2147483647 w 2762"/>
                <a:gd name="T55" fmla="*/ 2147483647 h 1617"/>
                <a:gd name="T56" fmla="*/ 2147483647 w 2762"/>
                <a:gd name="T57" fmla="*/ 2147483647 h 1617"/>
                <a:gd name="T58" fmla="*/ 2147483647 w 2762"/>
                <a:gd name="T59" fmla="*/ 2147483647 h 1617"/>
                <a:gd name="T60" fmla="*/ 2147483647 w 2762"/>
                <a:gd name="T61" fmla="*/ 2147483647 h 1617"/>
                <a:gd name="T62" fmla="*/ 2147483647 w 2762"/>
                <a:gd name="T63" fmla="*/ 2147483647 h 1617"/>
                <a:gd name="T64" fmla="*/ 2147483647 w 2762"/>
                <a:gd name="T65" fmla="*/ 2147483647 h 1617"/>
                <a:gd name="T66" fmla="*/ 2147483647 w 2762"/>
                <a:gd name="T67" fmla="*/ 2147483647 h 1617"/>
                <a:gd name="T68" fmla="*/ 2147483647 w 2762"/>
                <a:gd name="T69" fmla="*/ 2147483647 h 1617"/>
                <a:gd name="T70" fmla="*/ 2147483647 w 2762"/>
                <a:gd name="T71" fmla="*/ 2147483647 h 1617"/>
                <a:gd name="T72" fmla="*/ 2147483647 w 2762"/>
                <a:gd name="T73" fmla="*/ 2147483647 h 1617"/>
                <a:gd name="T74" fmla="*/ 2147483647 w 2762"/>
                <a:gd name="T75" fmla="*/ 2147483647 h 1617"/>
                <a:gd name="T76" fmla="*/ 2147483647 w 2762"/>
                <a:gd name="T77" fmla="*/ 2147483647 h 1617"/>
                <a:gd name="T78" fmla="*/ 2147483647 w 2762"/>
                <a:gd name="T79" fmla="*/ 2147483647 h 1617"/>
                <a:gd name="T80" fmla="*/ 2147483647 w 2762"/>
                <a:gd name="T81" fmla="*/ 2147483647 h 1617"/>
                <a:gd name="T82" fmla="*/ 2147483647 w 2762"/>
                <a:gd name="T83" fmla="*/ 2147483647 h 1617"/>
                <a:gd name="T84" fmla="*/ 2147483647 w 2762"/>
                <a:gd name="T85" fmla="*/ 2147483647 h 1617"/>
                <a:gd name="T86" fmla="*/ 2147483647 w 2762"/>
                <a:gd name="T87" fmla="*/ 2147483647 h 1617"/>
                <a:gd name="T88" fmla="*/ 2147483647 w 2762"/>
                <a:gd name="T89" fmla="*/ 2147483647 h 1617"/>
                <a:gd name="T90" fmla="*/ 2147483647 w 2762"/>
                <a:gd name="T91" fmla="*/ 2147483647 h 16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762" h="1617" extrusionOk="0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4" name="Google Shape;443;p3"/>
            <p:cNvSpPr>
              <a:spLocks/>
            </p:cNvSpPr>
            <p:nvPr/>
          </p:nvSpPr>
          <p:spPr bwMode="auto">
            <a:xfrm>
              <a:off x="2562311" y="4192441"/>
              <a:ext cx="127258" cy="88732"/>
            </a:xfrm>
            <a:custGeom>
              <a:avLst/>
              <a:gdLst>
                <a:gd name="T0" fmla="*/ 2147483647 w 2560"/>
                <a:gd name="T1" fmla="*/ 2147483647 h 1785"/>
                <a:gd name="T2" fmla="*/ 2147483647 w 2560"/>
                <a:gd name="T3" fmla="*/ 2147483647 h 1785"/>
                <a:gd name="T4" fmla="*/ 2147483647 w 2560"/>
                <a:gd name="T5" fmla="*/ 2147483647 h 1785"/>
                <a:gd name="T6" fmla="*/ 2147483647 w 2560"/>
                <a:gd name="T7" fmla="*/ 2147483647 h 1785"/>
                <a:gd name="T8" fmla="*/ 2147483647 w 2560"/>
                <a:gd name="T9" fmla="*/ 2147483647 h 1785"/>
                <a:gd name="T10" fmla="*/ 2147483647 w 2560"/>
                <a:gd name="T11" fmla="*/ 2147483647 h 1785"/>
                <a:gd name="T12" fmla="*/ 2147483647 w 2560"/>
                <a:gd name="T13" fmla="*/ 2147483647 h 1785"/>
                <a:gd name="T14" fmla="*/ 2147483647 w 2560"/>
                <a:gd name="T15" fmla="*/ 2147483647 h 1785"/>
                <a:gd name="T16" fmla="*/ 2147483647 w 2560"/>
                <a:gd name="T17" fmla="*/ 2147483647 h 1785"/>
                <a:gd name="T18" fmla="*/ 2147483647 w 2560"/>
                <a:gd name="T19" fmla="*/ 2147483647 h 1785"/>
                <a:gd name="T20" fmla="*/ 2147483647 w 2560"/>
                <a:gd name="T21" fmla="*/ 2147483647 h 1785"/>
                <a:gd name="T22" fmla="*/ 2147483647 w 2560"/>
                <a:gd name="T23" fmla="*/ 2147483647 h 1785"/>
                <a:gd name="T24" fmla="*/ 2147483647 w 2560"/>
                <a:gd name="T25" fmla="*/ 2147483647 h 1785"/>
                <a:gd name="T26" fmla="*/ 2147483647 w 2560"/>
                <a:gd name="T27" fmla="*/ 2147483647 h 1785"/>
                <a:gd name="T28" fmla="*/ 2147483647 w 2560"/>
                <a:gd name="T29" fmla="*/ 0 h 1785"/>
                <a:gd name="T30" fmla="*/ 2147483647 w 2560"/>
                <a:gd name="T31" fmla="*/ 2147483647 h 1785"/>
                <a:gd name="T32" fmla="*/ 2147483647 w 2560"/>
                <a:gd name="T33" fmla="*/ 2147483647 h 1785"/>
                <a:gd name="T34" fmla="*/ 2147483647 w 2560"/>
                <a:gd name="T35" fmla="*/ 2147483647 h 1785"/>
                <a:gd name="T36" fmla="*/ 2147483647 w 2560"/>
                <a:gd name="T37" fmla="*/ 2147483647 h 1785"/>
                <a:gd name="T38" fmla="*/ 2147483647 w 2560"/>
                <a:gd name="T39" fmla="*/ 2147483647 h 1785"/>
                <a:gd name="T40" fmla="*/ 0 w 2560"/>
                <a:gd name="T41" fmla="*/ 2147483647 h 1785"/>
                <a:gd name="T42" fmla="*/ 2147483647 w 2560"/>
                <a:gd name="T43" fmla="*/ 2147483647 h 1785"/>
                <a:gd name="T44" fmla="*/ 2147483647 w 2560"/>
                <a:gd name="T45" fmla="*/ 2147483647 h 1785"/>
                <a:gd name="T46" fmla="*/ 2147483647 w 2560"/>
                <a:gd name="T47" fmla="*/ 2147483647 h 1785"/>
                <a:gd name="T48" fmla="*/ 2147483647 w 2560"/>
                <a:gd name="T49" fmla="*/ 2147483647 h 1785"/>
                <a:gd name="T50" fmla="*/ 2147483647 w 2560"/>
                <a:gd name="T51" fmla="*/ 2147483647 h 1785"/>
                <a:gd name="T52" fmla="*/ 2147483647 w 2560"/>
                <a:gd name="T53" fmla="*/ 2147483647 h 1785"/>
                <a:gd name="T54" fmla="*/ 2147483647 w 2560"/>
                <a:gd name="T55" fmla="*/ 2147483647 h 1785"/>
                <a:gd name="T56" fmla="*/ 2147483647 w 2560"/>
                <a:gd name="T57" fmla="*/ 2147483647 h 1785"/>
                <a:gd name="T58" fmla="*/ 2147483647 w 2560"/>
                <a:gd name="T59" fmla="*/ 2147483647 h 1785"/>
                <a:gd name="T60" fmla="*/ 2147483647 w 2560"/>
                <a:gd name="T61" fmla="*/ 2147483647 h 1785"/>
                <a:gd name="T62" fmla="*/ 2147483647 w 2560"/>
                <a:gd name="T63" fmla="*/ 2147483647 h 1785"/>
                <a:gd name="T64" fmla="*/ 2147483647 w 2560"/>
                <a:gd name="T65" fmla="*/ 2147483647 h 1785"/>
                <a:gd name="T66" fmla="*/ 2147483647 w 2560"/>
                <a:gd name="T67" fmla="*/ 2147483647 h 1785"/>
                <a:gd name="T68" fmla="*/ 2147483647 w 2560"/>
                <a:gd name="T69" fmla="*/ 2147483647 h 1785"/>
                <a:gd name="T70" fmla="*/ 2147483647 w 2560"/>
                <a:gd name="T71" fmla="*/ 2147483647 h 1785"/>
                <a:gd name="T72" fmla="*/ 2147483647 w 2560"/>
                <a:gd name="T73" fmla="*/ 2147483647 h 1785"/>
                <a:gd name="T74" fmla="*/ 2147483647 w 2560"/>
                <a:gd name="T75" fmla="*/ 2147483647 h 1785"/>
                <a:gd name="T76" fmla="*/ 2147483647 w 2560"/>
                <a:gd name="T77" fmla="*/ 2147483647 h 1785"/>
                <a:gd name="T78" fmla="*/ 2147483647 w 2560"/>
                <a:gd name="T79" fmla="*/ 2147483647 h 1785"/>
                <a:gd name="T80" fmla="*/ 2147483647 w 2560"/>
                <a:gd name="T81" fmla="*/ 2147483647 h 1785"/>
                <a:gd name="T82" fmla="*/ 2147483647 w 2560"/>
                <a:gd name="T83" fmla="*/ 2147483647 h 1785"/>
                <a:gd name="T84" fmla="*/ 2147483647 w 2560"/>
                <a:gd name="T85" fmla="*/ 2147483647 h 1785"/>
                <a:gd name="T86" fmla="*/ 2147483647 w 2560"/>
                <a:gd name="T87" fmla="*/ 2147483647 h 1785"/>
                <a:gd name="T88" fmla="*/ 2147483647 w 2560"/>
                <a:gd name="T89" fmla="*/ 2147483647 h 1785"/>
                <a:gd name="T90" fmla="*/ 2147483647 w 2560"/>
                <a:gd name="T91" fmla="*/ 2147483647 h 1785"/>
                <a:gd name="T92" fmla="*/ 2147483647 w 2560"/>
                <a:gd name="T93" fmla="*/ 0 h 1785"/>
                <a:gd name="T94" fmla="*/ 2147483647 w 2560"/>
                <a:gd name="T95" fmla="*/ 0 h 17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560" h="1785" extrusionOk="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5" name="Google Shape;444;p3"/>
            <p:cNvSpPr>
              <a:spLocks/>
            </p:cNvSpPr>
            <p:nvPr/>
          </p:nvSpPr>
          <p:spPr bwMode="auto">
            <a:xfrm>
              <a:off x="3748938" y="4195772"/>
              <a:ext cx="133919" cy="80381"/>
            </a:xfrm>
            <a:custGeom>
              <a:avLst/>
              <a:gdLst>
                <a:gd name="T0" fmla="*/ 2147483647 w 2694"/>
                <a:gd name="T1" fmla="*/ 2147483647 h 1617"/>
                <a:gd name="T2" fmla="*/ 2147483647 w 2694"/>
                <a:gd name="T3" fmla="*/ 2147483647 h 1617"/>
                <a:gd name="T4" fmla="*/ 2147483647 w 2694"/>
                <a:gd name="T5" fmla="*/ 2147483647 h 1617"/>
                <a:gd name="T6" fmla="*/ 2147483647 w 2694"/>
                <a:gd name="T7" fmla="*/ 2147483647 h 1617"/>
                <a:gd name="T8" fmla="*/ 2147483647 w 2694"/>
                <a:gd name="T9" fmla="*/ 2147483647 h 1617"/>
                <a:gd name="T10" fmla="*/ 2147483647 w 2694"/>
                <a:gd name="T11" fmla="*/ 2147483647 h 1617"/>
                <a:gd name="T12" fmla="*/ 2147483647 w 2694"/>
                <a:gd name="T13" fmla="*/ 2147483647 h 1617"/>
                <a:gd name="T14" fmla="*/ 2147483647 w 2694"/>
                <a:gd name="T15" fmla="*/ 2147483647 h 1617"/>
                <a:gd name="T16" fmla="*/ 2147483647 w 2694"/>
                <a:gd name="T17" fmla="*/ 2147483647 h 1617"/>
                <a:gd name="T18" fmla="*/ 2147483647 w 2694"/>
                <a:gd name="T19" fmla="*/ 2147483647 h 1617"/>
                <a:gd name="T20" fmla="*/ 2147483647 w 2694"/>
                <a:gd name="T21" fmla="*/ 2147483647 h 1617"/>
                <a:gd name="T22" fmla="*/ 2147483647 w 2694"/>
                <a:gd name="T23" fmla="*/ 2147483647 h 1617"/>
                <a:gd name="T24" fmla="*/ 2147483647 w 2694"/>
                <a:gd name="T25" fmla="*/ 2147483647 h 1617"/>
                <a:gd name="T26" fmla="*/ 2147483647 w 2694"/>
                <a:gd name="T27" fmla="*/ 2147483647 h 1617"/>
                <a:gd name="T28" fmla="*/ 2147483647 w 2694"/>
                <a:gd name="T29" fmla="*/ 2147483647 h 1617"/>
                <a:gd name="T30" fmla="*/ 2147483647 w 2694"/>
                <a:gd name="T31" fmla="*/ 2147483647 h 1617"/>
                <a:gd name="T32" fmla="*/ 2147483647 w 2694"/>
                <a:gd name="T33" fmla="*/ 2147483647 h 1617"/>
                <a:gd name="T34" fmla="*/ 2147483647 w 2694"/>
                <a:gd name="T35" fmla="*/ 2147483647 h 1617"/>
                <a:gd name="T36" fmla="*/ 2147483647 w 2694"/>
                <a:gd name="T37" fmla="*/ 2147483647 h 1617"/>
                <a:gd name="T38" fmla="*/ 2147483647 w 2694"/>
                <a:gd name="T39" fmla="*/ 2147483647 h 1617"/>
                <a:gd name="T40" fmla="*/ 2147483647 w 2694"/>
                <a:gd name="T41" fmla="*/ 2147483647 h 1617"/>
                <a:gd name="T42" fmla="*/ 2147483647 w 2694"/>
                <a:gd name="T43" fmla="*/ 2147483647 h 1617"/>
                <a:gd name="T44" fmla="*/ 2147483647 w 2694"/>
                <a:gd name="T45" fmla="*/ 2147483647 h 1617"/>
                <a:gd name="T46" fmla="*/ 2147483647 w 2694"/>
                <a:gd name="T47" fmla="*/ 2147483647 h 1617"/>
                <a:gd name="T48" fmla="*/ 2147483647 w 2694"/>
                <a:gd name="T49" fmla="*/ 2147483647 h 1617"/>
                <a:gd name="T50" fmla="*/ 2147483647 w 2694"/>
                <a:gd name="T51" fmla="*/ 2147483647 h 1617"/>
                <a:gd name="T52" fmla="*/ 2147483647 w 2694"/>
                <a:gd name="T53" fmla="*/ 2147483647 h 1617"/>
                <a:gd name="T54" fmla="*/ 2147483647 w 2694"/>
                <a:gd name="T55" fmla="*/ 2147483647 h 1617"/>
                <a:gd name="T56" fmla="*/ 2147483647 w 2694"/>
                <a:gd name="T57" fmla="*/ 2147483647 h 1617"/>
                <a:gd name="T58" fmla="*/ 2147483647 w 2694"/>
                <a:gd name="T59" fmla="*/ 2147483647 h 1617"/>
                <a:gd name="T60" fmla="*/ 2147483647 w 2694"/>
                <a:gd name="T61" fmla="*/ 2147483647 h 1617"/>
                <a:gd name="T62" fmla="*/ 2147483647 w 2694"/>
                <a:gd name="T63" fmla="*/ 2147483647 h 1617"/>
                <a:gd name="T64" fmla="*/ 2147483647 w 2694"/>
                <a:gd name="T65" fmla="*/ 2147483647 h 1617"/>
                <a:gd name="T66" fmla="*/ 0 w 2694"/>
                <a:gd name="T67" fmla="*/ 2147483647 h 1617"/>
                <a:gd name="T68" fmla="*/ 0 w 2694"/>
                <a:gd name="T69" fmla="*/ 2147483647 h 1617"/>
                <a:gd name="T70" fmla="*/ 2147483647 w 2694"/>
                <a:gd name="T71" fmla="*/ 2147483647 h 1617"/>
                <a:gd name="T72" fmla="*/ 2147483647 w 2694"/>
                <a:gd name="T73" fmla="*/ 2147483647 h 1617"/>
                <a:gd name="T74" fmla="*/ 2147483647 w 2694"/>
                <a:gd name="T75" fmla="*/ 2147483647 h 1617"/>
                <a:gd name="T76" fmla="*/ 2147483647 w 2694"/>
                <a:gd name="T77" fmla="*/ 2147483647 h 1617"/>
                <a:gd name="T78" fmla="*/ 2147483647 w 2694"/>
                <a:gd name="T79" fmla="*/ 2147483647 h 1617"/>
                <a:gd name="T80" fmla="*/ 2147483647 w 2694"/>
                <a:gd name="T81" fmla="*/ 2147483647 h 1617"/>
                <a:gd name="T82" fmla="*/ 2147483647 w 2694"/>
                <a:gd name="T83" fmla="*/ 2147483647 h 1617"/>
                <a:gd name="T84" fmla="*/ 2147483647 w 2694"/>
                <a:gd name="T85" fmla="*/ 2147483647 h 1617"/>
                <a:gd name="T86" fmla="*/ 2147483647 w 2694"/>
                <a:gd name="T87" fmla="*/ 2147483647 h 1617"/>
                <a:gd name="T88" fmla="*/ 2147483647 w 2694"/>
                <a:gd name="T89" fmla="*/ 2147483647 h 1617"/>
                <a:gd name="T90" fmla="*/ 2147483647 w 2694"/>
                <a:gd name="T91" fmla="*/ 2147483647 h 1617"/>
                <a:gd name="T92" fmla="*/ 2147483647 w 2694"/>
                <a:gd name="T93" fmla="*/ 2147483647 h 1617"/>
                <a:gd name="T94" fmla="*/ 2147483647 w 2694"/>
                <a:gd name="T95" fmla="*/ 2147483647 h 1617"/>
                <a:gd name="T96" fmla="*/ 2147483647 w 2694"/>
                <a:gd name="T97" fmla="*/ 2147483647 h 1617"/>
                <a:gd name="T98" fmla="*/ 2147483647 w 2694"/>
                <a:gd name="T99" fmla="*/ 2147483647 h 1617"/>
                <a:gd name="T100" fmla="*/ 2147483647 w 2694"/>
                <a:gd name="T101" fmla="*/ 2147483647 h 1617"/>
                <a:gd name="T102" fmla="*/ 2147483647 w 2694"/>
                <a:gd name="T103" fmla="*/ 2147483647 h 1617"/>
                <a:gd name="T104" fmla="*/ 2147483647 w 2694"/>
                <a:gd name="T105" fmla="*/ 2147483647 h 1617"/>
                <a:gd name="T106" fmla="*/ 2147483647 w 2694"/>
                <a:gd name="T107" fmla="*/ 2147483647 h 1617"/>
                <a:gd name="T108" fmla="*/ 2147483647 w 2694"/>
                <a:gd name="T109" fmla="*/ 2147483647 h 1617"/>
                <a:gd name="T110" fmla="*/ 2147483647 w 2694"/>
                <a:gd name="T111" fmla="*/ 2147483647 h 1617"/>
                <a:gd name="T112" fmla="*/ 2147483647 w 2694"/>
                <a:gd name="T113" fmla="*/ 2147483647 h 1617"/>
                <a:gd name="T114" fmla="*/ 2147483647 w 2694"/>
                <a:gd name="T115" fmla="*/ 2147483647 h 1617"/>
                <a:gd name="T116" fmla="*/ 2147483647 w 2694"/>
                <a:gd name="T117" fmla="*/ 2147483647 h 1617"/>
                <a:gd name="T118" fmla="*/ 2147483647 w 2694"/>
                <a:gd name="T119" fmla="*/ 2147483647 h 16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694" h="1617" extrusionOk="0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6" name="Google Shape;445;p3"/>
            <p:cNvSpPr>
              <a:spLocks/>
            </p:cNvSpPr>
            <p:nvPr/>
          </p:nvSpPr>
          <p:spPr bwMode="auto">
            <a:xfrm>
              <a:off x="3790744" y="4430105"/>
              <a:ext cx="113886" cy="123877"/>
            </a:xfrm>
            <a:custGeom>
              <a:avLst/>
              <a:gdLst>
                <a:gd name="T0" fmla="*/ 2147483647 w 2291"/>
                <a:gd name="T1" fmla="*/ 0 h 2492"/>
                <a:gd name="T2" fmla="*/ 2147483647 w 2291"/>
                <a:gd name="T3" fmla="*/ 2147483647 h 2492"/>
                <a:gd name="T4" fmla="*/ 2147483647 w 2291"/>
                <a:gd name="T5" fmla="*/ 2147483647 h 2492"/>
                <a:gd name="T6" fmla="*/ 2147483647 w 2291"/>
                <a:gd name="T7" fmla="*/ 2147483647 h 2492"/>
                <a:gd name="T8" fmla="*/ 2147483647 w 2291"/>
                <a:gd name="T9" fmla="*/ 2147483647 h 2492"/>
                <a:gd name="T10" fmla="*/ 2147483647 w 2291"/>
                <a:gd name="T11" fmla="*/ 2147483647 h 2492"/>
                <a:gd name="T12" fmla="*/ 2147483647 w 2291"/>
                <a:gd name="T13" fmla="*/ 2147483647 h 2492"/>
                <a:gd name="T14" fmla="*/ 2147483647 w 2291"/>
                <a:gd name="T15" fmla="*/ 2147483647 h 2492"/>
                <a:gd name="T16" fmla="*/ 2147483647 w 2291"/>
                <a:gd name="T17" fmla="*/ 2147483647 h 2492"/>
                <a:gd name="T18" fmla="*/ 2147483647 w 2291"/>
                <a:gd name="T19" fmla="*/ 2147483647 h 2492"/>
                <a:gd name="T20" fmla="*/ 2147483647 w 2291"/>
                <a:gd name="T21" fmla="*/ 2147483647 h 2492"/>
                <a:gd name="T22" fmla="*/ 2147483647 w 2291"/>
                <a:gd name="T23" fmla="*/ 2147483647 h 2492"/>
                <a:gd name="T24" fmla="*/ 2147483647 w 2291"/>
                <a:gd name="T25" fmla="*/ 2147483647 h 2492"/>
                <a:gd name="T26" fmla="*/ 2147483647 w 2291"/>
                <a:gd name="T27" fmla="*/ 2147483647 h 2492"/>
                <a:gd name="T28" fmla="*/ 2147483647 w 2291"/>
                <a:gd name="T29" fmla="*/ 2147483647 h 2492"/>
                <a:gd name="T30" fmla="*/ 2147483647 w 2291"/>
                <a:gd name="T31" fmla="*/ 2147483647 h 2492"/>
                <a:gd name="T32" fmla="*/ 2147483647 w 2291"/>
                <a:gd name="T33" fmla="*/ 2147483647 h 2492"/>
                <a:gd name="T34" fmla="*/ 2147483647 w 2291"/>
                <a:gd name="T35" fmla="*/ 2147483647 h 2492"/>
                <a:gd name="T36" fmla="*/ 2147483647 w 2291"/>
                <a:gd name="T37" fmla="*/ 2147483647 h 2492"/>
                <a:gd name="T38" fmla="*/ 2147483647 w 2291"/>
                <a:gd name="T39" fmla="*/ 2147483647 h 2492"/>
                <a:gd name="T40" fmla="*/ 2147483647 w 2291"/>
                <a:gd name="T41" fmla="*/ 2147483647 h 2492"/>
                <a:gd name="T42" fmla="*/ 2147483647 w 2291"/>
                <a:gd name="T43" fmla="*/ 2147483647 h 2492"/>
                <a:gd name="T44" fmla="*/ 2147483647 w 2291"/>
                <a:gd name="T45" fmla="*/ 2147483647 h 2492"/>
                <a:gd name="T46" fmla="*/ 2147483647 w 2291"/>
                <a:gd name="T47" fmla="*/ 2147483647 h 2492"/>
                <a:gd name="T48" fmla="*/ 2147483647 w 2291"/>
                <a:gd name="T49" fmla="*/ 2147483647 h 2492"/>
                <a:gd name="T50" fmla="*/ 2147483647 w 2291"/>
                <a:gd name="T51" fmla="*/ 2147483647 h 2492"/>
                <a:gd name="T52" fmla="*/ 2147483647 w 2291"/>
                <a:gd name="T53" fmla="*/ 2147483647 h 2492"/>
                <a:gd name="T54" fmla="*/ 2147483647 w 2291"/>
                <a:gd name="T55" fmla="*/ 2147483647 h 2492"/>
                <a:gd name="T56" fmla="*/ 2147483647 w 2291"/>
                <a:gd name="T57" fmla="*/ 2147483647 h 2492"/>
                <a:gd name="T58" fmla="*/ 2147483647 w 2291"/>
                <a:gd name="T59" fmla="*/ 2147483647 h 2492"/>
                <a:gd name="T60" fmla="*/ 2147483647 w 2291"/>
                <a:gd name="T61" fmla="*/ 2147483647 h 2492"/>
                <a:gd name="T62" fmla="*/ 2147483647 w 2291"/>
                <a:gd name="T63" fmla="*/ 2147483647 h 2492"/>
                <a:gd name="T64" fmla="*/ 2147483647 w 2291"/>
                <a:gd name="T65" fmla="*/ 2147483647 h 2492"/>
                <a:gd name="T66" fmla="*/ 2147483647 w 2291"/>
                <a:gd name="T67" fmla="*/ 2147483647 h 2492"/>
                <a:gd name="T68" fmla="*/ 2147483647 w 2291"/>
                <a:gd name="T69" fmla="*/ 2147483647 h 2492"/>
                <a:gd name="T70" fmla="*/ 2147483647 w 2291"/>
                <a:gd name="T71" fmla="*/ 2147483647 h 2492"/>
                <a:gd name="T72" fmla="*/ 2147483647 w 2291"/>
                <a:gd name="T73" fmla="*/ 2147483647 h 2492"/>
                <a:gd name="T74" fmla="*/ 2147483647 w 2291"/>
                <a:gd name="T75" fmla="*/ 0 h 2492"/>
                <a:gd name="T76" fmla="*/ 2147483647 w 2291"/>
                <a:gd name="T77" fmla="*/ 0 h 24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91" h="2492" extrusionOk="0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7" name="Google Shape;446;p3"/>
            <p:cNvSpPr>
              <a:spLocks/>
            </p:cNvSpPr>
            <p:nvPr/>
          </p:nvSpPr>
          <p:spPr bwMode="auto">
            <a:xfrm>
              <a:off x="3822559" y="4476981"/>
              <a:ext cx="38525" cy="40215"/>
            </a:xfrm>
            <a:custGeom>
              <a:avLst/>
              <a:gdLst>
                <a:gd name="T0" fmla="*/ 2147483647 w 775"/>
                <a:gd name="T1" fmla="*/ 2147483647 h 809"/>
                <a:gd name="T2" fmla="*/ 2147483647 w 775"/>
                <a:gd name="T3" fmla="*/ 2147483647 h 809"/>
                <a:gd name="T4" fmla="*/ 2147483647 w 775"/>
                <a:gd name="T5" fmla="*/ 2147483647 h 809"/>
                <a:gd name="T6" fmla="*/ 2147483647 w 775"/>
                <a:gd name="T7" fmla="*/ 2147483647 h 809"/>
                <a:gd name="T8" fmla="*/ 2147483647 w 775"/>
                <a:gd name="T9" fmla="*/ 2147483647 h 809"/>
                <a:gd name="T10" fmla="*/ 2147483647 w 775"/>
                <a:gd name="T11" fmla="*/ 2147483647 h 809"/>
                <a:gd name="T12" fmla="*/ 2147483647 w 775"/>
                <a:gd name="T13" fmla="*/ 2147483647 h 809"/>
                <a:gd name="T14" fmla="*/ 2147483647 w 775"/>
                <a:gd name="T15" fmla="*/ 2147483647 h 809"/>
                <a:gd name="T16" fmla="*/ 2147483647 w 775"/>
                <a:gd name="T17" fmla="*/ 2147483647 h 809"/>
                <a:gd name="T18" fmla="*/ 2147483647 w 775"/>
                <a:gd name="T19" fmla="*/ 2147483647 h 809"/>
                <a:gd name="T20" fmla="*/ 2147483647 w 775"/>
                <a:gd name="T21" fmla="*/ 2147483647 h 809"/>
                <a:gd name="T22" fmla="*/ 2147483647 w 775"/>
                <a:gd name="T23" fmla="*/ 2147483647 h 809"/>
                <a:gd name="T24" fmla="*/ 2147483647 w 775"/>
                <a:gd name="T25" fmla="*/ 2147483647 h 809"/>
                <a:gd name="T26" fmla="*/ 2147483647 w 775"/>
                <a:gd name="T27" fmla="*/ 2147483647 h 809"/>
                <a:gd name="T28" fmla="*/ 2147483647 w 775"/>
                <a:gd name="T29" fmla="*/ 2147483647 h 809"/>
                <a:gd name="T30" fmla="*/ 2147483647 w 775"/>
                <a:gd name="T31" fmla="*/ 0 h 809"/>
                <a:gd name="T32" fmla="*/ 2147483647 w 775"/>
                <a:gd name="T33" fmla="*/ 2147483647 h 809"/>
                <a:gd name="T34" fmla="*/ 2147483647 w 775"/>
                <a:gd name="T35" fmla="*/ 2147483647 h 809"/>
                <a:gd name="T36" fmla="*/ 2147483647 w 775"/>
                <a:gd name="T37" fmla="*/ 2147483647 h 809"/>
                <a:gd name="T38" fmla="*/ 2147483647 w 775"/>
                <a:gd name="T39" fmla="*/ 2147483647 h 809"/>
                <a:gd name="T40" fmla="*/ 2147483647 w 775"/>
                <a:gd name="T41" fmla="*/ 2147483647 h 809"/>
                <a:gd name="T42" fmla="*/ 2147483647 w 775"/>
                <a:gd name="T43" fmla="*/ 2147483647 h 809"/>
                <a:gd name="T44" fmla="*/ 2147483647 w 775"/>
                <a:gd name="T45" fmla="*/ 2147483647 h 809"/>
                <a:gd name="T46" fmla="*/ 2147483647 w 775"/>
                <a:gd name="T47" fmla="*/ 2147483647 h 809"/>
                <a:gd name="T48" fmla="*/ 2147483647 w 775"/>
                <a:gd name="T49" fmla="*/ 2147483647 h 809"/>
                <a:gd name="T50" fmla="*/ 2147483647 w 775"/>
                <a:gd name="T51" fmla="*/ 2147483647 h 809"/>
                <a:gd name="T52" fmla="*/ 2147483647 w 775"/>
                <a:gd name="T53" fmla="*/ 2147483647 h 809"/>
                <a:gd name="T54" fmla="*/ 2147483647 w 775"/>
                <a:gd name="T55" fmla="*/ 2147483647 h 809"/>
                <a:gd name="T56" fmla="*/ 2147483647 w 775"/>
                <a:gd name="T57" fmla="*/ 2147483647 h 809"/>
                <a:gd name="T58" fmla="*/ 2147483647 w 775"/>
                <a:gd name="T59" fmla="*/ 2147483647 h 809"/>
                <a:gd name="T60" fmla="*/ 2147483647 w 775"/>
                <a:gd name="T61" fmla="*/ 0 h 809"/>
                <a:gd name="T62" fmla="*/ 2147483647 w 775"/>
                <a:gd name="T63" fmla="*/ 0 h 80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75" h="809" extrusionOk="0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8" name="Google Shape;447;p3"/>
            <p:cNvSpPr>
              <a:spLocks/>
            </p:cNvSpPr>
            <p:nvPr/>
          </p:nvSpPr>
          <p:spPr bwMode="auto">
            <a:xfrm>
              <a:off x="3750579" y="4711264"/>
              <a:ext cx="113886" cy="123927"/>
            </a:xfrm>
            <a:custGeom>
              <a:avLst/>
              <a:gdLst>
                <a:gd name="T0" fmla="*/ 2147483647 w 2291"/>
                <a:gd name="T1" fmla="*/ 2147483647 h 2493"/>
                <a:gd name="T2" fmla="*/ 2147483647 w 2291"/>
                <a:gd name="T3" fmla="*/ 2147483647 h 2493"/>
                <a:gd name="T4" fmla="*/ 2147483647 w 2291"/>
                <a:gd name="T5" fmla="*/ 2147483647 h 2493"/>
                <a:gd name="T6" fmla="*/ 2147483647 w 2291"/>
                <a:gd name="T7" fmla="*/ 2147483647 h 2493"/>
                <a:gd name="T8" fmla="*/ 2147483647 w 2291"/>
                <a:gd name="T9" fmla="*/ 2147483647 h 2493"/>
                <a:gd name="T10" fmla="*/ 2147483647 w 2291"/>
                <a:gd name="T11" fmla="*/ 2147483647 h 2493"/>
                <a:gd name="T12" fmla="*/ 2147483647 w 2291"/>
                <a:gd name="T13" fmla="*/ 2147483647 h 2493"/>
                <a:gd name="T14" fmla="*/ 2147483647 w 2291"/>
                <a:gd name="T15" fmla="*/ 2147483647 h 2493"/>
                <a:gd name="T16" fmla="*/ 2147483647 w 2291"/>
                <a:gd name="T17" fmla="*/ 2147483647 h 2493"/>
                <a:gd name="T18" fmla="*/ 2147483647 w 2291"/>
                <a:gd name="T19" fmla="*/ 2147483647 h 2493"/>
                <a:gd name="T20" fmla="*/ 2147483647 w 2291"/>
                <a:gd name="T21" fmla="*/ 2147483647 h 2493"/>
                <a:gd name="T22" fmla="*/ 2147483647 w 2291"/>
                <a:gd name="T23" fmla="*/ 2147483647 h 2493"/>
                <a:gd name="T24" fmla="*/ 2147483647 w 2291"/>
                <a:gd name="T25" fmla="*/ 2147483647 h 2493"/>
                <a:gd name="T26" fmla="*/ 2147483647 w 2291"/>
                <a:gd name="T27" fmla="*/ 2147483647 h 2493"/>
                <a:gd name="T28" fmla="*/ 2147483647 w 2291"/>
                <a:gd name="T29" fmla="*/ 2147483647 h 2493"/>
                <a:gd name="T30" fmla="*/ 2147483647 w 2291"/>
                <a:gd name="T31" fmla="*/ 2147483647 h 2493"/>
                <a:gd name="T32" fmla="*/ 2147483647 w 2291"/>
                <a:gd name="T33" fmla="*/ 2147483647 h 2493"/>
                <a:gd name="T34" fmla="*/ 2147483647 w 2291"/>
                <a:gd name="T35" fmla="*/ 2147483647 h 2493"/>
                <a:gd name="T36" fmla="*/ 2147483647 w 2291"/>
                <a:gd name="T37" fmla="*/ 2147483647 h 2493"/>
                <a:gd name="T38" fmla="*/ 2147483647 w 2291"/>
                <a:gd name="T39" fmla="*/ 2147483647 h 2493"/>
                <a:gd name="T40" fmla="*/ 2147483647 w 2291"/>
                <a:gd name="T41" fmla="*/ 2147483647 h 2493"/>
                <a:gd name="T42" fmla="*/ 2147483647 w 2291"/>
                <a:gd name="T43" fmla="*/ 2147483647 h 2493"/>
                <a:gd name="T44" fmla="*/ 2147483647 w 2291"/>
                <a:gd name="T45" fmla="*/ 2147483647 h 2493"/>
                <a:gd name="T46" fmla="*/ 2147483647 w 2291"/>
                <a:gd name="T47" fmla="*/ 2147483647 h 2493"/>
                <a:gd name="T48" fmla="*/ 2147483647 w 2291"/>
                <a:gd name="T49" fmla="*/ 2147483647 h 2493"/>
                <a:gd name="T50" fmla="*/ 2147483647 w 2291"/>
                <a:gd name="T51" fmla="*/ 2147483647 h 2493"/>
                <a:gd name="T52" fmla="*/ 2147483647 w 2291"/>
                <a:gd name="T53" fmla="*/ 2147483647 h 2493"/>
                <a:gd name="T54" fmla="*/ 2147483647 w 2291"/>
                <a:gd name="T55" fmla="*/ 2147483647 h 2493"/>
                <a:gd name="T56" fmla="*/ 2147483647 w 2291"/>
                <a:gd name="T57" fmla="*/ 2147483647 h 2493"/>
                <a:gd name="T58" fmla="*/ 2147483647 w 2291"/>
                <a:gd name="T59" fmla="*/ 2147483647 h 2493"/>
                <a:gd name="T60" fmla="*/ 2147483647 w 2291"/>
                <a:gd name="T61" fmla="*/ 2147483647 h 2493"/>
                <a:gd name="T62" fmla="*/ 2147483647 w 2291"/>
                <a:gd name="T63" fmla="*/ 2147483647 h 2493"/>
                <a:gd name="T64" fmla="*/ 2147483647 w 2291"/>
                <a:gd name="T65" fmla="*/ 2147483647 h 2493"/>
                <a:gd name="T66" fmla="*/ 2147483647 w 2291"/>
                <a:gd name="T67" fmla="*/ 2147483647 h 2493"/>
                <a:gd name="T68" fmla="*/ 2147483647 w 2291"/>
                <a:gd name="T69" fmla="*/ 2147483647 h 2493"/>
                <a:gd name="T70" fmla="*/ 2147483647 w 2291"/>
                <a:gd name="T71" fmla="*/ 2147483647 h 2493"/>
                <a:gd name="T72" fmla="*/ 2147483647 w 2291"/>
                <a:gd name="T73" fmla="*/ 2147483647 h 2493"/>
                <a:gd name="T74" fmla="*/ 2147483647 w 2291"/>
                <a:gd name="T75" fmla="*/ 2147483647 h 2493"/>
                <a:gd name="T76" fmla="*/ 2147483647 w 2291"/>
                <a:gd name="T77" fmla="*/ 2147483647 h 249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91" h="2493" extrusionOk="0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9" name="Google Shape;448;p3"/>
            <p:cNvSpPr>
              <a:spLocks/>
            </p:cNvSpPr>
            <p:nvPr/>
          </p:nvSpPr>
          <p:spPr bwMode="auto">
            <a:xfrm>
              <a:off x="3859394" y="4615871"/>
              <a:ext cx="36835" cy="43546"/>
            </a:xfrm>
            <a:custGeom>
              <a:avLst/>
              <a:gdLst>
                <a:gd name="T0" fmla="*/ 2147483647 w 741"/>
                <a:gd name="T1" fmla="*/ 2147483647 h 876"/>
                <a:gd name="T2" fmla="*/ 2147483647 w 741"/>
                <a:gd name="T3" fmla="*/ 2147483647 h 876"/>
                <a:gd name="T4" fmla="*/ 2147483647 w 741"/>
                <a:gd name="T5" fmla="*/ 2147483647 h 876"/>
                <a:gd name="T6" fmla="*/ 2147483647 w 741"/>
                <a:gd name="T7" fmla="*/ 2147483647 h 876"/>
                <a:gd name="T8" fmla="*/ 0 w 741"/>
                <a:gd name="T9" fmla="*/ 2147483647 h 876"/>
                <a:gd name="T10" fmla="*/ 0 w 741"/>
                <a:gd name="T11" fmla="*/ 2147483647 h 876"/>
                <a:gd name="T12" fmla="*/ 2147483647 w 741"/>
                <a:gd name="T13" fmla="*/ 2147483647 h 876"/>
                <a:gd name="T14" fmla="*/ 2147483647 w 741"/>
                <a:gd name="T15" fmla="*/ 2147483647 h 876"/>
                <a:gd name="T16" fmla="*/ 2147483647 w 741"/>
                <a:gd name="T17" fmla="*/ 2147483647 h 876"/>
                <a:gd name="T18" fmla="*/ 2147483647 w 741"/>
                <a:gd name="T19" fmla="*/ 2147483647 h 876"/>
                <a:gd name="T20" fmla="*/ 2147483647 w 741"/>
                <a:gd name="T21" fmla="*/ 2147483647 h 876"/>
                <a:gd name="T22" fmla="*/ 2147483647 w 741"/>
                <a:gd name="T23" fmla="*/ 2147483647 h 876"/>
                <a:gd name="T24" fmla="*/ 2147483647 w 741"/>
                <a:gd name="T25" fmla="*/ 2147483647 h 876"/>
                <a:gd name="T26" fmla="*/ 2147483647 w 741"/>
                <a:gd name="T27" fmla="*/ 2147483647 h 876"/>
                <a:gd name="T28" fmla="*/ 2147483647 w 741"/>
                <a:gd name="T29" fmla="*/ 2147483647 h 876"/>
                <a:gd name="T30" fmla="*/ 2147483647 w 741"/>
                <a:gd name="T31" fmla="*/ 2147483647 h 876"/>
                <a:gd name="T32" fmla="*/ 2147483647 w 741"/>
                <a:gd name="T33" fmla="*/ 2147483647 h 876"/>
                <a:gd name="T34" fmla="*/ 2147483647 w 741"/>
                <a:gd name="T35" fmla="*/ 2147483647 h 876"/>
                <a:gd name="T36" fmla="*/ 2147483647 w 741"/>
                <a:gd name="T37" fmla="*/ 2147483647 h 876"/>
                <a:gd name="T38" fmla="*/ 2147483647 w 741"/>
                <a:gd name="T39" fmla="*/ 2147483647 h 876"/>
                <a:gd name="T40" fmla="*/ 2147483647 w 741"/>
                <a:gd name="T41" fmla="*/ 2147483647 h 876"/>
                <a:gd name="T42" fmla="*/ 2147483647 w 741"/>
                <a:gd name="T43" fmla="*/ 2147483647 h 87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41" h="876" extrusionOk="0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0" name="Google Shape;449;p3"/>
            <p:cNvSpPr>
              <a:spLocks/>
            </p:cNvSpPr>
            <p:nvPr/>
          </p:nvSpPr>
          <p:spPr bwMode="auto">
            <a:xfrm>
              <a:off x="3780703" y="4433435"/>
              <a:ext cx="15112" cy="120547"/>
            </a:xfrm>
            <a:custGeom>
              <a:avLst/>
              <a:gdLst>
                <a:gd name="T0" fmla="*/ 2147483647 w 304"/>
                <a:gd name="T1" fmla="*/ 2147483647 h 2425"/>
                <a:gd name="T2" fmla="*/ 2147483647 w 304"/>
                <a:gd name="T3" fmla="*/ 2147483647 h 2425"/>
                <a:gd name="T4" fmla="*/ 2147483647 w 304"/>
                <a:gd name="T5" fmla="*/ 2147483647 h 2425"/>
                <a:gd name="T6" fmla="*/ 2147483647 w 304"/>
                <a:gd name="T7" fmla="*/ 2147483647 h 2425"/>
                <a:gd name="T8" fmla="*/ 2147483647 w 304"/>
                <a:gd name="T9" fmla="*/ 2147483647 h 2425"/>
                <a:gd name="T10" fmla="*/ 2147483647 w 304"/>
                <a:gd name="T11" fmla="*/ 2147483647 h 2425"/>
                <a:gd name="T12" fmla="*/ 2147483647 w 304"/>
                <a:gd name="T13" fmla="*/ 2147483647 h 2425"/>
                <a:gd name="T14" fmla="*/ 2147483647 w 304"/>
                <a:gd name="T15" fmla="*/ 2147483647 h 2425"/>
                <a:gd name="T16" fmla="*/ 2147483647 w 304"/>
                <a:gd name="T17" fmla="*/ 2147483647 h 2425"/>
                <a:gd name="T18" fmla="*/ 2147483647 w 304"/>
                <a:gd name="T19" fmla="*/ 2147483647 h 2425"/>
                <a:gd name="T20" fmla="*/ 2147483647 w 304"/>
                <a:gd name="T21" fmla="*/ 2147483647 h 2425"/>
                <a:gd name="T22" fmla="*/ 2147483647 w 304"/>
                <a:gd name="T23" fmla="*/ 2147483647 h 2425"/>
                <a:gd name="T24" fmla="*/ 2147483647 w 304"/>
                <a:gd name="T25" fmla="*/ 2147483647 h 2425"/>
                <a:gd name="T26" fmla="*/ 2147483647 w 304"/>
                <a:gd name="T27" fmla="*/ 2147483647 h 2425"/>
                <a:gd name="T28" fmla="*/ 2147483647 w 304"/>
                <a:gd name="T29" fmla="*/ 2147483647 h 2425"/>
                <a:gd name="T30" fmla="*/ 2147483647 w 304"/>
                <a:gd name="T31" fmla="*/ 2147483647 h 2425"/>
                <a:gd name="T32" fmla="*/ 2147483647 w 304"/>
                <a:gd name="T33" fmla="*/ 2147483647 h 2425"/>
                <a:gd name="T34" fmla="*/ 2147483647 w 304"/>
                <a:gd name="T35" fmla="*/ 2147483647 h 2425"/>
                <a:gd name="T36" fmla="*/ 2147483647 w 304"/>
                <a:gd name="T37" fmla="*/ 2147483647 h 2425"/>
                <a:gd name="T38" fmla="*/ 2147483647 w 304"/>
                <a:gd name="T39" fmla="*/ 2147483647 h 24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04" h="2425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1" name="Google Shape;450;p3"/>
            <p:cNvSpPr>
              <a:spLocks/>
            </p:cNvSpPr>
            <p:nvPr/>
          </p:nvSpPr>
          <p:spPr bwMode="auto">
            <a:xfrm>
              <a:off x="3805806" y="4568994"/>
              <a:ext cx="128948" cy="123927"/>
            </a:xfrm>
            <a:custGeom>
              <a:avLst/>
              <a:gdLst>
                <a:gd name="T0" fmla="*/ 2147483647 w 2594"/>
                <a:gd name="T1" fmla="*/ 2147483647 h 2493"/>
                <a:gd name="T2" fmla="*/ 2147483647 w 2594"/>
                <a:gd name="T3" fmla="*/ 2147483647 h 2493"/>
                <a:gd name="T4" fmla="*/ 2147483647 w 2594"/>
                <a:gd name="T5" fmla="*/ 2147483647 h 2493"/>
                <a:gd name="T6" fmla="*/ 2147483647 w 2594"/>
                <a:gd name="T7" fmla="*/ 2147483647 h 2493"/>
                <a:gd name="T8" fmla="*/ 2147483647 w 2594"/>
                <a:gd name="T9" fmla="*/ 2147483647 h 2493"/>
                <a:gd name="T10" fmla="*/ 2147483647 w 2594"/>
                <a:gd name="T11" fmla="*/ 2147483647 h 2493"/>
                <a:gd name="T12" fmla="*/ 2147483647 w 2594"/>
                <a:gd name="T13" fmla="*/ 2147483647 h 2493"/>
                <a:gd name="T14" fmla="*/ 2147483647 w 2594"/>
                <a:gd name="T15" fmla="*/ 2147483647 h 2493"/>
                <a:gd name="T16" fmla="*/ 2147483647 w 2594"/>
                <a:gd name="T17" fmla="*/ 2147483647 h 2493"/>
                <a:gd name="T18" fmla="*/ 2147483647 w 2594"/>
                <a:gd name="T19" fmla="*/ 2147483647 h 2493"/>
                <a:gd name="T20" fmla="*/ 2147483647 w 2594"/>
                <a:gd name="T21" fmla="*/ 2147483647 h 2493"/>
                <a:gd name="T22" fmla="*/ 2147483647 w 2594"/>
                <a:gd name="T23" fmla="*/ 2147483647 h 2493"/>
                <a:gd name="T24" fmla="*/ 2147483647 w 2594"/>
                <a:gd name="T25" fmla="*/ 2147483647 h 2493"/>
                <a:gd name="T26" fmla="*/ 2147483647 w 2594"/>
                <a:gd name="T27" fmla="*/ 2147483647 h 2493"/>
                <a:gd name="T28" fmla="*/ 2147483647 w 2594"/>
                <a:gd name="T29" fmla="*/ 2147483647 h 2493"/>
                <a:gd name="T30" fmla="*/ 2147483647 w 2594"/>
                <a:gd name="T31" fmla="*/ 2147483647 h 2493"/>
                <a:gd name="T32" fmla="*/ 2147483647 w 2594"/>
                <a:gd name="T33" fmla="*/ 2147483647 h 2493"/>
                <a:gd name="T34" fmla="*/ 2147483647 w 2594"/>
                <a:gd name="T35" fmla="*/ 2147483647 h 2493"/>
                <a:gd name="T36" fmla="*/ 2147483647 w 2594"/>
                <a:gd name="T37" fmla="*/ 2147483647 h 2493"/>
                <a:gd name="T38" fmla="*/ 2147483647 w 2594"/>
                <a:gd name="T39" fmla="*/ 2147483647 h 2493"/>
                <a:gd name="T40" fmla="*/ 2147483647 w 2594"/>
                <a:gd name="T41" fmla="*/ 2147483647 h 2493"/>
                <a:gd name="T42" fmla="*/ 2147483647 w 2594"/>
                <a:gd name="T43" fmla="*/ 2147483647 h 2493"/>
                <a:gd name="T44" fmla="*/ 2147483647 w 2594"/>
                <a:gd name="T45" fmla="*/ 2147483647 h 2493"/>
                <a:gd name="T46" fmla="*/ 2147483647 w 2594"/>
                <a:gd name="T47" fmla="*/ 2147483647 h 2493"/>
                <a:gd name="T48" fmla="*/ 2147483647 w 2594"/>
                <a:gd name="T49" fmla="*/ 2147483647 h 2493"/>
                <a:gd name="T50" fmla="*/ 2147483647 w 2594"/>
                <a:gd name="T51" fmla="*/ 2147483647 h 2493"/>
                <a:gd name="T52" fmla="*/ 2147483647 w 2594"/>
                <a:gd name="T53" fmla="*/ 2147483647 h 2493"/>
                <a:gd name="T54" fmla="*/ 2147483647 w 2594"/>
                <a:gd name="T55" fmla="*/ 2147483647 h 2493"/>
                <a:gd name="T56" fmla="*/ 2147483647 w 2594"/>
                <a:gd name="T57" fmla="*/ 2147483647 h 2493"/>
                <a:gd name="T58" fmla="*/ 2147483647 w 2594"/>
                <a:gd name="T59" fmla="*/ 2147483647 h 2493"/>
                <a:gd name="T60" fmla="*/ 2147483647 w 2594"/>
                <a:gd name="T61" fmla="*/ 2147483647 h 2493"/>
                <a:gd name="T62" fmla="*/ 2147483647 w 2594"/>
                <a:gd name="T63" fmla="*/ 2147483647 h 2493"/>
                <a:gd name="T64" fmla="*/ 2147483647 w 2594"/>
                <a:gd name="T65" fmla="*/ 2147483647 h 2493"/>
                <a:gd name="T66" fmla="*/ 2147483647 w 2594"/>
                <a:gd name="T67" fmla="*/ 2147483647 h 2493"/>
                <a:gd name="T68" fmla="*/ 2147483647 w 2594"/>
                <a:gd name="T69" fmla="*/ 2147483647 h 2493"/>
                <a:gd name="T70" fmla="*/ 2147483647 w 2594"/>
                <a:gd name="T71" fmla="*/ 2147483647 h 2493"/>
                <a:gd name="T72" fmla="*/ 2147483647 w 2594"/>
                <a:gd name="T73" fmla="*/ 2147483647 h 2493"/>
                <a:gd name="T74" fmla="*/ 2147483647 w 2594"/>
                <a:gd name="T75" fmla="*/ 2147483647 h 2493"/>
                <a:gd name="T76" fmla="*/ 2147483647 w 2594"/>
                <a:gd name="T77" fmla="*/ 2147483647 h 2493"/>
                <a:gd name="T78" fmla="*/ 2147483647 w 2594"/>
                <a:gd name="T79" fmla="*/ 2147483647 h 2493"/>
                <a:gd name="T80" fmla="*/ 2147483647 w 2594"/>
                <a:gd name="T81" fmla="*/ 2147483647 h 2493"/>
                <a:gd name="T82" fmla="*/ 2147483647 w 2594"/>
                <a:gd name="T83" fmla="*/ 2147483647 h 2493"/>
                <a:gd name="T84" fmla="*/ 2147483647 w 2594"/>
                <a:gd name="T85" fmla="*/ 2147483647 h 2493"/>
                <a:gd name="T86" fmla="*/ 2147483647 w 2594"/>
                <a:gd name="T87" fmla="*/ 2147483647 h 2493"/>
                <a:gd name="T88" fmla="*/ 2147483647 w 2594"/>
                <a:gd name="T89" fmla="*/ 2147483647 h 2493"/>
                <a:gd name="T90" fmla="*/ 2147483647 w 2594"/>
                <a:gd name="T91" fmla="*/ 2147483647 h 2493"/>
                <a:gd name="T92" fmla="*/ 2147483647 w 2594"/>
                <a:gd name="T93" fmla="*/ 2147483647 h 2493"/>
                <a:gd name="T94" fmla="*/ 2147483647 w 2594"/>
                <a:gd name="T95" fmla="*/ 2147483647 h 2493"/>
                <a:gd name="T96" fmla="*/ 2147483647 w 2594"/>
                <a:gd name="T97" fmla="*/ 2147483647 h 2493"/>
                <a:gd name="T98" fmla="*/ 2147483647 w 2594"/>
                <a:gd name="T99" fmla="*/ 2147483647 h 2493"/>
                <a:gd name="T100" fmla="*/ 2147483647 w 2594"/>
                <a:gd name="T101" fmla="*/ 2147483647 h 2493"/>
                <a:gd name="T102" fmla="*/ 2147483647 w 2594"/>
                <a:gd name="T103" fmla="*/ 2147483647 h 2493"/>
                <a:gd name="T104" fmla="*/ 2147483647 w 2594"/>
                <a:gd name="T105" fmla="*/ 2147483647 h 2493"/>
                <a:gd name="T106" fmla="*/ 2147483647 w 2594"/>
                <a:gd name="T107" fmla="*/ 2147483647 h 2493"/>
                <a:gd name="T108" fmla="*/ 2147483647 w 2594"/>
                <a:gd name="T109" fmla="*/ 2147483647 h 2493"/>
                <a:gd name="T110" fmla="*/ 2147483647 w 2594"/>
                <a:gd name="T111" fmla="*/ 2147483647 h 2493"/>
                <a:gd name="T112" fmla="*/ 2147483647 w 2594"/>
                <a:gd name="T113" fmla="*/ 2147483647 h 24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94" h="2493" extrusionOk="0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2" name="Google Shape;451;p3"/>
            <p:cNvSpPr>
              <a:spLocks/>
            </p:cNvSpPr>
            <p:nvPr/>
          </p:nvSpPr>
          <p:spPr bwMode="auto">
            <a:xfrm>
              <a:off x="4066933" y="4426774"/>
              <a:ext cx="125567" cy="135609"/>
            </a:xfrm>
            <a:custGeom>
              <a:avLst/>
              <a:gdLst>
                <a:gd name="T0" fmla="*/ 2147483647 w 2526"/>
                <a:gd name="T1" fmla="*/ 2147483647 h 2728"/>
                <a:gd name="T2" fmla="*/ 2147483647 w 2526"/>
                <a:gd name="T3" fmla="*/ 2147483647 h 2728"/>
                <a:gd name="T4" fmla="*/ 2147483647 w 2526"/>
                <a:gd name="T5" fmla="*/ 2147483647 h 2728"/>
                <a:gd name="T6" fmla="*/ 2147483647 w 2526"/>
                <a:gd name="T7" fmla="*/ 2147483647 h 2728"/>
                <a:gd name="T8" fmla="*/ 2147483647 w 2526"/>
                <a:gd name="T9" fmla="*/ 2147483647 h 2728"/>
                <a:gd name="T10" fmla="*/ 2147483647 w 2526"/>
                <a:gd name="T11" fmla="*/ 2147483647 h 2728"/>
                <a:gd name="T12" fmla="*/ 2147483647 w 2526"/>
                <a:gd name="T13" fmla="*/ 2147483647 h 2728"/>
                <a:gd name="T14" fmla="*/ 2147483647 w 2526"/>
                <a:gd name="T15" fmla="*/ 2147483647 h 2728"/>
                <a:gd name="T16" fmla="*/ 2147483647 w 2526"/>
                <a:gd name="T17" fmla="*/ 2147483647 h 2728"/>
                <a:gd name="T18" fmla="*/ 2147483647 w 2526"/>
                <a:gd name="T19" fmla="*/ 2147483647 h 2728"/>
                <a:gd name="T20" fmla="*/ 2147483647 w 2526"/>
                <a:gd name="T21" fmla="*/ 2147483647 h 2728"/>
                <a:gd name="T22" fmla="*/ 2147483647 w 2526"/>
                <a:gd name="T23" fmla="*/ 2147483647 h 2728"/>
                <a:gd name="T24" fmla="*/ 2147483647 w 2526"/>
                <a:gd name="T25" fmla="*/ 2147483647 h 2728"/>
                <a:gd name="T26" fmla="*/ 2147483647 w 2526"/>
                <a:gd name="T27" fmla="*/ 2147483647 h 2728"/>
                <a:gd name="T28" fmla="*/ 2147483647 w 2526"/>
                <a:gd name="T29" fmla="*/ 2147483647 h 2728"/>
                <a:gd name="T30" fmla="*/ 2147483647 w 2526"/>
                <a:gd name="T31" fmla="*/ 0 h 2728"/>
                <a:gd name="T32" fmla="*/ 2147483647 w 2526"/>
                <a:gd name="T33" fmla="*/ 2147483647 h 2728"/>
                <a:gd name="T34" fmla="*/ 2147483647 w 2526"/>
                <a:gd name="T35" fmla="*/ 2147483647 h 2728"/>
                <a:gd name="T36" fmla="*/ 2147483647 w 2526"/>
                <a:gd name="T37" fmla="*/ 2147483647 h 2728"/>
                <a:gd name="T38" fmla="*/ 2147483647 w 2526"/>
                <a:gd name="T39" fmla="*/ 2147483647 h 2728"/>
                <a:gd name="T40" fmla="*/ 2147483647 w 2526"/>
                <a:gd name="T41" fmla="*/ 2147483647 h 2728"/>
                <a:gd name="T42" fmla="*/ 0 w 2526"/>
                <a:gd name="T43" fmla="*/ 2147483647 h 2728"/>
                <a:gd name="T44" fmla="*/ 0 w 2526"/>
                <a:gd name="T45" fmla="*/ 2147483647 h 2728"/>
                <a:gd name="T46" fmla="*/ 2147483647 w 2526"/>
                <a:gd name="T47" fmla="*/ 2147483647 h 2728"/>
                <a:gd name="T48" fmla="*/ 2147483647 w 2526"/>
                <a:gd name="T49" fmla="*/ 2147483647 h 2728"/>
                <a:gd name="T50" fmla="*/ 2147483647 w 2526"/>
                <a:gd name="T51" fmla="*/ 2147483647 h 2728"/>
                <a:gd name="T52" fmla="*/ 2147483647 w 2526"/>
                <a:gd name="T53" fmla="*/ 2147483647 h 2728"/>
                <a:gd name="T54" fmla="*/ 2147483647 w 2526"/>
                <a:gd name="T55" fmla="*/ 2147483647 h 2728"/>
                <a:gd name="T56" fmla="*/ 2147483647 w 2526"/>
                <a:gd name="T57" fmla="*/ 2147483647 h 2728"/>
                <a:gd name="T58" fmla="*/ 2147483647 w 2526"/>
                <a:gd name="T59" fmla="*/ 2147483647 h 2728"/>
                <a:gd name="T60" fmla="*/ 2147483647 w 2526"/>
                <a:gd name="T61" fmla="*/ 2147483647 h 2728"/>
                <a:gd name="T62" fmla="*/ 2147483647 w 2526"/>
                <a:gd name="T63" fmla="*/ 2147483647 h 2728"/>
                <a:gd name="T64" fmla="*/ 2147483647 w 2526"/>
                <a:gd name="T65" fmla="*/ 2147483647 h 2728"/>
                <a:gd name="T66" fmla="*/ 2147483647 w 2526"/>
                <a:gd name="T67" fmla="*/ 2147483647 h 2728"/>
                <a:gd name="T68" fmla="*/ 2147483647 w 2526"/>
                <a:gd name="T69" fmla="*/ 2147483647 h 2728"/>
                <a:gd name="T70" fmla="*/ 2147483647 w 2526"/>
                <a:gd name="T71" fmla="*/ 2147483647 h 2728"/>
                <a:gd name="T72" fmla="*/ 2147483647 w 2526"/>
                <a:gd name="T73" fmla="*/ 2147483647 h 2728"/>
                <a:gd name="T74" fmla="*/ 2147483647 w 2526"/>
                <a:gd name="T75" fmla="*/ 2147483647 h 2728"/>
                <a:gd name="T76" fmla="*/ 2147483647 w 2526"/>
                <a:gd name="T77" fmla="*/ 2147483647 h 2728"/>
                <a:gd name="T78" fmla="*/ 2147483647 w 2526"/>
                <a:gd name="T79" fmla="*/ 2147483647 h 2728"/>
                <a:gd name="T80" fmla="*/ 2147483647 w 2526"/>
                <a:gd name="T81" fmla="*/ 2147483647 h 2728"/>
                <a:gd name="T82" fmla="*/ 2147483647 w 2526"/>
                <a:gd name="T83" fmla="*/ 2147483647 h 2728"/>
                <a:gd name="T84" fmla="*/ 2147483647 w 2526"/>
                <a:gd name="T85" fmla="*/ 2147483647 h 2728"/>
                <a:gd name="T86" fmla="*/ 2147483647 w 2526"/>
                <a:gd name="T87" fmla="*/ 2147483647 h 2728"/>
                <a:gd name="T88" fmla="*/ 2147483647 w 2526"/>
                <a:gd name="T89" fmla="*/ 2147483647 h 2728"/>
                <a:gd name="T90" fmla="*/ 2147483647 w 2526"/>
                <a:gd name="T91" fmla="*/ 2147483647 h 2728"/>
                <a:gd name="T92" fmla="*/ 2147483647 w 2526"/>
                <a:gd name="T93" fmla="*/ 2147483647 h 2728"/>
                <a:gd name="T94" fmla="*/ 2147483647 w 2526"/>
                <a:gd name="T95" fmla="*/ 2147483647 h 2728"/>
                <a:gd name="T96" fmla="*/ 2147483647 w 2526"/>
                <a:gd name="T97" fmla="*/ 2147483647 h 2728"/>
                <a:gd name="T98" fmla="*/ 2147483647 w 2526"/>
                <a:gd name="T99" fmla="*/ 2147483647 h 2728"/>
                <a:gd name="T100" fmla="*/ 2147483647 w 2526"/>
                <a:gd name="T101" fmla="*/ 2147483647 h 2728"/>
                <a:gd name="T102" fmla="*/ 2147483647 w 2526"/>
                <a:gd name="T103" fmla="*/ 0 h 2728"/>
                <a:gd name="T104" fmla="*/ 2147483647 w 2526"/>
                <a:gd name="T105" fmla="*/ 0 h 272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26" h="2728" extrusionOk="0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3" name="Google Shape;452;p3"/>
            <p:cNvSpPr>
              <a:spLocks/>
            </p:cNvSpPr>
            <p:nvPr/>
          </p:nvSpPr>
          <p:spPr bwMode="auto">
            <a:xfrm>
              <a:off x="3951407" y="4570684"/>
              <a:ext cx="115576" cy="123877"/>
            </a:xfrm>
            <a:custGeom>
              <a:avLst/>
              <a:gdLst>
                <a:gd name="T0" fmla="*/ 2147483647 w 2325"/>
                <a:gd name="T1" fmla="*/ 0 h 2492"/>
                <a:gd name="T2" fmla="*/ 2147483647 w 2325"/>
                <a:gd name="T3" fmla="*/ 2147483647 h 2492"/>
                <a:gd name="T4" fmla="*/ 2147483647 w 2325"/>
                <a:gd name="T5" fmla="*/ 2147483647 h 2492"/>
                <a:gd name="T6" fmla="*/ 2147483647 w 2325"/>
                <a:gd name="T7" fmla="*/ 2147483647 h 2492"/>
                <a:gd name="T8" fmla="*/ 2147483647 w 2325"/>
                <a:gd name="T9" fmla="*/ 2147483647 h 2492"/>
                <a:gd name="T10" fmla="*/ 2147483647 w 2325"/>
                <a:gd name="T11" fmla="*/ 2147483647 h 2492"/>
                <a:gd name="T12" fmla="*/ 2147483647 w 2325"/>
                <a:gd name="T13" fmla="*/ 2147483647 h 2492"/>
                <a:gd name="T14" fmla="*/ 2147483647 w 2325"/>
                <a:gd name="T15" fmla="*/ 2147483647 h 2492"/>
                <a:gd name="T16" fmla="*/ 2147483647 w 2325"/>
                <a:gd name="T17" fmla="*/ 2147483647 h 2492"/>
                <a:gd name="T18" fmla="*/ 2147483647 w 2325"/>
                <a:gd name="T19" fmla="*/ 2147483647 h 2492"/>
                <a:gd name="T20" fmla="*/ 2147483647 w 2325"/>
                <a:gd name="T21" fmla="*/ 2147483647 h 2492"/>
                <a:gd name="T22" fmla="*/ 2147483647 w 2325"/>
                <a:gd name="T23" fmla="*/ 2147483647 h 2492"/>
                <a:gd name="T24" fmla="*/ 2147483647 w 2325"/>
                <a:gd name="T25" fmla="*/ 2147483647 h 2492"/>
                <a:gd name="T26" fmla="*/ 2147483647 w 2325"/>
                <a:gd name="T27" fmla="*/ 2147483647 h 2492"/>
                <a:gd name="T28" fmla="*/ 2147483647 w 2325"/>
                <a:gd name="T29" fmla="*/ 2147483647 h 2492"/>
                <a:gd name="T30" fmla="*/ 2147483647 w 2325"/>
                <a:gd name="T31" fmla="*/ 2147483647 h 2492"/>
                <a:gd name="T32" fmla="*/ 2147483647 w 2325"/>
                <a:gd name="T33" fmla="*/ 2147483647 h 2492"/>
                <a:gd name="T34" fmla="*/ 2147483647 w 2325"/>
                <a:gd name="T35" fmla="*/ 2147483647 h 2492"/>
                <a:gd name="T36" fmla="*/ 2147483647 w 2325"/>
                <a:gd name="T37" fmla="*/ 2147483647 h 2492"/>
                <a:gd name="T38" fmla="*/ 2147483647 w 2325"/>
                <a:gd name="T39" fmla="*/ 2147483647 h 2492"/>
                <a:gd name="T40" fmla="*/ 2147483647 w 2325"/>
                <a:gd name="T41" fmla="*/ 2147483647 h 2492"/>
                <a:gd name="T42" fmla="*/ 2147483647 w 2325"/>
                <a:gd name="T43" fmla="*/ 2147483647 h 2492"/>
                <a:gd name="T44" fmla="*/ 2147483647 w 2325"/>
                <a:gd name="T45" fmla="*/ 2147483647 h 2492"/>
                <a:gd name="T46" fmla="*/ 2147483647 w 2325"/>
                <a:gd name="T47" fmla="*/ 2147483647 h 2492"/>
                <a:gd name="T48" fmla="*/ 2147483647 w 2325"/>
                <a:gd name="T49" fmla="*/ 2147483647 h 2492"/>
                <a:gd name="T50" fmla="*/ 2147483647 w 2325"/>
                <a:gd name="T51" fmla="*/ 2147483647 h 2492"/>
                <a:gd name="T52" fmla="*/ 2147483647 w 2325"/>
                <a:gd name="T53" fmla="*/ 2147483647 h 2492"/>
                <a:gd name="T54" fmla="*/ 2147483647 w 2325"/>
                <a:gd name="T55" fmla="*/ 2147483647 h 2492"/>
                <a:gd name="T56" fmla="*/ 2147483647 w 2325"/>
                <a:gd name="T57" fmla="*/ 2147483647 h 2492"/>
                <a:gd name="T58" fmla="*/ 2147483647 w 2325"/>
                <a:gd name="T59" fmla="*/ 2147483647 h 2492"/>
                <a:gd name="T60" fmla="*/ 2147483647 w 2325"/>
                <a:gd name="T61" fmla="*/ 2147483647 h 2492"/>
                <a:gd name="T62" fmla="*/ 2147483647 w 2325"/>
                <a:gd name="T63" fmla="*/ 2147483647 h 2492"/>
                <a:gd name="T64" fmla="*/ 2147483647 w 2325"/>
                <a:gd name="T65" fmla="*/ 2147483647 h 2492"/>
                <a:gd name="T66" fmla="*/ 2147483647 w 2325"/>
                <a:gd name="T67" fmla="*/ 2147483647 h 2492"/>
                <a:gd name="T68" fmla="*/ 2147483647 w 2325"/>
                <a:gd name="T69" fmla="*/ 2147483647 h 2492"/>
                <a:gd name="T70" fmla="*/ 2147483647 w 2325"/>
                <a:gd name="T71" fmla="*/ 2147483647 h 2492"/>
                <a:gd name="T72" fmla="*/ 2147483647 w 2325"/>
                <a:gd name="T73" fmla="*/ 2147483647 h 2492"/>
                <a:gd name="T74" fmla="*/ 2147483647 w 2325"/>
                <a:gd name="T75" fmla="*/ 0 h 2492"/>
                <a:gd name="T76" fmla="*/ 2147483647 w 2325"/>
                <a:gd name="T77" fmla="*/ 0 h 249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325" h="2492" extrusionOk="0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4" name="Google Shape;453;p3"/>
            <p:cNvSpPr>
              <a:spLocks/>
            </p:cNvSpPr>
            <p:nvPr/>
          </p:nvSpPr>
          <p:spPr bwMode="auto">
            <a:xfrm>
              <a:off x="3961448" y="4473601"/>
              <a:ext cx="45236" cy="36885"/>
            </a:xfrm>
            <a:custGeom>
              <a:avLst/>
              <a:gdLst>
                <a:gd name="T0" fmla="*/ 2147483647 w 910"/>
                <a:gd name="T1" fmla="*/ 2147483647 h 742"/>
                <a:gd name="T2" fmla="*/ 2147483647 w 910"/>
                <a:gd name="T3" fmla="*/ 2147483647 h 742"/>
                <a:gd name="T4" fmla="*/ 2147483647 w 910"/>
                <a:gd name="T5" fmla="*/ 2147483647 h 742"/>
                <a:gd name="T6" fmla="*/ 2147483647 w 910"/>
                <a:gd name="T7" fmla="*/ 2147483647 h 742"/>
                <a:gd name="T8" fmla="*/ 2147483647 w 910"/>
                <a:gd name="T9" fmla="*/ 2147483647 h 742"/>
                <a:gd name="T10" fmla="*/ 2147483647 w 910"/>
                <a:gd name="T11" fmla="*/ 2147483647 h 742"/>
                <a:gd name="T12" fmla="*/ 2147483647 w 910"/>
                <a:gd name="T13" fmla="*/ 2147483647 h 742"/>
                <a:gd name="T14" fmla="*/ 2147483647 w 910"/>
                <a:gd name="T15" fmla="*/ 2147483647 h 742"/>
                <a:gd name="T16" fmla="*/ 2147483647 w 910"/>
                <a:gd name="T17" fmla="*/ 2147483647 h 742"/>
                <a:gd name="T18" fmla="*/ 2147483647 w 910"/>
                <a:gd name="T19" fmla="*/ 2147483647 h 742"/>
                <a:gd name="T20" fmla="*/ 2147483647 w 910"/>
                <a:gd name="T21" fmla="*/ 2147483647 h 742"/>
                <a:gd name="T22" fmla="*/ 2147483647 w 910"/>
                <a:gd name="T23" fmla="*/ 2147483647 h 742"/>
                <a:gd name="T24" fmla="*/ 2147483647 w 910"/>
                <a:gd name="T25" fmla="*/ 2147483647 h 742"/>
                <a:gd name="T26" fmla="*/ 2147483647 w 910"/>
                <a:gd name="T27" fmla="*/ 2147483647 h 742"/>
                <a:gd name="T28" fmla="*/ 2147483647 w 910"/>
                <a:gd name="T29" fmla="*/ 2147483647 h 742"/>
                <a:gd name="T30" fmla="*/ 2147483647 w 910"/>
                <a:gd name="T31" fmla="*/ 2147483647 h 742"/>
                <a:gd name="T32" fmla="*/ 2147483647 w 910"/>
                <a:gd name="T33" fmla="*/ 2147483647 h 742"/>
                <a:gd name="T34" fmla="*/ 2147483647 w 910"/>
                <a:gd name="T35" fmla="*/ 2147483647 h 742"/>
                <a:gd name="T36" fmla="*/ 2147483647 w 910"/>
                <a:gd name="T37" fmla="*/ 2147483647 h 742"/>
                <a:gd name="T38" fmla="*/ 2147483647 w 910"/>
                <a:gd name="T39" fmla="*/ 2147483647 h 742"/>
                <a:gd name="T40" fmla="*/ 2147483647 w 910"/>
                <a:gd name="T41" fmla="*/ 2147483647 h 742"/>
                <a:gd name="T42" fmla="*/ 2147483647 w 910"/>
                <a:gd name="T43" fmla="*/ 2147483647 h 742"/>
                <a:gd name="T44" fmla="*/ 2147483647 w 910"/>
                <a:gd name="T45" fmla="*/ 2147483647 h 742"/>
                <a:gd name="T46" fmla="*/ 2147483647 w 910"/>
                <a:gd name="T47" fmla="*/ 2147483647 h 742"/>
                <a:gd name="T48" fmla="*/ 2147483647 w 910"/>
                <a:gd name="T49" fmla="*/ 2147483647 h 742"/>
                <a:gd name="T50" fmla="*/ 2147483647 w 910"/>
                <a:gd name="T51" fmla="*/ 2147483647 h 742"/>
                <a:gd name="T52" fmla="*/ 2147483647 w 910"/>
                <a:gd name="T53" fmla="*/ 2147483647 h 742"/>
                <a:gd name="T54" fmla="*/ 2147483647 w 910"/>
                <a:gd name="T55" fmla="*/ 2147483647 h 742"/>
                <a:gd name="T56" fmla="*/ 2147483647 w 910"/>
                <a:gd name="T57" fmla="*/ 2147483647 h 742"/>
                <a:gd name="T58" fmla="*/ 2147483647 w 910"/>
                <a:gd name="T59" fmla="*/ 2147483647 h 742"/>
                <a:gd name="T60" fmla="*/ 2147483647 w 910"/>
                <a:gd name="T61" fmla="*/ 2147483647 h 742"/>
                <a:gd name="T62" fmla="*/ 2147483647 w 910"/>
                <a:gd name="T63" fmla="*/ 2147483647 h 742"/>
                <a:gd name="T64" fmla="*/ 2147483647 w 910"/>
                <a:gd name="T65" fmla="*/ 2147483647 h 742"/>
                <a:gd name="T66" fmla="*/ 2147483647 w 910"/>
                <a:gd name="T67" fmla="*/ 2147483647 h 742"/>
                <a:gd name="T68" fmla="*/ 2147483647 w 910"/>
                <a:gd name="T69" fmla="*/ 2147483647 h 742"/>
                <a:gd name="T70" fmla="*/ 2147483647 w 910"/>
                <a:gd name="T71" fmla="*/ 2147483647 h 742"/>
                <a:gd name="T72" fmla="*/ 2147483647 w 910"/>
                <a:gd name="T73" fmla="*/ 2147483647 h 742"/>
                <a:gd name="T74" fmla="*/ 2147483647 w 910"/>
                <a:gd name="T75" fmla="*/ 2147483647 h 742"/>
                <a:gd name="T76" fmla="*/ 2147483647 w 910"/>
                <a:gd name="T77" fmla="*/ 2147483647 h 742"/>
                <a:gd name="T78" fmla="*/ 2147483647 w 910"/>
                <a:gd name="T79" fmla="*/ 2147483647 h 74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910" h="742" extrusionOk="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5" name="Google Shape;454;p3"/>
            <p:cNvSpPr>
              <a:spLocks/>
            </p:cNvSpPr>
            <p:nvPr/>
          </p:nvSpPr>
          <p:spPr bwMode="auto">
            <a:xfrm>
              <a:off x="3922973" y="4428414"/>
              <a:ext cx="128948" cy="123927"/>
            </a:xfrm>
            <a:custGeom>
              <a:avLst/>
              <a:gdLst>
                <a:gd name="T0" fmla="*/ 2147483647 w 2594"/>
                <a:gd name="T1" fmla="*/ 2147483647 h 2493"/>
                <a:gd name="T2" fmla="*/ 2147483647 w 2594"/>
                <a:gd name="T3" fmla="*/ 2147483647 h 2493"/>
                <a:gd name="T4" fmla="*/ 2147483647 w 2594"/>
                <a:gd name="T5" fmla="*/ 2147483647 h 2493"/>
                <a:gd name="T6" fmla="*/ 2147483647 w 2594"/>
                <a:gd name="T7" fmla="*/ 2147483647 h 2493"/>
                <a:gd name="T8" fmla="*/ 2147483647 w 2594"/>
                <a:gd name="T9" fmla="*/ 2147483647 h 2493"/>
                <a:gd name="T10" fmla="*/ 2147483647 w 2594"/>
                <a:gd name="T11" fmla="*/ 2147483647 h 2493"/>
                <a:gd name="T12" fmla="*/ 2147483647 w 2594"/>
                <a:gd name="T13" fmla="*/ 2147483647 h 2493"/>
                <a:gd name="T14" fmla="*/ 2147483647 w 2594"/>
                <a:gd name="T15" fmla="*/ 2147483647 h 2493"/>
                <a:gd name="T16" fmla="*/ 2147483647 w 2594"/>
                <a:gd name="T17" fmla="*/ 2147483647 h 2493"/>
                <a:gd name="T18" fmla="*/ 2147483647 w 2594"/>
                <a:gd name="T19" fmla="*/ 2147483647 h 2493"/>
                <a:gd name="T20" fmla="*/ 2147483647 w 2594"/>
                <a:gd name="T21" fmla="*/ 2147483647 h 2493"/>
                <a:gd name="T22" fmla="*/ 2147483647 w 2594"/>
                <a:gd name="T23" fmla="*/ 2147483647 h 2493"/>
                <a:gd name="T24" fmla="*/ 2147483647 w 2594"/>
                <a:gd name="T25" fmla="*/ 2147483647 h 2493"/>
                <a:gd name="T26" fmla="*/ 2147483647 w 2594"/>
                <a:gd name="T27" fmla="*/ 2147483647 h 2493"/>
                <a:gd name="T28" fmla="*/ 2147483647 w 2594"/>
                <a:gd name="T29" fmla="*/ 2147483647 h 2493"/>
                <a:gd name="T30" fmla="*/ 2147483647 w 2594"/>
                <a:gd name="T31" fmla="*/ 2147483647 h 2493"/>
                <a:gd name="T32" fmla="*/ 2147483647 w 2594"/>
                <a:gd name="T33" fmla="*/ 2147483647 h 2493"/>
                <a:gd name="T34" fmla="*/ 2147483647 w 2594"/>
                <a:gd name="T35" fmla="*/ 2147483647 h 2493"/>
                <a:gd name="T36" fmla="*/ 2147483647 w 2594"/>
                <a:gd name="T37" fmla="*/ 2147483647 h 2493"/>
                <a:gd name="T38" fmla="*/ 2147483647 w 2594"/>
                <a:gd name="T39" fmla="*/ 2147483647 h 2493"/>
                <a:gd name="T40" fmla="*/ 2147483647 w 2594"/>
                <a:gd name="T41" fmla="*/ 2147483647 h 2493"/>
                <a:gd name="T42" fmla="*/ 2147483647 w 2594"/>
                <a:gd name="T43" fmla="*/ 2147483647 h 2493"/>
                <a:gd name="T44" fmla="*/ 2147483647 w 2594"/>
                <a:gd name="T45" fmla="*/ 2147483647 h 2493"/>
                <a:gd name="T46" fmla="*/ 2147483647 w 2594"/>
                <a:gd name="T47" fmla="*/ 2147483647 h 2493"/>
                <a:gd name="T48" fmla="*/ 2147483647 w 2594"/>
                <a:gd name="T49" fmla="*/ 2147483647 h 2493"/>
                <a:gd name="T50" fmla="*/ 2147483647 w 2594"/>
                <a:gd name="T51" fmla="*/ 2147483647 h 2493"/>
                <a:gd name="T52" fmla="*/ 2147483647 w 2594"/>
                <a:gd name="T53" fmla="*/ 2147483647 h 2493"/>
                <a:gd name="T54" fmla="*/ 2147483647 w 2594"/>
                <a:gd name="T55" fmla="*/ 2147483647 h 2493"/>
                <a:gd name="T56" fmla="*/ 2147483647 w 2594"/>
                <a:gd name="T57" fmla="*/ 2147483647 h 2493"/>
                <a:gd name="T58" fmla="*/ 2147483647 w 2594"/>
                <a:gd name="T59" fmla="*/ 2147483647 h 2493"/>
                <a:gd name="T60" fmla="*/ 2147483647 w 2594"/>
                <a:gd name="T61" fmla="*/ 2147483647 h 2493"/>
                <a:gd name="T62" fmla="*/ 2147483647 w 2594"/>
                <a:gd name="T63" fmla="*/ 2147483647 h 2493"/>
                <a:gd name="T64" fmla="*/ 2147483647 w 2594"/>
                <a:gd name="T65" fmla="*/ 2147483647 h 2493"/>
                <a:gd name="T66" fmla="*/ 2147483647 w 2594"/>
                <a:gd name="T67" fmla="*/ 2147483647 h 2493"/>
                <a:gd name="T68" fmla="*/ 2147483647 w 2594"/>
                <a:gd name="T69" fmla="*/ 2147483647 h 2493"/>
                <a:gd name="T70" fmla="*/ 2147483647 w 2594"/>
                <a:gd name="T71" fmla="*/ 2147483647 h 2493"/>
                <a:gd name="T72" fmla="*/ 2147483647 w 2594"/>
                <a:gd name="T73" fmla="*/ 2147483647 h 2493"/>
                <a:gd name="T74" fmla="*/ 2147483647 w 2594"/>
                <a:gd name="T75" fmla="*/ 2147483647 h 2493"/>
                <a:gd name="T76" fmla="*/ 2147483647 w 2594"/>
                <a:gd name="T77" fmla="*/ 2147483647 h 2493"/>
                <a:gd name="T78" fmla="*/ 2147483647 w 2594"/>
                <a:gd name="T79" fmla="*/ 2147483647 h 2493"/>
                <a:gd name="T80" fmla="*/ 2147483647 w 2594"/>
                <a:gd name="T81" fmla="*/ 2147483647 h 2493"/>
                <a:gd name="T82" fmla="*/ 2147483647 w 2594"/>
                <a:gd name="T83" fmla="*/ 2147483647 h 2493"/>
                <a:gd name="T84" fmla="*/ 2147483647 w 2594"/>
                <a:gd name="T85" fmla="*/ 2147483647 h 2493"/>
                <a:gd name="T86" fmla="*/ 2147483647 w 2594"/>
                <a:gd name="T87" fmla="*/ 2147483647 h 2493"/>
                <a:gd name="T88" fmla="*/ 2147483647 w 2594"/>
                <a:gd name="T89" fmla="*/ 2147483647 h 2493"/>
                <a:gd name="T90" fmla="*/ 2147483647 w 2594"/>
                <a:gd name="T91" fmla="*/ 2147483647 h 2493"/>
                <a:gd name="T92" fmla="*/ 2147483647 w 2594"/>
                <a:gd name="T93" fmla="*/ 2147483647 h 2493"/>
                <a:gd name="T94" fmla="*/ 2147483647 w 2594"/>
                <a:gd name="T95" fmla="*/ 2147483647 h 2493"/>
                <a:gd name="T96" fmla="*/ 2147483647 w 2594"/>
                <a:gd name="T97" fmla="*/ 2147483647 h 2493"/>
                <a:gd name="T98" fmla="*/ 2147483647 w 2594"/>
                <a:gd name="T99" fmla="*/ 2147483647 h 2493"/>
                <a:gd name="T100" fmla="*/ 2147483647 w 2594"/>
                <a:gd name="T101" fmla="*/ 2147483647 h 2493"/>
                <a:gd name="T102" fmla="*/ 2147483647 w 2594"/>
                <a:gd name="T103" fmla="*/ 2147483647 h 2493"/>
                <a:gd name="T104" fmla="*/ 2147483647 w 2594"/>
                <a:gd name="T105" fmla="*/ 2147483647 h 2493"/>
                <a:gd name="T106" fmla="*/ 2147483647 w 2594"/>
                <a:gd name="T107" fmla="*/ 2147483647 h 2493"/>
                <a:gd name="T108" fmla="*/ 2147483647 w 2594"/>
                <a:gd name="T109" fmla="*/ 2147483647 h 2493"/>
                <a:gd name="T110" fmla="*/ 2147483647 w 2594"/>
                <a:gd name="T111" fmla="*/ 2147483647 h 2493"/>
                <a:gd name="T112" fmla="*/ 2147483647 w 2594"/>
                <a:gd name="T113" fmla="*/ 2147483647 h 24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594" h="2493" extrusionOk="0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6" name="Google Shape;455;p3"/>
            <p:cNvSpPr>
              <a:spLocks/>
            </p:cNvSpPr>
            <p:nvPr/>
          </p:nvSpPr>
          <p:spPr bwMode="auto">
            <a:xfrm>
              <a:off x="4247679" y="4873617"/>
              <a:ext cx="45236" cy="30174"/>
            </a:xfrm>
            <a:custGeom>
              <a:avLst/>
              <a:gdLst>
                <a:gd name="T0" fmla="*/ 2147483647 w 910"/>
                <a:gd name="T1" fmla="*/ 0 h 607"/>
                <a:gd name="T2" fmla="*/ 2147483647 w 910"/>
                <a:gd name="T3" fmla="*/ 2147483647 h 607"/>
                <a:gd name="T4" fmla="*/ 2147483647 w 910"/>
                <a:gd name="T5" fmla="*/ 2147483647 h 607"/>
                <a:gd name="T6" fmla="*/ 2147483647 w 910"/>
                <a:gd name="T7" fmla="*/ 2147483647 h 607"/>
                <a:gd name="T8" fmla="*/ 2147483647 w 910"/>
                <a:gd name="T9" fmla="*/ 2147483647 h 607"/>
                <a:gd name="T10" fmla="*/ 0 w 910"/>
                <a:gd name="T11" fmla="*/ 2147483647 h 607"/>
                <a:gd name="T12" fmla="*/ 2147483647 w 910"/>
                <a:gd name="T13" fmla="*/ 2147483647 h 607"/>
                <a:gd name="T14" fmla="*/ 2147483647 w 910"/>
                <a:gd name="T15" fmla="*/ 2147483647 h 607"/>
                <a:gd name="T16" fmla="*/ 2147483647 w 910"/>
                <a:gd name="T17" fmla="*/ 2147483647 h 607"/>
                <a:gd name="T18" fmla="*/ 2147483647 w 910"/>
                <a:gd name="T19" fmla="*/ 2147483647 h 607"/>
                <a:gd name="T20" fmla="*/ 2147483647 w 910"/>
                <a:gd name="T21" fmla="*/ 2147483647 h 607"/>
                <a:gd name="T22" fmla="*/ 2147483647 w 910"/>
                <a:gd name="T23" fmla="*/ 2147483647 h 607"/>
                <a:gd name="T24" fmla="*/ 2147483647 w 910"/>
                <a:gd name="T25" fmla="*/ 2147483647 h 607"/>
                <a:gd name="T26" fmla="*/ 2147483647 w 910"/>
                <a:gd name="T27" fmla="*/ 2147483647 h 607"/>
                <a:gd name="T28" fmla="*/ 2147483647 w 910"/>
                <a:gd name="T29" fmla="*/ 2147483647 h 607"/>
                <a:gd name="T30" fmla="*/ 2147483647 w 910"/>
                <a:gd name="T31" fmla="*/ 2147483647 h 607"/>
                <a:gd name="T32" fmla="*/ 2147483647 w 910"/>
                <a:gd name="T33" fmla="*/ 2147483647 h 607"/>
                <a:gd name="T34" fmla="*/ 2147483647 w 910"/>
                <a:gd name="T35" fmla="*/ 2147483647 h 607"/>
                <a:gd name="T36" fmla="*/ 2147483647 w 910"/>
                <a:gd name="T37" fmla="*/ 2147483647 h 607"/>
                <a:gd name="T38" fmla="*/ 2147483647 w 910"/>
                <a:gd name="T39" fmla="*/ 2147483647 h 607"/>
                <a:gd name="T40" fmla="*/ 2147483647 w 910"/>
                <a:gd name="T41" fmla="*/ 2147483647 h 607"/>
                <a:gd name="T42" fmla="*/ 2147483647 w 910"/>
                <a:gd name="T43" fmla="*/ 0 h 607"/>
                <a:gd name="T44" fmla="*/ 2147483647 w 910"/>
                <a:gd name="T45" fmla="*/ 0 h 60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910" h="607" extrusionOk="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7" name="Google Shape;456;p3"/>
            <p:cNvSpPr>
              <a:spLocks/>
            </p:cNvSpPr>
            <p:nvPr/>
          </p:nvSpPr>
          <p:spPr bwMode="auto">
            <a:xfrm>
              <a:off x="4386568" y="4353104"/>
              <a:ext cx="56968" cy="40215"/>
            </a:xfrm>
            <a:custGeom>
              <a:avLst/>
              <a:gdLst>
                <a:gd name="T0" fmla="*/ 2147483647 w 1146"/>
                <a:gd name="T1" fmla="*/ 2147483647 h 809"/>
                <a:gd name="T2" fmla="*/ 2147483647 w 1146"/>
                <a:gd name="T3" fmla="*/ 2147483647 h 809"/>
                <a:gd name="T4" fmla="*/ 2147483647 w 1146"/>
                <a:gd name="T5" fmla="*/ 2147483647 h 809"/>
                <a:gd name="T6" fmla="*/ 2147483647 w 1146"/>
                <a:gd name="T7" fmla="*/ 2147483647 h 809"/>
                <a:gd name="T8" fmla="*/ 2147483647 w 1146"/>
                <a:gd name="T9" fmla="*/ 2147483647 h 809"/>
                <a:gd name="T10" fmla="*/ 2147483647 w 1146"/>
                <a:gd name="T11" fmla="*/ 2147483647 h 809"/>
                <a:gd name="T12" fmla="*/ 2147483647 w 1146"/>
                <a:gd name="T13" fmla="*/ 2147483647 h 809"/>
                <a:gd name="T14" fmla="*/ 2147483647 w 1146"/>
                <a:gd name="T15" fmla="*/ 2147483647 h 809"/>
                <a:gd name="T16" fmla="*/ 2147483647 w 1146"/>
                <a:gd name="T17" fmla="*/ 2147483647 h 809"/>
                <a:gd name="T18" fmla="*/ 2147483647 w 1146"/>
                <a:gd name="T19" fmla="*/ 2147483647 h 809"/>
                <a:gd name="T20" fmla="*/ 2147483647 w 1146"/>
                <a:gd name="T21" fmla="*/ 2147483647 h 809"/>
                <a:gd name="T22" fmla="*/ 2147483647 w 1146"/>
                <a:gd name="T23" fmla="*/ 2147483647 h 809"/>
                <a:gd name="T24" fmla="*/ 2147483647 w 1146"/>
                <a:gd name="T25" fmla="*/ 2147483647 h 809"/>
                <a:gd name="T26" fmla="*/ 2147483647 w 1146"/>
                <a:gd name="T27" fmla="*/ 2147483647 h 809"/>
                <a:gd name="T28" fmla="*/ 2147483647 w 1146"/>
                <a:gd name="T29" fmla="*/ 2147483647 h 809"/>
                <a:gd name="T30" fmla="*/ 2147483647 w 1146"/>
                <a:gd name="T31" fmla="*/ 2147483647 h 809"/>
                <a:gd name="T32" fmla="*/ 2147483647 w 1146"/>
                <a:gd name="T33" fmla="*/ 2147483647 h 809"/>
                <a:gd name="T34" fmla="*/ 2147483647 w 1146"/>
                <a:gd name="T35" fmla="*/ 2147483647 h 809"/>
                <a:gd name="T36" fmla="*/ 2147483647 w 1146"/>
                <a:gd name="T37" fmla="*/ 2147483647 h 809"/>
                <a:gd name="T38" fmla="*/ 2147483647 w 1146"/>
                <a:gd name="T39" fmla="*/ 2147483647 h 809"/>
                <a:gd name="T40" fmla="*/ 2147483647 w 1146"/>
                <a:gd name="T41" fmla="*/ 2147483647 h 809"/>
                <a:gd name="T42" fmla="*/ 2147483647 w 1146"/>
                <a:gd name="T43" fmla="*/ 2147483647 h 809"/>
                <a:gd name="T44" fmla="*/ 2147483647 w 1146"/>
                <a:gd name="T45" fmla="*/ 2147483647 h 809"/>
                <a:gd name="T46" fmla="*/ 2147483647 w 1146"/>
                <a:gd name="T47" fmla="*/ 2147483647 h 809"/>
                <a:gd name="T48" fmla="*/ 2147483647 w 1146"/>
                <a:gd name="T49" fmla="*/ 2147483647 h 809"/>
                <a:gd name="T50" fmla="*/ 2147483647 w 1146"/>
                <a:gd name="T51" fmla="*/ 2147483647 h 809"/>
                <a:gd name="T52" fmla="*/ 2147483647 w 1146"/>
                <a:gd name="T53" fmla="*/ 2147483647 h 80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46" h="809" extrusionOk="0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8" name="Google Shape;457;p3"/>
            <p:cNvSpPr>
              <a:spLocks/>
            </p:cNvSpPr>
            <p:nvPr/>
          </p:nvSpPr>
          <p:spPr bwMode="auto">
            <a:xfrm>
              <a:off x="4165657" y="4704553"/>
              <a:ext cx="309693" cy="138989"/>
            </a:xfrm>
            <a:custGeom>
              <a:avLst/>
              <a:gdLst>
                <a:gd name="T0" fmla="*/ 2147483647 w 6230"/>
                <a:gd name="T1" fmla="*/ 2147483647 h 2796"/>
                <a:gd name="T2" fmla="*/ 2147483647 w 6230"/>
                <a:gd name="T3" fmla="*/ 2147483647 h 2796"/>
                <a:gd name="T4" fmla="*/ 2147483647 w 6230"/>
                <a:gd name="T5" fmla="*/ 2147483647 h 2796"/>
                <a:gd name="T6" fmla="*/ 2147483647 w 6230"/>
                <a:gd name="T7" fmla="*/ 2147483647 h 2796"/>
                <a:gd name="T8" fmla="*/ 0 w 6230"/>
                <a:gd name="T9" fmla="*/ 2147483647 h 2796"/>
                <a:gd name="T10" fmla="*/ 2147483647 w 6230"/>
                <a:gd name="T11" fmla="*/ 2147483647 h 2796"/>
                <a:gd name="T12" fmla="*/ 2147483647 w 6230"/>
                <a:gd name="T13" fmla="*/ 2147483647 h 2796"/>
                <a:gd name="T14" fmla="*/ 2147483647 w 6230"/>
                <a:gd name="T15" fmla="*/ 2147483647 h 2796"/>
                <a:gd name="T16" fmla="*/ 2147483647 w 6230"/>
                <a:gd name="T17" fmla="*/ 2147483647 h 2796"/>
                <a:gd name="T18" fmla="*/ 2147483647 w 6230"/>
                <a:gd name="T19" fmla="*/ 2147483647 h 2796"/>
                <a:gd name="T20" fmla="*/ 2147483647 w 6230"/>
                <a:gd name="T21" fmla="*/ 2147483647 h 2796"/>
                <a:gd name="T22" fmla="*/ 2147483647 w 6230"/>
                <a:gd name="T23" fmla="*/ 2147483647 h 2796"/>
                <a:gd name="T24" fmla="*/ 2147483647 w 6230"/>
                <a:gd name="T25" fmla="*/ 2147483647 h 2796"/>
                <a:gd name="T26" fmla="*/ 2147483647 w 6230"/>
                <a:gd name="T27" fmla="*/ 2147483647 h 2796"/>
                <a:gd name="T28" fmla="*/ 2147483647 w 6230"/>
                <a:gd name="T29" fmla="*/ 2147483647 h 2796"/>
                <a:gd name="T30" fmla="*/ 2147483647 w 6230"/>
                <a:gd name="T31" fmla="*/ 2147483647 h 2796"/>
                <a:gd name="T32" fmla="*/ 2147483647 w 6230"/>
                <a:gd name="T33" fmla="*/ 2147483647 h 2796"/>
                <a:gd name="T34" fmla="*/ 2147483647 w 6230"/>
                <a:gd name="T35" fmla="*/ 2147483647 h 2796"/>
                <a:gd name="T36" fmla="*/ 2147483647 w 6230"/>
                <a:gd name="T37" fmla="*/ 2147483647 h 2796"/>
                <a:gd name="T38" fmla="*/ 2147483647 w 6230"/>
                <a:gd name="T39" fmla="*/ 2147483647 h 2796"/>
                <a:gd name="T40" fmla="*/ 2147483647 w 6230"/>
                <a:gd name="T41" fmla="*/ 2147483647 h 2796"/>
                <a:gd name="T42" fmla="*/ 2147483647 w 6230"/>
                <a:gd name="T43" fmla="*/ 2147483647 h 2796"/>
                <a:gd name="T44" fmla="*/ 2147483647 w 6230"/>
                <a:gd name="T45" fmla="*/ 2147483647 h 2796"/>
                <a:gd name="T46" fmla="*/ 2147483647 w 6230"/>
                <a:gd name="T47" fmla="*/ 2147483647 h 2796"/>
                <a:gd name="T48" fmla="*/ 2147483647 w 6230"/>
                <a:gd name="T49" fmla="*/ 2147483647 h 2796"/>
                <a:gd name="T50" fmla="*/ 2147483647 w 6230"/>
                <a:gd name="T51" fmla="*/ 2147483647 h 2796"/>
                <a:gd name="T52" fmla="*/ 2147483647 w 6230"/>
                <a:gd name="T53" fmla="*/ 2147483647 h 2796"/>
                <a:gd name="T54" fmla="*/ 2147483647 w 6230"/>
                <a:gd name="T55" fmla="*/ 2147483647 h 2796"/>
                <a:gd name="T56" fmla="*/ 2147483647 w 6230"/>
                <a:gd name="T57" fmla="*/ 2147483647 h 2796"/>
                <a:gd name="T58" fmla="*/ 2147483647 w 6230"/>
                <a:gd name="T59" fmla="*/ 2147483647 h 2796"/>
                <a:gd name="T60" fmla="*/ 2147483647 w 6230"/>
                <a:gd name="T61" fmla="*/ 2147483647 h 2796"/>
                <a:gd name="T62" fmla="*/ 2147483647 w 6230"/>
                <a:gd name="T63" fmla="*/ 2147483647 h 2796"/>
                <a:gd name="T64" fmla="*/ 2147483647 w 6230"/>
                <a:gd name="T65" fmla="*/ 2147483647 h 27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230" h="2796" extrusionOk="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9" name="Google Shape;458;p3"/>
            <p:cNvSpPr>
              <a:spLocks/>
            </p:cNvSpPr>
            <p:nvPr/>
          </p:nvSpPr>
          <p:spPr bwMode="auto">
            <a:xfrm>
              <a:off x="3779062" y="4736368"/>
              <a:ext cx="45236" cy="26843"/>
            </a:xfrm>
            <a:custGeom>
              <a:avLst/>
              <a:gdLst>
                <a:gd name="T0" fmla="*/ 2147483647 w 910"/>
                <a:gd name="T1" fmla="*/ 2147483647 h 540"/>
                <a:gd name="T2" fmla="*/ 2147483647 w 910"/>
                <a:gd name="T3" fmla="*/ 2147483647 h 540"/>
                <a:gd name="T4" fmla="*/ 2147483647 w 910"/>
                <a:gd name="T5" fmla="*/ 2147483647 h 540"/>
                <a:gd name="T6" fmla="*/ 2147483647 w 910"/>
                <a:gd name="T7" fmla="*/ 2147483647 h 540"/>
                <a:gd name="T8" fmla="*/ 2147483647 w 910"/>
                <a:gd name="T9" fmla="*/ 2147483647 h 540"/>
                <a:gd name="T10" fmla="*/ 0 w 910"/>
                <a:gd name="T11" fmla="*/ 2147483647 h 540"/>
                <a:gd name="T12" fmla="*/ 2147483647 w 910"/>
                <a:gd name="T13" fmla="*/ 2147483647 h 540"/>
                <a:gd name="T14" fmla="*/ 2147483647 w 910"/>
                <a:gd name="T15" fmla="*/ 2147483647 h 540"/>
                <a:gd name="T16" fmla="*/ 2147483647 w 910"/>
                <a:gd name="T17" fmla="*/ 2147483647 h 540"/>
                <a:gd name="T18" fmla="*/ 2147483647 w 910"/>
                <a:gd name="T19" fmla="*/ 2147483647 h 540"/>
                <a:gd name="T20" fmla="*/ 2147483647 w 910"/>
                <a:gd name="T21" fmla="*/ 2147483647 h 540"/>
                <a:gd name="T22" fmla="*/ 2147483647 w 910"/>
                <a:gd name="T23" fmla="*/ 2147483647 h 540"/>
                <a:gd name="T24" fmla="*/ 2147483647 w 910"/>
                <a:gd name="T25" fmla="*/ 2147483647 h 540"/>
                <a:gd name="T26" fmla="*/ 2147483647 w 910"/>
                <a:gd name="T27" fmla="*/ 2147483647 h 540"/>
                <a:gd name="T28" fmla="*/ 2147483647 w 910"/>
                <a:gd name="T29" fmla="*/ 2147483647 h 540"/>
                <a:gd name="T30" fmla="*/ 2147483647 w 910"/>
                <a:gd name="T31" fmla="*/ 2147483647 h 540"/>
                <a:gd name="T32" fmla="*/ 2147483647 w 910"/>
                <a:gd name="T33" fmla="*/ 2147483647 h 540"/>
                <a:gd name="T34" fmla="*/ 2147483647 w 910"/>
                <a:gd name="T35" fmla="*/ 2147483647 h 540"/>
                <a:gd name="T36" fmla="*/ 2147483647 w 910"/>
                <a:gd name="T37" fmla="*/ 2147483647 h 540"/>
                <a:gd name="T38" fmla="*/ 2147483647 w 910"/>
                <a:gd name="T39" fmla="*/ 2147483647 h 54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10" h="540" extrusionOk="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0" name="Google Shape;459;p3"/>
            <p:cNvSpPr>
              <a:spLocks/>
            </p:cNvSpPr>
            <p:nvPr/>
          </p:nvSpPr>
          <p:spPr bwMode="auto">
            <a:xfrm>
              <a:off x="4348093" y="4920494"/>
              <a:ext cx="127258" cy="82021"/>
            </a:xfrm>
            <a:custGeom>
              <a:avLst/>
              <a:gdLst>
                <a:gd name="T0" fmla="*/ 2147483647 w 2560"/>
                <a:gd name="T1" fmla="*/ 0 h 1650"/>
                <a:gd name="T2" fmla="*/ 2147483647 w 2560"/>
                <a:gd name="T3" fmla="*/ 2147483647 h 1650"/>
                <a:gd name="T4" fmla="*/ 0 w 2560"/>
                <a:gd name="T5" fmla="*/ 2147483647 h 1650"/>
                <a:gd name="T6" fmla="*/ 0 w 2560"/>
                <a:gd name="T7" fmla="*/ 2147483647 h 1650"/>
                <a:gd name="T8" fmla="*/ 0 w 2560"/>
                <a:gd name="T9" fmla="*/ 2147483647 h 1650"/>
                <a:gd name="T10" fmla="*/ 2147483647 w 2560"/>
                <a:gd name="T11" fmla="*/ 2147483647 h 1650"/>
                <a:gd name="T12" fmla="*/ 2147483647 w 2560"/>
                <a:gd name="T13" fmla="*/ 2147483647 h 1650"/>
                <a:gd name="T14" fmla="*/ 2147483647 w 2560"/>
                <a:gd name="T15" fmla="*/ 2147483647 h 1650"/>
                <a:gd name="T16" fmla="*/ 2147483647 w 2560"/>
                <a:gd name="T17" fmla="*/ 2147483647 h 1650"/>
                <a:gd name="T18" fmla="*/ 2147483647 w 2560"/>
                <a:gd name="T19" fmla="*/ 2147483647 h 1650"/>
                <a:gd name="T20" fmla="*/ 2147483647 w 2560"/>
                <a:gd name="T21" fmla="*/ 2147483647 h 1650"/>
                <a:gd name="T22" fmla="*/ 2147483647 w 2560"/>
                <a:gd name="T23" fmla="*/ 2147483647 h 1650"/>
                <a:gd name="T24" fmla="*/ 2147483647 w 2560"/>
                <a:gd name="T25" fmla="*/ 2147483647 h 1650"/>
                <a:gd name="T26" fmla="*/ 2147483647 w 2560"/>
                <a:gd name="T27" fmla="*/ 2147483647 h 1650"/>
                <a:gd name="T28" fmla="*/ 2147483647 w 2560"/>
                <a:gd name="T29" fmla="*/ 2147483647 h 1650"/>
                <a:gd name="T30" fmla="*/ 2147483647 w 2560"/>
                <a:gd name="T31" fmla="*/ 2147483647 h 1650"/>
                <a:gd name="T32" fmla="*/ 2147483647 w 2560"/>
                <a:gd name="T33" fmla="*/ 2147483647 h 1650"/>
                <a:gd name="T34" fmla="*/ 2147483647 w 2560"/>
                <a:gd name="T35" fmla="*/ 2147483647 h 1650"/>
                <a:gd name="T36" fmla="*/ 2147483647 w 2560"/>
                <a:gd name="T37" fmla="*/ 2147483647 h 1650"/>
                <a:gd name="T38" fmla="*/ 2147483647 w 2560"/>
                <a:gd name="T39" fmla="*/ 2147483647 h 1650"/>
                <a:gd name="T40" fmla="*/ 2147483647 w 2560"/>
                <a:gd name="T41" fmla="*/ 2147483647 h 1650"/>
                <a:gd name="T42" fmla="*/ 2147483647 w 2560"/>
                <a:gd name="T43" fmla="*/ 2147483647 h 1650"/>
                <a:gd name="T44" fmla="*/ 2147483647 w 2560"/>
                <a:gd name="T45" fmla="*/ 2147483647 h 1650"/>
                <a:gd name="T46" fmla="*/ 2147483647 w 2560"/>
                <a:gd name="T47" fmla="*/ 2147483647 h 1650"/>
                <a:gd name="T48" fmla="*/ 2147483647 w 2560"/>
                <a:gd name="T49" fmla="*/ 2147483647 h 1650"/>
                <a:gd name="T50" fmla="*/ 2147483647 w 2560"/>
                <a:gd name="T51" fmla="*/ 2147483647 h 1650"/>
                <a:gd name="T52" fmla="*/ 2147483647 w 2560"/>
                <a:gd name="T53" fmla="*/ 2147483647 h 1650"/>
                <a:gd name="T54" fmla="*/ 2147483647 w 2560"/>
                <a:gd name="T55" fmla="*/ 2147483647 h 1650"/>
                <a:gd name="T56" fmla="*/ 2147483647 w 2560"/>
                <a:gd name="T57" fmla="*/ 2147483647 h 1650"/>
                <a:gd name="T58" fmla="*/ 2147483647 w 2560"/>
                <a:gd name="T59" fmla="*/ 2147483647 h 1650"/>
                <a:gd name="T60" fmla="*/ 2147483647 w 2560"/>
                <a:gd name="T61" fmla="*/ 2147483647 h 1650"/>
                <a:gd name="T62" fmla="*/ 2147483647 w 2560"/>
                <a:gd name="T63" fmla="*/ 0 h 1650"/>
                <a:gd name="T64" fmla="*/ 2147483647 w 2560"/>
                <a:gd name="T65" fmla="*/ 0 h 1650"/>
                <a:gd name="T66" fmla="*/ 2147483647 w 2560"/>
                <a:gd name="T67" fmla="*/ 2147483647 h 1650"/>
                <a:gd name="T68" fmla="*/ 2147483647 w 2560"/>
                <a:gd name="T69" fmla="*/ 2147483647 h 1650"/>
                <a:gd name="T70" fmla="*/ 2147483647 w 2560"/>
                <a:gd name="T71" fmla="*/ 2147483647 h 1650"/>
                <a:gd name="T72" fmla="*/ 2147483647 w 2560"/>
                <a:gd name="T73" fmla="*/ 0 h 1650"/>
                <a:gd name="T74" fmla="*/ 2147483647 w 2560"/>
                <a:gd name="T75" fmla="*/ 0 h 1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560" h="1650" extrusionOk="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1" name="Google Shape;460;p3"/>
            <p:cNvSpPr>
              <a:spLocks/>
            </p:cNvSpPr>
            <p:nvPr/>
          </p:nvSpPr>
          <p:spPr bwMode="auto">
            <a:xfrm>
              <a:off x="4204133" y="4851844"/>
              <a:ext cx="123927" cy="149031"/>
            </a:xfrm>
            <a:custGeom>
              <a:avLst/>
              <a:gdLst>
                <a:gd name="T0" fmla="*/ 2147483647 w 2493"/>
                <a:gd name="T1" fmla="*/ 2147483647 h 2998"/>
                <a:gd name="T2" fmla="*/ 2147483647 w 2493"/>
                <a:gd name="T3" fmla="*/ 2147483647 h 2998"/>
                <a:gd name="T4" fmla="*/ 2147483647 w 2493"/>
                <a:gd name="T5" fmla="*/ 2147483647 h 2998"/>
                <a:gd name="T6" fmla="*/ 2147483647 w 2493"/>
                <a:gd name="T7" fmla="*/ 2147483647 h 2998"/>
                <a:gd name="T8" fmla="*/ 2147483647 w 2493"/>
                <a:gd name="T9" fmla="*/ 2147483647 h 2998"/>
                <a:gd name="T10" fmla="*/ 2147483647 w 2493"/>
                <a:gd name="T11" fmla="*/ 2147483647 h 2998"/>
                <a:gd name="T12" fmla="*/ 2147483647 w 2493"/>
                <a:gd name="T13" fmla="*/ 2147483647 h 2998"/>
                <a:gd name="T14" fmla="*/ 2147483647 w 2493"/>
                <a:gd name="T15" fmla="*/ 2147483647 h 2998"/>
                <a:gd name="T16" fmla="*/ 2147483647 w 2493"/>
                <a:gd name="T17" fmla="*/ 2147483647 h 2998"/>
                <a:gd name="T18" fmla="*/ 2147483647 w 2493"/>
                <a:gd name="T19" fmla="*/ 2147483647 h 2998"/>
                <a:gd name="T20" fmla="*/ 2147483647 w 2493"/>
                <a:gd name="T21" fmla="*/ 2147483647 h 2998"/>
                <a:gd name="T22" fmla="*/ 2147483647 w 2493"/>
                <a:gd name="T23" fmla="*/ 2147483647 h 2998"/>
                <a:gd name="T24" fmla="*/ 2147483647 w 2493"/>
                <a:gd name="T25" fmla="*/ 2147483647 h 2998"/>
                <a:gd name="T26" fmla="*/ 2147483647 w 2493"/>
                <a:gd name="T27" fmla="*/ 2147483647 h 2998"/>
                <a:gd name="T28" fmla="*/ 2147483647 w 2493"/>
                <a:gd name="T29" fmla="*/ 2147483647 h 2998"/>
                <a:gd name="T30" fmla="*/ 2147483647 w 2493"/>
                <a:gd name="T31" fmla="*/ 2147483647 h 2998"/>
                <a:gd name="T32" fmla="*/ 2147483647 w 2493"/>
                <a:gd name="T33" fmla="*/ 2147483647 h 2998"/>
                <a:gd name="T34" fmla="*/ 2147483647 w 2493"/>
                <a:gd name="T35" fmla="*/ 2147483647 h 2998"/>
                <a:gd name="T36" fmla="*/ 2147483647 w 2493"/>
                <a:gd name="T37" fmla="*/ 2147483647 h 2998"/>
                <a:gd name="T38" fmla="*/ 2147483647 w 2493"/>
                <a:gd name="T39" fmla="*/ 2147483647 h 2998"/>
                <a:gd name="T40" fmla="*/ 2147483647 w 2493"/>
                <a:gd name="T41" fmla="*/ 2147483647 h 2998"/>
                <a:gd name="T42" fmla="*/ 2147483647 w 2493"/>
                <a:gd name="T43" fmla="*/ 2147483647 h 2998"/>
                <a:gd name="T44" fmla="*/ 2147483647 w 2493"/>
                <a:gd name="T45" fmla="*/ 2147483647 h 2998"/>
                <a:gd name="T46" fmla="*/ 2147483647 w 2493"/>
                <a:gd name="T47" fmla="*/ 2147483647 h 2998"/>
                <a:gd name="T48" fmla="*/ 2147483647 w 2493"/>
                <a:gd name="T49" fmla="*/ 2147483647 h 2998"/>
                <a:gd name="T50" fmla="*/ 2147483647 w 2493"/>
                <a:gd name="T51" fmla="*/ 2147483647 h 2998"/>
                <a:gd name="T52" fmla="*/ 2147483647 w 2493"/>
                <a:gd name="T53" fmla="*/ 2147483647 h 2998"/>
                <a:gd name="T54" fmla="*/ 2147483647 w 2493"/>
                <a:gd name="T55" fmla="*/ 2147483647 h 2998"/>
                <a:gd name="T56" fmla="*/ 2147483647 w 2493"/>
                <a:gd name="T57" fmla="*/ 2147483647 h 2998"/>
                <a:gd name="T58" fmla="*/ 2147483647 w 2493"/>
                <a:gd name="T59" fmla="*/ 2147483647 h 2998"/>
                <a:gd name="T60" fmla="*/ 2147483647 w 2493"/>
                <a:gd name="T61" fmla="*/ 2147483647 h 2998"/>
                <a:gd name="T62" fmla="*/ 2147483647 w 2493"/>
                <a:gd name="T63" fmla="*/ 2147483647 h 2998"/>
                <a:gd name="T64" fmla="*/ 2147483647 w 2493"/>
                <a:gd name="T65" fmla="*/ 2147483647 h 2998"/>
                <a:gd name="T66" fmla="*/ 2147483647 w 2493"/>
                <a:gd name="T67" fmla="*/ 2147483647 h 2998"/>
                <a:gd name="T68" fmla="*/ 2147483647 w 2493"/>
                <a:gd name="T69" fmla="*/ 2147483647 h 2998"/>
                <a:gd name="T70" fmla="*/ 2147483647 w 2493"/>
                <a:gd name="T71" fmla="*/ 2147483647 h 2998"/>
                <a:gd name="T72" fmla="*/ 2147483647 w 2493"/>
                <a:gd name="T73" fmla="*/ 2147483647 h 2998"/>
                <a:gd name="T74" fmla="*/ 2147483647 w 2493"/>
                <a:gd name="T75" fmla="*/ 2147483647 h 299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493" h="2998" extrusionOk="0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2" name="Google Shape;461;p3"/>
            <p:cNvSpPr>
              <a:spLocks/>
            </p:cNvSpPr>
            <p:nvPr/>
          </p:nvSpPr>
          <p:spPr bwMode="auto">
            <a:xfrm>
              <a:off x="4344713" y="4932176"/>
              <a:ext cx="8451" cy="70340"/>
            </a:xfrm>
            <a:custGeom>
              <a:avLst/>
              <a:gdLst>
                <a:gd name="T0" fmla="*/ 2147483647 w 170"/>
                <a:gd name="T1" fmla="*/ 2147483647 h 1415"/>
                <a:gd name="T2" fmla="*/ 2147483647 w 170"/>
                <a:gd name="T3" fmla="*/ 2147483647 h 1415"/>
                <a:gd name="T4" fmla="*/ 2147483647 w 170"/>
                <a:gd name="T5" fmla="*/ 2147483647 h 1415"/>
                <a:gd name="T6" fmla="*/ 2147483647 w 170"/>
                <a:gd name="T7" fmla="*/ 2147483647 h 1415"/>
                <a:gd name="T8" fmla="*/ 2147483647 w 170"/>
                <a:gd name="T9" fmla="*/ 2147483647 h 1415"/>
                <a:gd name="T10" fmla="*/ 2147483647 w 170"/>
                <a:gd name="T11" fmla="*/ 2147483647 h 1415"/>
                <a:gd name="T12" fmla="*/ 2147483647 w 170"/>
                <a:gd name="T13" fmla="*/ 2147483647 h 1415"/>
                <a:gd name="T14" fmla="*/ 2147483647 w 170"/>
                <a:gd name="T15" fmla="*/ 2147483647 h 1415"/>
                <a:gd name="T16" fmla="*/ 2147483647 w 170"/>
                <a:gd name="T17" fmla="*/ 2147483647 h 1415"/>
                <a:gd name="T18" fmla="*/ 2147483647 w 170"/>
                <a:gd name="T19" fmla="*/ 2147483647 h 1415"/>
                <a:gd name="T20" fmla="*/ 2147483647 w 170"/>
                <a:gd name="T21" fmla="*/ 2147483647 h 1415"/>
                <a:gd name="T22" fmla="*/ 2147483647 w 170"/>
                <a:gd name="T23" fmla="*/ 2147483647 h 1415"/>
                <a:gd name="T24" fmla="*/ 2147483647 w 170"/>
                <a:gd name="T25" fmla="*/ 2147483647 h 14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0" h="1415" extrusionOk="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3" name="Google Shape;462;p3"/>
            <p:cNvSpPr>
              <a:spLocks/>
            </p:cNvSpPr>
            <p:nvPr/>
          </p:nvSpPr>
          <p:spPr bwMode="auto">
            <a:xfrm>
              <a:off x="4394920" y="4942217"/>
              <a:ext cx="28534" cy="38575"/>
            </a:xfrm>
            <a:custGeom>
              <a:avLst/>
              <a:gdLst>
                <a:gd name="T0" fmla="*/ 2147483647 w 574"/>
                <a:gd name="T1" fmla="*/ 2147483647 h 776"/>
                <a:gd name="T2" fmla="*/ 2147483647 w 574"/>
                <a:gd name="T3" fmla="*/ 2147483647 h 776"/>
                <a:gd name="T4" fmla="*/ 2147483647 w 574"/>
                <a:gd name="T5" fmla="*/ 2147483647 h 776"/>
                <a:gd name="T6" fmla="*/ 2147483647 w 574"/>
                <a:gd name="T7" fmla="*/ 2147483647 h 776"/>
                <a:gd name="T8" fmla="*/ 2147483647 w 574"/>
                <a:gd name="T9" fmla="*/ 2147483647 h 776"/>
                <a:gd name="T10" fmla="*/ 2147483647 w 574"/>
                <a:gd name="T11" fmla="*/ 2147483647 h 776"/>
                <a:gd name="T12" fmla="*/ 2147483647 w 574"/>
                <a:gd name="T13" fmla="*/ 2147483647 h 776"/>
                <a:gd name="T14" fmla="*/ 2147483647 w 574"/>
                <a:gd name="T15" fmla="*/ 2147483647 h 776"/>
                <a:gd name="T16" fmla="*/ 2147483647 w 574"/>
                <a:gd name="T17" fmla="*/ 2147483647 h 776"/>
                <a:gd name="T18" fmla="*/ 2147483647 w 574"/>
                <a:gd name="T19" fmla="*/ 2147483647 h 776"/>
                <a:gd name="T20" fmla="*/ 2147483647 w 574"/>
                <a:gd name="T21" fmla="*/ 2147483647 h 776"/>
                <a:gd name="T22" fmla="*/ 2147483647 w 574"/>
                <a:gd name="T23" fmla="*/ 2147483647 h 776"/>
                <a:gd name="T24" fmla="*/ 2147483647 w 574"/>
                <a:gd name="T25" fmla="*/ 2147483647 h 776"/>
                <a:gd name="T26" fmla="*/ 2147483647 w 574"/>
                <a:gd name="T27" fmla="*/ 2147483647 h 776"/>
                <a:gd name="T28" fmla="*/ 2147483647 w 574"/>
                <a:gd name="T29" fmla="*/ 2147483647 h 776"/>
                <a:gd name="T30" fmla="*/ 2147483647 w 574"/>
                <a:gd name="T31" fmla="*/ 2147483647 h 776"/>
                <a:gd name="T32" fmla="*/ 2147483647 w 574"/>
                <a:gd name="T33" fmla="*/ 2147483647 h 776"/>
                <a:gd name="T34" fmla="*/ 2147483647 w 574"/>
                <a:gd name="T35" fmla="*/ 2147483647 h 776"/>
                <a:gd name="T36" fmla="*/ 2147483647 w 574"/>
                <a:gd name="T37" fmla="*/ 2147483647 h 776"/>
                <a:gd name="T38" fmla="*/ 2147483647 w 574"/>
                <a:gd name="T39" fmla="*/ 2147483647 h 776"/>
                <a:gd name="T40" fmla="*/ 2147483647 w 574"/>
                <a:gd name="T41" fmla="*/ 2147483647 h 776"/>
                <a:gd name="T42" fmla="*/ 2147483647 w 574"/>
                <a:gd name="T43" fmla="*/ 2147483647 h 776"/>
                <a:gd name="T44" fmla="*/ 2147483647 w 574"/>
                <a:gd name="T45" fmla="*/ 2147483647 h 776"/>
                <a:gd name="T46" fmla="*/ 2147483647 w 574"/>
                <a:gd name="T47" fmla="*/ 2147483647 h 776"/>
                <a:gd name="T48" fmla="*/ 2147483647 w 574"/>
                <a:gd name="T49" fmla="*/ 2147483647 h 77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74" h="776" extrusionOk="0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4" name="Google Shape;463;p3"/>
            <p:cNvSpPr>
              <a:spLocks/>
            </p:cNvSpPr>
            <p:nvPr/>
          </p:nvSpPr>
          <p:spPr bwMode="auto">
            <a:xfrm>
              <a:off x="4399940" y="4500394"/>
              <a:ext cx="55327" cy="45236"/>
            </a:xfrm>
            <a:custGeom>
              <a:avLst/>
              <a:gdLst>
                <a:gd name="T0" fmla="*/ 2147483647 w 1113"/>
                <a:gd name="T1" fmla="*/ 0 h 910"/>
                <a:gd name="T2" fmla="*/ 2147483647 w 1113"/>
                <a:gd name="T3" fmla="*/ 2147483647 h 910"/>
                <a:gd name="T4" fmla="*/ 2147483647 w 1113"/>
                <a:gd name="T5" fmla="*/ 2147483647 h 910"/>
                <a:gd name="T6" fmla="*/ 2147483647 w 1113"/>
                <a:gd name="T7" fmla="*/ 2147483647 h 910"/>
                <a:gd name="T8" fmla="*/ 2147483647 w 1113"/>
                <a:gd name="T9" fmla="*/ 2147483647 h 910"/>
                <a:gd name="T10" fmla="*/ 2147483647 w 1113"/>
                <a:gd name="T11" fmla="*/ 2147483647 h 910"/>
                <a:gd name="T12" fmla="*/ 2147483647 w 1113"/>
                <a:gd name="T13" fmla="*/ 2147483647 h 910"/>
                <a:gd name="T14" fmla="*/ 2147483647 w 1113"/>
                <a:gd name="T15" fmla="*/ 2147483647 h 910"/>
                <a:gd name="T16" fmla="*/ 2147483647 w 1113"/>
                <a:gd name="T17" fmla="*/ 2147483647 h 910"/>
                <a:gd name="T18" fmla="*/ 2147483647 w 1113"/>
                <a:gd name="T19" fmla="*/ 2147483647 h 910"/>
                <a:gd name="T20" fmla="*/ 2147483647 w 1113"/>
                <a:gd name="T21" fmla="*/ 2147483647 h 910"/>
                <a:gd name="T22" fmla="*/ 2147483647 w 1113"/>
                <a:gd name="T23" fmla="*/ 2147483647 h 910"/>
                <a:gd name="T24" fmla="*/ 2147483647 w 1113"/>
                <a:gd name="T25" fmla="*/ 2147483647 h 910"/>
                <a:gd name="T26" fmla="*/ 2147483647 w 1113"/>
                <a:gd name="T27" fmla="*/ 2147483647 h 910"/>
                <a:gd name="T28" fmla="*/ 2147483647 w 1113"/>
                <a:gd name="T29" fmla="*/ 2147483647 h 910"/>
                <a:gd name="T30" fmla="*/ 2147483647 w 1113"/>
                <a:gd name="T31" fmla="*/ 2147483647 h 910"/>
                <a:gd name="T32" fmla="*/ 2147483647 w 1113"/>
                <a:gd name="T33" fmla="*/ 2147483647 h 910"/>
                <a:gd name="T34" fmla="*/ 2147483647 w 1113"/>
                <a:gd name="T35" fmla="*/ 2147483647 h 910"/>
                <a:gd name="T36" fmla="*/ 2147483647 w 1113"/>
                <a:gd name="T37" fmla="*/ 2147483647 h 910"/>
                <a:gd name="T38" fmla="*/ 2147483647 w 1113"/>
                <a:gd name="T39" fmla="*/ 2147483647 h 910"/>
                <a:gd name="T40" fmla="*/ 2147483647 w 1113"/>
                <a:gd name="T41" fmla="*/ 2147483647 h 910"/>
                <a:gd name="T42" fmla="*/ 2147483647 w 1113"/>
                <a:gd name="T43" fmla="*/ 2147483647 h 910"/>
                <a:gd name="T44" fmla="*/ 2147483647 w 1113"/>
                <a:gd name="T45" fmla="*/ 2147483647 h 910"/>
                <a:gd name="T46" fmla="*/ 2147483647 w 1113"/>
                <a:gd name="T47" fmla="*/ 2147483647 h 910"/>
                <a:gd name="T48" fmla="*/ 2147483647 w 1113"/>
                <a:gd name="T49" fmla="*/ 2147483647 h 910"/>
                <a:gd name="T50" fmla="*/ 2147483647 w 1113"/>
                <a:gd name="T51" fmla="*/ 2147483647 h 910"/>
                <a:gd name="T52" fmla="*/ 2147483647 w 1113"/>
                <a:gd name="T53" fmla="*/ 2147483647 h 910"/>
                <a:gd name="T54" fmla="*/ 2147483647 w 1113"/>
                <a:gd name="T55" fmla="*/ 2147483647 h 910"/>
                <a:gd name="T56" fmla="*/ 2147483647 w 1113"/>
                <a:gd name="T57" fmla="*/ 2147483647 h 910"/>
                <a:gd name="T58" fmla="*/ 2147483647 w 1113"/>
                <a:gd name="T59" fmla="*/ 0 h 910"/>
                <a:gd name="T60" fmla="*/ 2147483647 w 1113"/>
                <a:gd name="T61" fmla="*/ 0 h 91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13" h="910" extrusionOk="0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lnTo>
                    <a:pt x="9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5" name="Google Shape;464;p3"/>
            <p:cNvSpPr>
              <a:spLocks/>
            </p:cNvSpPr>
            <p:nvPr/>
          </p:nvSpPr>
          <p:spPr bwMode="auto">
            <a:xfrm>
              <a:off x="4269402" y="4289525"/>
              <a:ext cx="202568" cy="125567"/>
            </a:xfrm>
            <a:custGeom>
              <a:avLst/>
              <a:gdLst>
                <a:gd name="T0" fmla="*/ 2147483647 w 4075"/>
                <a:gd name="T1" fmla="*/ 2147483647 h 2526"/>
                <a:gd name="T2" fmla="*/ 2147483647 w 4075"/>
                <a:gd name="T3" fmla="*/ 2147483647 h 2526"/>
                <a:gd name="T4" fmla="*/ 2147483647 w 4075"/>
                <a:gd name="T5" fmla="*/ 2147483647 h 2526"/>
                <a:gd name="T6" fmla="*/ 2147483647 w 4075"/>
                <a:gd name="T7" fmla="*/ 2147483647 h 2526"/>
                <a:gd name="T8" fmla="*/ 2147483647 w 4075"/>
                <a:gd name="T9" fmla="*/ 2147483647 h 2526"/>
                <a:gd name="T10" fmla="*/ 2147483647 w 4075"/>
                <a:gd name="T11" fmla="*/ 2147483647 h 2526"/>
                <a:gd name="T12" fmla="*/ 2147483647 w 4075"/>
                <a:gd name="T13" fmla="*/ 2147483647 h 2526"/>
                <a:gd name="T14" fmla="*/ 2147483647 w 4075"/>
                <a:gd name="T15" fmla="*/ 2147483647 h 2526"/>
                <a:gd name="T16" fmla="*/ 2147483647 w 4075"/>
                <a:gd name="T17" fmla="*/ 2147483647 h 2526"/>
                <a:gd name="T18" fmla="*/ 2147483647 w 4075"/>
                <a:gd name="T19" fmla="*/ 2147483647 h 2526"/>
                <a:gd name="T20" fmla="*/ 2147483647 w 4075"/>
                <a:gd name="T21" fmla="*/ 2147483647 h 2526"/>
                <a:gd name="T22" fmla="*/ 2147483647 w 4075"/>
                <a:gd name="T23" fmla="*/ 2147483647 h 2526"/>
                <a:gd name="T24" fmla="*/ 2147483647 w 4075"/>
                <a:gd name="T25" fmla="*/ 2147483647 h 2526"/>
                <a:gd name="T26" fmla="*/ 2147483647 w 4075"/>
                <a:gd name="T27" fmla="*/ 2147483647 h 2526"/>
                <a:gd name="T28" fmla="*/ 2147483647 w 4075"/>
                <a:gd name="T29" fmla="*/ 2147483647 h 2526"/>
                <a:gd name="T30" fmla="*/ 2147483647 w 4075"/>
                <a:gd name="T31" fmla="*/ 0 h 2526"/>
                <a:gd name="T32" fmla="*/ 2147483647 w 4075"/>
                <a:gd name="T33" fmla="*/ 2147483647 h 2526"/>
                <a:gd name="T34" fmla="*/ 2147483647 w 4075"/>
                <a:gd name="T35" fmla="*/ 2147483647 h 2526"/>
                <a:gd name="T36" fmla="*/ 2147483647 w 4075"/>
                <a:gd name="T37" fmla="*/ 2147483647 h 2526"/>
                <a:gd name="T38" fmla="*/ 2147483647 w 4075"/>
                <a:gd name="T39" fmla="*/ 2147483647 h 2526"/>
                <a:gd name="T40" fmla="*/ 2147483647 w 4075"/>
                <a:gd name="T41" fmla="*/ 2147483647 h 2526"/>
                <a:gd name="T42" fmla="*/ 2147483647 w 4075"/>
                <a:gd name="T43" fmla="*/ 2147483647 h 2526"/>
                <a:gd name="T44" fmla="*/ 2147483647 w 4075"/>
                <a:gd name="T45" fmla="*/ 2147483647 h 2526"/>
                <a:gd name="T46" fmla="*/ 2147483647 w 4075"/>
                <a:gd name="T47" fmla="*/ 2147483647 h 2526"/>
                <a:gd name="T48" fmla="*/ 2147483647 w 4075"/>
                <a:gd name="T49" fmla="*/ 2147483647 h 2526"/>
                <a:gd name="T50" fmla="*/ 2147483647 w 4075"/>
                <a:gd name="T51" fmla="*/ 2147483647 h 2526"/>
                <a:gd name="T52" fmla="*/ 2147483647 w 4075"/>
                <a:gd name="T53" fmla="*/ 2147483647 h 2526"/>
                <a:gd name="T54" fmla="*/ 2147483647 w 4075"/>
                <a:gd name="T55" fmla="*/ 2147483647 h 2526"/>
                <a:gd name="T56" fmla="*/ 2147483647 w 4075"/>
                <a:gd name="T57" fmla="*/ 2147483647 h 2526"/>
                <a:gd name="T58" fmla="*/ 2147483647 w 4075"/>
                <a:gd name="T59" fmla="*/ 2147483647 h 2526"/>
                <a:gd name="T60" fmla="*/ 2147483647 w 4075"/>
                <a:gd name="T61" fmla="*/ 2147483647 h 2526"/>
                <a:gd name="T62" fmla="*/ 2147483647 w 4075"/>
                <a:gd name="T63" fmla="*/ 2147483647 h 2526"/>
                <a:gd name="T64" fmla="*/ 2147483647 w 4075"/>
                <a:gd name="T65" fmla="*/ 2147483647 h 2526"/>
                <a:gd name="T66" fmla="*/ 2147483647 w 4075"/>
                <a:gd name="T67" fmla="*/ 2147483647 h 2526"/>
                <a:gd name="T68" fmla="*/ 2147483647 w 4075"/>
                <a:gd name="T69" fmla="*/ 2147483647 h 2526"/>
                <a:gd name="T70" fmla="*/ 2147483647 w 4075"/>
                <a:gd name="T71" fmla="*/ 2147483647 h 2526"/>
                <a:gd name="T72" fmla="*/ 2147483647 w 4075"/>
                <a:gd name="T73" fmla="*/ 2147483647 h 2526"/>
                <a:gd name="T74" fmla="*/ 2147483647 w 4075"/>
                <a:gd name="T75" fmla="*/ 2147483647 h 2526"/>
                <a:gd name="T76" fmla="*/ 2147483647 w 4075"/>
                <a:gd name="T77" fmla="*/ 2147483647 h 2526"/>
                <a:gd name="T78" fmla="*/ 2147483647 w 4075"/>
                <a:gd name="T79" fmla="*/ 2147483647 h 2526"/>
                <a:gd name="T80" fmla="*/ 2147483647 w 4075"/>
                <a:gd name="T81" fmla="*/ 2147483647 h 2526"/>
                <a:gd name="T82" fmla="*/ 2147483647 w 4075"/>
                <a:gd name="T83" fmla="*/ 2147483647 h 2526"/>
                <a:gd name="T84" fmla="*/ 2147483647 w 4075"/>
                <a:gd name="T85" fmla="*/ 2147483647 h 2526"/>
                <a:gd name="T86" fmla="*/ 2147483647 w 4075"/>
                <a:gd name="T87" fmla="*/ 0 h 2526"/>
                <a:gd name="T88" fmla="*/ 2147483647 w 4075"/>
                <a:gd name="T89" fmla="*/ 0 h 252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75" h="2526" extrusionOk="0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lnTo>
                    <a:pt x="2930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6" name="Google Shape;465;p3"/>
            <p:cNvSpPr>
              <a:spLocks/>
            </p:cNvSpPr>
            <p:nvPr/>
          </p:nvSpPr>
          <p:spPr bwMode="auto">
            <a:xfrm>
              <a:off x="4348093" y="4430105"/>
              <a:ext cx="132278" cy="262817"/>
            </a:xfrm>
            <a:custGeom>
              <a:avLst/>
              <a:gdLst>
                <a:gd name="T0" fmla="*/ 2147483647 w 2661"/>
                <a:gd name="T1" fmla="*/ 2147483647 h 5287"/>
                <a:gd name="T2" fmla="*/ 2147483647 w 2661"/>
                <a:gd name="T3" fmla="*/ 2147483647 h 5287"/>
                <a:gd name="T4" fmla="*/ 2147483647 w 2661"/>
                <a:gd name="T5" fmla="*/ 2147483647 h 5287"/>
                <a:gd name="T6" fmla="*/ 2147483647 w 2661"/>
                <a:gd name="T7" fmla="*/ 2147483647 h 5287"/>
                <a:gd name="T8" fmla="*/ 2147483647 w 2661"/>
                <a:gd name="T9" fmla="*/ 2147483647 h 5287"/>
                <a:gd name="T10" fmla="*/ 2147483647 w 2661"/>
                <a:gd name="T11" fmla="*/ 2147483647 h 5287"/>
                <a:gd name="T12" fmla="*/ 2147483647 w 2661"/>
                <a:gd name="T13" fmla="*/ 2147483647 h 5287"/>
                <a:gd name="T14" fmla="*/ 2147483647 w 2661"/>
                <a:gd name="T15" fmla="*/ 2147483647 h 5287"/>
                <a:gd name="T16" fmla="*/ 2147483647 w 2661"/>
                <a:gd name="T17" fmla="*/ 2147483647 h 5287"/>
                <a:gd name="T18" fmla="*/ 2147483647 w 2661"/>
                <a:gd name="T19" fmla="*/ 2147483647 h 5287"/>
                <a:gd name="T20" fmla="*/ 2147483647 w 2661"/>
                <a:gd name="T21" fmla="*/ 2147483647 h 5287"/>
                <a:gd name="T22" fmla="*/ 2147483647 w 2661"/>
                <a:gd name="T23" fmla="*/ 2147483647 h 5287"/>
                <a:gd name="T24" fmla="*/ 2147483647 w 2661"/>
                <a:gd name="T25" fmla="*/ 2147483647 h 5287"/>
                <a:gd name="T26" fmla="*/ 2147483647 w 2661"/>
                <a:gd name="T27" fmla="*/ 2147483647 h 5287"/>
                <a:gd name="T28" fmla="*/ 2147483647 w 2661"/>
                <a:gd name="T29" fmla="*/ 2147483647 h 5287"/>
                <a:gd name="T30" fmla="*/ 2147483647 w 2661"/>
                <a:gd name="T31" fmla="*/ 2147483647 h 5287"/>
                <a:gd name="T32" fmla="*/ 2147483647 w 2661"/>
                <a:gd name="T33" fmla="*/ 2147483647 h 5287"/>
                <a:gd name="T34" fmla="*/ 0 w 2661"/>
                <a:gd name="T35" fmla="*/ 2147483647 h 5287"/>
                <a:gd name="T36" fmla="*/ 0 w 2661"/>
                <a:gd name="T37" fmla="*/ 2147483647 h 5287"/>
                <a:gd name="T38" fmla="*/ 0 w 2661"/>
                <a:gd name="T39" fmla="*/ 2147483647 h 5287"/>
                <a:gd name="T40" fmla="*/ 2147483647 w 2661"/>
                <a:gd name="T41" fmla="*/ 2147483647 h 5287"/>
                <a:gd name="T42" fmla="*/ 2147483647 w 2661"/>
                <a:gd name="T43" fmla="*/ 2147483647 h 5287"/>
                <a:gd name="T44" fmla="*/ 2147483647 w 2661"/>
                <a:gd name="T45" fmla="*/ 2147483647 h 5287"/>
                <a:gd name="T46" fmla="*/ 2147483647 w 2661"/>
                <a:gd name="T47" fmla="*/ 2147483647 h 5287"/>
                <a:gd name="T48" fmla="*/ 2147483647 w 2661"/>
                <a:gd name="T49" fmla="*/ 2147483647 h 5287"/>
                <a:gd name="T50" fmla="*/ 2147483647 w 2661"/>
                <a:gd name="T51" fmla="*/ 2147483647 h 5287"/>
                <a:gd name="T52" fmla="*/ 2147483647 w 2661"/>
                <a:gd name="T53" fmla="*/ 2147483647 h 5287"/>
                <a:gd name="T54" fmla="*/ 2147483647 w 2661"/>
                <a:gd name="T55" fmla="*/ 2147483647 h 5287"/>
                <a:gd name="T56" fmla="*/ 2147483647 w 2661"/>
                <a:gd name="T57" fmla="*/ 2147483647 h 5287"/>
                <a:gd name="T58" fmla="*/ 2147483647 w 2661"/>
                <a:gd name="T59" fmla="*/ 2147483647 h 5287"/>
                <a:gd name="T60" fmla="*/ 2147483647 w 2661"/>
                <a:gd name="T61" fmla="*/ 2147483647 h 5287"/>
                <a:gd name="T62" fmla="*/ 2147483647 w 2661"/>
                <a:gd name="T63" fmla="*/ 2147483647 h 5287"/>
                <a:gd name="T64" fmla="*/ 2147483647 w 2661"/>
                <a:gd name="T65" fmla="*/ 2147483647 h 5287"/>
                <a:gd name="T66" fmla="*/ 2147483647 w 2661"/>
                <a:gd name="T67" fmla="*/ 2147483647 h 5287"/>
                <a:gd name="T68" fmla="*/ 2147483647 w 2661"/>
                <a:gd name="T69" fmla="*/ 2147483647 h 5287"/>
                <a:gd name="T70" fmla="*/ 2147483647 w 2661"/>
                <a:gd name="T71" fmla="*/ 2147483647 h 5287"/>
                <a:gd name="T72" fmla="*/ 2147483647 w 2661"/>
                <a:gd name="T73" fmla="*/ 0 h 52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61" h="5287" extrusionOk="0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lnTo>
                    <a:pt x="2492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7" name="Google Shape;466;p3"/>
            <p:cNvSpPr>
              <a:spLocks/>
            </p:cNvSpPr>
            <p:nvPr/>
          </p:nvSpPr>
          <p:spPr bwMode="auto">
            <a:xfrm>
              <a:off x="4252699" y="4947238"/>
              <a:ext cx="41856" cy="25153"/>
            </a:xfrm>
            <a:custGeom>
              <a:avLst/>
              <a:gdLst>
                <a:gd name="T0" fmla="*/ 2147483647 w 842"/>
                <a:gd name="T1" fmla="*/ 2147483647 h 506"/>
                <a:gd name="T2" fmla="*/ 0 w 842"/>
                <a:gd name="T3" fmla="*/ 2147483647 h 506"/>
                <a:gd name="T4" fmla="*/ 0 w 842"/>
                <a:gd name="T5" fmla="*/ 2147483647 h 506"/>
                <a:gd name="T6" fmla="*/ 2147483647 w 842"/>
                <a:gd name="T7" fmla="*/ 2147483647 h 506"/>
                <a:gd name="T8" fmla="*/ 2147483647 w 842"/>
                <a:gd name="T9" fmla="*/ 2147483647 h 506"/>
                <a:gd name="T10" fmla="*/ 2147483647 w 842"/>
                <a:gd name="T11" fmla="*/ 2147483647 h 506"/>
                <a:gd name="T12" fmla="*/ 2147483647 w 842"/>
                <a:gd name="T13" fmla="*/ 2147483647 h 506"/>
                <a:gd name="T14" fmla="*/ 2147483647 w 842"/>
                <a:gd name="T15" fmla="*/ 2147483647 h 506"/>
                <a:gd name="T16" fmla="*/ 2147483647 w 842"/>
                <a:gd name="T17" fmla="*/ 2147483647 h 506"/>
                <a:gd name="T18" fmla="*/ 2147483647 w 842"/>
                <a:gd name="T19" fmla="*/ 2147483647 h 506"/>
                <a:gd name="T20" fmla="*/ 2147483647 w 842"/>
                <a:gd name="T21" fmla="*/ 2147483647 h 506"/>
                <a:gd name="T22" fmla="*/ 2147483647 w 842"/>
                <a:gd name="T23" fmla="*/ 2147483647 h 506"/>
                <a:gd name="T24" fmla="*/ 2147483647 w 842"/>
                <a:gd name="T25" fmla="*/ 2147483647 h 506"/>
                <a:gd name="T26" fmla="*/ 2147483647 w 842"/>
                <a:gd name="T27" fmla="*/ 2147483647 h 506"/>
                <a:gd name="T28" fmla="*/ 2147483647 w 842"/>
                <a:gd name="T29" fmla="*/ 2147483647 h 506"/>
                <a:gd name="T30" fmla="*/ 2147483647 w 842"/>
                <a:gd name="T31" fmla="*/ 2147483647 h 506"/>
                <a:gd name="T32" fmla="*/ 2147483647 w 842"/>
                <a:gd name="T33" fmla="*/ 2147483647 h 506"/>
                <a:gd name="T34" fmla="*/ 2147483647 w 842"/>
                <a:gd name="T35" fmla="*/ 2147483647 h 506"/>
                <a:gd name="T36" fmla="*/ 2147483647 w 842"/>
                <a:gd name="T37" fmla="*/ 2147483647 h 506"/>
                <a:gd name="T38" fmla="*/ 2147483647 w 842"/>
                <a:gd name="T39" fmla="*/ 2147483647 h 506"/>
                <a:gd name="T40" fmla="*/ 2147483647 w 842"/>
                <a:gd name="T41" fmla="*/ 2147483647 h 5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42" h="506" extrusionOk="0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8" name="Google Shape;467;p3"/>
            <p:cNvSpPr>
              <a:spLocks/>
            </p:cNvSpPr>
            <p:nvPr/>
          </p:nvSpPr>
          <p:spPr bwMode="auto">
            <a:xfrm>
              <a:off x="2443504" y="4492043"/>
              <a:ext cx="56918" cy="46877"/>
            </a:xfrm>
            <a:custGeom>
              <a:avLst/>
              <a:gdLst>
                <a:gd name="T0" fmla="*/ 2147483647 w 1145"/>
                <a:gd name="T1" fmla="*/ 0 h 943"/>
                <a:gd name="T2" fmla="*/ 2147483647 w 1145"/>
                <a:gd name="T3" fmla="*/ 2147483647 h 943"/>
                <a:gd name="T4" fmla="*/ 2147483647 w 1145"/>
                <a:gd name="T5" fmla="*/ 2147483647 h 943"/>
                <a:gd name="T6" fmla="*/ 2147483647 w 1145"/>
                <a:gd name="T7" fmla="*/ 2147483647 h 943"/>
                <a:gd name="T8" fmla="*/ 2147483647 w 1145"/>
                <a:gd name="T9" fmla="*/ 2147483647 h 943"/>
                <a:gd name="T10" fmla="*/ 2147483647 w 1145"/>
                <a:gd name="T11" fmla="*/ 2147483647 h 943"/>
                <a:gd name="T12" fmla="*/ 2147483647 w 1145"/>
                <a:gd name="T13" fmla="*/ 2147483647 h 943"/>
                <a:gd name="T14" fmla="*/ 2147483647 w 1145"/>
                <a:gd name="T15" fmla="*/ 2147483647 h 943"/>
                <a:gd name="T16" fmla="*/ 2147483647 w 1145"/>
                <a:gd name="T17" fmla="*/ 2147483647 h 943"/>
                <a:gd name="T18" fmla="*/ 2147483647 w 1145"/>
                <a:gd name="T19" fmla="*/ 2147483647 h 943"/>
                <a:gd name="T20" fmla="*/ 2147483647 w 1145"/>
                <a:gd name="T21" fmla="*/ 2147483647 h 943"/>
                <a:gd name="T22" fmla="*/ 2147483647 w 1145"/>
                <a:gd name="T23" fmla="*/ 2147483647 h 943"/>
                <a:gd name="T24" fmla="*/ 2147483647 w 1145"/>
                <a:gd name="T25" fmla="*/ 2147483647 h 943"/>
                <a:gd name="T26" fmla="*/ 2147483647 w 1145"/>
                <a:gd name="T27" fmla="*/ 2147483647 h 943"/>
                <a:gd name="T28" fmla="*/ 2147483647 w 1145"/>
                <a:gd name="T29" fmla="*/ 2147483647 h 943"/>
                <a:gd name="T30" fmla="*/ 2147483647 w 1145"/>
                <a:gd name="T31" fmla="*/ 2147483647 h 943"/>
                <a:gd name="T32" fmla="*/ 2147483647 w 1145"/>
                <a:gd name="T33" fmla="*/ 2147483647 h 943"/>
                <a:gd name="T34" fmla="*/ 2147483647 w 1145"/>
                <a:gd name="T35" fmla="*/ 2147483647 h 943"/>
                <a:gd name="T36" fmla="*/ 0 w 1145"/>
                <a:gd name="T37" fmla="*/ 2147483647 h 943"/>
                <a:gd name="T38" fmla="*/ 2147483647 w 1145"/>
                <a:gd name="T39" fmla="*/ 2147483647 h 943"/>
                <a:gd name="T40" fmla="*/ 2147483647 w 1145"/>
                <a:gd name="T41" fmla="*/ 2147483647 h 943"/>
                <a:gd name="T42" fmla="*/ 2147483647 w 1145"/>
                <a:gd name="T43" fmla="*/ 2147483647 h 943"/>
                <a:gd name="T44" fmla="*/ 2147483647 w 1145"/>
                <a:gd name="T45" fmla="*/ 2147483647 h 943"/>
                <a:gd name="T46" fmla="*/ 2147483647 w 1145"/>
                <a:gd name="T47" fmla="*/ 2147483647 h 943"/>
                <a:gd name="T48" fmla="*/ 2147483647 w 1145"/>
                <a:gd name="T49" fmla="*/ 2147483647 h 943"/>
                <a:gd name="T50" fmla="*/ 2147483647 w 1145"/>
                <a:gd name="T51" fmla="*/ 2147483647 h 943"/>
                <a:gd name="T52" fmla="*/ 2147483647 w 1145"/>
                <a:gd name="T53" fmla="*/ 2147483647 h 943"/>
                <a:gd name="T54" fmla="*/ 2147483647 w 1145"/>
                <a:gd name="T55" fmla="*/ 2147483647 h 943"/>
                <a:gd name="T56" fmla="*/ 2147483647 w 1145"/>
                <a:gd name="T57" fmla="*/ 2147483647 h 943"/>
                <a:gd name="T58" fmla="*/ 2147483647 w 1145"/>
                <a:gd name="T59" fmla="*/ 2147483647 h 943"/>
                <a:gd name="T60" fmla="*/ 2147483647 w 1145"/>
                <a:gd name="T61" fmla="*/ 2147483647 h 943"/>
                <a:gd name="T62" fmla="*/ 2147483647 w 1145"/>
                <a:gd name="T63" fmla="*/ 2147483647 h 943"/>
                <a:gd name="T64" fmla="*/ 2147483647 w 1145"/>
                <a:gd name="T65" fmla="*/ 2147483647 h 943"/>
                <a:gd name="T66" fmla="*/ 2147483647 w 1145"/>
                <a:gd name="T67" fmla="*/ 2147483647 h 943"/>
                <a:gd name="T68" fmla="*/ 2147483647 w 1145"/>
                <a:gd name="T69" fmla="*/ 2147483647 h 943"/>
                <a:gd name="T70" fmla="*/ 2147483647 w 1145"/>
                <a:gd name="T71" fmla="*/ 2147483647 h 943"/>
                <a:gd name="T72" fmla="*/ 2147483647 w 1145"/>
                <a:gd name="T73" fmla="*/ 2147483647 h 943"/>
                <a:gd name="T74" fmla="*/ 2147483647 w 1145"/>
                <a:gd name="T75" fmla="*/ 2147483647 h 943"/>
                <a:gd name="T76" fmla="*/ 2147483647 w 1145"/>
                <a:gd name="T77" fmla="*/ 2147483647 h 943"/>
                <a:gd name="T78" fmla="*/ 2147483647 w 1145"/>
                <a:gd name="T79" fmla="*/ 2147483647 h 943"/>
                <a:gd name="T80" fmla="*/ 2147483647 w 1145"/>
                <a:gd name="T81" fmla="*/ 0 h 94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45" h="943" extrusionOk="0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9" name="Google Shape;468;p3"/>
            <p:cNvSpPr>
              <a:spLocks/>
            </p:cNvSpPr>
            <p:nvPr/>
          </p:nvSpPr>
          <p:spPr bwMode="auto">
            <a:xfrm>
              <a:off x="4026767" y="4707934"/>
              <a:ext cx="125567" cy="135609"/>
            </a:xfrm>
            <a:custGeom>
              <a:avLst/>
              <a:gdLst>
                <a:gd name="T0" fmla="*/ 2147483647 w 2526"/>
                <a:gd name="T1" fmla="*/ 2147483647 h 2728"/>
                <a:gd name="T2" fmla="*/ 2147483647 w 2526"/>
                <a:gd name="T3" fmla="*/ 2147483647 h 2728"/>
                <a:gd name="T4" fmla="*/ 2147483647 w 2526"/>
                <a:gd name="T5" fmla="*/ 2147483647 h 2728"/>
                <a:gd name="T6" fmla="*/ 2147483647 w 2526"/>
                <a:gd name="T7" fmla="*/ 2147483647 h 2728"/>
                <a:gd name="T8" fmla="*/ 2147483647 w 2526"/>
                <a:gd name="T9" fmla="*/ 2147483647 h 2728"/>
                <a:gd name="T10" fmla="*/ 2147483647 w 2526"/>
                <a:gd name="T11" fmla="*/ 2147483647 h 2728"/>
                <a:gd name="T12" fmla="*/ 2147483647 w 2526"/>
                <a:gd name="T13" fmla="*/ 2147483647 h 2728"/>
                <a:gd name="T14" fmla="*/ 2147483647 w 2526"/>
                <a:gd name="T15" fmla="*/ 2147483647 h 2728"/>
                <a:gd name="T16" fmla="*/ 2147483647 w 2526"/>
                <a:gd name="T17" fmla="*/ 2147483647 h 2728"/>
                <a:gd name="T18" fmla="*/ 2147483647 w 2526"/>
                <a:gd name="T19" fmla="*/ 2147483647 h 2728"/>
                <a:gd name="T20" fmla="*/ 2147483647 w 2526"/>
                <a:gd name="T21" fmla="*/ 2147483647 h 2728"/>
                <a:gd name="T22" fmla="*/ 2147483647 w 2526"/>
                <a:gd name="T23" fmla="*/ 2147483647 h 2728"/>
                <a:gd name="T24" fmla="*/ 2147483647 w 2526"/>
                <a:gd name="T25" fmla="*/ 2147483647 h 2728"/>
                <a:gd name="T26" fmla="*/ 2147483647 w 2526"/>
                <a:gd name="T27" fmla="*/ 2147483647 h 2728"/>
                <a:gd name="T28" fmla="*/ 2147483647 w 2526"/>
                <a:gd name="T29" fmla="*/ 2147483647 h 2728"/>
                <a:gd name="T30" fmla="*/ 2147483647 w 2526"/>
                <a:gd name="T31" fmla="*/ 2147483647 h 2728"/>
                <a:gd name="T32" fmla="*/ 2147483647 w 2526"/>
                <a:gd name="T33" fmla="*/ 0 h 2728"/>
                <a:gd name="T34" fmla="*/ 2147483647 w 2526"/>
                <a:gd name="T35" fmla="*/ 2147483647 h 2728"/>
                <a:gd name="T36" fmla="*/ 2147483647 w 2526"/>
                <a:gd name="T37" fmla="*/ 2147483647 h 2728"/>
                <a:gd name="T38" fmla="*/ 2147483647 w 2526"/>
                <a:gd name="T39" fmla="*/ 2147483647 h 2728"/>
                <a:gd name="T40" fmla="*/ 2147483647 w 2526"/>
                <a:gd name="T41" fmla="*/ 2147483647 h 2728"/>
                <a:gd name="T42" fmla="*/ 2147483647 w 2526"/>
                <a:gd name="T43" fmla="*/ 2147483647 h 2728"/>
                <a:gd name="T44" fmla="*/ 0 w 2526"/>
                <a:gd name="T45" fmla="*/ 2147483647 h 2728"/>
                <a:gd name="T46" fmla="*/ 0 w 2526"/>
                <a:gd name="T47" fmla="*/ 2147483647 h 2728"/>
                <a:gd name="T48" fmla="*/ 2147483647 w 2526"/>
                <a:gd name="T49" fmla="*/ 2147483647 h 2728"/>
                <a:gd name="T50" fmla="*/ 2147483647 w 2526"/>
                <a:gd name="T51" fmla="*/ 2147483647 h 2728"/>
                <a:gd name="T52" fmla="*/ 2147483647 w 2526"/>
                <a:gd name="T53" fmla="*/ 2147483647 h 2728"/>
                <a:gd name="T54" fmla="*/ 2147483647 w 2526"/>
                <a:gd name="T55" fmla="*/ 2147483647 h 2728"/>
                <a:gd name="T56" fmla="*/ 2147483647 w 2526"/>
                <a:gd name="T57" fmla="*/ 2147483647 h 2728"/>
                <a:gd name="T58" fmla="*/ 2147483647 w 2526"/>
                <a:gd name="T59" fmla="*/ 2147483647 h 2728"/>
                <a:gd name="T60" fmla="*/ 2147483647 w 2526"/>
                <a:gd name="T61" fmla="*/ 2147483647 h 2728"/>
                <a:gd name="T62" fmla="*/ 2147483647 w 2526"/>
                <a:gd name="T63" fmla="*/ 2147483647 h 2728"/>
                <a:gd name="T64" fmla="*/ 2147483647 w 2526"/>
                <a:gd name="T65" fmla="*/ 2147483647 h 2728"/>
                <a:gd name="T66" fmla="*/ 2147483647 w 2526"/>
                <a:gd name="T67" fmla="*/ 2147483647 h 2728"/>
                <a:gd name="T68" fmla="*/ 2147483647 w 2526"/>
                <a:gd name="T69" fmla="*/ 2147483647 h 2728"/>
                <a:gd name="T70" fmla="*/ 2147483647 w 2526"/>
                <a:gd name="T71" fmla="*/ 2147483647 h 2728"/>
                <a:gd name="T72" fmla="*/ 2147483647 w 2526"/>
                <a:gd name="T73" fmla="*/ 2147483647 h 2728"/>
                <a:gd name="T74" fmla="*/ 2147483647 w 2526"/>
                <a:gd name="T75" fmla="*/ 2147483647 h 2728"/>
                <a:gd name="T76" fmla="*/ 2147483647 w 2526"/>
                <a:gd name="T77" fmla="*/ 2147483647 h 2728"/>
                <a:gd name="T78" fmla="*/ 2147483647 w 2526"/>
                <a:gd name="T79" fmla="*/ 2147483647 h 2728"/>
                <a:gd name="T80" fmla="*/ 2147483647 w 2526"/>
                <a:gd name="T81" fmla="*/ 2147483647 h 2728"/>
                <a:gd name="T82" fmla="*/ 2147483647 w 2526"/>
                <a:gd name="T83" fmla="*/ 2147483647 h 2728"/>
                <a:gd name="T84" fmla="*/ 2147483647 w 2526"/>
                <a:gd name="T85" fmla="*/ 2147483647 h 2728"/>
                <a:gd name="T86" fmla="*/ 2147483647 w 2526"/>
                <a:gd name="T87" fmla="*/ 2147483647 h 2728"/>
                <a:gd name="T88" fmla="*/ 2147483647 w 2526"/>
                <a:gd name="T89" fmla="*/ 2147483647 h 2728"/>
                <a:gd name="T90" fmla="*/ 2147483647 w 2526"/>
                <a:gd name="T91" fmla="*/ 2147483647 h 2728"/>
                <a:gd name="T92" fmla="*/ 2147483647 w 2526"/>
                <a:gd name="T93" fmla="*/ 2147483647 h 2728"/>
                <a:gd name="T94" fmla="*/ 2147483647 w 2526"/>
                <a:gd name="T95" fmla="*/ 2147483647 h 2728"/>
                <a:gd name="T96" fmla="*/ 2147483647 w 2526"/>
                <a:gd name="T97" fmla="*/ 2147483647 h 2728"/>
                <a:gd name="T98" fmla="*/ 2147483647 w 2526"/>
                <a:gd name="T99" fmla="*/ 2147483647 h 2728"/>
                <a:gd name="T100" fmla="*/ 2147483647 w 2526"/>
                <a:gd name="T101" fmla="*/ 2147483647 h 2728"/>
                <a:gd name="T102" fmla="*/ 2147483647 w 2526"/>
                <a:gd name="T103" fmla="*/ 2147483647 h 2728"/>
                <a:gd name="T104" fmla="*/ 2147483647 w 2526"/>
                <a:gd name="T105" fmla="*/ 0 h 2728"/>
                <a:gd name="T106" fmla="*/ 2147483647 w 2526"/>
                <a:gd name="T107" fmla="*/ 0 h 272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526" h="2728" extrusionOk="0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0" name="Google Shape;469;p3"/>
            <p:cNvSpPr>
              <a:spLocks/>
            </p:cNvSpPr>
            <p:nvPr/>
          </p:nvSpPr>
          <p:spPr bwMode="auto">
            <a:xfrm>
              <a:off x="2553959" y="4848514"/>
              <a:ext cx="125567" cy="155692"/>
            </a:xfrm>
            <a:custGeom>
              <a:avLst/>
              <a:gdLst>
                <a:gd name="T0" fmla="*/ 2147483647 w 2526"/>
                <a:gd name="T1" fmla="*/ 2147483647 h 3132"/>
                <a:gd name="T2" fmla="*/ 2147483647 w 2526"/>
                <a:gd name="T3" fmla="*/ 2147483647 h 3132"/>
                <a:gd name="T4" fmla="*/ 2147483647 w 2526"/>
                <a:gd name="T5" fmla="*/ 2147483647 h 3132"/>
                <a:gd name="T6" fmla="*/ 2147483647 w 2526"/>
                <a:gd name="T7" fmla="*/ 2147483647 h 3132"/>
                <a:gd name="T8" fmla="*/ 2147483647 w 2526"/>
                <a:gd name="T9" fmla="*/ 2147483647 h 3132"/>
                <a:gd name="T10" fmla="*/ 2147483647 w 2526"/>
                <a:gd name="T11" fmla="*/ 2147483647 h 3132"/>
                <a:gd name="T12" fmla="*/ 2147483647 w 2526"/>
                <a:gd name="T13" fmla="*/ 2147483647 h 3132"/>
                <a:gd name="T14" fmla="*/ 2147483647 w 2526"/>
                <a:gd name="T15" fmla="*/ 2147483647 h 3132"/>
                <a:gd name="T16" fmla="*/ 2147483647 w 2526"/>
                <a:gd name="T17" fmla="*/ 2147483647 h 3132"/>
                <a:gd name="T18" fmla="*/ 2147483647 w 2526"/>
                <a:gd name="T19" fmla="*/ 2147483647 h 3132"/>
                <a:gd name="T20" fmla="*/ 2147483647 w 2526"/>
                <a:gd name="T21" fmla="*/ 2147483647 h 3132"/>
                <a:gd name="T22" fmla="*/ 2147483647 w 2526"/>
                <a:gd name="T23" fmla="*/ 2147483647 h 3132"/>
                <a:gd name="T24" fmla="*/ 2147483647 w 2526"/>
                <a:gd name="T25" fmla="*/ 2147483647 h 3132"/>
                <a:gd name="T26" fmla="*/ 2147483647 w 2526"/>
                <a:gd name="T27" fmla="*/ 2147483647 h 3132"/>
                <a:gd name="T28" fmla="*/ 2147483647 w 2526"/>
                <a:gd name="T29" fmla="*/ 2147483647 h 3132"/>
                <a:gd name="T30" fmla="*/ 2147483647 w 2526"/>
                <a:gd name="T31" fmla="*/ 0 h 3132"/>
                <a:gd name="T32" fmla="*/ 2147483647 w 2526"/>
                <a:gd name="T33" fmla="*/ 2147483647 h 3132"/>
                <a:gd name="T34" fmla="*/ 2147483647 w 2526"/>
                <a:gd name="T35" fmla="*/ 2147483647 h 3132"/>
                <a:gd name="T36" fmla="*/ 2147483647 w 2526"/>
                <a:gd name="T37" fmla="*/ 2147483647 h 3132"/>
                <a:gd name="T38" fmla="*/ 2147483647 w 2526"/>
                <a:gd name="T39" fmla="*/ 2147483647 h 3132"/>
                <a:gd name="T40" fmla="*/ 2147483647 w 2526"/>
                <a:gd name="T41" fmla="*/ 2147483647 h 3132"/>
                <a:gd name="T42" fmla="*/ 0 w 2526"/>
                <a:gd name="T43" fmla="*/ 2147483647 h 3132"/>
                <a:gd name="T44" fmla="*/ 0 w 2526"/>
                <a:gd name="T45" fmla="*/ 2147483647 h 3132"/>
                <a:gd name="T46" fmla="*/ 2147483647 w 2526"/>
                <a:gd name="T47" fmla="*/ 2147483647 h 3132"/>
                <a:gd name="T48" fmla="*/ 2147483647 w 2526"/>
                <a:gd name="T49" fmla="*/ 2147483647 h 3132"/>
                <a:gd name="T50" fmla="*/ 2147483647 w 2526"/>
                <a:gd name="T51" fmla="*/ 2147483647 h 3132"/>
                <a:gd name="T52" fmla="*/ 2147483647 w 2526"/>
                <a:gd name="T53" fmla="*/ 2147483647 h 3132"/>
                <a:gd name="T54" fmla="*/ 2147483647 w 2526"/>
                <a:gd name="T55" fmla="*/ 2147483647 h 3132"/>
                <a:gd name="T56" fmla="*/ 2147483647 w 2526"/>
                <a:gd name="T57" fmla="*/ 2147483647 h 3132"/>
                <a:gd name="T58" fmla="*/ 2147483647 w 2526"/>
                <a:gd name="T59" fmla="*/ 2147483647 h 3132"/>
                <a:gd name="T60" fmla="*/ 2147483647 w 2526"/>
                <a:gd name="T61" fmla="*/ 2147483647 h 3132"/>
                <a:gd name="T62" fmla="*/ 2147483647 w 2526"/>
                <a:gd name="T63" fmla="*/ 2147483647 h 3132"/>
                <a:gd name="T64" fmla="*/ 2147483647 w 2526"/>
                <a:gd name="T65" fmla="*/ 2147483647 h 3132"/>
                <a:gd name="T66" fmla="*/ 2147483647 w 2526"/>
                <a:gd name="T67" fmla="*/ 2147483647 h 3132"/>
                <a:gd name="T68" fmla="*/ 2147483647 w 2526"/>
                <a:gd name="T69" fmla="*/ 2147483647 h 3132"/>
                <a:gd name="T70" fmla="*/ 2147483647 w 2526"/>
                <a:gd name="T71" fmla="*/ 2147483647 h 3132"/>
                <a:gd name="T72" fmla="*/ 2147483647 w 2526"/>
                <a:gd name="T73" fmla="*/ 2147483647 h 3132"/>
                <a:gd name="T74" fmla="*/ 2147483647 w 2526"/>
                <a:gd name="T75" fmla="*/ 2147483647 h 3132"/>
                <a:gd name="T76" fmla="*/ 2147483647 w 2526"/>
                <a:gd name="T77" fmla="*/ 2147483647 h 3132"/>
                <a:gd name="T78" fmla="*/ 2147483647 w 2526"/>
                <a:gd name="T79" fmla="*/ 2147483647 h 3132"/>
                <a:gd name="T80" fmla="*/ 2147483647 w 2526"/>
                <a:gd name="T81" fmla="*/ 2147483647 h 3132"/>
                <a:gd name="T82" fmla="*/ 2147483647 w 2526"/>
                <a:gd name="T83" fmla="*/ 2147483647 h 3132"/>
                <a:gd name="T84" fmla="*/ 2147483647 w 2526"/>
                <a:gd name="T85" fmla="*/ 2147483647 h 3132"/>
                <a:gd name="T86" fmla="*/ 2147483647 w 2526"/>
                <a:gd name="T87" fmla="*/ 2147483647 h 3132"/>
                <a:gd name="T88" fmla="*/ 2147483647 w 2526"/>
                <a:gd name="T89" fmla="*/ 2147483647 h 3132"/>
                <a:gd name="T90" fmla="*/ 2147483647 w 2526"/>
                <a:gd name="T91" fmla="*/ 2147483647 h 3132"/>
                <a:gd name="T92" fmla="*/ 2147483647 w 2526"/>
                <a:gd name="T93" fmla="*/ 2147483647 h 3132"/>
                <a:gd name="T94" fmla="*/ 2147483647 w 2526"/>
                <a:gd name="T95" fmla="*/ 2147483647 h 3132"/>
                <a:gd name="T96" fmla="*/ 2147483647 w 2526"/>
                <a:gd name="T97" fmla="*/ 2147483647 h 3132"/>
                <a:gd name="T98" fmla="*/ 2147483647 w 2526"/>
                <a:gd name="T99" fmla="*/ 2147483647 h 3132"/>
                <a:gd name="T100" fmla="*/ 2147483647 w 2526"/>
                <a:gd name="T101" fmla="*/ 2147483647 h 3132"/>
                <a:gd name="T102" fmla="*/ 2147483647 w 2526"/>
                <a:gd name="T103" fmla="*/ 0 h 3132"/>
                <a:gd name="T104" fmla="*/ 2147483647 w 2526"/>
                <a:gd name="T105" fmla="*/ 0 h 31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526" h="3132" extrusionOk="0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1" name="Google Shape;470;p3"/>
            <p:cNvSpPr>
              <a:spLocks/>
            </p:cNvSpPr>
            <p:nvPr/>
          </p:nvSpPr>
          <p:spPr bwMode="auto">
            <a:xfrm>
              <a:off x="2409999" y="4426774"/>
              <a:ext cx="205899" cy="130588"/>
            </a:xfrm>
            <a:custGeom>
              <a:avLst/>
              <a:gdLst>
                <a:gd name="T0" fmla="*/ 2147483647 w 4142"/>
                <a:gd name="T1" fmla="*/ 2147483647 h 2627"/>
                <a:gd name="T2" fmla="*/ 2147483647 w 4142"/>
                <a:gd name="T3" fmla="*/ 2147483647 h 2627"/>
                <a:gd name="T4" fmla="*/ 2147483647 w 4142"/>
                <a:gd name="T5" fmla="*/ 2147483647 h 2627"/>
                <a:gd name="T6" fmla="*/ 2147483647 w 4142"/>
                <a:gd name="T7" fmla="*/ 2147483647 h 2627"/>
                <a:gd name="T8" fmla="*/ 2147483647 w 4142"/>
                <a:gd name="T9" fmla="*/ 2147483647 h 2627"/>
                <a:gd name="T10" fmla="*/ 2147483647 w 4142"/>
                <a:gd name="T11" fmla="*/ 2147483647 h 2627"/>
                <a:gd name="T12" fmla="*/ 2147483647 w 4142"/>
                <a:gd name="T13" fmla="*/ 2147483647 h 2627"/>
                <a:gd name="T14" fmla="*/ 2147483647 w 4142"/>
                <a:gd name="T15" fmla="*/ 2147483647 h 2627"/>
                <a:gd name="T16" fmla="*/ 2147483647 w 4142"/>
                <a:gd name="T17" fmla="*/ 2147483647 h 2627"/>
                <a:gd name="T18" fmla="*/ 2147483647 w 4142"/>
                <a:gd name="T19" fmla="*/ 2147483647 h 2627"/>
                <a:gd name="T20" fmla="*/ 2147483647 w 4142"/>
                <a:gd name="T21" fmla="*/ 2147483647 h 2627"/>
                <a:gd name="T22" fmla="*/ 2147483647 w 4142"/>
                <a:gd name="T23" fmla="*/ 2147483647 h 2627"/>
                <a:gd name="T24" fmla="*/ 2147483647 w 4142"/>
                <a:gd name="T25" fmla="*/ 0 h 2627"/>
                <a:gd name="T26" fmla="*/ 2147483647 w 4142"/>
                <a:gd name="T27" fmla="*/ 2147483647 h 2627"/>
                <a:gd name="T28" fmla="*/ 2147483647 w 4142"/>
                <a:gd name="T29" fmla="*/ 2147483647 h 2627"/>
                <a:gd name="T30" fmla="*/ 2147483647 w 4142"/>
                <a:gd name="T31" fmla="*/ 2147483647 h 2627"/>
                <a:gd name="T32" fmla="*/ 2147483647 w 4142"/>
                <a:gd name="T33" fmla="*/ 2147483647 h 2627"/>
                <a:gd name="T34" fmla="*/ 2147483647 w 4142"/>
                <a:gd name="T35" fmla="*/ 2147483647 h 2627"/>
                <a:gd name="T36" fmla="*/ 2147483647 w 4142"/>
                <a:gd name="T37" fmla="*/ 2147483647 h 2627"/>
                <a:gd name="T38" fmla="*/ 2147483647 w 4142"/>
                <a:gd name="T39" fmla="*/ 2147483647 h 2627"/>
                <a:gd name="T40" fmla="*/ 2147483647 w 4142"/>
                <a:gd name="T41" fmla="*/ 2147483647 h 2627"/>
                <a:gd name="T42" fmla="*/ 2147483647 w 4142"/>
                <a:gd name="T43" fmla="*/ 2147483647 h 2627"/>
                <a:gd name="T44" fmla="*/ 2147483647 w 4142"/>
                <a:gd name="T45" fmla="*/ 2147483647 h 2627"/>
                <a:gd name="T46" fmla="*/ 2147483647 w 4142"/>
                <a:gd name="T47" fmla="*/ 2147483647 h 2627"/>
                <a:gd name="T48" fmla="*/ 2147483647 w 4142"/>
                <a:gd name="T49" fmla="*/ 2147483647 h 2627"/>
                <a:gd name="T50" fmla="*/ 2147483647 w 4142"/>
                <a:gd name="T51" fmla="*/ 2147483647 h 2627"/>
                <a:gd name="T52" fmla="*/ 2147483647 w 4142"/>
                <a:gd name="T53" fmla="*/ 2147483647 h 2627"/>
                <a:gd name="T54" fmla="*/ 2147483647 w 4142"/>
                <a:gd name="T55" fmla="*/ 2147483647 h 2627"/>
                <a:gd name="T56" fmla="*/ 2147483647 w 4142"/>
                <a:gd name="T57" fmla="*/ 2147483647 h 2627"/>
                <a:gd name="T58" fmla="*/ 2147483647 w 4142"/>
                <a:gd name="T59" fmla="*/ 2147483647 h 2627"/>
                <a:gd name="T60" fmla="*/ 2147483647 w 4142"/>
                <a:gd name="T61" fmla="*/ 0 h 2627"/>
                <a:gd name="T62" fmla="*/ 2147483647 w 4142"/>
                <a:gd name="T63" fmla="*/ 2147483647 h 2627"/>
                <a:gd name="T64" fmla="*/ 2147483647 w 4142"/>
                <a:gd name="T65" fmla="*/ 2147483647 h 2627"/>
                <a:gd name="T66" fmla="*/ 2147483647 w 4142"/>
                <a:gd name="T67" fmla="*/ 0 h 26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142" h="2627" extrusionOk="0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lnTo>
                    <a:pt x="1112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2" name="Google Shape;471;p3"/>
            <p:cNvSpPr>
              <a:spLocks/>
            </p:cNvSpPr>
            <p:nvPr/>
          </p:nvSpPr>
          <p:spPr bwMode="auto">
            <a:xfrm>
              <a:off x="2416710" y="4195772"/>
              <a:ext cx="132278" cy="80381"/>
            </a:xfrm>
            <a:custGeom>
              <a:avLst/>
              <a:gdLst>
                <a:gd name="T0" fmla="*/ 2147483647 w 2661"/>
                <a:gd name="T1" fmla="*/ 2147483647 h 1617"/>
                <a:gd name="T2" fmla="*/ 2147483647 w 2661"/>
                <a:gd name="T3" fmla="*/ 2147483647 h 1617"/>
                <a:gd name="T4" fmla="*/ 2147483647 w 2661"/>
                <a:gd name="T5" fmla="*/ 2147483647 h 1617"/>
                <a:gd name="T6" fmla="*/ 2147483647 w 2661"/>
                <a:gd name="T7" fmla="*/ 2147483647 h 1617"/>
                <a:gd name="T8" fmla="*/ 2147483647 w 2661"/>
                <a:gd name="T9" fmla="*/ 2147483647 h 1617"/>
                <a:gd name="T10" fmla="*/ 2147483647 w 2661"/>
                <a:gd name="T11" fmla="*/ 2147483647 h 1617"/>
                <a:gd name="T12" fmla="*/ 2147483647 w 2661"/>
                <a:gd name="T13" fmla="*/ 2147483647 h 1617"/>
                <a:gd name="T14" fmla="*/ 2147483647 w 2661"/>
                <a:gd name="T15" fmla="*/ 2147483647 h 1617"/>
                <a:gd name="T16" fmla="*/ 2147483647 w 2661"/>
                <a:gd name="T17" fmla="*/ 2147483647 h 1617"/>
                <a:gd name="T18" fmla="*/ 2147483647 w 2661"/>
                <a:gd name="T19" fmla="*/ 2147483647 h 1617"/>
                <a:gd name="T20" fmla="*/ 2147483647 w 2661"/>
                <a:gd name="T21" fmla="*/ 2147483647 h 1617"/>
                <a:gd name="T22" fmla="*/ 2147483647 w 2661"/>
                <a:gd name="T23" fmla="*/ 2147483647 h 1617"/>
                <a:gd name="T24" fmla="*/ 2147483647 w 2661"/>
                <a:gd name="T25" fmla="*/ 2147483647 h 1617"/>
                <a:gd name="T26" fmla="*/ 2147483647 w 2661"/>
                <a:gd name="T27" fmla="*/ 2147483647 h 1617"/>
                <a:gd name="T28" fmla="*/ 2147483647 w 2661"/>
                <a:gd name="T29" fmla="*/ 2147483647 h 1617"/>
                <a:gd name="T30" fmla="*/ 2147483647 w 2661"/>
                <a:gd name="T31" fmla="*/ 2147483647 h 1617"/>
                <a:gd name="T32" fmla="*/ 2147483647 w 2661"/>
                <a:gd name="T33" fmla="*/ 2147483647 h 1617"/>
                <a:gd name="T34" fmla="*/ 2147483647 w 2661"/>
                <a:gd name="T35" fmla="*/ 2147483647 h 1617"/>
                <a:gd name="T36" fmla="*/ 2147483647 w 2661"/>
                <a:gd name="T37" fmla="*/ 2147483647 h 1617"/>
                <a:gd name="T38" fmla="*/ 2147483647 w 2661"/>
                <a:gd name="T39" fmla="*/ 2147483647 h 1617"/>
                <a:gd name="T40" fmla="*/ 2147483647 w 2661"/>
                <a:gd name="T41" fmla="*/ 2147483647 h 1617"/>
                <a:gd name="T42" fmla="*/ 2147483647 w 2661"/>
                <a:gd name="T43" fmla="*/ 2147483647 h 1617"/>
                <a:gd name="T44" fmla="*/ 2147483647 w 2661"/>
                <a:gd name="T45" fmla="*/ 2147483647 h 1617"/>
                <a:gd name="T46" fmla="*/ 2147483647 w 2661"/>
                <a:gd name="T47" fmla="*/ 2147483647 h 1617"/>
                <a:gd name="T48" fmla="*/ 2147483647 w 2661"/>
                <a:gd name="T49" fmla="*/ 2147483647 h 1617"/>
                <a:gd name="T50" fmla="*/ 2147483647 w 2661"/>
                <a:gd name="T51" fmla="*/ 2147483647 h 1617"/>
                <a:gd name="T52" fmla="*/ 2147483647 w 2661"/>
                <a:gd name="T53" fmla="*/ 2147483647 h 1617"/>
                <a:gd name="T54" fmla="*/ 2147483647 w 2661"/>
                <a:gd name="T55" fmla="*/ 2147483647 h 1617"/>
                <a:gd name="T56" fmla="*/ 2147483647 w 2661"/>
                <a:gd name="T57" fmla="*/ 2147483647 h 1617"/>
                <a:gd name="T58" fmla="*/ 2147483647 w 2661"/>
                <a:gd name="T59" fmla="*/ 2147483647 h 1617"/>
                <a:gd name="T60" fmla="*/ 2147483647 w 2661"/>
                <a:gd name="T61" fmla="*/ 2147483647 h 1617"/>
                <a:gd name="T62" fmla="*/ 2147483647 w 2661"/>
                <a:gd name="T63" fmla="*/ 2147483647 h 1617"/>
                <a:gd name="T64" fmla="*/ 0 w 2661"/>
                <a:gd name="T65" fmla="*/ 2147483647 h 1617"/>
                <a:gd name="T66" fmla="*/ 0 w 2661"/>
                <a:gd name="T67" fmla="*/ 2147483647 h 1617"/>
                <a:gd name="T68" fmla="*/ 2147483647 w 2661"/>
                <a:gd name="T69" fmla="*/ 2147483647 h 1617"/>
                <a:gd name="T70" fmla="*/ 2147483647 w 2661"/>
                <a:gd name="T71" fmla="*/ 2147483647 h 1617"/>
                <a:gd name="T72" fmla="*/ 2147483647 w 2661"/>
                <a:gd name="T73" fmla="*/ 2147483647 h 1617"/>
                <a:gd name="T74" fmla="*/ 2147483647 w 2661"/>
                <a:gd name="T75" fmla="*/ 2147483647 h 1617"/>
                <a:gd name="T76" fmla="*/ 2147483647 w 2661"/>
                <a:gd name="T77" fmla="*/ 2147483647 h 1617"/>
                <a:gd name="T78" fmla="*/ 2147483647 w 2661"/>
                <a:gd name="T79" fmla="*/ 2147483647 h 1617"/>
                <a:gd name="T80" fmla="*/ 2147483647 w 2661"/>
                <a:gd name="T81" fmla="*/ 2147483647 h 1617"/>
                <a:gd name="T82" fmla="*/ 2147483647 w 2661"/>
                <a:gd name="T83" fmla="*/ 2147483647 h 1617"/>
                <a:gd name="T84" fmla="*/ 2147483647 w 2661"/>
                <a:gd name="T85" fmla="*/ 2147483647 h 1617"/>
                <a:gd name="T86" fmla="*/ 2147483647 w 2661"/>
                <a:gd name="T87" fmla="*/ 2147483647 h 1617"/>
                <a:gd name="T88" fmla="*/ 2147483647 w 2661"/>
                <a:gd name="T89" fmla="*/ 2147483647 h 1617"/>
                <a:gd name="T90" fmla="*/ 2147483647 w 2661"/>
                <a:gd name="T91" fmla="*/ 2147483647 h 1617"/>
                <a:gd name="T92" fmla="*/ 2147483647 w 2661"/>
                <a:gd name="T93" fmla="*/ 2147483647 h 1617"/>
                <a:gd name="T94" fmla="*/ 2147483647 w 2661"/>
                <a:gd name="T95" fmla="*/ 2147483647 h 1617"/>
                <a:gd name="T96" fmla="*/ 2147483647 w 2661"/>
                <a:gd name="T97" fmla="*/ 2147483647 h 1617"/>
                <a:gd name="T98" fmla="*/ 2147483647 w 2661"/>
                <a:gd name="T99" fmla="*/ 2147483647 h 1617"/>
                <a:gd name="T100" fmla="*/ 2147483647 w 2661"/>
                <a:gd name="T101" fmla="*/ 2147483647 h 1617"/>
                <a:gd name="T102" fmla="*/ 2147483647 w 2661"/>
                <a:gd name="T103" fmla="*/ 2147483647 h 1617"/>
                <a:gd name="T104" fmla="*/ 2147483647 w 2661"/>
                <a:gd name="T105" fmla="*/ 2147483647 h 1617"/>
                <a:gd name="T106" fmla="*/ 2147483647 w 2661"/>
                <a:gd name="T107" fmla="*/ 2147483647 h 1617"/>
                <a:gd name="T108" fmla="*/ 2147483647 w 2661"/>
                <a:gd name="T109" fmla="*/ 2147483647 h 1617"/>
                <a:gd name="T110" fmla="*/ 2147483647 w 2661"/>
                <a:gd name="T111" fmla="*/ 2147483647 h 1617"/>
                <a:gd name="T112" fmla="*/ 2147483647 w 2661"/>
                <a:gd name="T113" fmla="*/ 2147483647 h 1617"/>
                <a:gd name="T114" fmla="*/ 2147483647 w 2661"/>
                <a:gd name="T115" fmla="*/ 2147483647 h 1617"/>
                <a:gd name="T116" fmla="*/ 2147483647 w 2661"/>
                <a:gd name="T117" fmla="*/ 2147483647 h 16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661" h="1617" extrusionOk="0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lnTo>
                    <a:pt x="2189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3" name="Google Shape;472;p3"/>
            <p:cNvSpPr>
              <a:spLocks/>
            </p:cNvSpPr>
            <p:nvPr/>
          </p:nvSpPr>
          <p:spPr bwMode="auto">
            <a:xfrm>
              <a:off x="2409999" y="4850204"/>
              <a:ext cx="128948" cy="143960"/>
            </a:xfrm>
            <a:custGeom>
              <a:avLst/>
              <a:gdLst>
                <a:gd name="T0" fmla="*/ 2147483647 w 2594"/>
                <a:gd name="T1" fmla="*/ 0 h 2896"/>
                <a:gd name="T2" fmla="*/ 2147483647 w 2594"/>
                <a:gd name="T3" fmla="*/ 2147483647 h 2896"/>
                <a:gd name="T4" fmla="*/ 2147483647 w 2594"/>
                <a:gd name="T5" fmla="*/ 2147483647 h 2896"/>
                <a:gd name="T6" fmla="*/ 2147483647 w 2594"/>
                <a:gd name="T7" fmla="*/ 2147483647 h 2896"/>
                <a:gd name="T8" fmla="*/ 2147483647 w 2594"/>
                <a:gd name="T9" fmla="*/ 2147483647 h 2896"/>
                <a:gd name="T10" fmla="*/ 2147483647 w 2594"/>
                <a:gd name="T11" fmla="*/ 2147483647 h 2896"/>
                <a:gd name="T12" fmla="*/ 2147483647 w 2594"/>
                <a:gd name="T13" fmla="*/ 2147483647 h 2896"/>
                <a:gd name="T14" fmla="*/ 2147483647 w 2594"/>
                <a:gd name="T15" fmla="*/ 2147483647 h 2896"/>
                <a:gd name="T16" fmla="*/ 2147483647 w 2594"/>
                <a:gd name="T17" fmla="*/ 2147483647 h 2896"/>
                <a:gd name="T18" fmla="*/ 2147483647 w 2594"/>
                <a:gd name="T19" fmla="*/ 2147483647 h 2896"/>
                <a:gd name="T20" fmla="*/ 2147483647 w 2594"/>
                <a:gd name="T21" fmla="*/ 2147483647 h 2896"/>
                <a:gd name="T22" fmla="*/ 2147483647 w 2594"/>
                <a:gd name="T23" fmla="*/ 2147483647 h 2896"/>
                <a:gd name="T24" fmla="*/ 2147483647 w 2594"/>
                <a:gd name="T25" fmla="*/ 2147483647 h 2896"/>
                <a:gd name="T26" fmla="*/ 2147483647 w 2594"/>
                <a:gd name="T27" fmla="*/ 2147483647 h 2896"/>
                <a:gd name="T28" fmla="*/ 2147483647 w 2594"/>
                <a:gd name="T29" fmla="*/ 2147483647 h 2896"/>
                <a:gd name="T30" fmla="*/ 2147483647 w 2594"/>
                <a:gd name="T31" fmla="*/ 2147483647 h 2896"/>
                <a:gd name="T32" fmla="*/ 2147483647 w 2594"/>
                <a:gd name="T33" fmla="*/ 2147483647 h 2896"/>
                <a:gd name="T34" fmla="*/ 2147483647 w 2594"/>
                <a:gd name="T35" fmla="*/ 2147483647 h 2896"/>
                <a:gd name="T36" fmla="*/ 2147483647 w 2594"/>
                <a:gd name="T37" fmla="*/ 2147483647 h 2896"/>
                <a:gd name="T38" fmla="*/ 2147483647 w 2594"/>
                <a:gd name="T39" fmla="*/ 2147483647 h 2896"/>
                <a:gd name="T40" fmla="*/ 2147483647 w 2594"/>
                <a:gd name="T41" fmla="*/ 2147483647 h 2896"/>
                <a:gd name="T42" fmla="*/ 2147483647 w 2594"/>
                <a:gd name="T43" fmla="*/ 2147483647 h 2896"/>
                <a:gd name="T44" fmla="*/ 2147483647 w 2594"/>
                <a:gd name="T45" fmla="*/ 2147483647 h 2896"/>
                <a:gd name="T46" fmla="*/ 2147483647 w 2594"/>
                <a:gd name="T47" fmla="*/ 2147483647 h 2896"/>
                <a:gd name="T48" fmla="*/ 2147483647 w 2594"/>
                <a:gd name="T49" fmla="*/ 2147483647 h 2896"/>
                <a:gd name="T50" fmla="*/ 2147483647 w 2594"/>
                <a:gd name="T51" fmla="*/ 2147483647 h 2896"/>
                <a:gd name="T52" fmla="*/ 2147483647 w 2594"/>
                <a:gd name="T53" fmla="*/ 2147483647 h 2896"/>
                <a:gd name="T54" fmla="*/ 2147483647 w 2594"/>
                <a:gd name="T55" fmla="*/ 2147483647 h 2896"/>
                <a:gd name="T56" fmla="*/ 2147483647 w 2594"/>
                <a:gd name="T57" fmla="*/ 2147483647 h 2896"/>
                <a:gd name="T58" fmla="*/ 2147483647 w 2594"/>
                <a:gd name="T59" fmla="*/ 2147483647 h 2896"/>
                <a:gd name="T60" fmla="*/ 2147483647 w 2594"/>
                <a:gd name="T61" fmla="*/ 2147483647 h 2896"/>
                <a:gd name="T62" fmla="*/ 2147483647 w 2594"/>
                <a:gd name="T63" fmla="*/ 2147483647 h 2896"/>
                <a:gd name="T64" fmla="*/ 2147483647 w 2594"/>
                <a:gd name="T65" fmla="*/ 2147483647 h 2896"/>
                <a:gd name="T66" fmla="*/ 2147483647 w 2594"/>
                <a:gd name="T67" fmla="*/ 2147483647 h 2896"/>
                <a:gd name="T68" fmla="*/ 2147483647 w 2594"/>
                <a:gd name="T69" fmla="*/ 2147483647 h 2896"/>
                <a:gd name="T70" fmla="*/ 2147483647 w 2594"/>
                <a:gd name="T71" fmla="*/ 2147483647 h 2896"/>
                <a:gd name="T72" fmla="*/ 2147483647 w 2594"/>
                <a:gd name="T73" fmla="*/ 2147483647 h 2896"/>
                <a:gd name="T74" fmla="*/ 2147483647 w 2594"/>
                <a:gd name="T75" fmla="*/ 2147483647 h 2896"/>
                <a:gd name="T76" fmla="*/ 2147483647 w 2594"/>
                <a:gd name="T77" fmla="*/ 2147483647 h 2896"/>
                <a:gd name="T78" fmla="*/ 2147483647 w 2594"/>
                <a:gd name="T79" fmla="*/ 2147483647 h 2896"/>
                <a:gd name="T80" fmla="*/ 2147483647 w 2594"/>
                <a:gd name="T81" fmla="*/ 2147483647 h 2896"/>
                <a:gd name="T82" fmla="*/ 2147483647 w 2594"/>
                <a:gd name="T83" fmla="*/ 2147483647 h 2896"/>
                <a:gd name="T84" fmla="*/ 2147483647 w 2594"/>
                <a:gd name="T85" fmla="*/ 2147483647 h 2896"/>
                <a:gd name="T86" fmla="*/ 2147483647 w 2594"/>
                <a:gd name="T87" fmla="*/ 2147483647 h 2896"/>
                <a:gd name="T88" fmla="*/ 2147483647 w 2594"/>
                <a:gd name="T89" fmla="*/ 2147483647 h 2896"/>
                <a:gd name="T90" fmla="*/ 2147483647 w 2594"/>
                <a:gd name="T91" fmla="*/ 2147483647 h 2896"/>
                <a:gd name="T92" fmla="*/ 2147483647 w 2594"/>
                <a:gd name="T93" fmla="*/ 2147483647 h 2896"/>
                <a:gd name="T94" fmla="*/ 2147483647 w 2594"/>
                <a:gd name="T95" fmla="*/ 2147483647 h 2896"/>
                <a:gd name="T96" fmla="*/ 2147483647 w 2594"/>
                <a:gd name="T97" fmla="*/ 2147483647 h 2896"/>
                <a:gd name="T98" fmla="*/ 2147483647 w 2594"/>
                <a:gd name="T99" fmla="*/ 2147483647 h 2896"/>
                <a:gd name="T100" fmla="*/ 2147483647 w 2594"/>
                <a:gd name="T101" fmla="*/ 2147483647 h 2896"/>
                <a:gd name="T102" fmla="*/ 2147483647 w 2594"/>
                <a:gd name="T103" fmla="*/ 2147483647 h 2896"/>
                <a:gd name="T104" fmla="*/ 2147483647 w 2594"/>
                <a:gd name="T105" fmla="*/ 2147483647 h 2896"/>
                <a:gd name="T106" fmla="*/ 2147483647 w 2594"/>
                <a:gd name="T107" fmla="*/ 2147483647 h 2896"/>
                <a:gd name="T108" fmla="*/ 2147483647 w 2594"/>
                <a:gd name="T109" fmla="*/ 2147483647 h 2896"/>
                <a:gd name="T110" fmla="*/ 2147483647 w 2594"/>
                <a:gd name="T111" fmla="*/ 2147483647 h 2896"/>
                <a:gd name="T112" fmla="*/ 2147483647 w 2594"/>
                <a:gd name="T113" fmla="*/ 0 h 2896"/>
                <a:gd name="T114" fmla="*/ 2147483647 w 2594"/>
                <a:gd name="T115" fmla="*/ 0 h 289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94" h="2896" extrusionOk="0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4" name="Google Shape;473;p3"/>
            <p:cNvSpPr>
              <a:spLocks/>
            </p:cNvSpPr>
            <p:nvPr/>
          </p:nvSpPr>
          <p:spPr bwMode="auto">
            <a:xfrm>
              <a:off x="3735516" y="4850204"/>
              <a:ext cx="160712" cy="143960"/>
            </a:xfrm>
            <a:custGeom>
              <a:avLst/>
              <a:gdLst>
                <a:gd name="T0" fmla="*/ 2147483647 w 3233"/>
                <a:gd name="T1" fmla="*/ 0 h 2896"/>
                <a:gd name="T2" fmla="*/ 2147483647 w 3233"/>
                <a:gd name="T3" fmla="*/ 2147483647 h 2896"/>
                <a:gd name="T4" fmla="*/ 2147483647 w 3233"/>
                <a:gd name="T5" fmla="*/ 2147483647 h 2896"/>
                <a:gd name="T6" fmla="*/ 2147483647 w 3233"/>
                <a:gd name="T7" fmla="*/ 2147483647 h 2896"/>
                <a:gd name="T8" fmla="*/ 2147483647 w 3233"/>
                <a:gd name="T9" fmla="*/ 2147483647 h 2896"/>
                <a:gd name="T10" fmla="*/ 2147483647 w 3233"/>
                <a:gd name="T11" fmla="*/ 2147483647 h 2896"/>
                <a:gd name="T12" fmla="*/ 2147483647 w 3233"/>
                <a:gd name="T13" fmla="*/ 2147483647 h 2896"/>
                <a:gd name="T14" fmla="*/ 2147483647 w 3233"/>
                <a:gd name="T15" fmla="*/ 2147483647 h 2896"/>
                <a:gd name="T16" fmla="*/ 2147483647 w 3233"/>
                <a:gd name="T17" fmla="*/ 2147483647 h 2896"/>
                <a:gd name="T18" fmla="*/ 2147483647 w 3233"/>
                <a:gd name="T19" fmla="*/ 2147483647 h 2896"/>
                <a:gd name="T20" fmla="*/ 2147483647 w 3233"/>
                <a:gd name="T21" fmla="*/ 2147483647 h 2896"/>
                <a:gd name="T22" fmla="*/ 2147483647 w 3233"/>
                <a:gd name="T23" fmla="*/ 2147483647 h 2896"/>
                <a:gd name="T24" fmla="*/ 2147483647 w 3233"/>
                <a:gd name="T25" fmla="*/ 2147483647 h 2896"/>
                <a:gd name="T26" fmla="*/ 2147483647 w 3233"/>
                <a:gd name="T27" fmla="*/ 2147483647 h 2896"/>
                <a:gd name="T28" fmla="*/ 2147483647 w 3233"/>
                <a:gd name="T29" fmla="*/ 2147483647 h 2896"/>
                <a:gd name="T30" fmla="*/ 2147483647 w 3233"/>
                <a:gd name="T31" fmla="*/ 2147483647 h 2896"/>
                <a:gd name="T32" fmla="*/ 2147483647 w 3233"/>
                <a:gd name="T33" fmla="*/ 2147483647 h 2896"/>
                <a:gd name="T34" fmla="*/ 2147483647 w 3233"/>
                <a:gd name="T35" fmla="*/ 2147483647 h 2896"/>
                <a:gd name="T36" fmla="*/ 2147483647 w 3233"/>
                <a:gd name="T37" fmla="*/ 2147483647 h 2896"/>
                <a:gd name="T38" fmla="*/ 2147483647 w 3233"/>
                <a:gd name="T39" fmla="*/ 2147483647 h 2896"/>
                <a:gd name="T40" fmla="*/ 2147483647 w 3233"/>
                <a:gd name="T41" fmla="*/ 2147483647 h 2896"/>
                <a:gd name="T42" fmla="*/ 2147483647 w 3233"/>
                <a:gd name="T43" fmla="*/ 2147483647 h 2896"/>
                <a:gd name="T44" fmla="*/ 2147483647 w 3233"/>
                <a:gd name="T45" fmla="*/ 2147483647 h 2896"/>
                <a:gd name="T46" fmla="*/ 2147483647 w 3233"/>
                <a:gd name="T47" fmla="*/ 2147483647 h 2896"/>
                <a:gd name="T48" fmla="*/ 2147483647 w 3233"/>
                <a:gd name="T49" fmla="*/ 2147483647 h 2896"/>
                <a:gd name="T50" fmla="*/ 2147483647 w 3233"/>
                <a:gd name="T51" fmla="*/ 2147483647 h 2896"/>
                <a:gd name="T52" fmla="*/ 2147483647 w 3233"/>
                <a:gd name="T53" fmla="*/ 2147483647 h 2896"/>
                <a:gd name="T54" fmla="*/ 2147483647 w 3233"/>
                <a:gd name="T55" fmla="*/ 2147483647 h 2896"/>
                <a:gd name="T56" fmla="*/ 2147483647 w 3233"/>
                <a:gd name="T57" fmla="*/ 2147483647 h 2896"/>
                <a:gd name="T58" fmla="*/ 2147483647 w 3233"/>
                <a:gd name="T59" fmla="*/ 2147483647 h 2896"/>
                <a:gd name="T60" fmla="*/ 2147483647 w 3233"/>
                <a:gd name="T61" fmla="*/ 2147483647 h 2896"/>
                <a:gd name="T62" fmla="*/ 2147483647 w 3233"/>
                <a:gd name="T63" fmla="*/ 2147483647 h 2896"/>
                <a:gd name="T64" fmla="*/ 2147483647 w 3233"/>
                <a:gd name="T65" fmla="*/ 2147483647 h 2896"/>
                <a:gd name="T66" fmla="*/ 2147483647 w 3233"/>
                <a:gd name="T67" fmla="*/ 2147483647 h 2896"/>
                <a:gd name="T68" fmla="*/ 2147483647 w 3233"/>
                <a:gd name="T69" fmla="*/ 2147483647 h 2896"/>
                <a:gd name="T70" fmla="*/ 2147483647 w 3233"/>
                <a:gd name="T71" fmla="*/ 2147483647 h 2896"/>
                <a:gd name="T72" fmla="*/ 2147483647 w 3233"/>
                <a:gd name="T73" fmla="*/ 2147483647 h 2896"/>
                <a:gd name="T74" fmla="*/ 2147483647 w 3233"/>
                <a:gd name="T75" fmla="*/ 2147483647 h 2896"/>
                <a:gd name="T76" fmla="*/ 2147483647 w 3233"/>
                <a:gd name="T77" fmla="*/ 2147483647 h 2896"/>
                <a:gd name="T78" fmla="*/ 2147483647 w 3233"/>
                <a:gd name="T79" fmla="*/ 2147483647 h 2896"/>
                <a:gd name="T80" fmla="*/ 2147483647 w 3233"/>
                <a:gd name="T81" fmla="*/ 0 h 2896"/>
                <a:gd name="T82" fmla="*/ 2147483647 w 3233"/>
                <a:gd name="T83" fmla="*/ 0 h 28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233" h="2896" extrusionOk="0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lnTo>
                    <a:pt x="303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5" name="Google Shape;474;p3"/>
            <p:cNvSpPr>
              <a:spLocks/>
            </p:cNvSpPr>
            <p:nvPr/>
          </p:nvSpPr>
          <p:spPr bwMode="auto">
            <a:xfrm>
              <a:off x="3912931" y="4850204"/>
              <a:ext cx="130588" cy="150671"/>
            </a:xfrm>
            <a:custGeom>
              <a:avLst/>
              <a:gdLst>
                <a:gd name="T0" fmla="*/ 2147483647 w 2627"/>
                <a:gd name="T1" fmla="*/ 0 h 3031"/>
                <a:gd name="T2" fmla="*/ 2147483647 w 2627"/>
                <a:gd name="T3" fmla="*/ 2147483647 h 3031"/>
                <a:gd name="T4" fmla="*/ 2147483647 w 2627"/>
                <a:gd name="T5" fmla="*/ 2147483647 h 3031"/>
                <a:gd name="T6" fmla="*/ 2147483647 w 2627"/>
                <a:gd name="T7" fmla="*/ 2147483647 h 3031"/>
                <a:gd name="T8" fmla="*/ 2147483647 w 2627"/>
                <a:gd name="T9" fmla="*/ 2147483647 h 3031"/>
                <a:gd name="T10" fmla="*/ 2147483647 w 2627"/>
                <a:gd name="T11" fmla="*/ 2147483647 h 3031"/>
                <a:gd name="T12" fmla="*/ 2147483647 w 2627"/>
                <a:gd name="T13" fmla="*/ 2147483647 h 3031"/>
                <a:gd name="T14" fmla="*/ 2147483647 w 2627"/>
                <a:gd name="T15" fmla="*/ 2147483647 h 3031"/>
                <a:gd name="T16" fmla="*/ 2147483647 w 2627"/>
                <a:gd name="T17" fmla="*/ 2147483647 h 3031"/>
                <a:gd name="T18" fmla="*/ 2147483647 w 2627"/>
                <a:gd name="T19" fmla="*/ 2147483647 h 3031"/>
                <a:gd name="T20" fmla="*/ 2147483647 w 2627"/>
                <a:gd name="T21" fmla="*/ 2147483647 h 3031"/>
                <a:gd name="T22" fmla="*/ 2147483647 w 2627"/>
                <a:gd name="T23" fmla="*/ 2147483647 h 3031"/>
                <a:gd name="T24" fmla="*/ 2147483647 w 2627"/>
                <a:gd name="T25" fmla="*/ 2147483647 h 3031"/>
                <a:gd name="T26" fmla="*/ 2147483647 w 2627"/>
                <a:gd name="T27" fmla="*/ 2147483647 h 3031"/>
                <a:gd name="T28" fmla="*/ 2147483647 w 2627"/>
                <a:gd name="T29" fmla="*/ 2147483647 h 3031"/>
                <a:gd name="T30" fmla="*/ 2147483647 w 2627"/>
                <a:gd name="T31" fmla="*/ 2147483647 h 3031"/>
                <a:gd name="T32" fmla="*/ 2147483647 w 2627"/>
                <a:gd name="T33" fmla="*/ 2147483647 h 3031"/>
                <a:gd name="T34" fmla="*/ 2147483647 w 2627"/>
                <a:gd name="T35" fmla="*/ 2147483647 h 3031"/>
                <a:gd name="T36" fmla="*/ 2147483647 w 2627"/>
                <a:gd name="T37" fmla="*/ 2147483647 h 3031"/>
                <a:gd name="T38" fmla="*/ 2147483647 w 2627"/>
                <a:gd name="T39" fmla="*/ 2147483647 h 3031"/>
                <a:gd name="T40" fmla="*/ 2147483647 w 2627"/>
                <a:gd name="T41" fmla="*/ 2147483647 h 3031"/>
                <a:gd name="T42" fmla="*/ 2147483647 w 2627"/>
                <a:gd name="T43" fmla="*/ 2147483647 h 3031"/>
                <a:gd name="T44" fmla="*/ 2147483647 w 2627"/>
                <a:gd name="T45" fmla="*/ 2147483647 h 3031"/>
                <a:gd name="T46" fmla="*/ 2147483647 w 2627"/>
                <a:gd name="T47" fmla="*/ 2147483647 h 3031"/>
                <a:gd name="T48" fmla="*/ 2147483647 w 2627"/>
                <a:gd name="T49" fmla="*/ 2147483647 h 3031"/>
                <a:gd name="T50" fmla="*/ 2147483647 w 2627"/>
                <a:gd name="T51" fmla="*/ 2147483647 h 3031"/>
                <a:gd name="T52" fmla="*/ 2147483647 w 2627"/>
                <a:gd name="T53" fmla="*/ 2147483647 h 3031"/>
                <a:gd name="T54" fmla="*/ 2147483647 w 2627"/>
                <a:gd name="T55" fmla="*/ 2147483647 h 3031"/>
                <a:gd name="T56" fmla="*/ 2147483647 w 2627"/>
                <a:gd name="T57" fmla="*/ 2147483647 h 3031"/>
                <a:gd name="T58" fmla="*/ 2147483647 w 2627"/>
                <a:gd name="T59" fmla="*/ 2147483647 h 3031"/>
                <a:gd name="T60" fmla="*/ 2147483647 w 2627"/>
                <a:gd name="T61" fmla="*/ 2147483647 h 3031"/>
                <a:gd name="T62" fmla="*/ 2147483647 w 2627"/>
                <a:gd name="T63" fmla="*/ 2147483647 h 3031"/>
                <a:gd name="T64" fmla="*/ 2147483647 w 2627"/>
                <a:gd name="T65" fmla="*/ 2147483647 h 3031"/>
                <a:gd name="T66" fmla="*/ 2147483647 w 2627"/>
                <a:gd name="T67" fmla="*/ 2147483647 h 3031"/>
                <a:gd name="T68" fmla="*/ 2147483647 w 2627"/>
                <a:gd name="T69" fmla="*/ 2147483647 h 3031"/>
                <a:gd name="T70" fmla="*/ 2147483647 w 2627"/>
                <a:gd name="T71" fmla="*/ 2147483647 h 3031"/>
                <a:gd name="T72" fmla="*/ 2147483647 w 2627"/>
                <a:gd name="T73" fmla="*/ 2147483647 h 3031"/>
                <a:gd name="T74" fmla="*/ 2147483647 w 2627"/>
                <a:gd name="T75" fmla="*/ 2147483647 h 3031"/>
                <a:gd name="T76" fmla="*/ 2147483647 w 2627"/>
                <a:gd name="T77" fmla="*/ 2147483647 h 3031"/>
                <a:gd name="T78" fmla="*/ 2147483647 w 2627"/>
                <a:gd name="T79" fmla="*/ 2147483647 h 3031"/>
                <a:gd name="T80" fmla="*/ 2147483647 w 2627"/>
                <a:gd name="T81" fmla="*/ 2147483647 h 3031"/>
                <a:gd name="T82" fmla="*/ 2147483647 w 2627"/>
                <a:gd name="T83" fmla="*/ 2147483647 h 3031"/>
                <a:gd name="T84" fmla="*/ 2147483647 w 2627"/>
                <a:gd name="T85" fmla="*/ 2147483647 h 3031"/>
                <a:gd name="T86" fmla="*/ 2147483647 w 2627"/>
                <a:gd name="T87" fmla="*/ 2147483647 h 3031"/>
                <a:gd name="T88" fmla="*/ 2147483647 w 2627"/>
                <a:gd name="T89" fmla="*/ 2147483647 h 3031"/>
                <a:gd name="T90" fmla="*/ 2147483647 w 2627"/>
                <a:gd name="T91" fmla="*/ 2147483647 h 3031"/>
                <a:gd name="T92" fmla="*/ 2147483647 w 2627"/>
                <a:gd name="T93" fmla="*/ 2147483647 h 3031"/>
                <a:gd name="T94" fmla="*/ 2147483647 w 2627"/>
                <a:gd name="T95" fmla="*/ 2147483647 h 3031"/>
                <a:gd name="T96" fmla="*/ 2147483647 w 2627"/>
                <a:gd name="T97" fmla="*/ 2147483647 h 3031"/>
                <a:gd name="T98" fmla="*/ 2147483647 w 2627"/>
                <a:gd name="T99" fmla="*/ 2147483647 h 3031"/>
                <a:gd name="T100" fmla="*/ 2147483647 w 2627"/>
                <a:gd name="T101" fmla="*/ 0 h 3031"/>
                <a:gd name="T102" fmla="*/ 2147483647 w 2627"/>
                <a:gd name="T103" fmla="*/ 0 h 303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627" h="3031" extrusionOk="0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lnTo>
                    <a:pt x="24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6" name="Google Shape;475;p3"/>
            <p:cNvSpPr>
              <a:spLocks/>
            </p:cNvSpPr>
            <p:nvPr/>
          </p:nvSpPr>
          <p:spPr bwMode="auto">
            <a:xfrm>
              <a:off x="3022576" y="4850204"/>
              <a:ext cx="697928" cy="155692"/>
            </a:xfrm>
            <a:custGeom>
              <a:avLst/>
              <a:gdLst>
                <a:gd name="T0" fmla="*/ 2147483647 w 14040"/>
                <a:gd name="T1" fmla="*/ 2147483647 h 3132"/>
                <a:gd name="T2" fmla="*/ 2147483647 w 14040"/>
                <a:gd name="T3" fmla="*/ 2147483647 h 3132"/>
                <a:gd name="T4" fmla="*/ 2147483647 w 14040"/>
                <a:gd name="T5" fmla="*/ 2147483647 h 3132"/>
                <a:gd name="T6" fmla="*/ 2147483647 w 14040"/>
                <a:gd name="T7" fmla="*/ 2147483647 h 3132"/>
                <a:gd name="T8" fmla="*/ 2147483647 w 14040"/>
                <a:gd name="T9" fmla="*/ 2147483647 h 3132"/>
                <a:gd name="T10" fmla="*/ 2147483647 w 14040"/>
                <a:gd name="T11" fmla="*/ 2147483647 h 3132"/>
                <a:gd name="T12" fmla="*/ 2147483647 w 14040"/>
                <a:gd name="T13" fmla="*/ 2147483647 h 3132"/>
                <a:gd name="T14" fmla="*/ 2147483647 w 14040"/>
                <a:gd name="T15" fmla="*/ 2147483647 h 3132"/>
                <a:gd name="T16" fmla="*/ 2147483647 w 14040"/>
                <a:gd name="T17" fmla="*/ 2147483647 h 3132"/>
                <a:gd name="T18" fmla="*/ 2147483647 w 14040"/>
                <a:gd name="T19" fmla="*/ 2147483647 h 3132"/>
                <a:gd name="T20" fmla="*/ 2147483647 w 14040"/>
                <a:gd name="T21" fmla="*/ 2147483647 h 3132"/>
                <a:gd name="T22" fmla="*/ 2147483647 w 14040"/>
                <a:gd name="T23" fmla="*/ 2147483647 h 3132"/>
                <a:gd name="T24" fmla="*/ 2147483647 w 14040"/>
                <a:gd name="T25" fmla="*/ 2147483647 h 3132"/>
                <a:gd name="T26" fmla="*/ 2147483647 w 14040"/>
                <a:gd name="T27" fmla="*/ 2147483647 h 3132"/>
                <a:gd name="T28" fmla="*/ 2147483647 w 14040"/>
                <a:gd name="T29" fmla="*/ 2147483647 h 3132"/>
                <a:gd name="T30" fmla="*/ 2147483647 w 14040"/>
                <a:gd name="T31" fmla="*/ 2147483647 h 3132"/>
                <a:gd name="T32" fmla="*/ 0 w 14040"/>
                <a:gd name="T33" fmla="*/ 2147483647 h 3132"/>
                <a:gd name="T34" fmla="*/ 2147483647 w 14040"/>
                <a:gd name="T35" fmla="*/ 2147483647 h 3132"/>
                <a:gd name="T36" fmla="*/ 2147483647 w 14040"/>
                <a:gd name="T37" fmla="*/ 2147483647 h 3132"/>
                <a:gd name="T38" fmla="*/ 2147483647 w 14040"/>
                <a:gd name="T39" fmla="*/ 2147483647 h 3132"/>
                <a:gd name="T40" fmla="*/ 2147483647 w 14040"/>
                <a:gd name="T41" fmla="*/ 2147483647 h 3132"/>
                <a:gd name="T42" fmla="*/ 2147483647 w 14040"/>
                <a:gd name="T43" fmla="*/ 2147483647 h 3132"/>
                <a:gd name="T44" fmla="*/ 2147483647 w 14040"/>
                <a:gd name="T45" fmla="*/ 2147483647 h 3132"/>
                <a:gd name="T46" fmla="*/ 2147483647 w 14040"/>
                <a:gd name="T47" fmla="*/ 2147483647 h 3132"/>
                <a:gd name="T48" fmla="*/ 2147483647 w 14040"/>
                <a:gd name="T49" fmla="*/ 2147483647 h 3132"/>
                <a:gd name="T50" fmla="*/ 2147483647 w 14040"/>
                <a:gd name="T51" fmla="*/ 2147483647 h 3132"/>
                <a:gd name="T52" fmla="*/ 2147483647 w 14040"/>
                <a:gd name="T53" fmla="*/ 2147483647 h 3132"/>
                <a:gd name="T54" fmla="*/ 2147483647 w 14040"/>
                <a:gd name="T55" fmla="*/ 2147483647 h 3132"/>
                <a:gd name="T56" fmla="*/ 2147483647 w 14040"/>
                <a:gd name="T57" fmla="*/ 2147483647 h 3132"/>
                <a:gd name="T58" fmla="*/ 2147483647 w 14040"/>
                <a:gd name="T59" fmla="*/ 2147483647 h 3132"/>
                <a:gd name="T60" fmla="*/ 2147483647 w 14040"/>
                <a:gd name="T61" fmla="*/ 2147483647 h 3132"/>
                <a:gd name="T62" fmla="*/ 2147483647 w 14040"/>
                <a:gd name="T63" fmla="*/ 2147483647 h 3132"/>
                <a:gd name="T64" fmla="*/ 2147483647 w 14040"/>
                <a:gd name="T65" fmla="*/ 2147483647 h 3132"/>
                <a:gd name="T66" fmla="*/ 2147483647 w 14040"/>
                <a:gd name="T67" fmla="*/ 2147483647 h 3132"/>
                <a:gd name="T68" fmla="*/ 2147483647 w 14040"/>
                <a:gd name="T69" fmla="*/ 2147483647 h 3132"/>
                <a:gd name="T70" fmla="*/ 2147483647 w 14040"/>
                <a:gd name="T71" fmla="*/ 2147483647 h 3132"/>
                <a:gd name="T72" fmla="*/ 2147483647 w 14040"/>
                <a:gd name="T73" fmla="*/ 2147483647 h 3132"/>
                <a:gd name="T74" fmla="*/ 2147483647 w 14040"/>
                <a:gd name="T75" fmla="*/ 2147483647 h 3132"/>
                <a:gd name="T76" fmla="*/ 2147483647 w 14040"/>
                <a:gd name="T77" fmla="*/ 0 h 3132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4040" h="3132" extrusionOk="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7" name="Google Shape;476;p3"/>
            <p:cNvSpPr>
              <a:spLocks/>
            </p:cNvSpPr>
            <p:nvPr/>
          </p:nvSpPr>
          <p:spPr bwMode="auto">
            <a:xfrm>
              <a:off x="2843471" y="4845183"/>
              <a:ext cx="169113" cy="157332"/>
            </a:xfrm>
            <a:custGeom>
              <a:avLst/>
              <a:gdLst>
                <a:gd name="T0" fmla="*/ 2147483647 w 3402"/>
                <a:gd name="T1" fmla="*/ 2147483647 h 3165"/>
                <a:gd name="T2" fmla="*/ 2147483647 w 3402"/>
                <a:gd name="T3" fmla="*/ 2147483647 h 3165"/>
                <a:gd name="T4" fmla="*/ 2147483647 w 3402"/>
                <a:gd name="T5" fmla="*/ 2147483647 h 3165"/>
                <a:gd name="T6" fmla="*/ 2147483647 w 3402"/>
                <a:gd name="T7" fmla="*/ 2147483647 h 3165"/>
                <a:gd name="T8" fmla="*/ 2147483647 w 3402"/>
                <a:gd name="T9" fmla="*/ 2147483647 h 3165"/>
                <a:gd name="T10" fmla="*/ 2147483647 w 3402"/>
                <a:gd name="T11" fmla="*/ 2147483647 h 3165"/>
                <a:gd name="T12" fmla="*/ 2147483647 w 3402"/>
                <a:gd name="T13" fmla="*/ 2147483647 h 3165"/>
                <a:gd name="T14" fmla="*/ 2147483647 w 3402"/>
                <a:gd name="T15" fmla="*/ 2147483647 h 3165"/>
                <a:gd name="T16" fmla="*/ 2147483647 w 3402"/>
                <a:gd name="T17" fmla="*/ 2147483647 h 3165"/>
                <a:gd name="T18" fmla="*/ 2147483647 w 3402"/>
                <a:gd name="T19" fmla="*/ 2147483647 h 3165"/>
                <a:gd name="T20" fmla="*/ 2147483647 w 3402"/>
                <a:gd name="T21" fmla="*/ 2147483647 h 3165"/>
                <a:gd name="T22" fmla="*/ 2147483647 w 3402"/>
                <a:gd name="T23" fmla="*/ 2147483647 h 3165"/>
                <a:gd name="T24" fmla="*/ 2147483647 w 3402"/>
                <a:gd name="T25" fmla="*/ 2147483647 h 3165"/>
                <a:gd name="T26" fmla="*/ 2147483647 w 3402"/>
                <a:gd name="T27" fmla="*/ 2147483647 h 3165"/>
                <a:gd name="T28" fmla="*/ 2147483647 w 3402"/>
                <a:gd name="T29" fmla="*/ 2147483647 h 3165"/>
                <a:gd name="T30" fmla="*/ 2147483647 w 3402"/>
                <a:gd name="T31" fmla="*/ 2147483647 h 3165"/>
                <a:gd name="T32" fmla="*/ 2147483647 w 3402"/>
                <a:gd name="T33" fmla="*/ 2147483647 h 3165"/>
                <a:gd name="T34" fmla="*/ 2147483647 w 3402"/>
                <a:gd name="T35" fmla="*/ 2147483647 h 3165"/>
                <a:gd name="T36" fmla="*/ 2147483647 w 3402"/>
                <a:gd name="T37" fmla="*/ 2147483647 h 3165"/>
                <a:gd name="T38" fmla="*/ 2147483647 w 3402"/>
                <a:gd name="T39" fmla="*/ 2147483647 h 3165"/>
                <a:gd name="T40" fmla="*/ 2147483647 w 3402"/>
                <a:gd name="T41" fmla="*/ 2147483647 h 3165"/>
                <a:gd name="T42" fmla="*/ 2147483647 w 3402"/>
                <a:gd name="T43" fmla="*/ 2147483647 h 3165"/>
                <a:gd name="T44" fmla="*/ 2147483647 w 3402"/>
                <a:gd name="T45" fmla="*/ 2147483647 h 3165"/>
                <a:gd name="T46" fmla="*/ 2147483647 w 3402"/>
                <a:gd name="T47" fmla="*/ 2147483647 h 3165"/>
                <a:gd name="T48" fmla="*/ 2147483647 w 3402"/>
                <a:gd name="T49" fmla="*/ 2147483647 h 3165"/>
                <a:gd name="T50" fmla="*/ 2147483647 w 3402"/>
                <a:gd name="T51" fmla="*/ 2147483647 h 3165"/>
                <a:gd name="T52" fmla="*/ 2147483647 w 3402"/>
                <a:gd name="T53" fmla="*/ 2147483647 h 3165"/>
                <a:gd name="T54" fmla="*/ 2147483647 w 3402"/>
                <a:gd name="T55" fmla="*/ 2147483647 h 3165"/>
                <a:gd name="T56" fmla="*/ 2147483647 w 3402"/>
                <a:gd name="T57" fmla="*/ 2147483647 h 3165"/>
                <a:gd name="T58" fmla="*/ 2147483647 w 3402"/>
                <a:gd name="T59" fmla="*/ 2147483647 h 3165"/>
                <a:gd name="T60" fmla="*/ 2147483647 w 3402"/>
                <a:gd name="T61" fmla="*/ 2147483647 h 3165"/>
                <a:gd name="T62" fmla="*/ 2147483647 w 3402"/>
                <a:gd name="T63" fmla="*/ 2147483647 h 3165"/>
                <a:gd name="T64" fmla="*/ 2147483647 w 3402"/>
                <a:gd name="T65" fmla="*/ 2147483647 h 3165"/>
                <a:gd name="T66" fmla="*/ 2147483647 w 3402"/>
                <a:gd name="T67" fmla="*/ 2147483647 h 3165"/>
                <a:gd name="T68" fmla="*/ 2147483647 w 3402"/>
                <a:gd name="T69" fmla="*/ 0 h 31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402" h="3165" extrusionOk="0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sp>
        <p:nvSpPr>
          <p:cNvPr id="477" name="Google Shape;477;p3"/>
          <p:cNvSpPr txBox="1">
            <a:spLocks noGrp="1"/>
          </p:cNvSpPr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 b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3"/>
          <p:cNvSpPr txBox="1">
            <a:spLocks noGrp="1"/>
          </p:cNvSpPr>
          <p:nvPr>
            <p:ph type="subTitle" idx="1"/>
          </p:nvPr>
        </p:nvSpPr>
        <p:spPr>
          <a:xfrm>
            <a:off x="1557875" y="2497163"/>
            <a:ext cx="6028200" cy="795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8" name="Google Shape;479;p3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eaLnBrk="0" hangingPunct="0">
              <a:buClrTx/>
              <a:buFontTx/>
              <a:buNone/>
              <a:defRPr kumimoji="1">
                <a:solidFill>
                  <a:srgbClr val="FFFFFF"/>
                </a:solidFill>
              </a:defRPr>
            </a:lvl1pPr>
          </a:lstStyle>
          <a:p>
            <a:fld id="{1429167A-6F37-4DBA-9EFC-0F7337740CFE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408770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483;p4"/>
          <p:cNvGrpSpPr>
            <a:grpSpLocks/>
          </p:cNvGrpSpPr>
          <p:nvPr/>
        </p:nvGrpSpPr>
        <p:grpSpPr bwMode="auto">
          <a:xfrm>
            <a:off x="1906588" y="-6350"/>
            <a:ext cx="5330825" cy="1573213"/>
            <a:chOff x="1045264" y="-6007"/>
            <a:chExt cx="7118300" cy="2100014"/>
          </a:xfrm>
        </p:grpSpPr>
        <p:sp>
          <p:nvSpPr>
            <p:cNvPr id="4" name="Google Shape;484;p4"/>
            <p:cNvSpPr/>
            <p:nvPr/>
          </p:nvSpPr>
          <p:spPr>
            <a:xfrm>
              <a:off x="1804154" y="-6007"/>
              <a:ext cx="5943929" cy="724727"/>
            </a:xfrm>
            <a:custGeom>
              <a:avLst/>
              <a:gdLst/>
              <a:ahLst/>
              <a:cxnLst/>
              <a:rect l="l" t="t" r="r" b="b"/>
              <a:pathLst>
                <a:path w="89490" h="10910" extrusionOk="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485;p4"/>
            <p:cNvSpPr/>
            <p:nvPr/>
          </p:nvSpPr>
          <p:spPr>
            <a:xfrm>
              <a:off x="1045264" y="-6007"/>
              <a:ext cx="7118300" cy="2100014"/>
            </a:xfrm>
            <a:custGeom>
              <a:avLst/>
              <a:gdLst/>
              <a:ahLst/>
              <a:cxnLst/>
              <a:rect l="l" t="t" r="r" b="b"/>
              <a:pathLst>
                <a:path w="107167" h="31616" extrusionOk="0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486;p4"/>
            <p:cNvSpPr/>
            <p:nvPr/>
          </p:nvSpPr>
          <p:spPr>
            <a:xfrm>
              <a:off x="1325078" y="-6007"/>
              <a:ext cx="487555" cy="712013"/>
            </a:xfrm>
            <a:custGeom>
              <a:avLst/>
              <a:gdLst/>
              <a:ahLst/>
              <a:cxnLst/>
              <a:rect l="l" t="t" r="r" b="b"/>
              <a:pathLst>
                <a:path w="7340" h="10708" extrusionOk="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487;p4"/>
          <p:cNvGrpSpPr>
            <a:grpSpLocks/>
          </p:cNvGrpSpPr>
          <p:nvPr/>
        </p:nvGrpSpPr>
        <p:grpSpPr bwMode="auto">
          <a:xfrm>
            <a:off x="-7938" y="2430463"/>
            <a:ext cx="1643063" cy="1504950"/>
            <a:chOff x="-7997" y="3247832"/>
            <a:chExt cx="2193869" cy="2010543"/>
          </a:xfrm>
        </p:grpSpPr>
        <p:sp>
          <p:nvSpPr>
            <p:cNvPr id="8" name="Google Shape;488;p4"/>
            <p:cNvSpPr/>
            <p:nvPr/>
          </p:nvSpPr>
          <p:spPr>
            <a:xfrm>
              <a:off x="-7997" y="4475790"/>
              <a:ext cx="315833" cy="89075"/>
            </a:xfrm>
            <a:custGeom>
              <a:avLst/>
              <a:gdLst/>
              <a:ahLst/>
              <a:cxnLst/>
              <a:rect l="l" t="t" r="r" b="b"/>
              <a:pathLst>
                <a:path w="4748" h="1348" extrusionOk="0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489;p4"/>
            <p:cNvSpPr/>
            <p:nvPr/>
          </p:nvSpPr>
          <p:spPr>
            <a:xfrm>
              <a:off x="-7997" y="4373990"/>
              <a:ext cx="311594" cy="97558"/>
            </a:xfrm>
            <a:custGeom>
              <a:avLst/>
              <a:gdLst/>
              <a:ahLst/>
              <a:cxnLst/>
              <a:rect l="l" t="t" r="r" b="b"/>
              <a:pathLst>
                <a:path w="4680" h="1449" extrusionOk="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90;p4"/>
            <p:cNvSpPr/>
            <p:nvPr/>
          </p:nvSpPr>
          <p:spPr>
            <a:xfrm>
              <a:off x="-7997" y="4187357"/>
              <a:ext cx="256482" cy="61505"/>
            </a:xfrm>
            <a:custGeom>
              <a:avLst/>
              <a:gdLst/>
              <a:ahLst/>
              <a:cxnLst/>
              <a:rect l="l" t="t" r="r" b="b"/>
              <a:pathLst>
                <a:path w="3872" h="944" extrusionOk="0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91;p4"/>
            <p:cNvSpPr/>
            <p:nvPr/>
          </p:nvSpPr>
          <p:spPr>
            <a:xfrm>
              <a:off x="-7997" y="4238257"/>
              <a:ext cx="260721" cy="84833"/>
            </a:xfrm>
            <a:custGeom>
              <a:avLst/>
              <a:gdLst/>
              <a:ahLst/>
              <a:cxnLst/>
              <a:rect l="l" t="t" r="r" b="b"/>
              <a:pathLst>
                <a:path w="3940" h="1281" extrusionOk="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92;p4"/>
            <p:cNvSpPr/>
            <p:nvPr/>
          </p:nvSpPr>
          <p:spPr>
            <a:xfrm>
              <a:off x="-7997" y="4634852"/>
              <a:ext cx="373065" cy="97558"/>
            </a:xfrm>
            <a:custGeom>
              <a:avLst/>
              <a:gdLst/>
              <a:ahLst/>
              <a:cxnLst/>
              <a:rect l="l" t="t" r="r" b="b"/>
              <a:pathLst>
                <a:path w="5623" h="1483" extrusionOk="0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93;p4"/>
            <p:cNvSpPr/>
            <p:nvPr/>
          </p:nvSpPr>
          <p:spPr>
            <a:xfrm>
              <a:off x="-7997" y="4558502"/>
              <a:ext cx="226806" cy="69987"/>
            </a:xfrm>
            <a:custGeom>
              <a:avLst/>
              <a:gdLst/>
              <a:ahLst/>
              <a:cxnLst/>
              <a:rect l="l" t="t" r="r" b="b"/>
              <a:pathLst>
                <a:path w="3401" h="1044" extrusionOk="0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494;p4"/>
            <p:cNvSpPr/>
            <p:nvPr/>
          </p:nvSpPr>
          <p:spPr>
            <a:xfrm>
              <a:off x="-7997" y="4685752"/>
              <a:ext cx="381544" cy="93316"/>
            </a:xfrm>
            <a:custGeom>
              <a:avLst/>
              <a:gdLst/>
              <a:ahLst/>
              <a:cxnLst/>
              <a:rect l="l" t="t" r="r" b="b"/>
              <a:pathLst>
                <a:path w="5758" h="1415" extrusionOk="0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495;p4"/>
            <p:cNvSpPr/>
            <p:nvPr/>
          </p:nvSpPr>
          <p:spPr>
            <a:xfrm>
              <a:off x="1658072" y="4407923"/>
              <a:ext cx="381542" cy="335091"/>
            </a:xfrm>
            <a:custGeom>
              <a:avLst/>
              <a:gdLst/>
              <a:ahLst/>
              <a:cxnLst/>
              <a:rect l="l" t="t" r="r" b="b"/>
              <a:pathLst>
                <a:path w="5758" h="5051" extrusionOk="0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96;p4"/>
            <p:cNvSpPr/>
            <p:nvPr/>
          </p:nvSpPr>
          <p:spPr>
            <a:xfrm>
              <a:off x="-7997" y="4734530"/>
              <a:ext cx="375184" cy="103921"/>
            </a:xfrm>
            <a:custGeom>
              <a:avLst/>
              <a:gdLst/>
              <a:ahLst/>
              <a:cxnLst/>
              <a:rect l="l" t="t" r="r" b="b"/>
              <a:pathLst>
                <a:path w="5657" h="1549" extrusionOk="0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497;p4"/>
            <p:cNvSpPr/>
            <p:nvPr/>
          </p:nvSpPr>
          <p:spPr>
            <a:xfrm>
              <a:off x="-7997" y="3985879"/>
              <a:ext cx="216209" cy="74228"/>
            </a:xfrm>
            <a:custGeom>
              <a:avLst/>
              <a:gdLst/>
              <a:ahLst/>
              <a:cxnLst/>
              <a:rect l="l" t="t" r="r" b="b"/>
              <a:pathLst>
                <a:path w="3266" h="1112" extrusionOk="0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498;p4"/>
            <p:cNvSpPr/>
            <p:nvPr/>
          </p:nvSpPr>
          <p:spPr>
            <a:xfrm>
              <a:off x="-7997" y="4424890"/>
              <a:ext cx="324312" cy="93316"/>
            </a:xfrm>
            <a:custGeom>
              <a:avLst/>
              <a:gdLst/>
              <a:ahLst/>
              <a:cxnLst/>
              <a:rect l="l" t="t" r="r" b="b"/>
              <a:pathLst>
                <a:path w="4882" h="1415" extrusionOk="0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499;p4"/>
            <p:cNvSpPr/>
            <p:nvPr/>
          </p:nvSpPr>
          <p:spPr>
            <a:xfrm>
              <a:off x="-7997" y="4030416"/>
              <a:ext cx="216209" cy="67866"/>
            </a:xfrm>
            <a:custGeom>
              <a:avLst/>
              <a:gdLst/>
              <a:ahLst/>
              <a:cxnLst/>
              <a:rect l="l" t="t" r="r" b="b"/>
              <a:pathLst>
                <a:path w="3266" h="1011" extrusionOk="0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00;p4"/>
            <p:cNvSpPr/>
            <p:nvPr/>
          </p:nvSpPr>
          <p:spPr>
            <a:xfrm>
              <a:off x="-7997" y="4125854"/>
              <a:ext cx="239524" cy="74228"/>
            </a:xfrm>
            <a:custGeom>
              <a:avLst/>
              <a:gdLst/>
              <a:ahLst/>
              <a:cxnLst/>
              <a:rect l="l" t="t" r="r" b="b"/>
              <a:pathLst>
                <a:path w="3603" h="1112" extrusionOk="0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01;p4"/>
            <p:cNvSpPr/>
            <p:nvPr/>
          </p:nvSpPr>
          <p:spPr>
            <a:xfrm>
              <a:off x="-7997" y="4310365"/>
              <a:ext cx="144140" cy="53021"/>
            </a:xfrm>
            <a:custGeom>
              <a:avLst/>
              <a:gdLst/>
              <a:ahLst/>
              <a:cxnLst/>
              <a:rect l="l" t="t" r="r" b="b"/>
              <a:pathLst>
                <a:path w="2155" h="809" extrusionOk="0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02;p4"/>
            <p:cNvSpPr/>
            <p:nvPr/>
          </p:nvSpPr>
          <p:spPr>
            <a:xfrm>
              <a:off x="-7997" y="4074954"/>
              <a:ext cx="248003" cy="91195"/>
            </a:xfrm>
            <a:custGeom>
              <a:avLst/>
              <a:gdLst/>
              <a:ahLst/>
              <a:cxnLst/>
              <a:rect l="l" t="t" r="r" b="b"/>
              <a:pathLst>
                <a:path w="3738" h="1382" extrusionOk="0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03;p4"/>
            <p:cNvSpPr/>
            <p:nvPr/>
          </p:nvSpPr>
          <p:spPr>
            <a:xfrm>
              <a:off x="382025" y="3464156"/>
              <a:ext cx="714331" cy="201478"/>
            </a:xfrm>
            <a:custGeom>
              <a:avLst/>
              <a:gdLst/>
              <a:ahLst/>
              <a:cxnLst/>
              <a:rect l="l" t="t" r="r" b="b"/>
              <a:pathLst>
                <a:path w="10775" h="3031" extrusionOk="0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04;p4"/>
            <p:cNvSpPr/>
            <p:nvPr/>
          </p:nvSpPr>
          <p:spPr>
            <a:xfrm>
              <a:off x="1066681" y="4327332"/>
              <a:ext cx="52993" cy="27571"/>
            </a:xfrm>
            <a:custGeom>
              <a:avLst/>
              <a:gdLst/>
              <a:ahLst/>
              <a:cxnLst/>
              <a:rect l="l" t="t" r="r" b="b"/>
              <a:pathLst>
                <a:path w="775" h="405" extrusionOk="0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05;p4"/>
            <p:cNvSpPr/>
            <p:nvPr/>
          </p:nvSpPr>
          <p:spPr>
            <a:xfrm>
              <a:off x="2041734" y="4482153"/>
              <a:ext cx="65711" cy="25450"/>
            </a:xfrm>
            <a:custGeom>
              <a:avLst/>
              <a:gdLst/>
              <a:ahLst/>
              <a:cxnLst/>
              <a:rect l="l" t="t" r="r" b="b"/>
              <a:pathLst>
                <a:path w="977" h="371" extrusionOk="0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06;p4"/>
            <p:cNvSpPr/>
            <p:nvPr/>
          </p:nvSpPr>
          <p:spPr>
            <a:xfrm>
              <a:off x="-7997" y="3247832"/>
              <a:ext cx="2193869" cy="2010543"/>
            </a:xfrm>
            <a:custGeom>
              <a:avLst/>
              <a:gdLst/>
              <a:ahLst/>
              <a:cxnLst/>
              <a:rect l="l" t="t" r="r" b="b"/>
              <a:pathLst>
                <a:path w="33029" h="30269" extrusionOk="0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07;p4"/>
            <p:cNvSpPr/>
            <p:nvPr/>
          </p:nvSpPr>
          <p:spPr>
            <a:xfrm>
              <a:off x="-7997" y="4793913"/>
              <a:ext cx="360347" cy="108163"/>
            </a:xfrm>
            <a:custGeom>
              <a:avLst/>
              <a:gdLst/>
              <a:ahLst/>
              <a:cxnLst/>
              <a:rect l="l" t="t" r="r" b="b"/>
              <a:pathLst>
                <a:path w="5421" h="1651" extrusionOk="0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508;p4"/>
          <p:cNvGrpSpPr>
            <a:grpSpLocks/>
          </p:cNvGrpSpPr>
          <p:nvPr/>
        </p:nvGrpSpPr>
        <p:grpSpPr bwMode="auto">
          <a:xfrm>
            <a:off x="8421688" y="2154238"/>
            <a:ext cx="514350" cy="911225"/>
            <a:chOff x="8443004" y="2878855"/>
            <a:chExt cx="688868" cy="1216595"/>
          </a:xfrm>
        </p:grpSpPr>
        <p:sp>
          <p:nvSpPr>
            <p:cNvPr id="29" name="Google Shape;509;p4"/>
            <p:cNvSpPr/>
            <p:nvPr/>
          </p:nvSpPr>
          <p:spPr>
            <a:xfrm>
              <a:off x="8757672" y="2982710"/>
              <a:ext cx="27639" cy="31793"/>
            </a:xfrm>
            <a:custGeom>
              <a:avLst/>
              <a:gdLst/>
              <a:ahLst/>
              <a:cxnLst/>
              <a:rect l="l" t="t" r="r" b="b"/>
              <a:pathLst>
                <a:path w="405" h="506" extrusionOk="0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10;p4"/>
            <p:cNvSpPr/>
            <p:nvPr/>
          </p:nvSpPr>
          <p:spPr>
            <a:xfrm>
              <a:off x="8683257" y="3930129"/>
              <a:ext cx="102055" cy="118692"/>
            </a:xfrm>
            <a:custGeom>
              <a:avLst/>
              <a:gdLst/>
              <a:ahLst/>
              <a:cxnLst/>
              <a:rect l="l" t="t" r="r" b="b"/>
              <a:pathLst>
                <a:path w="1550" h="1785" extrusionOk="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11;p4"/>
            <p:cNvSpPr/>
            <p:nvPr/>
          </p:nvSpPr>
          <p:spPr>
            <a:xfrm>
              <a:off x="8804447" y="2999666"/>
              <a:ext cx="108432" cy="27554"/>
            </a:xfrm>
            <a:custGeom>
              <a:avLst/>
              <a:gdLst/>
              <a:ahLst/>
              <a:cxnLst/>
              <a:rect l="l" t="t" r="r" b="b"/>
              <a:pathLst>
                <a:path w="1617" h="405" extrusionOk="0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12;p4"/>
            <p:cNvSpPr/>
            <p:nvPr/>
          </p:nvSpPr>
          <p:spPr>
            <a:xfrm>
              <a:off x="8443004" y="2878855"/>
              <a:ext cx="688868" cy="1216595"/>
            </a:xfrm>
            <a:custGeom>
              <a:avLst/>
              <a:gdLst/>
              <a:ahLst/>
              <a:cxnLst/>
              <a:rect l="l" t="t" r="r" b="b"/>
              <a:pathLst>
                <a:path w="10371" h="18316" extrusionOk="0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13;p4"/>
            <p:cNvSpPr/>
            <p:nvPr/>
          </p:nvSpPr>
          <p:spPr>
            <a:xfrm>
              <a:off x="8498284" y="3035698"/>
              <a:ext cx="584687" cy="913505"/>
            </a:xfrm>
            <a:custGeom>
              <a:avLst/>
              <a:gdLst/>
              <a:ahLst/>
              <a:cxnLst/>
              <a:rect l="l" t="t" r="r" b="b"/>
              <a:pathLst>
                <a:path w="8788" h="13771" extrusionOk="0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14;p4"/>
            <p:cNvSpPr/>
            <p:nvPr/>
          </p:nvSpPr>
          <p:spPr>
            <a:xfrm>
              <a:off x="8844843" y="2961515"/>
              <a:ext cx="21261" cy="21195"/>
            </a:xfrm>
            <a:custGeom>
              <a:avLst/>
              <a:gdLst/>
              <a:ahLst/>
              <a:cxnLst/>
              <a:rect l="l" t="t" r="r" b="b"/>
              <a:pathLst>
                <a:path w="304" h="304" extrusionOk="0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515;p4"/>
          <p:cNvGrpSpPr>
            <a:grpSpLocks/>
          </p:cNvGrpSpPr>
          <p:nvPr/>
        </p:nvGrpSpPr>
        <p:grpSpPr bwMode="auto">
          <a:xfrm>
            <a:off x="7118350" y="3590925"/>
            <a:ext cx="2025650" cy="1546225"/>
            <a:chOff x="6445945" y="4797602"/>
            <a:chExt cx="2706053" cy="2066404"/>
          </a:xfrm>
        </p:grpSpPr>
        <p:sp>
          <p:nvSpPr>
            <p:cNvPr id="36" name="Google Shape;516;p4"/>
            <p:cNvSpPr/>
            <p:nvPr/>
          </p:nvSpPr>
          <p:spPr>
            <a:xfrm>
              <a:off x="6700433" y="5054312"/>
              <a:ext cx="112399" cy="1512675"/>
            </a:xfrm>
            <a:custGeom>
              <a:avLst/>
              <a:gdLst/>
              <a:ahLst/>
              <a:cxnLst/>
              <a:rect l="l" t="t" r="r" b="b"/>
              <a:pathLst>
                <a:path w="1684" h="22761" extrusionOk="0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17;p4"/>
            <p:cNvSpPr/>
            <p:nvPr/>
          </p:nvSpPr>
          <p:spPr>
            <a:xfrm>
              <a:off x="6456549" y="4801845"/>
              <a:ext cx="332954" cy="1894558"/>
            </a:xfrm>
            <a:custGeom>
              <a:avLst/>
              <a:gdLst/>
              <a:ahLst/>
              <a:cxnLst/>
              <a:rect l="l" t="t" r="r" b="b"/>
              <a:pathLst>
                <a:path w="5017" h="28517" extrusionOk="0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18;p4"/>
            <p:cNvSpPr/>
            <p:nvPr/>
          </p:nvSpPr>
          <p:spPr>
            <a:xfrm>
              <a:off x="8110720" y="4967327"/>
              <a:ext cx="59380" cy="61526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19;p4"/>
            <p:cNvSpPr/>
            <p:nvPr/>
          </p:nvSpPr>
          <p:spPr>
            <a:xfrm>
              <a:off x="6797986" y="5020367"/>
              <a:ext cx="2354012" cy="156996"/>
            </a:xfrm>
            <a:custGeom>
              <a:avLst/>
              <a:gdLst/>
              <a:ahLst/>
              <a:cxnLst/>
              <a:rect l="l" t="t" r="r" b="b"/>
              <a:pathLst>
                <a:path w="35454" h="2358" extrusionOk="0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20;p4"/>
            <p:cNvSpPr/>
            <p:nvPr/>
          </p:nvSpPr>
          <p:spPr>
            <a:xfrm>
              <a:off x="6785262" y="4797602"/>
              <a:ext cx="2366736" cy="169725"/>
            </a:xfrm>
            <a:custGeom>
              <a:avLst/>
              <a:gdLst/>
              <a:ahLst/>
              <a:cxnLst/>
              <a:rect l="l" t="t" r="r" b="b"/>
              <a:pathLst>
                <a:path w="35622" h="2560" extrusionOk="0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21;p4"/>
            <p:cNvSpPr/>
            <p:nvPr/>
          </p:nvSpPr>
          <p:spPr>
            <a:xfrm>
              <a:off x="8023769" y="4984300"/>
              <a:ext cx="31812" cy="29702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22;p4"/>
            <p:cNvSpPr/>
            <p:nvPr/>
          </p:nvSpPr>
          <p:spPr>
            <a:xfrm>
              <a:off x="8240084" y="6777023"/>
              <a:ext cx="93312" cy="67890"/>
            </a:xfrm>
            <a:custGeom>
              <a:avLst/>
              <a:gdLst/>
              <a:ahLst/>
              <a:cxnLst/>
              <a:rect l="l" t="t" r="r" b="b"/>
              <a:pathLst>
                <a:path w="1415" h="1011" extrusionOk="0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23;p4"/>
            <p:cNvSpPr/>
            <p:nvPr/>
          </p:nvSpPr>
          <p:spPr>
            <a:xfrm>
              <a:off x="7864715" y="6728226"/>
              <a:ext cx="290540" cy="95471"/>
            </a:xfrm>
            <a:custGeom>
              <a:avLst/>
              <a:gdLst/>
              <a:ahLst/>
              <a:cxnLst/>
              <a:rect l="l" t="t" r="r" b="b"/>
              <a:pathLst>
                <a:path w="4378" h="1448" extrusionOk="0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24;p4"/>
            <p:cNvSpPr/>
            <p:nvPr/>
          </p:nvSpPr>
          <p:spPr>
            <a:xfrm>
              <a:off x="6704674" y="6564866"/>
              <a:ext cx="2447324" cy="188819"/>
            </a:xfrm>
            <a:custGeom>
              <a:avLst/>
              <a:gdLst/>
              <a:ahLst/>
              <a:cxnLst/>
              <a:rect l="l" t="t" r="r" b="b"/>
              <a:pathLst>
                <a:path w="36834" h="2863" extrusionOk="0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25;p4"/>
            <p:cNvSpPr/>
            <p:nvPr/>
          </p:nvSpPr>
          <p:spPr>
            <a:xfrm>
              <a:off x="7671728" y="6766414"/>
              <a:ext cx="84829" cy="21216"/>
            </a:xfrm>
            <a:custGeom>
              <a:avLst/>
              <a:gdLst/>
              <a:ahLst/>
              <a:cxnLst/>
              <a:rect l="l" t="t" r="r" b="b"/>
              <a:pathLst>
                <a:path w="1280" h="338" extrusionOk="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26;p4"/>
            <p:cNvSpPr/>
            <p:nvPr/>
          </p:nvSpPr>
          <p:spPr>
            <a:xfrm>
              <a:off x="7678090" y="6696403"/>
              <a:ext cx="86949" cy="19093"/>
            </a:xfrm>
            <a:custGeom>
              <a:avLst/>
              <a:gdLst/>
              <a:ahLst/>
              <a:cxnLst/>
              <a:rect l="l" t="t" r="r" b="b"/>
              <a:pathLst>
                <a:path w="1314" h="304" extrusionOk="0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27;p4"/>
            <p:cNvSpPr/>
            <p:nvPr/>
          </p:nvSpPr>
          <p:spPr>
            <a:xfrm>
              <a:off x="7686573" y="6730348"/>
              <a:ext cx="93312" cy="27580"/>
            </a:xfrm>
            <a:custGeom>
              <a:avLst/>
              <a:gdLst/>
              <a:ahLst/>
              <a:cxnLst/>
              <a:rect l="l" t="t" r="r" b="b"/>
              <a:pathLst>
                <a:path w="1382" h="439" extrusionOk="0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28;p4"/>
            <p:cNvSpPr/>
            <p:nvPr/>
          </p:nvSpPr>
          <p:spPr>
            <a:xfrm>
              <a:off x="6445945" y="6685795"/>
              <a:ext cx="1552375" cy="178211"/>
            </a:xfrm>
            <a:custGeom>
              <a:avLst/>
              <a:gdLst/>
              <a:ahLst/>
              <a:cxnLst/>
              <a:rect l="l" t="t" r="r" b="b"/>
              <a:pathLst>
                <a:path w="23367" h="2694" extrusionOk="0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529;p4"/>
          <p:cNvGrpSpPr>
            <a:grpSpLocks/>
          </p:cNvGrpSpPr>
          <p:nvPr/>
        </p:nvGrpSpPr>
        <p:grpSpPr bwMode="auto">
          <a:xfrm>
            <a:off x="227013" y="790575"/>
            <a:ext cx="1165225" cy="815975"/>
            <a:chOff x="305052" y="1261999"/>
            <a:chExt cx="1556545" cy="1089130"/>
          </a:xfrm>
        </p:grpSpPr>
        <p:sp>
          <p:nvSpPr>
            <p:cNvPr id="50" name="Google Shape;530;p4"/>
            <p:cNvSpPr/>
            <p:nvPr/>
          </p:nvSpPr>
          <p:spPr>
            <a:xfrm>
              <a:off x="1342041" y="2046003"/>
              <a:ext cx="118755" cy="108066"/>
            </a:xfrm>
            <a:custGeom>
              <a:avLst/>
              <a:gdLst/>
              <a:ahLst/>
              <a:cxnLst/>
              <a:rect l="l" t="t" r="r" b="b"/>
              <a:pathLst>
                <a:path w="1785" h="1617" extrusionOk="0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31;p4"/>
            <p:cNvSpPr/>
            <p:nvPr/>
          </p:nvSpPr>
          <p:spPr>
            <a:xfrm>
              <a:off x="1409901" y="2120166"/>
              <a:ext cx="36051" cy="36021"/>
            </a:xfrm>
            <a:custGeom>
              <a:avLst/>
              <a:gdLst/>
              <a:ahLst/>
              <a:cxnLst/>
              <a:rect l="l" t="t" r="r" b="b"/>
              <a:pathLst>
                <a:path w="540" h="539" extrusionOk="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32;p4"/>
            <p:cNvSpPr/>
            <p:nvPr/>
          </p:nvSpPr>
          <p:spPr>
            <a:xfrm>
              <a:off x="792798" y="1261999"/>
              <a:ext cx="619225" cy="565755"/>
            </a:xfrm>
            <a:custGeom>
              <a:avLst/>
              <a:gdLst/>
              <a:ahLst/>
              <a:cxnLst/>
              <a:rect l="l" t="t" r="r" b="b"/>
              <a:pathLst>
                <a:path w="9327" h="8519" extrusionOk="0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3;p4"/>
            <p:cNvSpPr/>
            <p:nvPr/>
          </p:nvSpPr>
          <p:spPr>
            <a:xfrm>
              <a:off x="968810" y="1728164"/>
              <a:ext cx="209943" cy="52974"/>
            </a:xfrm>
            <a:custGeom>
              <a:avLst/>
              <a:gdLst/>
              <a:ahLst/>
              <a:cxnLst/>
              <a:rect l="l" t="t" r="r" b="b"/>
              <a:pathLst>
                <a:path w="3166" h="809" extrusionOk="0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34;p4"/>
            <p:cNvSpPr/>
            <p:nvPr/>
          </p:nvSpPr>
          <p:spPr>
            <a:xfrm>
              <a:off x="1797978" y="1999387"/>
              <a:ext cx="63619" cy="135612"/>
            </a:xfrm>
            <a:custGeom>
              <a:avLst/>
              <a:gdLst/>
              <a:ahLst/>
              <a:cxnLst/>
              <a:rect l="l" t="t" r="r" b="b"/>
              <a:pathLst>
                <a:path w="944" h="2022" extrusionOk="0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35;p4"/>
            <p:cNvSpPr/>
            <p:nvPr/>
          </p:nvSpPr>
          <p:spPr>
            <a:xfrm>
              <a:off x="1197838" y="1776900"/>
              <a:ext cx="74223" cy="31783"/>
            </a:xfrm>
            <a:custGeom>
              <a:avLst/>
              <a:gdLst/>
              <a:ahLst/>
              <a:cxnLst/>
              <a:rect l="l" t="t" r="r" b="b"/>
              <a:pathLst>
                <a:path w="1112" h="472" extrusionOk="0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36;p4"/>
            <p:cNvSpPr/>
            <p:nvPr/>
          </p:nvSpPr>
          <p:spPr>
            <a:xfrm>
              <a:off x="799159" y="1768424"/>
              <a:ext cx="65740" cy="31783"/>
            </a:xfrm>
            <a:custGeom>
              <a:avLst/>
              <a:gdLst/>
              <a:ahLst/>
              <a:cxnLst/>
              <a:rect l="l" t="t" r="r" b="b"/>
              <a:pathLst>
                <a:path w="977" h="506" extrusionOk="0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37;p4"/>
            <p:cNvSpPr/>
            <p:nvPr/>
          </p:nvSpPr>
          <p:spPr>
            <a:xfrm>
              <a:off x="1322956" y="1836230"/>
              <a:ext cx="142082" cy="52973"/>
            </a:xfrm>
            <a:custGeom>
              <a:avLst/>
              <a:gdLst/>
              <a:ahLst/>
              <a:cxnLst/>
              <a:rect l="l" t="t" r="r" b="b"/>
              <a:pathLst>
                <a:path w="2156" h="775" extrusionOk="0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38;p4"/>
            <p:cNvSpPr/>
            <p:nvPr/>
          </p:nvSpPr>
          <p:spPr>
            <a:xfrm>
              <a:off x="1685584" y="21816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39;p4"/>
            <p:cNvSpPr/>
            <p:nvPr/>
          </p:nvSpPr>
          <p:spPr>
            <a:xfrm>
              <a:off x="1660136" y="2158307"/>
              <a:ext cx="27569" cy="27545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40;p4"/>
            <p:cNvSpPr/>
            <p:nvPr/>
          </p:nvSpPr>
          <p:spPr>
            <a:xfrm>
              <a:off x="750385" y="1865895"/>
              <a:ext cx="303250" cy="250034"/>
            </a:xfrm>
            <a:custGeom>
              <a:avLst/>
              <a:gdLst/>
              <a:ahLst/>
              <a:cxnLst/>
              <a:rect l="l" t="t" r="r" b="b"/>
              <a:pathLst>
                <a:path w="4580" h="3772" extrusionOk="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41;p4"/>
            <p:cNvSpPr/>
            <p:nvPr/>
          </p:nvSpPr>
          <p:spPr>
            <a:xfrm>
              <a:off x="1634689" y="2128642"/>
              <a:ext cx="91188" cy="101709"/>
            </a:xfrm>
            <a:custGeom>
              <a:avLst/>
              <a:gdLst/>
              <a:ahLst/>
              <a:cxnLst/>
              <a:rect l="l" t="t" r="r" b="b"/>
              <a:pathLst>
                <a:path w="1347" h="1516" extrusionOk="0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42;p4"/>
            <p:cNvSpPr/>
            <p:nvPr/>
          </p:nvSpPr>
          <p:spPr>
            <a:xfrm>
              <a:off x="871260" y="1984555"/>
              <a:ext cx="38171" cy="36021"/>
            </a:xfrm>
            <a:custGeom>
              <a:avLst/>
              <a:gdLst/>
              <a:ahLst/>
              <a:cxnLst/>
              <a:rect l="l" t="t" r="r" b="b"/>
              <a:pathLst>
                <a:path w="573" h="539" extrusionOk="0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43;p4"/>
            <p:cNvSpPr/>
            <p:nvPr/>
          </p:nvSpPr>
          <p:spPr>
            <a:xfrm>
              <a:off x="370791" y="1764186"/>
              <a:ext cx="265080" cy="258509"/>
            </a:xfrm>
            <a:custGeom>
              <a:avLst/>
              <a:gdLst/>
              <a:ahLst/>
              <a:cxnLst/>
              <a:rect l="l" t="t" r="r" b="b"/>
              <a:pathLst>
                <a:path w="4008" h="3873" extrusionOk="0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44;p4"/>
            <p:cNvSpPr/>
            <p:nvPr/>
          </p:nvSpPr>
          <p:spPr>
            <a:xfrm>
              <a:off x="305052" y="1677309"/>
              <a:ext cx="1539580" cy="673820"/>
            </a:xfrm>
            <a:custGeom>
              <a:avLst/>
              <a:gdLst/>
              <a:ahLst/>
              <a:cxnLst/>
              <a:rect l="l" t="t" r="r" b="b"/>
              <a:pathLst>
                <a:path w="23165" h="10135" extrusionOk="0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45;p4"/>
            <p:cNvSpPr/>
            <p:nvPr/>
          </p:nvSpPr>
          <p:spPr>
            <a:xfrm>
              <a:off x="428049" y="1821397"/>
              <a:ext cx="144203" cy="156801"/>
            </a:xfrm>
            <a:custGeom>
              <a:avLst/>
              <a:gdLst/>
              <a:ahLst/>
              <a:cxnLst/>
              <a:rect l="l" t="t" r="r" b="b"/>
              <a:pathLst>
                <a:path w="2156" h="2358" extrusionOk="0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46;p4"/>
            <p:cNvSpPr/>
            <p:nvPr/>
          </p:nvSpPr>
          <p:spPr>
            <a:xfrm>
              <a:off x="1585915" y="2075668"/>
              <a:ext cx="190857" cy="201299"/>
            </a:xfrm>
            <a:custGeom>
              <a:avLst/>
              <a:gdLst/>
              <a:ahLst/>
              <a:cxnLst/>
              <a:rect l="l" t="t" r="r" b="b"/>
              <a:pathLst>
                <a:path w="2863" h="3031" extrusionOk="0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547;p4"/>
          <p:cNvGrpSpPr>
            <a:grpSpLocks/>
          </p:cNvGrpSpPr>
          <p:nvPr/>
        </p:nvGrpSpPr>
        <p:grpSpPr bwMode="auto">
          <a:xfrm>
            <a:off x="2444750" y="3871913"/>
            <a:ext cx="2459038" cy="1079500"/>
            <a:chOff x="1573057" y="5173288"/>
            <a:chExt cx="3285190" cy="1442497"/>
          </a:xfrm>
        </p:grpSpPr>
        <p:sp>
          <p:nvSpPr>
            <p:cNvPr id="68" name="Google Shape;548;p4"/>
            <p:cNvSpPr/>
            <p:nvPr/>
          </p:nvSpPr>
          <p:spPr>
            <a:xfrm>
              <a:off x="3689661" y="5616643"/>
              <a:ext cx="152701" cy="146372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49;p4"/>
            <p:cNvSpPr/>
            <p:nvPr/>
          </p:nvSpPr>
          <p:spPr>
            <a:xfrm>
              <a:off x="3581498" y="5472393"/>
              <a:ext cx="154821" cy="152735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50;p4"/>
            <p:cNvSpPr/>
            <p:nvPr/>
          </p:nvSpPr>
          <p:spPr>
            <a:xfrm>
              <a:off x="3418192" y="6015451"/>
              <a:ext cx="40297" cy="38184"/>
            </a:xfrm>
            <a:custGeom>
              <a:avLst/>
              <a:gdLst/>
              <a:ahLst/>
              <a:cxnLst/>
              <a:rect l="l" t="t" r="r" b="b"/>
              <a:pathLst>
                <a:path w="607" h="574" extrusionOk="0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51;p4"/>
            <p:cNvSpPr/>
            <p:nvPr/>
          </p:nvSpPr>
          <p:spPr>
            <a:xfrm>
              <a:off x="3744803" y="5765135"/>
              <a:ext cx="146339" cy="152735"/>
            </a:xfrm>
            <a:custGeom>
              <a:avLst/>
              <a:gdLst/>
              <a:ahLst/>
              <a:cxnLst/>
              <a:rect l="l" t="t" r="r" b="b"/>
              <a:pathLst>
                <a:path w="2224" h="2291" extrusionOk="0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52;p4"/>
            <p:cNvSpPr/>
            <p:nvPr/>
          </p:nvSpPr>
          <p:spPr>
            <a:xfrm>
              <a:off x="3579377" y="5790591"/>
              <a:ext cx="159064" cy="150614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53;p4"/>
            <p:cNvSpPr/>
            <p:nvPr/>
          </p:nvSpPr>
          <p:spPr>
            <a:xfrm>
              <a:off x="3528476" y="5635736"/>
              <a:ext cx="152701" cy="167584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54;p4"/>
            <p:cNvSpPr/>
            <p:nvPr/>
          </p:nvSpPr>
          <p:spPr>
            <a:xfrm>
              <a:off x="3326997" y="5603915"/>
              <a:ext cx="33934" cy="46669"/>
            </a:xfrm>
            <a:custGeom>
              <a:avLst/>
              <a:gdLst/>
              <a:ahLst/>
              <a:cxnLst/>
              <a:rect l="l" t="t" r="r" b="b"/>
              <a:pathLst>
                <a:path w="506" h="675" extrusionOk="0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55;p4"/>
            <p:cNvSpPr/>
            <p:nvPr/>
          </p:nvSpPr>
          <p:spPr>
            <a:xfrm>
              <a:off x="3259130" y="5516942"/>
              <a:ext cx="152701" cy="167584"/>
            </a:xfrm>
            <a:custGeom>
              <a:avLst/>
              <a:gdLst/>
              <a:ahLst/>
              <a:cxnLst/>
              <a:rect l="l" t="t" r="r" b="b"/>
              <a:pathLst>
                <a:path w="2290" h="2526" extrusionOk="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56;p4"/>
            <p:cNvSpPr/>
            <p:nvPr/>
          </p:nvSpPr>
          <p:spPr>
            <a:xfrm>
              <a:off x="2622876" y="5934841"/>
              <a:ext cx="137854" cy="152735"/>
            </a:xfrm>
            <a:custGeom>
              <a:avLst/>
              <a:gdLst/>
              <a:ahLst/>
              <a:cxnLst/>
              <a:rect l="l" t="t" r="r" b="b"/>
              <a:pathLst>
                <a:path w="2089" h="2291" extrusionOk="0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57;p4"/>
            <p:cNvSpPr/>
            <p:nvPr/>
          </p:nvSpPr>
          <p:spPr>
            <a:xfrm>
              <a:off x="2627118" y="6153337"/>
              <a:ext cx="44537" cy="36062"/>
            </a:xfrm>
            <a:custGeom>
              <a:avLst/>
              <a:gdLst/>
              <a:ahLst/>
              <a:cxnLst/>
              <a:rect l="l" t="t" r="r" b="b"/>
              <a:pathLst>
                <a:path w="675" h="540" extrusionOk="0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58;p4"/>
            <p:cNvSpPr/>
            <p:nvPr/>
          </p:nvSpPr>
          <p:spPr>
            <a:xfrm>
              <a:off x="2470175" y="6176671"/>
              <a:ext cx="36054" cy="36063"/>
            </a:xfrm>
            <a:custGeom>
              <a:avLst/>
              <a:gdLst/>
              <a:ahLst/>
              <a:cxnLst/>
              <a:rect l="l" t="t" r="r" b="b"/>
              <a:pathLst>
                <a:path w="539" h="540" extrusionOk="0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59;p4"/>
            <p:cNvSpPr/>
            <p:nvPr/>
          </p:nvSpPr>
          <p:spPr>
            <a:xfrm>
              <a:off x="2567734" y="6102426"/>
              <a:ext cx="159063" cy="146370"/>
            </a:xfrm>
            <a:custGeom>
              <a:avLst/>
              <a:gdLst/>
              <a:ahLst/>
              <a:cxnLst/>
              <a:rect l="l" t="t" r="r" b="b"/>
              <a:pathLst>
                <a:path w="2392" h="2223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60;p4"/>
            <p:cNvSpPr/>
            <p:nvPr/>
          </p:nvSpPr>
          <p:spPr>
            <a:xfrm>
              <a:off x="2419275" y="6125760"/>
              <a:ext cx="144217" cy="148492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61;p4"/>
            <p:cNvSpPr/>
            <p:nvPr/>
          </p:nvSpPr>
          <p:spPr>
            <a:xfrm>
              <a:off x="2408670" y="6144852"/>
              <a:ext cx="31813" cy="133642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62;p4"/>
            <p:cNvSpPr/>
            <p:nvPr/>
          </p:nvSpPr>
          <p:spPr>
            <a:xfrm>
              <a:off x="2518954" y="6011208"/>
              <a:ext cx="42417" cy="63640"/>
            </a:xfrm>
            <a:custGeom>
              <a:avLst/>
              <a:gdLst/>
              <a:ahLst/>
              <a:cxnLst/>
              <a:rect l="l" t="t" r="r" b="b"/>
              <a:pathLst>
                <a:path w="641" h="944" extrusionOk="0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63;p4"/>
            <p:cNvSpPr/>
            <p:nvPr/>
          </p:nvSpPr>
          <p:spPr>
            <a:xfrm>
              <a:off x="2459570" y="5953933"/>
              <a:ext cx="154822" cy="156978"/>
            </a:xfrm>
            <a:custGeom>
              <a:avLst/>
              <a:gdLst/>
              <a:ahLst/>
              <a:cxnLst/>
              <a:rect l="l" t="t" r="r" b="b"/>
              <a:pathLst>
                <a:path w="2358" h="2357" extrusionOk="0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64;p4"/>
            <p:cNvSpPr/>
            <p:nvPr/>
          </p:nvSpPr>
          <p:spPr>
            <a:xfrm>
              <a:off x="3051287" y="6026058"/>
              <a:ext cx="156943" cy="152735"/>
            </a:xfrm>
            <a:custGeom>
              <a:avLst/>
              <a:gdLst/>
              <a:ahLst/>
              <a:cxnLst/>
              <a:rect l="l" t="t" r="r" b="b"/>
              <a:pathLst>
                <a:path w="2358" h="2324" extrusionOk="0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65;p4"/>
            <p:cNvSpPr/>
            <p:nvPr/>
          </p:nvSpPr>
          <p:spPr>
            <a:xfrm>
              <a:off x="3369414" y="5983632"/>
              <a:ext cx="159063" cy="144250"/>
            </a:xfrm>
            <a:custGeom>
              <a:avLst/>
              <a:gdLst/>
              <a:ahLst/>
              <a:cxnLst/>
              <a:rect l="l" t="t" r="r" b="b"/>
              <a:pathLst>
                <a:path w="2392" h="2190" extrusionOk="0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66;p4"/>
            <p:cNvSpPr/>
            <p:nvPr/>
          </p:nvSpPr>
          <p:spPr>
            <a:xfrm>
              <a:off x="2728918" y="6072727"/>
              <a:ext cx="152701" cy="167584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67;p4"/>
            <p:cNvSpPr/>
            <p:nvPr/>
          </p:nvSpPr>
          <p:spPr>
            <a:xfrm>
              <a:off x="2781939" y="6125760"/>
              <a:ext cx="44538" cy="50912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68;p4"/>
            <p:cNvSpPr/>
            <p:nvPr/>
          </p:nvSpPr>
          <p:spPr>
            <a:xfrm>
              <a:off x="3418192" y="5499971"/>
              <a:ext cx="154822" cy="144250"/>
            </a:xfrm>
            <a:custGeom>
              <a:avLst/>
              <a:gdLst/>
              <a:ahLst/>
              <a:cxnLst/>
              <a:rect l="l" t="t" r="r" b="b"/>
              <a:pathLst>
                <a:path w="2324" h="2189" extrusionOk="0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69;p4"/>
            <p:cNvSpPr/>
            <p:nvPr/>
          </p:nvSpPr>
          <p:spPr>
            <a:xfrm>
              <a:off x="1982381" y="5928478"/>
              <a:ext cx="48779" cy="57275"/>
            </a:xfrm>
            <a:custGeom>
              <a:avLst/>
              <a:gdLst/>
              <a:ahLst/>
              <a:cxnLst/>
              <a:rect l="l" t="t" r="r" b="b"/>
              <a:pathLst>
                <a:path w="742" h="843" extrusionOk="0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70;p4"/>
            <p:cNvSpPr/>
            <p:nvPr/>
          </p:nvSpPr>
          <p:spPr>
            <a:xfrm>
              <a:off x="1906030" y="6354862"/>
              <a:ext cx="156943" cy="186676"/>
            </a:xfrm>
            <a:custGeom>
              <a:avLst/>
              <a:gdLst/>
              <a:ahLst/>
              <a:cxnLst/>
              <a:rect l="l" t="t" r="r" b="b"/>
              <a:pathLst>
                <a:path w="2358" h="2829" extrusionOk="0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71;p4"/>
            <p:cNvSpPr/>
            <p:nvPr/>
          </p:nvSpPr>
          <p:spPr>
            <a:xfrm>
              <a:off x="1978139" y="6030301"/>
              <a:ext cx="159063" cy="148492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72;p4"/>
            <p:cNvSpPr/>
            <p:nvPr/>
          </p:nvSpPr>
          <p:spPr>
            <a:xfrm>
              <a:off x="1927239" y="5875444"/>
              <a:ext cx="150579" cy="167585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73;p4"/>
            <p:cNvSpPr/>
            <p:nvPr/>
          </p:nvSpPr>
          <p:spPr>
            <a:xfrm>
              <a:off x="2945245" y="5572096"/>
              <a:ext cx="148459" cy="146370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74;p4"/>
            <p:cNvSpPr/>
            <p:nvPr/>
          </p:nvSpPr>
          <p:spPr>
            <a:xfrm>
              <a:off x="1744846" y="6382440"/>
              <a:ext cx="161184" cy="171826"/>
            </a:xfrm>
            <a:custGeom>
              <a:avLst/>
              <a:gdLst/>
              <a:ahLst/>
              <a:cxnLst/>
              <a:rect l="l" t="t" r="r" b="b"/>
              <a:pathLst>
                <a:path w="2425" h="2560" extrusionOk="0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75;p4"/>
            <p:cNvSpPr/>
            <p:nvPr/>
          </p:nvSpPr>
          <p:spPr>
            <a:xfrm>
              <a:off x="4268652" y="5525427"/>
              <a:ext cx="589595" cy="977927"/>
            </a:xfrm>
            <a:custGeom>
              <a:avLst/>
              <a:gdLst/>
              <a:ahLst/>
              <a:cxnLst/>
              <a:rect l="l" t="t" r="r" b="b"/>
              <a:pathLst>
                <a:path w="8889" h="14748" extrusionOk="0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76;p4"/>
            <p:cNvSpPr/>
            <p:nvPr/>
          </p:nvSpPr>
          <p:spPr>
            <a:xfrm>
              <a:off x="2459570" y="5637856"/>
              <a:ext cx="150581" cy="165463"/>
            </a:xfrm>
            <a:custGeom>
              <a:avLst/>
              <a:gdLst/>
              <a:ahLst/>
              <a:cxnLst/>
              <a:rect l="l" t="t" r="r" b="b"/>
              <a:pathLst>
                <a:path w="2291" h="2493" extrusionOk="0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77;p4"/>
            <p:cNvSpPr/>
            <p:nvPr/>
          </p:nvSpPr>
          <p:spPr>
            <a:xfrm>
              <a:off x="2616513" y="5618765"/>
              <a:ext cx="154822" cy="146370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78;p4"/>
            <p:cNvSpPr/>
            <p:nvPr/>
          </p:nvSpPr>
          <p:spPr>
            <a:xfrm>
              <a:off x="2143565" y="5913628"/>
              <a:ext cx="50900" cy="42426"/>
            </a:xfrm>
            <a:custGeom>
              <a:avLst/>
              <a:gdLst/>
              <a:ahLst/>
              <a:cxnLst/>
              <a:rect l="l" t="t" r="r" b="b"/>
              <a:pathLst>
                <a:path w="776" h="640" extrusionOk="0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79;p4"/>
            <p:cNvSpPr/>
            <p:nvPr/>
          </p:nvSpPr>
          <p:spPr>
            <a:xfrm>
              <a:off x="2779819" y="5591187"/>
              <a:ext cx="154821" cy="15273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80;p4"/>
            <p:cNvSpPr/>
            <p:nvPr/>
          </p:nvSpPr>
          <p:spPr>
            <a:xfrm>
              <a:off x="2845564" y="5676040"/>
              <a:ext cx="27572" cy="40306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81;p4"/>
            <p:cNvSpPr/>
            <p:nvPr/>
          </p:nvSpPr>
          <p:spPr>
            <a:xfrm>
              <a:off x="2686501" y="5701496"/>
              <a:ext cx="33934" cy="40306"/>
            </a:xfrm>
            <a:custGeom>
              <a:avLst/>
              <a:gdLst/>
              <a:ahLst/>
              <a:cxnLst/>
              <a:rect l="l" t="t" r="r" b="b"/>
              <a:pathLst>
                <a:path w="507" h="607" extrusionOk="0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82;p4"/>
            <p:cNvSpPr/>
            <p:nvPr/>
          </p:nvSpPr>
          <p:spPr>
            <a:xfrm>
              <a:off x="2088423" y="5856353"/>
              <a:ext cx="152701" cy="146370"/>
            </a:xfrm>
            <a:custGeom>
              <a:avLst/>
              <a:gdLst/>
              <a:ahLst/>
              <a:cxnLst/>
              <a:rect l="l" t="t" r="r" b="b"/>
              <a:pathLst>
                <a:path w="2325" h="2223" extrusionOk="0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83;p4"/>
            <p:cNvSpPr/>
            <p:nvPr/>
          </p:nvSpPr>
          <p:spPr>
            <a:xfrm>
              <a:off x="2523196" y="5720588"/>
              <a:ext cx="40297" cy="59397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84;p4"/>
            <p:cNvSpPr/>
            <p:nvPr/>
          </p:nvSpPr>
          <p:spPr>
            <a:xfrm>
              <a:off x="2145685" y="5693011"/>
              <a:ext cx="148459" cy="144250"/>
            </a:xfrm>
            <a:custGeom>
              <a:avLst/>
              <a:gdLst/>
              <a:ahLst/>
              <a:cxnLst/>
              <a:rect l="l" t="t" r="r" b="b"/>
              <a:pathLst>
                <a:path w="2223" h="2190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85;p4"/>
            <p:cNvSpPr/>
            <p:nvPr/>
          </p:nvSpPr>
          <p:spPr>
            <a:xfrm>
              <a:off x="1725758" y="5989995"/>
              <a:ext cx="63625" cy="53034"/>
            </a:xfrm>
            <a:custGeom>
              <a:avLst/>
              <a:gdLst/>
              <a:ahLst/>
              <a:cxnLst/>
              <a:rect l="l" t="t" r="r" b="b"/>
              <a:pathLst>
                <a:path w="978" h="809" extrusionOk="0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86;p4"/>
            <p:cNvSpPr/>
            <p:nvPr/>
          </p:nvSpPr>
          <p:spPr>
            <a:xfrm>
              <a:off x="2639843" y="5506334"/>
              <a:ext cx="161184" cy="112431"/>
            </a:xfrm>
            <a:custGeom>
              <a:avLst/>
              <a:gdLst/>
              <a:ahLst/>
              <a:cxnLst/>
              <a:rect l="l" t="t" r="r" b="b"/>
              <a:pathLst>
                <a:path w="2426" h="1684" extrusionOk="0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87;p4"/>
            <p:cNvSpPr/>
            <p:nvPr/>
          </p:nvSpPr>
          <p:spPr>
            <a:xfrm>
              <a:off x="2798906" y="5485121"/>
              <a:ext cx="161184" cy="110309"/>
            </a:xfrm>
            <a:custGeom>
              <a:avLst/>
              <a:gdLst/>
              <a:ahLst/>
              <a:cxnLst/>
              <a:rect l="l" t="t" r="r" b="b"/>
              <a:pathLst>
                <a:path w="2425" h="1685" extrusionOk="0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88;p4"/>
            <p:cNvSpPr/>
            <p:nvPr/>
          </p:nvSpPr>
          <p:spPr>
            <a:xfrm>
              <a:off x="3462731" y="5389663"/>
              <a:ext cx="152701" cy="101823"/>
            </a:xfrm>
            <a:custGeom>
              <a:avLst/>
              <a:gdLst/>
              <a:ahLst/>
              <a:cxnLst/>
              <a:rect l="l" t="t" r="r" b="b"/>
              <a:pathLst>
                <a:path w="2291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89;p4"/>
            <p:cNvSpPr/>
            <p:nvPr/>
          </p:nvSpPr>
          <p:spPr>
            <a:xfrm>
              <a:off x="2979178" y="5457545"/>
              <a:ext cx="146338" cy="112429"/>
            </a:xfrm>
            <a:custGeom>
              <a:avLst/>
              <a:gdLst/>
              <a:ahLst/>
              <a:cxnLst/>
              <a:rect l="l" t="t" r="r" b="b"/>
              <a:pathLst>
                <a:path w="2189" h="1685" extrusionOk="0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0;p4"/>
            <p:cNvSpPr/>
            <p:nvPr/>
          </p:nvSpPr>
          <p:spPr>
            <a:xfrm>
              <a:off x="2304749" y="5557246"/>
              <a:ext cx="163304" cy="106066"/>
            </a:xfrm>
            <a:custGeom>
              <a:avLst/>
              <a:gdLst/>
              <a:ahLst/>
              <a:cxnLst/>
              <a:rect l="l" t="t" r="r" b="b"/>
              <a:pathLst>
                <a:path w="2459" h="1584" extrusionOk="0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1;p4"/>
            <p:cNvSpPr/>
            <p:nvPr/>
          </p:nvSpPr>
          <p:spPr>
            <a:xfrm>
              <a:off x="3299425" y="5412996"/>
              <a:ext cx="156943" cy="101823"/>
            </a:xfrm>
            <a:custGeom>
              <a:avLst/>
              <a:gdLst/>
              <a:ahLst/>
              <a:cxnLst/>
              <a:rect l="l" t="t" r="r" b="b"/>
              <a:pathLst>
                <a:path w="2357" h="1550" extrusionOk="0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92;p4"/>
            <p:cNvSpPr/>
            <p:nvPr/>
          </p:nvSpPr>
          <p:spPr>
            <a:xfrm>
              <a:off x="3136121" y="5436332"/>
              <a:ext cx="156943" cy="103944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3;p4"/>
            <p:cNvSpPr/>
            <p:nvPr/>
          </p:nvSpPr>
          <p:spPr>
            <a:xfrm>
              <a:off x="1808471" y="5637856"/>
              <a:ext cx="150579" cy="101823"/>
            </a:xfrm>
            <a:custGeom>
              <a:avLst/>
              <a:gdLst/>
              <a:ahLst/>
              <a:cxnLst/>
              <a:rect l="l" t="t" r="r" b="b"/>
              <a:pathLst>
                <a:path w="2290" h="1516" extrusionOk="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4;p4"/>
            <p:cNvSpPr/>
            <p:nvPr/>
          </p:nvSpPr>
          <p:spPr>
            <a:xfrm>
              <a:off x="1971776" y="5608158"/>
              <a:ext cx="163306" cy="106066"/>
            </a:xfrm>
            <a:custGeom>
              <a:avLst/>
              <a:gdLst/>
              <a:ahLst/>
              <a:cxnLst/>
              <a:rect l="l" t="t" r="r" b="b"/>
              <a:pathLst>
                <a:path w="2458" h="1617" extrusionOk="0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5;p4"/>
            <p:cNvSpPr/>
            <p:nvPr/>
          </p:nvSpPr>
          <p:spPr>
            <a:xfrm>
              <a:off x="1816955" y="5739680"/>
              <a:ext cx="154821" cy="146372"/>
            </a:xfrm>
            <a:custGeom>
              <a:avLst/>
              <a:gdLst/>
              <a:ahLst/>
              <a:cxnLst/>
              <a:rect l="l" t="t" r="r" b="b"/>
              <a:pathLst>
                <a:path w="2324" h="2224" extrusionOk="0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6;p4"/>
            <p:cNvSpPr/>
            <p:nvPr/>
          </p:nvSpPr>
          <p:spPr>
            <a:xfrm>
              <a:off x="2048126" y="5784228"/>
              <a:ext cx="42417" cy="50912"/>
            </a:xfrm>
            <a:custGeom>
              <a:avLst/>
              <a:gdLst/>
              <a:ahLst/>
              <a:cxnLst/>
              <a:rect l="l" t="t" r="r" b="b"/>
              <a:pathLst>
                <a:path w="641" h="775" extrusionOk="0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7;p4"/>
            <p:cNvSpPr/>
            <p:nvPr/>
          </p:nvSpPr>
          <p:spPr>
            <a:xfrm>
              <a:off x="2137202" y="5584824"/>
              <a:ext cx="159064" cy="108187"/>
            </a:xfrm>
            <a:custGeom>
              <a:avLst/>
              <a:gdLst/>
              <a:ahLst/>
              <a:cxnLst/>
              <a:rect l="l" t="t" r="r" b="b"/>
              <a:pathLst>
                <a:path w="2392" h="1617" extrusionOk="0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8;p4"/>
            <p:cNvSpPr/>
            <p:nvPr/>
          </p:nvSpPr>
          <p:spPr>
            <a:xfrm>
              <a:off x="1980259" y="5712103"/>
              <a:ext cx="154822" cy="152735"/>
            </a:xfrm>
            <a:custGeom>
              <a:avLst/>
              <a:gdLst/>
              <a:ahLst/>
              <a:cxnLst/>
              <a:rect l="l" t="t" r="r" b="b"/>
              <a:pathLst>
                <a:path w="2324" h="2291" extrusionOk="0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9;p4"/>
            <p:cNvSpPr/>
            <p:nvPr/>
          </p:nvSpPr>
          <p:spPr>
            <a:xfrm>
              <a:off x="2357770" y="5739680"/>
              <a:ext cx="44538" cy="48791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600;p4"/>
            <p:cNvSpPr/>
            <p:nvPr/>
          </p:nvSpPr>
          <p:spPr>
            <a:xfrm>
              <a:off x="2298386" y="5667555"/>
              <a:ext cx="154822" cy="148492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601;p4"/>
            <p:cNvSpPr/>
            <p:nvPr/>
          </p:nvSpPr>
          <p:spPr>
            <a:xfrm>
              <a:off x="2472295" y="5536033"/>
              <a:ext cx="159064" cy="103945"/>
            </a:xfrm>
            <a:custGeom>
              <a:avLst/>
              <a:gdLst/>
              <a:ahLst/>
              <a:cxnLst/>
              <a:rect l="l" t="t" r="r" b="b"/>
              <a:pathLst>
                <a:path w="2392" h="1583" extrusionOk="0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602;p4"/>
            <p:cNvSpPr/>
            <p:nvPr/>
          </p:nvSpPr>
          <p:spPr>
            <a:xfrm>
              <a:off x="3982337" y="6166065"/>
              <a:ext cx="27572" cy="42426"/>
            </a:xfrm>
            <a:custGeom>
              <a:avLst/>
              <a:gdLst/>
              <a:ahLst/>
              <a:cxnLst/>
              <a:rect l="l" t="t" r="r" b="b"/>
              <a:pathLst>
                <a:path w="439" h="641" extrusionOk="0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603;p4"/>
            <p:cNvSpPr/>
            <p:nvPr/>
          </p:nvSpPr>
          <p:spPr>
            <a:xfrm>
              <a:off x="3920833" y="6163943"/>
              <a:ext cx="19087" cy="78489"/>
            </a:xfrm>
            <a:custGeom>
              <a:avLst/>
              <a:gdLst/>
              <a:ahLst/>
              <a:cxnLst/>
              <a:rect l="l" t="t" r="r" b="b"/>
              <a:pathLst>
                <a:path w="271" h="1180" extrusionOk="0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604;p4"/>
            <p:cNvSpPr/>
            <p:nvPr/>
          </p:nvSpPr>
          <p:spPr>
            <a:xfrm>
              <a:off x="3920833" y="6132124"/>
              <a:ext cx="154821" cy="103944"/>
            </a:xfrm>
            <a:custGeom>
              <a:avLst/>
              <a:gdLst/>
              <a:ahLst/>
              <a:cxnLst/>
              <a:rect l="l" t="t" r="r" b="b"/>
              <a:pathLst>
                <a:path w="2324" h="1550" extrusionOk="0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605;p4"/>
            <p:cNvSpPr/>
            <p:nvPr/>
          </p:nvSpPr>
          <p:spPr>
            <a:xfrm>
              <a:off x="3804186" y="6113032"/>
              <a:ext cx="50900" cy="31820"/>
            </a:xfrm>
            <a:custGeom>
              <a:avLst/>
              <a:gdLst/>
              <a:ahLst/>
              <a:cxnLst/>
              <a:rect l="l" t="t" r="r" b="b"/>
              <a:pathLst>
                <a:path w="741" h="472" extrusionOk="0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606;p4"/>
            <p:cNvSpPr/>
            <p:nvPr/>
          </p:nvSpPr>
          <p:spPr>
            <a:xfrm>
              <a:off x="3623915" y="5359964"/>
              <a:ext cx="165426" cy="108187"/>
            </a:xfrm>
            <a:custGeom>
              <a:avLst/>
              <a:gdLst/>
              <a:ahLst/>
              <a:cxnLst/>
              <a:rect l="l" t="t" r="r" b="b"/>
              <a:pathLst>
                <a:path w="2493" h="1651" extrusionOk="0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607;p4"/>
            <p:cNvSpPr/>
            <p:nvPr/>
          </p:nvSpPr>
          <p:spPr>
            <a:xfrm>
              <a:off x="3753286" y="6081213"/>
              <a:ext cx="154822" cy="180311"/>
            </a:xfrm>
            <a:custGeom>
              <a:avLst/>
              <a:gdLst/>
              <a:ahLst/>
              <a:cxnLst/>
              <a:rect l="l" t="t" r="r" b="b"/>
              <a:pathLst>
                <a:path w="2324" h="2728" extrusionOk="0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608;p4"/>
            <p:cNvSpPr/>
            <p:nvPr/>
          </p:nvSpPr>
          <p:spPr>
            <a:xfrm>
              <a:off x="3819033" y="6191521"/>
              <a:ext cx="46659" cy="29698"/>
            </a:xfrm>
            <a:custGeom>
              <a:avLst/>
              <a:gdLst/>
              <a:ahLst/>
              <a:cxnLst/>
              <a:rect l="l" t="t" r="r" b="b"/>
              <a:pathLst>
                <a:path w="708" h="473" extrusionOk="0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609;p4"/>
            <p:cNvSpPr/>
            <p:nvPr/>
          </p:nvSpPr>
          <p:spPr>
            <a:xfrm>
              <a:off x="3604827" y="6172429"/>
              <a:ext cx="154822" cy="108188"/>
            </a:xfrm>
            <a:custGeom>
              <a:avLst/>
              <a:gdLst/>
              <a:ahLst/>
              <a:cxnLst/>
              <a:rect l="l" t="t" r="r" b="b"/>
              <a:pathLst>
                <a:path w="2324" h="1617" extrusionOk="0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610;p4"/>
            <p:cNvSpPr/>
            <p:nvPr/>
          </p:nvSpPr>
          <p:spPr>
            <a:xfrm>
              <a:off x="3736319" y="5442695"/>
              <a:ext cx="237535" cy="152735"/>
            </a:xfrm>
            <a:custGeom>
              <a:avLst/>
              <a:gdLst/>
              <a:ahLst/>
              <a:cxnLst/>
              <a:rect l="l" t="t" r="r" b="b"/>
              <a:pathLst>
                <a:path w="3603" h="2324" extrusionOk="0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611;p4"/>
            <p:cNvSpPr/>
            <p:nvPr/>
          </p:nvSpPr>
          <p:spPr>
            <a:xfrm>
              <a:off x="3874175" y="5516942"/>
              <a:ext cx="63625" cy="42426"/>
            </a:xfrm>
            <a:custGeom>
              <a:avLst/>
              <a:gdLst/>
              <a:ahLst/>
              <a:cxnLst/>
              <a:rect l="l" t="t" r="r" b="b"/>
              <a:pathLst>
                <a:path w="944" h="641" extrusionOk="0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612;p4"/>
            <p:cNvSpPr/>
            <p:nvPr/>
          </p:nvSpPr>
          <p:spPr>
            <a:xfrm>
              <a:off x="3791461" y="5336629"/>
              <a:ext cx="156943" cy="110309"/>
            </a:xfrm>
            <a:custGeom>
              <a:avLst/>
              <a:gdLst/>
              <a:ahLst/>
              <a:cxnLst/>
              <a:rect l="l" t="t" r="r" b="b"/>
              <a:pathLst>
                <a:path w="2358" h="1651" extrusionOk="0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613;p4"/>
            <p:cNvSpPr/>
            <p:nvPr/>
          </p:nvSpPr>
          <p:spPr>
            <a:xfrm>
              <a:off x="3912350" y="5671797"/>
              <a:ext cx="59384" cy="55154"/>
            </a:xfrm>
            <a:custGeom>
              <a:avLst/>
              <a:gdLst/>
              <a:ahLst/>
              <a:cxnLst/>
              <a:rect l="l" t="t" r="r" b="b"/>
              <a:pathLst>
                <a:path w="910" h="843" extrusionOk="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614;p4"/>
            <p:cNvSpPr/>
            <p:nvPr/>
          </p:nvSpPr>
          <p:spPr>
            <a:xfrm>
              <a:off x="3685419" y="5896657"/>
              <a:ext cx="356302" cy="190919"/>
            </a:xfrm>
            <a:custGeom>
              <a:avLst/>
              <a:gdLst/>
              <a:ahLst/>
              <a:cxnLst/>
              <a:rect l="l" t="t" r="r" b="b"/>
              <a:pathLst>
                <a:path w="5354" h="2897" extrusionOk="0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615;p4"/>
            <p:cNvSpPr/>
            <p:nvPr/>
          </p:nvSpPr>
          <p:spPr>
            <a:xfrm>
              <a:off x="3842361" y="5591187"/>
              <a:ext cx="186634" cy="296985"/>
            </a:xfrm>
            <a:custGeom>
              <a:avLst/>
              <a:gdLst/>
              <a:ahLst/>
              <a:cxnLst/>
              <a:rect l="l" t="t" r="r" b="b"/>
              <a:pathLst>
                <a:path w="2795" h="4479" extrusionOk="0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16;p4"/>
            <p:cNvSpPr/>
            <p:nvPr/>
          </p:nvSpPr>
          <p:spPr>
            <a:xfrm>
              <a:off x="1725758" y="6216977"/>
              <a:ext cx="199359" cy="161220"/>
            </a:xfrm>
            <a:custGeom>
              <a:avLst/>
              <a:gdLst/>
              <a:ahLst/>
              <a:cxnLst/>
              <a:rect l="l" t="t" r="r" b="b"/>
              <a:pathLst>
                <a:path w="2998" h="2426" extrusionOk="0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17;p4"/>
            <p:cNvSpPr/>
            <p:nvPr/>
          </p:nvSpPr>
          <p:spPr>
            <a:xfrm>
              <a:off x="1645166" y="5659069"/>
              <a:ext cx="156943" cy="101823"/>
            </a:xfrm>
            <a:custGeom>
              <a:avLst/>
              <a:gdLst/>
              <a:ahLst/>
              <a:cxnLst/>
              <a:rect l="l" t="t" r="r" b="b"/>
              <a:pathLst>
                <a:path w="2358" h="1550" extrusionOk="0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618;p4"/>
            <p:cNvSpPr/>
            <p:nvPr/>
          </p:nvSpPr>
          <p:spPr>
            <a:xfrm>
              <a:off x="3666332" y="6210612"/>
              <a:ext cx="27570" cy="40306"/>
            </a:xfrm>
            <a:custGeom>
              <a:avLst/>
              <a:gdLst/>
              <a:ahLst/>
              <a:cxnLst/>
              <a:rect l="l" t="t" r="r" b="b"/>
              <a:pathLst>
                <a:path w="405" h="607" extrusionOk="0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619;p4"/>
            <p:cNvSpPr/>
            <p:nvPr/>
          </p:nvSpPr>
          <p:spPr>
            <a:xfrm>
              <a:off x="1573057" y="5173288"/>
              <a:ext cx="2549256" cy="1442497"/>
            </a:xfrm>
            <a:custGeom>
              <a:avLst/>
              <a:gdLst/>
              <a:ahLst/>
              <a:cxnLst/>
              <a:rect l="l" t="t" r="r" b="b"/>
              <a:pathLst>
                <a:path w="38382" h="21717" extrusionOk="0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20;p4"/>
            <p:cNvSpPr/>
            <p:nvPr/>
          </p:nvSpPr>
          <p:spPr>
            <a:xfrm>
              <a:off x="1655771" y="5756650"/>
              <a:ext cx="154821" cy="167585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21;p4"/>
            <p:cNvSpPr/>
            <p:nvPr/>
          </p:nvSpPr>
          <p:spPr>
            <a:xfrm>
              <a:off x="1704549" y="6057877"/>
              <a:ext cx="275710" cy="169706"/>
            </a:xfrm>
            <a:custGeom>
              <a:avLst/>
              <a:gdLst/>
              <a:ahLst/>
              <a:cxnLst/>
              <a:rect l="l" t="t" r="r" b="b"/>
              <a:pathLst>
                <a:path w="4142" h="2526" extrusionOk="0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22;p4"/>
            <p:cNvSpPr/>
            <p:nvPr/>
          </p:nvSpPr>
          <p:spPr>
            <a:xfrm>
              <a:off x="1679099" y="5898779"/>
              <a:ext cx="237535" cy="167584"/>
            </a:xfrm>
            <a:custGeom>
              <a:avLst/>
              <a:gdLst/>
              <a:ahLst/>
              <a:cxnLst/>
              <a:rect l="l" t="t" r="r" b="b"/>
              <a:pathLst>
                <a:path w="3604" h="2526" extrusionOk="0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23;p4"/>
            <p:cNvSpPr/>
            <p:nvPr/>
          </p:nvSpPr>
          <p:spPr>
            <a:xfrm>
              <a:off x="2750127" y="5934841"/>
              <a:ext cx="21208" cy="135764"/>
            </a:xfrm>
            <a:custGeom>
              <a:avLst/>
              <a:gdLst/>
              <a:ahLst/>
              <a:cxnLst/>
              <a:rect l="l" t="t" r="r" b="b"/>
              <a:pathLst>
                <a:path w="338" h="2021" extrusionOk="0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24;p4"/>
            <p:cNvSpPr/>
            <p:nvPr/>
          </p:nvSpPr>
          <p:spPr>
            <a:xfrm>
              <a:off x="3216713" y="5690890"/>
              <a:ext cx="148459" cy="146370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25;p4"/>
            <p:cNvSpPr/>
            <p:nvPr/>
          </p:nvSpPr>
          <p:spPr>
            <a:xfrm>
              <a:off x="3418192" y="5720588"/>
              <a:ext cx="48780" cy="42426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26;p4"/>
            <p:cNvSpPr/>
            <p:nvPr/>
          </p:nvSpPr>
          <p:spPr>
            <a:xfrm>
              <a:off x="3549685" y="5816047"/>
              <a:ext cx="25450" cy="133644"/>
            </a:xfrm>
            <a:custGeom>
              <a:avLst/>
              <a:gdLst/>
              <a:ahLst/>
              <a:cxnLst/>
              <a:rect l="l" t="t" r="r" b="b"/>
              <a:pathLst>
                <a:path w="372" h="2021" extrusionOk="0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27;p4"/>
            <p:cNvSpPr/>
            <p:nvPr/>
          </p:nvSpPr>
          <p:spPr>
            <a:xfrm>
              <a:off x="3369414" y="5665434"/>
              <a:ext cx="156943" cy="148492"/>
            </a:xfrm>
            <a:custGeom>
              <a:avLst/>
              <a:gdLst/>
              <a:ahLst/>
              <a:cxnLst/>
              <a:rect l="l" t="t" r="r" b="b"/>
              <a:pathLst>
                <a:path w="2358" h="2224" extrusionOk="0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28;p4"/>
            <p:cNvSpPr/>
            <p:nvPr/>
          </p:nvSpPr>
          <p:spPr>
            <a:xfrm>
              <a:off x="3422434" y="5816047"/>
              <a:ext cx="137856" cy="152735"/>
            </a:xfrm>
            <a:custGeom>
              <a:avLst/>
              <a:gdLst/>
              <a:ahLst/>
              <a:cxnLst/>
              <a:rect l="l" t="t" r="r" b="b"/>
              <a:pathLst>
                <a:path w="2089" h="2324" extrusionOk="0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29;p4"/>
            <p:cNvSpPr/>
            <p:nvPr/>
          </p:nvSpPr>
          <p:spPr>
            <a:xfrm>
              <a:off x="3212471" y="6026058"/>
              <a:ext cx="29692" cy="131522"/>
            </a:xfrm>
            <a:custGeom>
              <a:avLst/>
              <a:gdLst/>
              <a:ahLst/>
              <a:cxnLst/>
              <a:rect l="l" t="t" r="r" b="b"/>
              <a:pathLst>
                <a:path w="439" h="1987" extrusionOk="0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30;p4"/>
            <p:cNvSpPr/>
            <p:nvPr/>
          </p:nvSpPr>
          <p:spPr>
            <a:xfrm>
              <a:off x="3237921" y="6161823"/>
              <a:ext cx="154821" cy="27576"/>
            </a:xfrm>
            <a:custGeom>
              <a:avLst/>
              <a:gdLst/>
              <a:ahLst/>
              <a:cxnLst/>
              <a:rect l="l" t="t" r="r" b="b"/>
              <a:pathLst>
                <a:path w="2358" h="405" extrusionOk="0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31;p4"/>
            <p:cNvSpPr/>
            <p:nvPr/>
          </p:nvSpPr>
          <p:spPr>
            <a:xfrm>
              <a:off x="3010990" y="5652706"/>
              <a:ext cx="29692" cy="44547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32;p4"/>
            <p:cNvSpPr/>
            <p:nvPr/>
          </p:nvSpPr>
          <p:spPr>
            <a:xfrm>
              <a:off x="3257008" y="6038786"/>
              <a:ext cx="50900" cy="29698"/>
            </a:xfrm>
            <a:custGeom>
              <a:avLst/>
              <a:gdLst/>
              <a:ahLst/>
              <a:cxnLst/>
              <a:rect l="l" t="t" r="r" b="b"/>
              <a:pathLst>
                <a:path w="775" h="439" extrusionOk="0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33;p4"/>
            <p:cNvSpPr/>
            <p:nvPr/>
          </p:nvSpPr>
          <p:spPr>
            <a:xfrm>
              <a:off x="2938881" y="5591187"/>
              <a:ext cx="31813" cy="131522"/>
            </a:xfrm>
            <a:custGeom>
              <a:avLst/>
              <a:gdLst/>
              <a:ahLst/>
              <a:cxnLst/>
              <a:rect l="l" t="t" r="r" b="b"/>
              <a:pathLst>
                <a:path w="472" h="1988" extrusionOk="0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34;p4"/>
            <p:cNvSpPr/>
            <p:nvPr/>
          </p:nvSpPr>
          <p:spPr>
            <a:xfrm>
              <a:off x="3110670" y="5773621"/>
              <a:ext cx="14845" cy="40306"/>
            </a:xfrm>
            <a:custGeom>
              <a:avLst/>
              <a:gdLst/>
              <a:ahLst/>
              <a:cxnLst/>
              <a:rect l="l" t="t" r="r" b="b"/>
              <a:pathLst>
                <a:path w="203" h="608" extrusionOk="0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35;p4"/>
            <p:cNvSpPr/>
            <p:nvPr/>
          </p:nvSpPr>
          <p:spPr>
            <a:xfrm>
              <a:off x="3097945" y="5548761"/>
              <a:ext cx="156943" cy="146372"/>
            </a:xfrm>
            <a:custGeom>
              <a:avLst/>
              <a:gdLst/>
              <a:ahLst/>
              <a:cxnLst/>
              <a:rect l="l" t="t" r="r" b="b"/>
              <a:pathLst>
                <a:path w="2358" h="2189" extrusionOk="0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36;p4"/>
            <p:cNvSpPr/>
            <p:nvPr/>
          </p:nvSpPr>
          <p:spPr>
            <a:xfrm>
              <a:off x="3263371" y="5748165"/>
              <a:ext cx="42417" cy="44548"/>
            </a:xfrm>
            <a:custGeom>
              <a:avLst/>
              <a:gdLst/>
              <a:ahLst/>
              <a:cxnLst/>
              <a:rect l="l" t="t" r="r" b="b"/>
              <a:pathLst>
                <a:path w="641" h="674" extrusionOk="0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37;p4"/>
            <p:cNvSpPr/>
            <p:nvPr/>
          </p:nvSpPr>
          <p:spPr>
            <a:xfrm>
              <a:off x="3170054" y="5627250"/>
              <a:ext cx="36054" cy="38184"/>
            </a:xfrm>
            <a:custGeom>
              <a:avLst/>
              <a:gdLst/>
              <a:ahLst/>
              <a:cxnLst/>
              <a:rect l="l" t="t" r="r" b="b"/>
              <a:pathLst>
                <a:path w="539" h="573" extrusionOk="0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38;p4"/>
            <p:cNvSpPr/>
            <p:nvPr/>
          </p:nvSpPr>
          <p:spPr>
            <a:xfrm>
              <a:off x="2941003" y="5794834"/>
              <a:ext cx="46659" cy="40306"/>
            </a:xfrm>
            <a:custGeom>
              <a:avLst/>
              <a:gdLst/>
              <a:ahLst/>
              <a:cxnLst/>
              <a:rect l="l" t="t" r="r" b="b"/>
              <a:pathLst>
                <a:path w="708" h="607" extrusionOk="0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39;p4"/>
            <p:cNvSpPr/>
            <p:nvPr/>
          </p:nvSpPr>
          <p:spPr>
            <a:xfrm>
              <a:off x="3051287" y="5709981"/>
              <a:ext cx="154821" cy="152735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40;p4"/>
            <p:cNvSpPr/>
            <p:nvPr/>
          </p:nvSpPr>
          <p:spPr>
            <a:xfrm>
              <a:off x="2945245" y="6110911"/>
              <a:ext cx="48779" cy="38184"/>
            </a:xfrm>
            <a:custGeom>
              <a:avLst/>
              <a:gdLst/>
              <a:ahLst/>
              <a:cxnLst/>
              <a:rect l="l" t="t" r="r" b="b"/>
              <a:pathLst>
                <a:path w="708" h="574" extrusionOk="0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41;p4"/>
            <p:cNvSpPr/>
            <p:nvPr/>
          </p:nvSpPr>
          <p:spPr>
            <a:xfrm>
              <a:off x="2943123" y="5886051"/>
              <a:ext cx="148459" cy="150613"/>
            </a:xfrm>
            <a:custGeom>
              <a:avLst/>
              <a:gdLst/>
              <a:ahLst/>
              <a:cxnLst/>
              <a:rect l="l" t="t" r="r" b="b"/>
              <a:pathLst>
                <a:path w="2223" h="2256" extrusionOk="0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42;p4"/>
            <p:cNvSpPr/>
            <p:nvPr/>
          </p:nvSpPr>
          <p:spPr>
            <a:xfrm>
              <a:off x="3000387" y="5943326"/>
              <a:ext cx="31812" cy="44548"/>
            </a:xfrm>
            <a:custGeom>
              <a:avLst/>
              <a:gdLst/>
              <a:ahLst/>
              <a:cxnLst/>
              <a:rect l="l" t="t" r="r" b="b"/>
              <a:pathLst>
                <a:path w="472" h="675" extrusionOk="0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43;p4"/>
            <p:cNvSpPr/>
            <p:nvPr/>
          </p:nvSpPr>
          <p:spPr>
            <a:xfrm>
              <a:off x="2890103" y="6051514"/>
              <a:ext cx="152701" cy="148492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44;p4"/>
            <p:cNvSpPr/>
            <p:nvPr/>
          </p:nvSpPr>
          <p:spPr>
            <a:xfrm>
              <a:off x="2678018" y="5989995"/>
              <a:ext cx="57262" cy="50912"/>
            </a:xfrm>
            <a:custGeom>
              <a:avLst/>
              <a:gdLst/>
              <a:ahLst/>
              <a:cxnLst/>
              <a:rect l="l" t="t" r="r" b="b"/>
              <a:pathLst>
                <a:path w="876" h="776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45;p4"/>
            <p:cNvSpPr/>
            <p:nvPr/>
          </p:nvSpPr>
          <p:spPr>
            <a:xfrm>
              <a:off x="2777697" y="5911507"/>
              <a:ext cx="159064" cy="150613"/>
            </a:xfrm>
            <a:custGeom>
              <a:avLst/>
              <a:gdLst/>
              <a:ahLst/>
              <a:cxnLst/>
              <a:rect l="l" t="t" r="r" b="b"/>
              <a:pathLst>
                <a:path w="2391" h="2257" extrusionOk="0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46;p4"/>
            <p:cNvSpPr/>
            <p:nvPr/>
          </p:nvSpPr>
          <p:spPr>
            <a:xfrm>
              <a:off x="2847686" y="5968782"/>
              <a:ext cx="42417" cy="42426"/>
            </a:xfrm>
            <a:custGeom>
              <a:avLst/>
              <a:gdLst/>
              <a:ahLst/>
              <a:cxnLst/>
              <a:rect l="l" t="t" r="r" b="b"/>
              <a:pathLst>
                <a:path w="640" h="641" extrusionOk="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47;p4"/>
            <p:cNvSpPr/>
            <p:nvPr/>
          </p:nvSpPr>
          <p:spPr>
            <a:xfrm>
              <a:off x="3218833" y="6004845"/>
              <a:ext cx="146339" cy="148492"/>
            </a:xfrm>
            <a:custGeom>
              <a:avLst/>
              <a:gdLst/>
              <a:ahLst/>
              <a:cxnLst/>
              <a:rect l="l" t="t" r="r" b="b"/>
              <a:pathLst>
                <a:path w="2190" h="2223" extrusionOk="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48;p4"/>
            <p:cNvSpPr/>
            <p:nvPr/>
          </p:nvSpPr>
          <p:spPr>
            <a:xfrm>
              <a:off x="3261250" y="5835140"/>
              <a:ext cx="154822" cy="156978"/>
            </a:xfrm>
            <a:custGeom>
              <a:avLst/>
              <a:gdLst/>
              <a:ahLst/>
              <a:cxnLst/>
              <a:rect l="l" t="t" r="r" b="b"/>
              <a:pathLst>
                <a:path w="2324" h="2358" extrusionOk="0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49;p4"/>
            <p:cNvSpPr/>
            <p:nvPr/>
          </p:nvSpPr>
          <p:spPr>
            <a:xfrm>
              <a:off x="3329117" y="5896657"/>
              <a:ext cx="42417" cy="48791"/>
            </a:xfrm>
            <a:custGeom>
              <a:avLst/>
              <a:gdLst/>
              <a:ahLst/>
              <a:cxnLst/>
              <a:rect l="l" t="t" r="r" b="b"/>
              <a:pathLst>
                <a:path w="641" h="742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50;p4"/>
            <p:cNvSpPr/>
            <p:nvPr/>
          </p:nvSpPr>
          <p:spPr>
            <a:xfrm>
              <a:off x="3210350" y="5707860"/>
              <a:ext cx="29692" cy="133642"/>
            </a:xfrm>
            <a:custGeom>
              <a:avLst/>
              <a:gdLst/>
              <a:ahLst/>
              <a:cxnLst/>
              <a:rect l="l" t="t" r="r" b="b"/>
              <a:pathLst>
                <a:path w="438" h="2021" extrusionOk="0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51;p4"/>
            <p:cNvSpPr/>
            <p:nvPr/>
          </p:nvSpPr>
          <p:spPr>
            <a:xfrm>
              <a:off x="3161571" y="5922113"/>
              <a:ext cx="46659" cy="44548"/>
            </a:xfrm>
            <a:custGeom>
              <a:avLst/>
              <a:gdLst/>
              <a:ahLst/>
              <a:cxnLst/>
              <a:rect l="l" t="t" r="r" b="b"/>
              <a:pathLst>
                <a:path w="708" h="675" extrusionOk="0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52;p4"/>
            <p:cNvSpPr/>
            <p:nvPr/>
          </p:nvSpPr>
          <p:spPr>
            <a:xfrm>
              <a:off x="3093704" y="6081213"/>
              <a:ext cx="57262" cy="44547"/>
            </a:xfrm>
            <a:custGeom>
              <a:avLst/>
              <a:gdLst/>
              <a:ahLst/>
              <a:cxnLst/>
              <a:rect l="l" t="t" r="r" b="b"/>
              <a:pathLst>
                <a:path w="876" h="674" extrusionOk="0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53;p4"/>
            <p:cNvSpPr/>
            <p:nvPr/>
          </p:nvSpPr>
          <p:spPr>
            <a:xfrm>
              <a:off x="3100066" y="5860595"/>
              <a:ext cx="154822" cy="159098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54;p4"/>
            <p:cNvSpPr/>
            <p:nvPr/>
          </p:nvSpPr>
          <p:spPr>
            <a:xfrm>
              <a:off x="3420314" y="6161823"/>
              <a:ext cx="25450" cy="150613"/>
            </a:xfrm>
            <a:custGeom>
              <a:avLst/>
              <a:gdLst/>
              <a:ahLst/>
              <a:cxnLst/>
              <a:rect l="l" t="t" r="r" b="b"/>
              <a:pathLst>
                <a:path w="371" h="2256" extrusionOk="0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55;p4"/>
            <p:cNvSpPr/>
            <p:nvPr/>
          </p:nvSpPr>
          <p:spPr>
            <a:xfrm>
              <a:off x="2139323" y="5709981"/>
              <a:ext cx="31812" cy="133644"/>
            </a:xfrm>
            <a:custGeom>
              <a:avLst/>
              <a:gdLst/>
              <a:ahLst/>
              <a:cxnLst/>
              <a:rect l="l" t="t" r="r" b="b"/>
              <a:pathLst>
                <a:path w="472" h="2021" extrusionOk="0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56;p4"/>
            <p:cNvSpPr/>
            <p:nvPr/>
          </p:nvSpPr>
          <p:spPr>
            <a:xfrm>
              <a:off x="2200827" y="5758772"/>
              <a:ext cx="44538" cy="61518"/>
            </a:xfrm>
            <a:custGeom>
              <a:avLst/>
              <a:gdLst/>
              <a:ahLst/>
              <a:cxnLst/>
              <a:rect l="l" t="t" r="r" b="b"/>
              <a:pathLst>
                <a:path w="674" h="911" extrusionOk="0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57;p4"/>
            <p:cNvSpPr/>
            <p:nvPr/>
          </p:nvSpPr>
          <p:spPr>
            <a:xfrm>
              <a:off x="2052368" y="6079091"/>
              <a:ext cx="31813" cy="48791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58;p4"/>
            <p:cNvSpPr/>
            <p:nvPr/>
          </p:nvSpPr>
          <p:spPr>
            <a:xfrm>
              <a:off x="1929359" y="6191521"/>
              <a:ext cx="150581" cy="167584"/>
            </a:xfrm>
            <a:custGeom>
              <a:avLst/>
              <a:gdLst/>
              <a:ahLst/>
              <a:cxnLst/>
              <a:rect l="l" t="t" r="r" b="b"/>
              <a:pathLst>
                <a:path w="2290" h="2527" extrusionOk="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59;p4"/>
            <p:cNvSpPr/>
            <p:nvPr/>
          </p:nvSpPr>
          <p:spPr>
            <a:xfrm>
              <a:off x="2317474" y="5886051"/>
              <a:ext cx="31812" cy="14849"/>
            </a:xfrm>
            <a:custGeom>
              <a:avLst/>
              <a:gdLst/>
              <a:ahLst/>
              <a:cxnLst/>
              <a:rect l="l" t="t" r="r" b="b"/>
              <a:pathLst>
                <a:path w="473" h="203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60;p4"/>
            <p:cNvSpPr/>
            <p:nvPr/>
          </p:nvSpPr>
          <p:spPr>
            <a:xfrm>
              <a:off x="2249607" y="5830897"/>
              <a:ext cx="154821" cy="152735"/>
            </a:xfrm>
            <a:custGeom>
              <a:avLst/>
              <a:gdLst/>
              <a:ahLst/>
              <a:cxnLst/>
              <a:rect l="l" t="t" r="r" b="b"/>
              <a:pathLst>
                <a:path w="2324" h="2290" extrusionOk="0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61;p4"/>
            <p:cNvSpPr/>
            <p:nvPr/>
          </p:nvSpPr>
          <p:spPr>
            <a:xfrm>
              <a:off x="2313233" y="5896657"/>
              <a:ext cx="36054" cy="42426"/>
            </a:xfrm>
            <a:custGeom>
              <a:avLst/>
              <a:gdLst/>
              <a:ahLst/>
              <a:cxnLst/>
              <a:rect l="l" t="t" r="r" b="b"/>
              <a:pathLst>
                <a:path w="540" h="641" extrusionOk="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62;p4"/>
            <p:cNvSpPr/>
            <p:nvPr/>
          </p:nvSpPr>
          <p:spPr>
            <a:xfrm>
              <a:off x="2067215" y="6333649"/>
              <a:ext cx="156943" cy="169706"/>
            </a:xfrm>
            <a:custGeom>
              <a:avLst/>
              <a:gdLst/>
              <a:ahLst/>
              <a:cxnLst/>
              <a:rect l="l" t="t" r="r" b="b"/>
              <a:pathLst>
                <a:path w="2358" h="2560" extrusionOk="0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63;p4"/>
            <p:cNvSpPr/>
            <p:nvPr/>
          </p:nvSpPr>
          <p:spPr>
            <a:xfrm>
              <a:off x="3530598" y="5951811"/>
              <a:ext cx="150579" cy="167585"/>
            </a:xfrm>
            <a:custGeom>
              <a:avLst/>
              <a:gdLst/>
              <a:ahLst/>
              <a:cxnLst/>
              <a:rect l="l" t="t" r="r" b="b"/>
              <a:pathLst>
                <a:path w="2291" h="2526" extrusionOk="0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64;p4"/>
            <p:cNvSpPr/>
            <p:nvPr/>
          </p:nvSpPr>
          <p:spPr>
            <a:xfrm>
              <a:off x="3424556" y="6125760"/>
              <a:ext cx="161184" cy="186676"/>
            </a:xfrm>
            <a:custGeom>
              <a:avLst/>
              <a:gdLst/>
              <a:ahLst/>
              <a:cxnLst/>
              <a:rect l="l" t="t" r="r" b="b"/>
              <a:pathLst>
                <a:path w="2425" h="2795" extrusionOk="0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65;p4"/>
            <p:cNvSpPr/>
            <p:nvPr/>
          </p:nvSpPr>
          <p:spPr>
            <a:xfrm>
              <a:off x="2311111" y="6200006"/>
              <a:ext cx="42417" cy="46669"/>
            </a:xfrm>
            <a:custGeom>
              <a:avLst/>
              <a:gdLst/>
              <a:ahLst/>
              <a:cxnLst/>
              <a:rect l="l" t="t" r="r" b="b"/>
              <a:pathLst>
                <a:path w="641" h="708" extrusionOk="0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66;p4"/>
            <p:cNvSpPr/>
            <p:nvPr/>
          </p:nvSpPr>
          <p:spPr>
            <a:xfrm>
              <a:off x="3227316" y="6151215"/>
              <a:ext cx="195118" cy="178191"/>
            </a:xfrm>
            <a:custGeom>
              <a:avLst/>
              <a:gdLst/>
              <a:ahLst/>
              <a:cxnLst/>
              <a:rect l="l" t="t" r="r" b="b"/>
              <a:pathLst>
                <a:path w="2930" h="2695" extrusionOk="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67;p4"/>
            <p:cNvSpPr/>
            <p:nvPr/>
          </p:nvSpPr>
          <p:spPr>
            <a:xfrm>
              <a:off x="2429878" y="6191521"/>
              <a:ext cx="797438" cy="269407"/>
            </a:xfrm>
            <a:custGeom>
              <a:avLst/>
              <a:gdLst/>
              <a:ahLst/>
              <a:cxnLst/>
              <a:rect l="l" t="t" r="r" b="b"/>
              <a:pathLst>
                <a:path w="12020" h="4075" extrusionOk="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68;p4"/>
            <p:cNvSpPr/>
            <p:nvPr/>
          </p:nvSpPr>
          <p:spPr>
            <a:xfrm>
              <a:off x="2226277" y="6301830"/>
              <a:ext cx="212085" cy="186676"/>
            </a:xfrm>
            <a:custGeom>
              <a:avLst/>
              <a:gdLst/>
              <a:ahLst/>
              <a:cxnLst/>
              <a:rect l="l" t="t" r="r" b="b"/>
              <a:pathLst>
                <a:path w="3199" h="2795" extrusionOk="0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69;p4"/>
            <p:cNvSpPr/>
            <p:nvPr/>
          </p:nvSpPr>
          <p:spPr>
            <a:xfrm>
              <a:off x="2887981" y="5737559"/>
              <a:ext cx="154822" cy="146370"/>
            </a:xfrm>
            <a:custGeom>
              <a:avLst/>
              <a:gdLst/>
              <a:ahLst/>
              <a:cxnLst/>
              <a:rect l="l" t="t" r="r" b="b"/>
              <a:pathLst>
                <a:path w="2324" h="2223" extrusionOk="0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70;p4"/>
            <p:cNvSpPr/>
            <p:nvPr/>
          </p:nvSpPr>
          <p:spPr>
            <a:xfrm>
              <a:off x="2417153" y="5807562"/>
              <a:ext cx="146339" cy="148492"/>
            </a:xfrm>
            <a:custGeom>
              <a:avLst/>
              <a:gdLst/>
              <a:ahLst/>
              <a:cxnLst/>
              <a:rect l="l" t="t" r="r" b="b"/>
              <a:pathLst>
                <a:path w="2223" h="2223" extrusionOk="0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71;p4"/>
            <p:cNvSpPr/>
            <p:nvPr/>
          </p:nvSpPr>
          <p:spPr>
            <a:xfrm>
              <a:off x="2622876" y="5841503"/>
              <a:ext cx="48779" cy="42426"/>
            </a:xfrm>
            <a:custGeom>
              <a:avLst/>
              <a:gdLst/>
              <a:ahLst/>
              <a:cxnLst/>
              <a:rect l="l" t="t" r="r" b="b"/>
              <a:pathLst>
                <a:path w="742" h="641" extrusionOk="0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72;p4"/>
            <p:cNvSpPr/>
            <p:nvPr/>
          </p:nvSpPr>
          <p:spPr>
            <a:xfrm>
              <a:off x="2143565" y="6004845"/>
              <a:ext cx="146338" cy="152735"/>
            </a:xfrm>
            <a:custGeom>
              <a:avLst/>
              <a:gdLst/>
              <a:ahLst/>
              <a:cxnLst/>
              <a:rect l="l" t="t" r="r" b="b"/>
              <a:pathLst>
                <a:path w="2223" h="2290" extrusionOk="0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73;p4"/>
            <p:cNvSpPr/>
            <p:nvPr/>
          </p:nvSpPr>
          <p:spPr>
            <a:xfrm>
              <a:off x="2408670" y="5828775"/>
              <a:ext cx="29692" cy="131522"/>
            </a:xfrm>
            <a:custGeom>
              <a:avLst/>
              <a:gdLst/>
              <a:ahLst/>
              <a:cxnLst/>
              <a:rect l="l" t="t" r="r" b="b"/>
              <a:pathLst>
                <a:path w="438" h="1988" extrusionOk="0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74;p4"/>
            <p:cNvSpPr/>
            <p:nvPr/>
          </p:nvSpPr>
          <p:spPr>
            <a:xfrm>
              <a:off x="2792544" y="5818169"/>
              <a:ext cx="33934" cy="42426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75;p4"/>
            <p:cNvSpPr/>
            <p:nvPr/>
          </p:nvSpPr>
          <p:spPr>
            <a:xfrm>
              <a:off x="2567734" y="5786349"/>
              <a:ext cx="156943" cy="146372"/>
            </a:xfrm>
            <a:custGeom>
              <a:avLst/>
              <a:gdLst/>
              <a:ahLst/>
              <a:cxnLst/>
              <a:rect l="l" t="t" r="r" b="b"/>
              <a:pathLst>
                <a:path w="2358" h="2223" extrusionOk="0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76;p4"/>
            <p:cNvSpPr/>
            <p:nvPr/>
          </p:nvSpPr>
          <p:spPr>
            <a:xfrm>
              <a:off x="2726797" y="5754529"/>
              <a:ext cx="154822" cy="167584"/>
            </a:xfrm>
            <a:custGeom>
              <a:avLst/>
              <a:gdLst/>
              <a:ahLst/>
              <a:cxnLst/>
              <a:rect l="l" t="t" r="r" b="b"/>
              <a:pathLst>
                <a:path w="2324" h="2526" extrusionOk="0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77;p4"/>
            <p:cNvSpPr/>
            <p:nvPr/>
          </p:nvSpPr>
          <p:spPr>
            <a:xfrm>
              <a:off x="2472295" y="5864838"/>
              <a:ext cx="36055" cy="46669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78;p4"/>
            <p:cNvSpPr/>
            <p:nvPr/>
          </p:nvSpPr>
          <p:spPr>
            <a:xfrm>
              <a:off x="2090543" y="6172429"/>
              <a:ext cx="150581" cy="148492"/>
            </a:xfrm>
            <a:custGeom>
              <a:avLst/>
              <a:gdLst/>
              <a:ahLst/>
              <a:cxnLst/>
              <a:rect l="l" t="t" r="r" b="b"/>
              <a:pathLst>
                <a:path w="2291" h="2223" extrusionOk="0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79;p4"/>
            <p:cNvSpPr/>
            <p:nvPr/>
          </p:nvSpPr>
          <p:spPr>
            <a:xfrm>
              <a:off x="2205069" y="6066363"/>
              <a:ext cx="33934" cy="48791"/>
            </a:xfrm>
            <a:custGeom>
              <a:avLst/>
              <a:gdLst/>
              <a:ahLst/>
              <a:cxnLst/>
              <a:rect l="l" t="t" r="r" b="b"/>
              <a:pathLst>
                <a:path w="506" h="742" extrusionOk="0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80;p4"/>
            <p:cNvSpPr/>
            <p:nvPr/>
          </p:nvSpPr>
          <p:spPr>
            <a:xfrm>
              <a:off x="2357770" y="6034544"/>
              <a:ext cx="42417" cy="59397"/>
            </a:xfrm>
            <a:custGeom>
              <a:avLst/>
              <a:gdLst/>
              <a:ahLst/>
              <a:cxnLst/>
              <a:rect l="l" t="t" r="r" b="b"/>
              <a:pathLst>
                <a:path w="641" h="910" extrusionOk="0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81;p4"/>
            <p:cNvSpPr/>
            <p:nvPr/>
          </p:nvSpPr>
          <p:spPr>
            <a:xfrm>
              <a:off x="2147807" y="6227583"/>
              <a:ext cx="44537" cy="48791"/>
            </a:xfrm>
            <a:custGeom>
              <a:avLst/>
              <a:gdLst/>
              <a:ahLst/>
              <a:cxnLst/>
              <a:rect l="l" t="t" r="r" b="b"/>
              <a:pathLst>
                <a:path w="675" h="742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82;p4"/>
            <p:cNvSpPr/>
            <p:nvPr/>
          </p:nvSpPr>
          <p:spPr>
            <a:xfrm>
              <a:off x="2300508" y="5979389"/>
              <a:ext cx="152701" cy="159098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83;p4"/>
            <p:cNvSpPr/>
            <p:nvPr/>
          </p:nvSpPr>
          <p:spPr>
            <a:xfrm>
              <a:off x="2249607" y="6146973"/>
              <a:ext cx="156943" cy="150614"/>
            </a:xfrm>
            <a:custGeom>
              <a:avLst/>
              <a:gdLst/>
              <a:ahLst/>
              <a:cxnLst/>
              <a:rect l="l" t="t" r="r" b="b"/>
              <a:pathLst>
                <a:path w="2358" h="2290" extrusionOk="0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4"/>
          <p:cNvSpPr txBox="1">
            <a:spLocks noGrp="1"/>
          </p:cNvSpPr>
          <p:nvPr>
            <p:ph type="body" idx="1"/>
          </p:nvPr>
        </p:nvSpPr>
        <p:spPr>
          <a:xfrm>
            <a:off x="1832400" y="1990350"/>
            <a:ext cx="5479200" cy="8199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 i="1">
                <a:solidFill>
                  <a:schemeClr val="accent1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 i="1">
                <a:solidFill>
                  <a:schemeClr val="accent1"/>
                </a:solidFill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 i="1">
                <a:solidFill>
                  <a:schemeClr val="accent1"/>
                </a:solidFill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2000" i="1">
                <a:solidFill>
                  <a:schemeClr val="accent1"/>
                </a:solidFill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sz="2000" i="1">
                <a:solidFill>
                  <a:schemeClr val="accent1"/>
                </a:solidFill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sz="2000" i="1">
                <a:solidFill>
                  <a:schemeClr val="accent1"/>
                </a:solidFill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2000" i="1">
                <a:solidFill>
                  <a:schemeClr val="accent1"/>
                </a:solidFill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○"/>
              <a:defRPr sz="2000" i="1">
                <a:solidFill>
                  <a:schemeClr val="accent1"/>
                </a:solidFill>
              </a:defRPr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■"/>
              <a:defRPr sz="20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482;p4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ABC22A4C-B17C-49AC-85D7-D46402772F6C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4747655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85;p5"/>
          <p:cNvGrpSpPr>
            <a:grpSpLocks/>
          </p:cNvGrpSpPr>
          <p:nvPr/>
        </p:nvGrpSpPr>
        <p:grpSpPr bwMode="auto">
          <a:xfrm>
            <a:off x="1841500" y="4540250"/>
            <a:ext cx="1109663" cy="612775"/>
            <a:chOff x="1003176" y="4540815"/>
            <a:chExt cx="1110494" cy="612269"/>
          </a:xfrm>
        </p:grpSpPr>
        <p:sp>
          <p:nvSpPr>
            <p:cNvPr id="5" name="Google Shape;686;p5"/>
            <p:cNvSpPr/>
            <p:nvPr/>
          </p:nvSpPr>
          <p:spPr>
            <a:xfrm>
              <a:off x="1003176" y="4540815"/>
              <a:ext cx="1110494" cy="612269"/>
            </a:xfrm>
            <a:custGeom>
              <a:avLst/>
              <a:gdLst/>
              <a:ahLst/>
              <a:cxnLst/>
              <a:rect l="l" t="t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87;p5"/>
            <p:cNvSpPr/>
            <p:nvPr/>
          </p:nvSpPr>
          <p:spPr>
            <a:xfrm>
              <a:off x="1058781" y="4589987"/>
              <a:ext cx="471840" cy="375926"/>
            </a:xfrm>
            <a:custGeom>
              <a:avLst/>
              <a:gdLst/>
              <a:ahLst/>
              <a:cxnLst/>
              <a:rect l="l" t="t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688;p5"/>
            <p:cNvSpPr/>
            <p:nvPr/>
          </p:nvSpPr>
          <p:spPr>
            <a:xfrm>
              <a:off x="1625942" y="4780330"/>
              <a:ext cx="427358" cy="372754"/>
            </a:xfrm>
            <a:custGeom>
              <a:avLst/>
              <a:gdLst/>
              <a:ahLst/>
              <a:cxnLst/>
              <a:rect l="l" t="t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689;p5"/>
          <p:cNvGrpSpPr>
            <a:grpSpLocks/>
          </p:cNvGrpSpPr>
          <p:nvPr/>
        </p:nvGrpSpPr>
        <p:grpSpPr bwMode="auto">
          <a:xfrm>
            <a:off x="342900" y="4183063"/>
            <a:ext cx="368300" cy="728662"/>
            <a:chOff x="342281" y="4183488"/>
            <a:chExt cx="369035" cy="728056"/>
          </a:xfrm>
        </p:grpSpPr>
        <p:sp>
          <p:nvSpPr>
            <p:cNvPr id="9" name="Google Shape;690;p5"/>
            <p:cNvSpPr/>
            <p:nvPr/>
          </p:nvSpPr>
          <p:spPr>
            <a:xfrm>
              <a:off x="385230" y="4691066"/>
              <a:ext cx="77942" cy="212548"/>
            </a:xfrm>
            <a:custGeom>
              <a:avLst/>
              <a:gdLst/>
              <a:ahLst/>
              <a:cxnLst/>
              <a:rect l="l" t="t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91;p5"/>
            <p:cNvSpPr/>
            <p:nvPr/>
          </p:nvSpPr>
          <p:spPr>
            <a:xfrm>
              <a:off x="560203" y="4300865"/>
              <a:ext cx="128844" cy="84067"/>
            </a:xfrm>
            <a:custGeom>
              <a:avLst/>
              <a:gdLst/>
              <a:ahLst/>
              <a:cxnLst/>
              <a:rect l="l" t="t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92;p5"/>
            <p:cNvSpPr/>
            <p:nvPr/>
          </p:nvSpPr>
          <p:spPr>
            <a:xfrm>
              <a:off x="342281" y="4183488"/>
              <a:ext cx="369035" cy="728056"/>
            </a:xfrm>
            <a:custGeom>
              <a:avLst/>
              <a:gdLst/>
              <a:ahLst/>
              <a:cxnLst/>
              <a:rect l="l" t="t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693;p5"/>
          <p:cNvGrpSpPr>
            <a:grpSpLocks/>
          </p:cNvGrpSpPr>
          <p:nvPr/>
        </p:nvGrpSpPr>
        <p:grpSpPr bwMode="auto">
          <a:xfrm>
            <a:off x="0" y="1233488"/>
            <a:ext cx="454025" cy="815975"/>
            <a:chOff x="50" y="1232900"/>
            <a:chExt cx="454630" cy="816989"/>
          </a:xfrm>
        </p:grpSpPr>
        <p:sp>
          <p:nvSpPr>
            <p:cNvPr id="13" name="Google Shape;694;p5"/>
            <p:cNvSpPr/>
            <p:nvPr/>
          </p:nvSpPr>
          <p:spPr>
            <a:xfrm>
              <a:off x="50" y="1283763"/>
              <a:ext cx="391045" cy="599231"/>
            </a:xfrm>
            <a:custGeom>
              <a:avLst/>
              <a:gdLst/>
              <a:ahLst/>
              <a:cxnLst/>
              <a:rect l="l" t="t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95;p5"/>
            <p:cNvSpPr/>
            <p:nvPr/>
          </p:nvSpPr>
          <p:spPr>
            <a:xfrm>
              <a:off x="50" y="1232900"/>
              <a:ext cx="440324" cy="68347"/>
            </a:xfrm>
            <a:custGeom>
              <a:avLst/>
              <a:gdLst/>
              <a:ahLst/>
              <a:cxnLst/>
              <a:rect l="l" t="t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96;p5"/>
            <p:cNvSpPr/>
            <p:nvPr/>
          </p:nvSpPr>
          <p:spPr>
            <a:xfrm>
              <a:off x="50" y="1285352"/>
              <a:ext cx="454630" cy="764537"/>
            </a:xfrm>
            <a:custGeom>
              <a:avLst/>
              <a:gdLst/>
              <a:ahLst/>
              <a:cxnLst/>
              <a:rect l="l" t="t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697;p5"/>
          <p:cNvGrpSpPr>
            <a:grpSpLocks/>
          </p:cNvGrpSpPr>
          <p:nvPr/>
        </p:nvGrpSpPr>
        <p:grpSpPr bwMode="auto">
          <a:xfrm>
            <a:off x="0" y="3073400"/>
            <a:ext cx="730250" cy="1046163"/>
            <a:chOff x="50" y="3073044"/>
            <a:chExt cx="729750" cy="1046771"/>
          </a:xfrm>
        </p:grpSpPr>
        <p:sp>
          <p:nvSpPr>
            <p:cNvPr id="17" name="Google Shape;698;p5"/>
            <p:cNvSpPr/>
            <p:nvPr/>
          </p:nvSpPr>
          <p:spPr>
            <a:xfrm>
              <a:off x="50" y="3073044"/>
              <a:ext cx="729750" cy="1046771"/>
            </a:xfrm>
            <a:custGeom>
              <a:avLst/>
              <a:gdLst/>
              <a:ahLst/>
              <a:cxnLst/>
              <a:rect l="l" t="t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99;p5"/>
            <p:cNvSpPr/>
            <p:nvPr/>
          </p:nvSpPr>
          <p:spPr>
            <a:xfrm>
              <a:off x="50" y="3263655"/>
              <a:ext cx="678985" cy="686199"/>
            </a:xfrm>
            <a:custGeom>
              <a:avLst/>
              <a:gdLst/>
              <a:ahLst/>
              <a:cxnLst/>
              <a:rect l="l" t="t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00;p5"/>
            <p:cNvSpPr/>
            <p:nvPr/>
          </p:nvSpPr>
          <p:spPr>
            <a:xfrm>
              <a:off x="50" y="3314484"/>
              <a:ext cx="466405" cy="579775"/>
            </a:xfrm>
            <a:custGeom>
              <a:avLst/>
              <a:gdLst/>
              <a:ahLst/>
              <a:cxnLst/>
              <a:rect l="l" t="t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701;p5"/>
          <p:cNvGrpSpPr>
            <a:grpSpLocks/>
          </p:cNvGrpSpPr>
          <p:nvPr/>
        </p:nvGrpSpPr>
        <p:grpSpPr bwMode="auto">
          <a:xfrm>
            <a:off x="5945188" y="0"/>
            <a:ext cx="2524125" cy="760413"/>
            <a:chOff x="4012455" y="-7"/>
            <a:chExt cx="2524606" cy="759943"/>
          </a:xfrm>
        </p:grpSpPr>
        <p:sp>
          <p:nvSpPr>
            <p:cNvPr id="21" name="Google Shape;702;p5"/>
            <p:cNvSpPr/>
            <p:nvPr/>
          </p:nvSpPr>
          <p:spPr>
            <a:xfrm>
              <a:off x="6114706" y="103117"/>
              <a:ext cx="112733" cy="9519"/>
            </a:xfrm>
            <a:custGeom>
              <a:avLst/>
              <a:gdLst/>
              <a:ahLst/>
              <a:cxnLst/>
              <a:rect l="l" t="t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03;p5"/>
            <p:cNvSpPr/>
            <p:nvPr/>
          </p:nvSpPr>
          <p:spPr>
            <a:xfrm>
              <a:off x="5763801" y="-7"/>
              <a:ext cx="538266" cy="320477"/>
            </a:xfrm>
            <a:custGeom>
              <a:avLst/>
              <a:gdLst/>
              <a:ahLst/>
              <a:cxnLst/>
              <a:rect l="l" t="t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04;p5"/>
            <p:cNvSpPr/>
            <p:nvPr/>
          </p:nvSpPr>
          <p:spPr>
            <a:xfrm>
              <a:off x="4012455" y="-7"/>
              <a:ext cx="2524606" cy="759943"/>
            </a:xfrm>
            <a:custGeom>
              <a:avLst/>
              <a:gdLst/>
              <a:ahLst/>
              <a:cxnLst/>
              <a:rect l="l" t="t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05;p5"/>
            <p:cNvSpPr/>
            <p:nvPr/>
          </p:nvSpPr>
          <p:spPr>
            <a:xfrm>
              <a:off x="6092476" y="163405"/>
              <a:ext cx="117497" cy="17451"/>
            </a:xfrm>
            <a:custGeom>
              <a:avLst/>
              <a:gdLst/>
              <a:ahLst/>
              <a:cxnLst/>
              <a:rect l="l" t="t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06;p5"/>
            <p:cNvSpPr/>
            <p:nvPr/>
          </p:nvSpPr>
          <p:spPr>
            <a:xfrm>
              <a:off x="5789206" y="361719"/>
              <a:ext cx="212766" cy="72980"/>
            </a:xfrm>
            <a:custGeom>
              <a:avLst/>
              <a:gdLst/>
              <a:ahLst/>
              <a:cxnLst/>
              <a:rect l="l" t="t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707;p5"/>
            <p:cNvSpPr/>
            <p:nvPr/>
          </p:nvSpPr>
          <p:spPr>
            <a:xfrm>
              <a:off x="5789206" y="433113"/>
              <a:ext cx="146078" cy="50769"/>
            </a:xfrm>
            <a:custGeom>
              <a:avLst/>
              <a:gdLst/>
              <a:ahLst/>
              <a:cxnLst/>
              <a:rect l="l" t="t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708;p5"/>
            <p:cNvSpPr/>
            <p:nvPr/>
          </p:nvSpPr>
          <p:spPr>
            <a:xfrm>
              <a:off x="5778091" y="337922"/>
              <a:ext cx="187361" cy="42836"/>
            </a:xfrm>
            <a:custGeom>
              <a:avLst/>
              <a:gdLst/>
              <a:ahLst/>
              <a:cxnLst/>
              <a:rect l="l" t="t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709;p5"/>
            <p:cNvSpPr/>
            <p:nvPr/>
          </p:nvSpPr>
          <p:spPr>
            <a:xfrm>
              <a:off x="4568186" y="-7"/>
              <a:ext cx="53985" cy="290333"/>
            </a:xfrm>
            <a:custGeom>
              <a:avLst/>
              <a:gdLst/>
              <a:ahLst/>
              <a:cxnLst/>
              <a:rect l="l" t="t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710;p5"/>
          <p:cNvGrpSpPr>
            <a:grpSpLocks/>
          </p:cNvGrpSpPr>
          <p:nvPr/>
        </p:nvGrpSpPr>
        <p:grpSpPr bwMode="auto">
          <a:xfrm>
            <a:off x="8505825" y="1563688"/>
            <a:ext cx="638175" cy="1130300"/>
            <a:chOff x="6233393" y="2021291"/>
            <a:chExt cx="637429" cy="1130622"/>
          </a:xfrm>
        </p:grpSpPr>
        <p:sp>
          <p:nvSpPr>
            <p:cNvPr id="30" name="Google Shape;711;p5"/>
            <p:cNvSpPr/>
            <p:nvPr/>
          </p:nvSpPr>
          <p:spPr>
            <a:xfrm>
              <a:off x="6280962" y="2132448"/>
              <a:ext cx="589860" cy="900368"/>
            </a:xfrm>
            <a:custGeom>
              <a:avLst/>
              <a:gdLst/>
              <a:ahLst/>
              <a:cxnLst/>
              <a:rect l="l" t="t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712;p5"/>
            <p:cNvSpPr/>
            <p:nvPr/>
          </p:nvSpPr>
          <p:spPr>
            <a:xfrm>
              <a:off x="6542594" y="3043932"/>
              <a:ext cx="65011" cy="47639"/>
            </a:xfrm>
            <a:custGeom>
              <a:avLst/>
              <a:gdLst/>
              <a:ahLst/>
              <a:cxnLst/>
              <a:rect l="l" t="t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713;p5"/>
            <p:cNvSpPr/>
            <p:nvPr/>
          </p:nvSpPr>
          <p:spPr>
            <a:xfrm>
              <a:off x="6292062" y="2138799"/>
              <a:ext cx="34884" cy="34935"/>
            </a:xfrm>
            <a:custGeom>
              <a:avLst/>
              <a:gdLst/>
              <a:ahLst/>
              <a:cxnLst/>
              <a:rect l="l" t="t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714;p5"/>
            <p:cNvSpPr/>
            <p:nvPr/>
          </p:nvSpPr>
          <p:spPr>
            <a:xfrm>
              <a:off x="6539423" y="3066164"/>
              <a:ext cx="15856" cy="30171"/>
            </a:xfrm>
            <a:custGeom>
              <a:avLst/>
              <a:gdLst/>
              <a:ahLst/>
              <a:cxnLst/>
              <a:rect l="l" t="t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715;p5"/>
            <p:cNvSpPr/>
            <p:nvPr/>
          </p:nvSpPr>
          <p:spPr>
            <a:xfrm>
              <a:off x="6420499" y="2091161"/>
              <a:ext cx="106239" cy="41287"/>
            </a:xfrm>
            <a:custGeom>
              <a:avLst/>
              <a:gdLst/>
              <a:ahLst/>
              <a:cxnLst/>
              <a:rect l="l" t="t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716;p5"/>
            <p:cNvSpPr/>
            <p:nvPr/>
          </p:nvSpPr>
          <p:spPr>
            <a:xfrm>
              <a:off x="6655174" y="2993118"/>
              <a:ext cx="152222" cy="79398"/>
            </a:xfrm>
            <a:custGeom>
              <a:avLst/>
              <a:gdLst/>
              <a:ahLst/>
              <a:cxnLst/>
              <a:rect l="l" t="t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717;p5"/>
            <p:cNvSpPr/>
            <p:nvPr/>
          </p:nvSpPr>
          <p:spPr>
            <a:xfrm>
              <a:off x="6233393" y="2021291"/>
              <a:ext cx="637429" cy="1130622"/>
            </a:xfrm>
            <a:custGeom>
              <a:avLst/>
              <a:gdLst/>
              <a:ahLst/>
              <a:cxnLst/>
              <a:rect l="l" t="t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718;p5"/>
            <p:cNvSpPr/>
            <p:nvPr/>
          </p:nvSpPr>
          <p:spPr>
            <a:xfrm>
              <a:off x="6609191" y="2068930"/>
              <a:ext cx="22199" cy="19055"/>
            </a:xfrm>
            <a:custGeom>
              <a:avLst/>
              <a:gdLst/>
              <a:ahLst/>
              <a:cxnLst/>
              <a:rect l="l" t="t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719;p5"/>
          <p:cNvGrpSpPr>
            <a:grpSpLocks/>
          </p:cNvGrpSpPr>
          <p:nvPr/>
        </p:nvGrpSpPr>
        <p:grpSpPr bwMode="auto">
          <a:xfrm>
            <a:off x="7464425" y="3617913"/>
            <a:ext cx="1679575" cy="1535112"/>
            <a:chOff x="5191704" y="3618202"/>
            <a:chExt cx="1679118" cy="1534882"/>
          </a:xfrm>
        </p:grpSpPr>
        <p:sp>
          <p:nvSpPr>
            <p:cNvPr id="39" name="Google Shape;720;p5"/>
            <p:cNvSpPr/>
            <p:nvPr/>
          </p:nvSpPr>
          <p:spPr>
            <a:xfrm>
              <a:off x="6010631" y="4957851"/>
              <a:ext cx="611022" cy="195233"/>
            </a:xfrm>
            <a:custGeom>
              <a:avLst/>
              <a:gdLst/>
              <a:ahLst/>
              <a:cxnLst/>
              <a:rect l="l" t="t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721;p5"/>
            <p:cNvSpPr/>
            <p:nvPr/>
          </p:nvSpPr>
          <p:spPr>
            <a:xfrm>
              <a:off x="5332954" y="4691191"/>
              <a:ext cx="114269" cy="107934"/>
            </a:xfrm>
            <a:custGeom>
              <a:avLst/>
              <a:gdLst/>
              <a:ahLst/>
              <a:cxnLst/>
              <a:rect l="l" t="t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722;p5"/>
            <p:cNvSpPr/>
            <p:nvPr/>
          </p:nvSpPr>
          <p:spPr>
            <a:xfrm>
              <a:off x="5191704" y="4494371"/>
              <a:ext cx="782425" cy="658713"/>
            </a:xfrm>
            <a:custGeom>
              <a:avLst/>
              <a:gdLst/>
              <a:ahLst/>
              <a:cxnLst/>
              <a:rect l="l" t="t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723;p5"/>
            <p:cNvSpPr/>
            <p:nvPr/>
          </p:nvSpPr>
          <p:spPr>
            <a:xfrm>
              <a:off x="6674026" y="5068960"/>
              <a:ext cx="196796" cy="84124"/>
            </a:xfrm>
            <a:custGeom>
              <a:avLst/>
              <a:gdLst/>
              <a:ahLst/>
              <a:cxnLst/>
              <a:rect l="l" t="t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724;p5"/>
            <p:cNvSpPr/>
            <p:nvPr/>
          </p:nvSpPr>
          <p:spPr>
            <a:xfrm>
              <a:off x="5244078" y="4597542"/>
              <a:ext cx="44438" cy="44443"/>
            </a:xfrm>
            <a:custGeom>
              <a:avLst/>
              <a:gdLst/>
              <a:ahLst/>
              <a:cxnLst/>
              <a:rect l="l" t="t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725;p5"/>
            <p:cNvSpPr/>
            <p:nvPr/>
          </p:nvSpPr>
          <p:spPr>
            <a:xfrm>
              <a:off x="5459919" y="4067397"/>
              <a:ext cx="1410903" cy="869820"/>
            </a:xfrm>
            <a:custGeom>
              <a:avLst/>
              <a:gdLst/>
              <a:ahLst/>
              <a:cxnLst/>
              <a:rect l="l" t="t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726;p5"/>
            <p:cNvSpPr/>
            <p:nvPr/>
          </p:nvSpPr>
          <p:spPr>
            <a:xfrm>
              <a:off x="5518640" y="4151522"/>
              <a:ext cx="28567" cy="30157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727;p5"/>
            <p:cNvSpPr/>
            <p:nvPr/>
          </p:nvSpPr>
          <p:spPr>
            <a:xfrm>
              <a:off x="6605782" y="4480085"/>
              <a:ext cx="134900" cy="131743"/>
            </a:xfrm>
            <a:custGeom>
              <a:avLst/>
              <a:gdLst/>
              <a:ahLst/>
              <a:cxnLst/>
              <a:rect l="l" t="t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728;p5"/>
            <p:cNvSpPr/>
            <p:nvPr/>
          </p:nvSpPr>
          <p:spPr>
            <a:xfrm>
              <a:off x="5567840" y="4249932"/>
              <a:ext cx="98398" cy="99997"/>
            </a:xfrm>
            <a:custGeom>
              <a:avLst/>
              <a:gdLst/>
              <a:ahLst/>
              <a:cxnLst/>
              <a:rect l="l" t="t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729;p5"/>
            <p:cNvSpPr/>
            <p:nvPr/>
          </p:nvSpPr>
          <p:spPr>
            <a:xfrm>
              <a:off x="6531189" y="3618202"/>
              <a:ext cx="339633" cy="838074"/>
            </a:xfrm>
            <a:custGeom>
              <a:avLst/>
              <a:gdLst/>
              <a:ahLst/>
              <a:cxnLst/>
              <a:rect l="l" t="t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730;p5"/>
          <p:cNvGrpSpPr>
            <a:grpSpLocks/>
          </p:cNvGrpSpPr>
          <p:nvPr/>
        </p:nvGrpSpPr>
        <p:grpSpPr bwMode="auto">
          <a:xfrm>
            <a:off x="7847013" y="3073400"/>
            <a:ext cx="598487" cy="595313"/>
            <a:chOff x="5944870" y="3341438"/>
            <a:chExt cx="598866" cy="595528"/>
          </a:xfrm>
        </p:grpSpPr>
        <p:sp>
          <p:nvSpPr>
            <p:cNvPr id="50" name="Google Shape;731;p5"/>
            <p:cNvSpPr/>
            <p:nvPr/>
          </p:nvSpPr>
          <p:spPr>
            <a:xfrm>
              <a:off x="5944870" y="3341438"/>
              <a:ext cx="594101" cy="584411"/>
            </a:xfrm>
            <a:custGeom>
              <a:avLst/>
              <a:gdLst/>
              <a:ahLst/>
              <a:cxnLst/>
              <a:rect l="l" t="t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732;p5"/>
            <p:cNvSpPr/>
            <p:nvPr/>
          </p:nvSpPr>
          <p:spPr>
            <a:xfrm>
              <a:off x="6424599" y="3458955"/>
              <a:ext cx="119137" cy="478011"/>
            </a:xfrm>
            <a:custGeom>
              <a:avLst/>
              <a:gdLst/>
              <a:ahLst/>
              <a:cxnLst/>
              <a:rect l="l" t="t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733;p5"/>
          <p:cNvGrpSpPr>
            <a:grpSpLocks/>
          </p:cNvGrpSpPr>
          <p:nvPr/>
        </p:nvGrpSpPr>
        <p:grpSpPr bwMode="auto">
          <a:xfrm>
            <a:off x="2203450" y="106363"/>
            <a:ext cx="547688" cy="236537"/>
            <a:chOff x="2204197" y="105666"/>
            <a:chExt cx="546902" cy="236607"/>
          </a:xfrm>
        </p:grpSpPr>
        <p:sp>
          <p:nvSpPr>
            <p:cNvPr id="53" name="Google Shape;734;p5"/>
            <p:cNvSpPr/>
            <p:nvPr/>
          </p:nvSpPr>
          <p:spPr>
            <a:xfrm>
              <a:off x="2242242" y="212059"/>
              <a:ext cx="34875" cy="19056"/>
            </a:xfrm>
            <a:custGeom>
              <a:avLst/>
              <a:gdLst/>
              <a:ahLst/>
              <a:cxnLst/>
              <a:rect l="l" t="t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735;p5"/>
            <p:cNvSpPr/>
            <p:nvPr/>
          </p:nvSpPr>
          <p:spPr>
            <a:xfrm>
              <a:off x="2250169" y="175537"/>
              <a:ext cx="34875" cy="19056"/>
            </a:xfrm>
            <a:custGeom>
              <a:avLst/>
              <a:gdLst/>
              <a:ahLst/>
              <a:cxnLst/>
              <a:rect l="l" t="t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736;p5"/>
            <p:cNvSpPr/>
            <p:nvPr/>
          </p:nvSpPr>
          <p:spPr>
            <a:xfrm>
              <a:off x="2204197" y="105666"/>
              <a:ext cx="546902" cy="236607"/>
            </a:xfrm>
            <a:custGeom>
              <a:avLst/>
              <a:gdLst/>
              <a:ahLst/>
              <a:cxnLst/>
              <a:rect l="l" t="t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737;p5"/>
            <p:cNvSpPr/>
            <p:nvPr/>
          </p:nvSpPr>
          <p:spPr>
            <a:xfrm>
              <a:off x="2592577" y="173948"/>
              <a:ext cx="112550" cy="112746"/>
            </a:xfrm>
            <a:custGeom>
              <a:avLst/>
              <a:gdLst/>
              <a:ahLst/>
              <a:cxnLst/>
              <a:rect l="l" t="t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738;p5"/>
          <p:cNvGrpSpPr>
            <a:grpSpLocks/>
          </p:cNvGrpSpPr>
          <p:nvPr/>
        </p:nvGrpSpPr>
        <p:grpSpPr bwMode="auto">
          <a:xfrm>
            <a:off x="0" y="0"/>
            <a:ext cx="2049463" cy="773113"/>
            <a:chOff x="50" y="-7"/>
            <a:chExt cx="2049897" cy="773345"/>
          </a:xfrm>
        </p:grpSpPr>
        <p:sp>
          <p:nvSpPr>
            <p:cNvPr id="58" name="Google Shape;739;p5"/>
            <p:cNvSpPr/>
            <p:nvPr/>
          </p:nvSpPr>
          <p:spPr>
            <a:xfrm>
              <a:off x="1065489" y="176259"/>
              <a:ext cx="39695" cy="34935"/>
            </a:xfrm>
            <a:custGeom>
              <a:avLst/>
              <a:gdLst/>
              <a:ahLst/>
              <a:cxnLst/>
              <a:rect l="l" t="t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740;p5"/>
            <p:cNvSpPr/>
            <p:nvPr/>
          </p:nvSpPr>
          <p:spPr>
            <a:xfrm>
              <a:off x="1021029" y="128620"/>
              <a:ext cx="127027" cy="119098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741;p5"/>
            <p:cNvSpPr/>
            <p:nvPr/>
          </p:nvSpPr>
          <p:spPr>
            <a:xfrm>
              <a:off x="1344948" y="165143"/>
              <a:ext cx="38108" cy="38111"/>
            </a:xfrm>
            <a:custGeom>
              <a:avLst/>
              <a:gdLst/>
              <a:ahLst/>
              <a:cxnLst/>
              <a:rect l="l" t="t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742;p5"/>
            <p:cNvSpPr/>
            <p:nvPr/>
          </p:nvSpPr>
          <p:spPr>
            <a:xfrm>
              <a:off x="1081367" y="-7"/>
              <a:ext cx="17466" cy="114334"/>
            </a:xfrm>
            <a:custGeom>
              <a:avLst/>
              <a:gdLst/>
              <a:ahLst/>
              <a:cxnLst/>
              <a:rect l="l" t="t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743;p5"/>
            <p:cNvSpPr/>
            <p:nvPr/>
          </p:nvSpPr>
          <p:spPr>
            <a:xfrm>
              <a:off x="1360826" y="-7"/>
              <a:ext cx="123851" cy="111158"/>
            </a:xfrm>
            <a:custGeom>
              <a:avLst/>
              <a:gdLst/>
              <a:ahLst/>
              <a:cxnLst/>
              <a:rect l="l" t="t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744;p5"/>
            <p:cNvSpPr/>
            <p:nvPr/>
          </p:nvSpPr>
          <p:spPr>
            <a:xfrm>
              <a:off x="106436" y="-7"/>
              <a:ext cx="123851" cy="23820"/>
            </a:xfrm>
            <a:custGeom>
              <a:avLst/>
              <a:gdLst/>
              <a:ahLst/>
              <a:cxnLst/>
              <a:rect l="l" t="t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745;p5"/>
            <p:cNvSpPr/>
            <p:nvPr/>
          </p:nvSpPr>
          <p:spPr>
            <a:xfrm>
              <a:off x="1311603" y="119092"/>
              <a:ext cx="115913" cy="119098"/>
            </a:xfrm>
            <a:custGeom>
              <a:avLst/>
              <a:gdLst/>
              <a:ahLst/>
              <a:cxnLst/>
              <a:rect l="l" t="t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746;p5"/>
            <p:cNvSpPr/>
            <p:nvPr/>
          </p:nvSpPr>
          <p:spPr>
            <a:xfrm>
              <a:off x="1276670" y="52397"/>
              <a:ext cx="30169" cy="33347"/>
            </a:xfrm>
            <a:custGeom>
              <a:avLst/>
              <a:gdLst/>
              <a:ahLst/>
              <a:cxnLst/>
              <a:rect l="l" t="t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747;p5"/>
            <p:cNvSpPr/>
            <p:nvPr/>
          </p:nvSpPr>
          <p:spPr>
            <a:xfrm>
              <a:off x="1090894" y="-7"/>
              <a:ext cx="115912" cy="112747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748;p5"/>
            <p:cNvSpPr/>
            <p:nvPr/>
          </p:nvSpPr>
          <p:spPr>
            <a:xfrm>
              <a:off x="1219508" y="-7"/>
              <a:ext cx="17467" cy="104806"/>
            </a:xfrm>
            <a:custGeom>
              <a:avLst/>
              <a:gdLst/>
              <a:ahLst/>
              <a:cxnLst/>
              <a:rect l="l" t="t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749;p5"/>
            <p:cNvSpPr/>
            <p:nvPr/>
          </p:nvSpPr>
          <p:spPr>
            <a:xfrm>
              <a:off x="1502143" y="-7"/>
              <a:ext cx="123851" cy="93691"/>
            </a:xfrm>
            <a:custGeom>
              <a:avLst/>
              <a:gdLst/>
              <a:ahLst/>
              <a:cxnLst/>
              <a:rect l="l" t="t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750;p5"/>
            <p:cNvSpPr/>
            <p:nvPr/>
          </p:nvSpPr>
          <p:spPr>
            <a:xfrm>
              <a:off x="800319" y="3169"/>
              <a:ext cx="125440" cy="117510"/>
            </a:xfrm>
            <a:custGeom>
              <a:avLst/>
              <a:gdLst/>
              <a:ahLst/>
              <a:cxnLst/>
              <a:rect l="l" t="t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51;p5"/>
            <p:cNvSpPr/>
            <p:nvPr/>
          </p:nvSpPr>
          <p:spPr>
            <a:xfrm>
              <a:off x="992448" y="63512"/>
              <a:ext cx="22230" cy="34935"/>
            </a:xfrm>
            <a:custGeom>
              <a:avLst/>
              <a:gdLst/>
              <a:ahLst/>
              <a:cxnLst/>
              <a:rect l="l" t="t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52;p5"/>
            <p:cNvSpPr/>
            <p:nvPr/>
          </p:nvSpPr>
          <p:spPr>
            <a:xfrm>
              <a:off x="854306" y="69864"/>
              <a:ext cx="28581" cy="36524"/>
            </a:xfrm>
            <a:custGeom>
              <a:avLst/>
              <a:gdLst/>
              <a:ahLst/>
              <a:cxnLst/>
              <a:rect l="l" t="t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53;p5"/>
            <p:cNvSpPr/>
            <p:nvPr/>
          </p:nvSpPr>
          <p:spPr>
            <a:xfrm>
              <a:off x="560557" y="-7"/>
              <a:ext cx="20641" cy="0"/>
            </a:xfrm>
            <a:custGeom>
              <a:avLst/>
              <a:gdLst/>
              <a:ahLst/>
              <a:cxnLst/>
              <a:rect l="l" t="t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54;p5"/>
            <p:cNvSpPr/>
            <p:nvPr/>
          </p:nvSpPr>
          <p:spPr>
            <a:xfrm>
              <a:off x="382719" y="25401"/>
              <a:ext cx="14290" cy="117510"/>
            </a:xfrm>
            <a:custGeom>
              <a:avLst/>
              <a:gdLst/>
              <a:ahLst/>
              <a:cxnLst/>
              <a:rect l="l" t="t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55;p5"/>
            <p:cNvSpPr/>
            <p:nvPr/>
          </p:nvSpPr>
          <p:spPr>
            <a:xfrm>
              <a:off x="1136941" y="58749"/>
              <a:ext cx="25405" cy="38111"/>
            </a:xfrm>
            <a:custGeom>
              <a:avLst/>
              <a:gdLst/>
              <a:ahLst/>
              <a:cxnLst/>
              <a:rect l="l" t="t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6;p5"/>
            <p:cNvSpPr/>
            <p:nvPr/>
          </p:nvSpPr>
          <p:spPr>
            <a:xfrm>
              <a:off x="409712" y="-7"/>
              <a:ext cx="112737" cy="7940"/>
            </a:xfrm>
            <a:custGeom>
              <a:avLst/>
              <a:gdLst/>
              <a:ahLst/>
              <a:cxnLst/>
              <a:rect l="l" t="t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57;p5"/>
            <p:cNvSpPr/>
            <p:nvPr/>
          </p:nvSpPr>
          <p:spPr>
            <a:xfrm>
              <a:off x="660590" y="4757"/>
              <a:ext cx="123851" cy="134977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58;p5"/>
            <p:cNvSpPr/>
            <p:nvPr/>
          </p:nvSpPr>
          <p:spPr>
            <a:xfrm>
              <a:off x="433530" y="76216"/>
              <a:ext cx="34932" cy="50815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59;p5"/>
            <p:cNvSpPr/>
            <p:nvPr/>
          </p:nvSpPr>
          <p:spPr>
            <a:xfrm>
              <a:off x="390658" y="20637"/>
              <a:ext cx="115913" cy="120686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60;p5"/>
            <p:cNvSpPr/>
            <p:nvPr/>
          </p:nvSpPr>
          <p:spPr>
            <a:xfrm>
              <a:off x="539914" y="-7"/>
              <a:ext cx="7940" cy="1588"/>
            </a:xfrm>
            <a:custGeom>
              <a:avLst/>
              <a:gdLst/>
              <a:ahLst/>
              <a:cxnLst/>
              <a:rect l="l" t="t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761;p5"/>
            <p:cNvSpPr/>
            <p:nvPr/>
          </p:nvSpPr>
          <p:spPr>
            <a:xfrm>
              <a:off x="882887" y="130207"/>
              <a:ext cx="123851" cy="134978"/>
            </a:xfrm>
            <a:custGeom>
              <a:avLst/>
              <a:gdLst/>
              <a:ahLst/>
              <a:cxnLst/>
              <a:rect l="l" t="t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762;p5"/>
            <p:cNvSpPr/>
            <p:nvPr/>
          </p:nvSpPr>
          <p:spPr>
            <a:xfrm>
              <a:off x="886063" y="276301"/>
              <a:ext cx="12703" cy="115923"/>
            </a:xfrm>
            <a:custGeom>
              <a:avLst/>
              <a:gdLst/>
              <a:ahLst/>
              <a:cxnLst/>
              <a:rect l="l" t="t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763;p5"/>
            <p:cNvSpPr/>
            <p:nvPr/>
          </p:nvSpPr>
          <p:spPr>
            <a:xfrm>
              <a:off x="933698" y="181022"/>
              <a:ext cx="30169" cy="34935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764;p5"/>
            <p:cNvSpPr/>
            <p:nvPr/>
          </p:nvSpPr>
          <p:spPr>
            <a:xfrm>
              <a:off x="941637" y="-7"/>
              <a:ext cx="127027" cy="117510"/>
            </a:xfrm>
            <a:custGeom>
              <a:avLst/>
              <a:gdLst/>
              <a:ahLst/>
              <a:cxnLst/>
              <a:rect l="l" t="t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765;p5"/>
            <p:cNvSpPr/>
            <p:nvPr/>
          </p:nvSpPr>
          <p:spPr>
            <a:xfrm>
              <a:off x="1413224" y="49221"/>
              <a:ext cx="30169" cy="34935"/>
            </a:xfrm>
            <a:custGeom>
              <a:avLst/>
              <a:gdLst/>
              <a:ahLst/>
              <a:cxnLst/>
              <a:rect l="l" t="t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766;p5"/>
            <p:cNvSpPr/>
            <p:nvPr/>
          </p:nvSpPr>
          <p:spPr>
            <a:xfrm>
              <a:off x="654239" y="188963"/>
              <a:ext cx="28581" cy="42875"/>
            </a:xfrm>
            <a:custGeom>
              <a:avLst/>
              <a:gdLst/>
              <a:ahLst/>
              <a:cxnLst/>
              <a:rect l="l" t="t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767;p5"/>
            <p:cNvSpPr/>
            <p:nvPr/>
          </p:nvSpPr>
          <p:spPr>
            <a:xfrm>
              <a:off x="611367" y="147675"/>
              <a:ext cx="117500" cy="119098"/>
            </a:xfrm>
            <a:custGeom>
              <a:avLst/>
              <a:gdLst/>
              <a:ahLst/>
              <a:cxnLst/>
              <a:rect l="l" t="t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768;p5"/>
            <p:cNvSpPr/>
            <p:nvPr/>
          </p:nvSpPr>
          <p:spPr>
            <a:xfrm>
              <a:off x="786029" y="185787"/>
              <a:ext cx="42871" cy="38111"/>
            </a:xfrm>
            <a:custGeom>
              <a:avLst/>
              <a:gdLst/>
              <a:ahLst/>
              <a:cxnLst/>
              <a:rect l="l" t="t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769;p5"/>
            <p:cNvSpPr/>
            <p:nvPr/>
          </p:nvSpPr>
          <p:spPr>
            <a:xfrm>
              <a:off x="709813" y="71452"/>
              <a:ext cx="34932" cy="49227"/>
            </a:xfrm>
            <a:custGeom>
              <a:avLst/>
              <a:gdLst/>
              <a:ahLst/>
              <a:cxnLst/>
              <a:rect l="l" t="t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770;p5"/>
            <p:cNvSpPr/>
            <p:nvPr/>
          </p:nvSpPr>
          <p:spPr>
            <a:xfrm>
              <a:off x="741570" y="141323"/>
              <a:ext cx="127027" cy="120686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771;p5"/>
            <p:cNvSpPr/>
            <p:nvPr/>
          </p:nvSpPr>
          <p:spPr>
            <a:xfrm>
              <a:off x="211233" y="296945"/>
              <a:ext cx="131790" cy="120686"/>
            </a:xfrm>
            <a:custGeom>
              <a:avLst/>
              <a:gdLst/>
              <a:ahLst/>
              <a:cxnLst/>
              <a:rect l="l" t="t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772;p5"/>
            <p:cNvSpPr/>
            <p:nvPr/>
          </p:nvSpPr>
          <p:spPr>
            <a:xfrm>
              <a:off x="1733967" y="504969"/>
              <a:ext cx="123851" cy="147682"/>
            </a:xfrm>
            <a:custGeom>
              <a:avLst/>
              <a:gdLst/>
              <a:ahLst/>
              <a:cxnLst/>
              <a:rect l="l" t="t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773;p5"/>
            <p:cNvSpPr/>
            <p:nvPr/>
          </p:nvSpPr>
          <p:spPr>
            <a:xfrm>
              <a:off x="1873697" y="566901"/>
              <a:ext cx="127027" cy="80986"/>
            </a:xfrm>
            <a:custGeom>
              <a:avLst/>
              <a:gdLst/>
              <a:ahLst/>
              <a:cxnLst/>
              <a:rect l="l" t="t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774;p5"/>
            <p:cNvSpPr/>
            <p:nvPr/>
          </p:nvSpPr>
          <p:spPr>
            <a:xfrm>
              <a:off x="1924507" y="590720"/>
              <a:ext cx="26994" cy="36524"/>
            </a:xfrm>
            <a:custGeom>
              <a:avLst/>
              <a:gdLst/>
              <a:ahLst/>
              <a:cxnLst/>
              <a:rect l="l" t="t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775;p5"/>
            <p:cNvSpPr/>
            <p:nvPr/>
          </p:nvSpPr>
          <p:spPr>
            <a:xfrm>
              <a:off x="1776839" y="528790"/>
              <a:ext cx="42871" cy="28584"/>
            </a:xfrm>
            <a:custGeom>
              <a:avLst/>
              <a:gdLst/>
              <a:ahLst/>
              <a:cxnLst/>
              <a:rect l="l" t="t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776;p5"/>
            <p:cNvSpPr/>
            <p:nvPr/>
          </p:nvSpPr>
          <p:spPr>
            <a:xfrm>
              <a:off x="1689508" y="358876"/>
              <a:ext cx="303277" cy="141330"/>
            </a:xfrm>
            <a:custGeom>
              <a:avLst/>
              <a:gdLst/>
              <a:ahLst/>
              <a:cxnLst/>
              <a:rect l="l" t="t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777;p5"/>
            <p:cNvSpPr/>
            <p:nvPr/>
          </p:nvSpPr>
          <p:spPr>
            <a:xfrm>
              <a:off x="120726" y="568489"/>
              <a:ext cx="123851" cy="154034"/>
            </a:xfrm>
            <a:custGeom>
              <a:avLst/>
              <a:gdLst/>
              <a:ahLst/>
              <a:cxnLst/>
              <a:rect l="l" t="t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778;p5"/>
            <p:cNvSpPr/>
            <p:nvPr/>
          </p:nvSpPr>
          <p:spPr>
            <a:xfrm>
              <a:off x="1275083" y="519262"/>
              <a:ext cx="158784" cy="144505"/>
            </a:xfrm>
            <a:custGeom>
              <a:avLst/>
              <a:gdLst/>
              <a:ahLst/>
              <a:cxnLst/>
              <a:rect l="l" t="t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779;p5"/>
            <p:cNvSpPr/>
            <p:nvPr/>
          </p:nvSpPr>
          <p:spPr>
            <a:xfrm>
              <a:off x="403360" y="555785"/>
              <a:ext cx="169899" cy="149270"/>
            </a:xfrm>
            <a:custGeom>
              <a:avLst/>
              <a:gdLst/>
              <a:ahLst/>
              <a:cxnLst/>
              <a:rect l="l" t="t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780;p5"/>
            <p:cNvSpPr/>
            <p:nvPr/>
          </p:nvSpPr>
          <p:spPr>
            <a:xfrm>
              <a:off x="1891163" y="22225"/>
              <a:ext cx="53986" cy="39700"/>
            </a:xfrm>
            <a:custGeom>
              <a:avLst/>
              <a:gdLst/>
              <a:ahLst/>
              <a:cxnLst/>
              <a:rect l="l" t="t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781;p5"/>
            <p:cNvSpPr/>
            <p:nvPr/>
          </p:nvSpPr>
          <p:spPr>
            <a:xfrm>
              <a:off x="390658" y="-7"/>
              <a:ext cx="11115" cy="11116"/>
            </a:xfrm>
            <a:custGeom>
              <a:avLst/>
              <a:gdLst/>
              <a:ahLst/>
              <a:cxnLst/>
              <a:rect l="l" t="t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782;p5"/>
            <p:cNvSpPr/>
            <p:nvPr/>
          </p:nvSpPr>
          <p:spPr>
            <a:xfrm>
              <a:off x="854306" y="404927"/>
              <a:ext cx="123851" cy="133390"/>
            </a:xfrm>
            <a:custGeom>
              <a:avLst/>
              <a:gdLst/>
              <a:ahLst/>
              <a:cxnLst/>
              <a:rect l="l" t="t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783;p5"/>
            <p:cNvSpPr/>
            <p:nvPr/>
          </p:nvSpPr>
          <p:spPr>
            <a:xfrm>
              <a:off x="1333832" y="247717"/>
              <a:ext cx="127027" cy="127038"/>
            </a:xfrm>
            <a:custGeom>
              <a:avLst/>
              <a:gdLst/>
              <a:ahLst/>
              <a:cxnLst/>
              <a:rect l="l" t="t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784;p5"/>
            <p:cNvSpPr/>
            <p:nvPr/>
          </p:nvSpPr>
          <p:spPr>
            <a:xfrm>
              <a:off x="712989" y="414455"/>
              <a:ext cx="127027" cy="119098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785;p5"/>
            <p:cNvSpPr/>
            <p:nvPr/>
          </p:nvSpPr>
          <p:spPr>
            <a:xfrm>
              <a:off x="1162346" y="122268"/>
              <a:ext cx="127027" cy="120686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786;p5"/>
            <p:cNvSpPr/>
            <p:nvPr/>
          </p:nvSpPr>
          <p:spPr>
            <a:xfrm>
              <a:off x="1387819" y="296945"/>
              <a:ext cx="34932" cy="41287"/>
            </a:xfrm>
            <a:custGeom>
              <a:avLst/>
              <a:gdLst/>
              <a:ahLst/>
              <a:cxnLst/>
              <a:rect l="l" t="t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787;p5"/>
            <p:cNvSpPr/>
            <p:nvPr/>
          </p:nvSpPr>
          <p:spPr>
            <a:xfrm>
              <a:off x="895590" y="444626"/>
              <a:ext cx="36521" cy="44463"/>
            </a:xfrm>
            <a:custGeom>
              <a:avLst/>
              <a:gdLst/>
              <a:ahLst/>
              <a:cxnLst/>
              <a:rect l="l" t="t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788;p5"/>
            <p:cNvSpPr/>
            <p:nvPr/>
          </p:nvSpPr>
          <p:spPr>
            <a:xfrm>
              <a:off x="584374" y="419219"/>
              <a:ext cx="115913" cy="119099"/>
            </a:xfrm>
            <a:custGeom>
              <a:avLst/>
              <a:gdLst/>
              <a:ahLst/>
              <a:cxnLst/>
              <a:rect l="l" t="t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789;p5"/>
            <p:cNvSpPr/>
            <p:nvPr/>
          </p:nvSpPr>
          <p:spPr>
            <a:xfrm>
              <a:off x="762211" y="452567"/>
              <a:ext cx="36521" cy="31760"/>
            </a:xfrm>
            <a:custGeom>
              <a:avLst/>
              <a:gdLst/>
              <a:ahLst/>
              <a:cxnLst/>
              <a:rect l="l" t="t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790;p5"/>
            <p:cNvSpPr/>
            <p:nvPr/>
          </p:nvSpPr>
          <p:spPr>
            <a:xfrm>
              <a:off x="435117" y="422395"/>
              <a:ext cx="127027" cy="120686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791;p5"/>
            <p:cNvSpPr/>
            <p:nvPr/>
          </p:nvSpPr>
          <p:spPr>
            <a:xfrm>
              <a:off x="624070" y="460506"/>
              <a:ext cx="30168" cy="31760"/>
            </a:xfrm>
            <a:custGeom>
              <a:avLst/>
              <a:gdLst/>
              <a:ahLst/>
              <a:cxnLst/>
              <a:rect l="l" t="t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792;p5"/>
            <p:cNvSpPr/>
            <p:nvPr/>
          </p:nvSpPr>
          <p:spPr>
            <a:xfrm>
              <a:off x="1476738" y="246130"/>
              <a:ext cx="109561" cy="12227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793;p5"/>
            <p:cNvSpPr/>
            <p:nvPr/>
          </p:nvSpPr>
          <p:spPr>
            <a:xfrm>
              <a:off x="1856231" y="93684"/>
              <a:ext cx="136554" cy="254076"/>
            </a:xfrm>
            <a:custGeom>
              <a:avLst/>
              <a:gdLst/>
              <a:ahLst/>
              <a:cxnLst/>
              <a:rect l="l" t="t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794;p5"/>
            <p:cNvSpPr/>
            <p:nvPr/>
          </p:nvSpPr>
          <p:spPr>
            <a:xfrm>
              <a:off x="1756197" y="235014"/>
              <a:ext cx="122264" cy="120686"/>
            </a:xfrm>
            <a:custGeom>
              <a:avLst/>
              <a:gdLst/>
              <a:ahLst/>
              <a:cxnLst/>
              <a:rect l="l" t="t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795;p5"/>
            <p:cNvSpPr/>
            <p:nvPr/>
          </p:nvSpPr>
          <p:spPr>
            <a:xfrm>
              <a:off x="1640285" y="-7"/>
              <a:ext cx="130203" cy="88927"/>
            </a:xfrm>
            <a:custGeom>
              <a:avLst/>
              <a:gdLst/>
              <a:ahLst/>
              <a:cxnLst/>
              <a:rect l="l" t="t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796;p5"/>
            <p:cNvSpPr/>
            <p:nvPr/>
          </p:nvSpPr>
          <p:spPr>
            <a:xfrm>
              <a:off x="1910217" y="161967"/>
              <a:ext cx="52398" cy="46052"/>
            </a:xfrm>
            <a:custGeom>
              <a:avLst/>
              <a:gdLst/>
              <a:ahLst/>
              <a:cxnLst/>
              <a:rect l="l" t="t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797;p5"/>
            <p:cNvSpPr/>
            <p:nvPr/>
          </p:nvSpPr>
          <p:spPr>
            <a:xfrm>
              <a:off x="1721264" y="100036"/>
              <a:ext cx="125440" cy="119098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798;p5"/>
            <p:cNvSpPr/>
            <p:nvPr/>
          </p:nvSpPr>
          <p:spPr>
            <a:xfrm>
              <a:off x="1581535" y="101623"/>
              <a:ext cx="123851" cy="136566"/>
            </a:xfrm>
            <a:custGeom>
              <a:avLst/>
              <a:gdLst/>
              <a:ahLst/>
              <a:cxnLst/>
              <a:rect l="l" t="t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799;p5"/>
            <p:cNvSpPr/>
            <p:nvPr/>
          </p:nvSpPr>
          <p:spPr>
            <a:xfrm>
              <a:off x="1611704" y="239778"/>
              <a:ext cx="130203" cy="120686"/>
            </a:xfrm>
            <a:custGeom>
              <a:avLst/>
              <a:gdLst/>
              <a:ahLst/>
              <a:cxnLst/>
              <a:rect l="l" t="t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800;p5"/>
            <p:cNvSpPr/>
            <p:nvPr/>
          </p:nvSpPr>
          <p:spPr>
            <a:xfrm>
              <a:off x="1781602" y="598661"/>
              <a:ext cx="42872" cy="25408"/>
            </a:xfrm>
            <a:custGeom>
              <a:avLst/>
              <a:gdLst/>
              <a:ahLst/>
              <a:cxnLst/>
              <a:rect l="l" t="t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801;p5"/>
            <p:cNvSpPr/>
            <p:nvPr/>
          </p:nvSpPr>
          <p:spPr>
            <a:xfrm>
              <a:off x="1243326" y="303297"/>
              <a:ext cx="39695" cy="42875"/>
            </a:xfrm>
            <a:custGeom>
              <a:avLst/>
              <a:gdLst/>
              <a:ahLst/>
              <a:cxnLst/>
              <a:rect l="l" t="t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802;p5"/>
            <p:cNvSpPr/>
            <p:nvPr/>
          </p:nvSpPr>
          <p:spPr>
            <a:xfrm>
              <a:off x="1195691" y="255658"/>
              <a:ext cx="123851" cy="130214"/>
            </a:xfrm>
            <a:custGeom>
              <a:avLst/>
              <a:gdLst/>
              <a:ahLst/>
              <a:cxnLst/>
              <a:rect l="l" t="t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803;p5"/>
            <p:cNvSpPr/>
            <p:nvPr/>
          </p:nvSpPr>
          <p:spPr>
            <a:xfrm>
              <a:off x="1170286" y="436687"/>
              <a:ext cx="46047" cy="38111"/>
            </a:xfrm>
            <a:custGeom>
              <a:avLst/>
              <a:gdLst/>
              <a:ahLst/>
              <a:cxnLst/>
              <a:rect l="l" t="t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804;p5"/>
            <p:cNvSpPr/>
            <p:nvPr/>
          </p:nvSpPr>
          <p:spPr>
            <a:xfrm>
              <a:off x="1413224" y="385872"/>
              <a:ext cx="127027" cy="119098"/>
            </a:xfrm>
            <a:custGeom>
              <a:avLst/>
              <a:gdLst/>
              <a:ahLst/>
              <a:cxnLst/>
              <a:rect l="l" t="t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805;p5"/>
            <p:cNvSpPr/>
            <p:nvPr/>
          </p:nvSpPr>
          <p:spPr>
            <a:xfrm>
              <a:off x="1479913" y="155615"/>
              <a:ext cx="44459" cy="34935"/>
            </a:xfrm>
            <a:custGeom>
              <a:avLst/>
              <a:gdLst/>
              <a:ahLst/>
              <a:cxnLst/>
              <a:rect l="l" t="t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806;p5"/>
            <p:cNvSpPr/>
            <p:nvPr/>
          </p:nvSpPr>
          <p:spPr>
            <a:xfrm>
              <a:off x="1443394" y="533553"/>
              <a:ext cx="11114" cy="130214"/>
            </a:xfrm>
            <a:custGeom>
              <a:avLst/>
              <a:gdLst/>
              <a:ahLst/>
              <a:cxnLst/>
              <a:rect l="l" t="t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807;p5"/>
            <p:cNvSpPr/>
            <p:nvPr/>
          </p:nvSpPr>
          <p:spPr>
            <a:xfrm>
              <a:off x="1646637" y="600248"/>
              <a:ext cx="22230" cy="33348"/>
            </a:xfrm>
            <a:custGeom>
              <a:avLst/>
              <a:gdLst/>
              <a:ahLst/>
              <a:cxnLst/>
              <a:rect l="l" t="t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808;p5"/>
            <p:cNvSpPr/>
            <p:nvPr/>
          </p:nvSpPr>
          <p:spPr>
            <a:xfrm>
              <a:off x="1552954" y="376344"/>
              <a:ext cx="123851" cy="13339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809;p5"/>
            <p:cNvSpPr/>
            <p:nvPr/>
          </p:nvSpPr>
          <p:spPr>
            <a:xfrm>
              <a:off x="1448157" y="514497"/>
              <a:ext cx="128615" cy="150858"/>
            </a:xfrm>
            <a:custGeom>
              <a:avLst/>
              <a:gdLst/>
              <a:ahLst/>
              <a:cxnLst/>
              <a:rect l="l" t="t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810;p5"/>
            <p:cNvSpPr/>
            <p:nvPr/>
          </p:nvSpPr>
          <p:spPr>
            <a:xfrm>
              <a:off x="578022" y="536729"/>
              <a:ext cx="682770" cy="165150"/>
            </a:xfrm>
            <a:custGeom>
              <a:avLst/>
              <a:gdLst/>
              <a:ahLst/>
              <a:cxnLst/>
              <a:rect l="l" t="t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811;p5"/>
            <p:cNvSpPr/>
            <p:nvPr/>
          </p:nvSpPr>
          <p:spPr>
            <a:xfrm>
              <a:off x="1454508" y="409691"/>
              <a:ext cx="34932" cy="31760"/>
            </a:xfrm>
            <a:custGeom>
              <a:avLst/>
              <a:gdLst/>
              <a:ahLst/>
              <a:cxnLst/>
              <a:rect l="l" t="t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812;p5"/>
            <p:cNvSpPr/>
            <p:nvPr/>
          </p:nvSpPr>
          <p:spPr>
            <a:xfrm>
              <a:off x="50" y="439863"/>
              <a:ext cx="139730" cy="130214"/>
            </a:xfrm>
            <a:custGeom>
              <a:avLst/>
              <a:gdLst/>
              <a:ahLst/>
              <a:cxnLst/>
              <a:rect l="l" t="t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813;p5"/>
            <p:cNvSpPr/>
            <p:nvPr/>
          </p:nvSpPr>
          <p:spPr>
            <a:xfrm>
              <a:off x="262043" y="-7"/>
              <a:ext cx="120676" cy="20644"/>
            </a:xfrm>
            <a:custGeom>
              <a:avLst/>
              <a:gdLst/>
              <a:ahLst/>
              <a:cxnLst/>
              <a:rect l="l" t="t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814;p5"/>
            <p:cNvSpPr/>
            <p:nvPr/>
          </p:nvSpPr>
          <p:spPr>
            <a:xfrm>
              <a:off x="50" y="578016"/>
              <a:ext cx="107973" cy="139742"/>
            </a:xfrm>
            <a:custGeom>
              <a:avLst/>
              <a:gdLst/>
              <a:ahLst/>
              <a:cxnLst/>
              <a:rect l="l" t="t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815;p5"/>
            <p:cNvSpPr/>
            <p:nvPr/>
          </p:nvSpPr>
          <p:spPr>
            <a:xfrm>
              <a:off x="154071" y="433511"/>
              <a:ext cx="123851" cy="133390"/>
            </a:xfrm>
            <a:custGeom>
              <a:avLst/>
              <a:gdLst/>
              <a:ahLst/>
              <a:cxnLst/>
              <a:rect l="l" t="t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816;p5"/>
            <p:cNvSpPr/>
            <p:nvPr/>
          </p:nvSpPr>
          <p:spPr>
            <a:xfrm>
              <a:off x="1584711" y="247717"/>
              <a:ext cx="14291" cy="115923"/>
            </a:xfrm>
            <a:custGeom>
              <a:avLst/>
              <a:gdLst/>
              <a:ahLst/>
              <a:cxnLst/>
              <a:rect l="l" t="t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817;p5"/>
            <p:cNvSpPr/>
            <p:nvPr/>
          </p:nvSpPr>
          <p:spPr>
            <a:xfrm>
              <a:off x="538327" y="325529"/>
              <a:ext cx="36520" cy="52403"/>
            </a:xfrm>
            <a:custGeom>
              <a:avLst/>
              <a:gdLst/>
              <a:ahLst/>
              <a:cxnLst/>
              <a:rect l="l" t="t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818;p5"/>
            <p:cNvSpPr/>
            <p:nvPr/>
          </p:nvSpPr>
          <p:spPr>
            <a:xfrm>
              <a:off x="260455" y="566901"/>
              <a:ext cx="125440" cy="138153"/>
            </a:xfrm>
            <a:custGeom>
              <a:avLst/>
              <a:gdLst/>
              <a:ahLst/>
              <a:cxnLst/>
              <a:rect l="l" t="t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819;p5"/>
            <p:cNvSpPr/>
            <p:nvPr/>
          </p:nvSpPr>
          <p:spPr>
            <a:xfrm>
              <a:off x="495455" y="284241"/>
              <a:ext cx="123851" cy="130214"/>
            </a:xfrm>
            <a:custGeom>
              <a:avLst/>
              <a:gdLst/>
              <a:ahLst/>
              <a:cxnLst/>
              <a:rect l="l" t="t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820;p5"/>
            <p:cNvSpPr/>
            <p:nvPr/>
          </p:nvSpPr>
          <p:spPr>
            <a:xfrm>
              <a:off x="574847" y="423983"/>
              <a:ext cx="17467" cy="115922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821;p5"/>
            <p:cNvSpPr/>
            <p:nvPr/>
          </p:nvSpPr>
          <p:spPr>
            <a:xfrm>
              <a:off x="343023" y="470034"/>
              <a:ext cx="36521" cy="42876"/>
            </a:xfrm>
            <a:custGeom>
              <a:avLst/>
              <a:gdLst/>
              <a:ahLst/>
              <a:cxnLst/>
              <a:rect l="l" t="t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822;p5"/>
            <p:cNvSpPr/>
            <p:nvPr/>
          </p:nvSpPr>
          <p:spPr>
            <a:xfrm>
              <a:off x="293800" y="428747"/>
              <a:ext cx="125439" cy="119099"/>
            </a:xfrm>
            <a:custGeom>
              <a:avLst/>
              <a:gdLst/>
              <a:ahLst/>
              <a:cxnLst/>
              <a:rect l="l" t="t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823;p5"/>
            <p:cNvSpPr/>
            <p:nvPr/>
          </p:nvSpPr>
          <p:spPr>
            <a:xfrm>
              <a:off x="1133765" y="393811"/>
              <a:ext cx="130203" cy="120686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824;p5"/>
            <p:cNvSpPr/>
            <p:nvPr/>
          </p:nvSpPr>
          <p:spPr>
            <a:xfrm>
              <a:off x="1599002" y="571664"/>
              <a:ext cx="128614" cy="84163"/>
            </a:xfrm>
            <a:custGeom>
              <a:avLst/>
              <a:gdLst/>
              <a:ahLst/>
              <a:cxnLst/>
              <a:rect l="l" t="t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825;p5"/>
            <p:cNvSpPr/>
            <p:nvPr/>
          </p:nvSpPr>
          <p:spPr>
            <a:xfrm>
              <a:off x="50" y="-7"/>
              <a:ext cx="2049897" cy="773345"/>
            </a:xfrm>
            <a:custGeom>
              <a:avLst/>
              <a:gdLst/>
              <a:ahLst/>
              <a:cxnLst/>
              <a:rect l="l" t="t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826;p5"/>
            <p:cNvSpPr/>
            <p:nvPr/>
          </p:nvSpPr>
          <p:spPr>
            <a:xfrm>
              <a:off x="1872109" y="582781"/>
              <a:ext cx="9527" cy="66695"/>
            </a:xfrm>
            <a:custGeom>
              <a:avLst/>
              <a:gdLst/>
              <a:ahLst/>
              <a:cxnLst/>
              <a:rect l="l" t="t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827;p5"/>
            <p:cNvSpPr/>
            <p:nvPr/>
          </p:nvSpPr>
          <p:spPr>
            <a:xfrm>
              <a:off x="1776839" y="-7"/>
              <a:ext cx="198479" cy="84163"/>
            </a:xfrm>
            <a:custGeom>
              <a:avLst/>
              <a:gdLst/>
              <a:ahLst/>
              <a:cxnLst/>
              <a:rect l="l" t="t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828;p5"/>
            <p:cNvSpPr/>
            <p:nvPr/>
          </p:nvSpPr>
          <p:spPr>
            <a:xfrm>
              <a:off x="365252" y="204842"/>
              <a:ext cx="47635" cy="33347"/>
            </a:xfrm>
            <a:custGeom>
              <a:avLst/>
              <a:gdLst/>
              <a:ahLst/>
              <a:cxnLst/>
              <a:rect l="l" t="t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829;p5"/>
            <p:cNvSpPr/>
            <p:nvPr/>
          </p:nvSpPr>
          <p:spPr>
            <a:xfrm>
              <a:off x="322381" y="157203"/>
              <a:ext cx="125439" cy="119098"/>
            </a:xfrm>
            <a:custGeom>
              <a:avLst/>
              <a:gdLst/>
              <a:ahLst/>
              <a:cxnLst/>
              <a:rect l="l" t="t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830;p5"/>
            <p:cNvSpPr/>
            <p:nvPr/>
          </p:nvSpPr>
          <p:spPr>
            <a:xfrm>
              <a:off x="269982" y="335057"/>
              <a:ext cx="30169" cy="44463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831;p5"/>
            <p:cNvSpPr/>
            <p:nvPr/>
          </p:nvSpPr>
          <p:spPr>
            <a:xfrm>
              <a:off x="182652" y="158791"/>
              <a:ext cx="122263" cy="134978"/>
            </a:xfrm>
            <a:custGeom>
              <a:avLst/>
              <a:gdLst/>
              <a:ahLst/>
              <a:cxnLst/>
              <a:rect l="l" t="t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832;p5"/>
            <p:cNvSpPr/>
            <p:nvPr/>
          </p:nvSpPr>
          <p:spPr>
            <a:xfrm>
              <a:off x="481165" y="466858"/>
              <a:ext cx="39695" cy="38111"/>
            </a:xfrm>
            <a:custGeom>
              <a:avLst/>
              <a:gdLst/>
              <a:ahLst/>
              <a:cxnLst/>
              <a:rect l="l" t="t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833;p5"/>
            <p:cNvSpPr/>
            <p:nvPr/>
          </p:nvSpPr>
          <p:spPr>
            <a:xfrm>
              <a:off x="463698" y="150851"/>
              <a:ext cx="127027" cy="120686"/>
            </a:xfrm>
            <a:custGeom>
              <a:avLst/>
              <a:gdLst/>
              <a:ahLst/>
              <a:cxnLst/>
              <a:rect l="l" t="t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834;p5"/>
            <p:cNvSpPr/>
            <p:nvPr/>
          </p:nvSpPr>
          <p:spPr>
            <a:xfrm>
              <a:off x="512922" y="200078"/>
              <a:ext cx="31757" cy="38111"/>
            </a:xfrm>
            <a:custGeom>
              <a:avLst/>
              <a:gdLst/>
              <a:ahLst/>
              <a:cxnLst/>
              <a:rect l="l" t="t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835;p5"/>
            <p:cNvSpPr/>
            <p:nvPr/>
          </p:nvSpPr>
          <p:spPr>
            <a:xfrm>
              <a:off x="404949" y="336644"/>
              <a:ext cx="30168" cy="44463"/>
            </a:xfrm>
            <a:custGeom>
              <a:avLst/>
              <a:gdLst/>
              <a:ahLst/>
              <a:cxnLst/>
              <a:rect l="l" t="t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836;p5"/>
            <p:cNvSpPr/>
            <p:nvPr/>
          </p:nvSpPr>
          <p:spPr>
            <a:xfrm>
              <a:off x="355725" y="292181"/>
              <a:ext cx="122264" cy="120686"/>
            </a:xfrm>
            <a:custGeom>
              <a:avLst/>
              <a:gdLst/>
              <a:ahLst/>
              <a:cxnLst/>
              <a:rect l="l" t="t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837;p5"/>
            <p:cNvSpPr/>
            <p:nvPr/>
          </p:nvSpPr>
          <p:spPr>
            <a:xfrm>
              <a:off x="249341" y="-7"/>
              <a:ext cx="11114" cy="17468"/>
            </a:xfrm>
            <a:custGeom>
              <a:avLst/>
              <a:gdLst/>
              <a:ahLst/>
              <a:cxnLst/>
              <a:rect l="l" t="t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838;p5"/>
            <p:cNvSpPr/>
            <p:nvPr/>
          </p:nvSpPr>
          <p:spPr>
            <a:xfrm>
              <a:off x="50" y="33341"/>
              <a:ext cx="84156" cy="131802"/>
            </a:xfrm>
            <a:custGeom>
              <a:avLst/>
              <a:gdLst/>
              <a:ahLst/>
              <a:cxnLst/>
              <a:rect l="l" t="t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839;p5"/>
            <p:cNvSpPr/>
            <p:nvPr/>
          </p:nvSpPr>
          <p:spPr>
            <a:xfrm>
              <a:off x="50" y="233426"/>
              <a:ext cx="53986" cy="42875"/>
            </a:xfrm>
            <a:custGeom>
              <a:avLst/>
              <a:gdLst/>
              <a:ahLst/>
              <a:cxnLst/>
              <a:rect l="l" t="t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840;p5"/>
            <p:cNvSpPr/>
            <p:nvPr/>
          </p:nvSpPr>
          <p:spPr>
            <a:xfrm>
              <a:off x="293800" y="80980"/>
              <a:ext cx="38108" cy="44463"/>
            </a:xfrm>
            <a:custGeom>
              <a:avLst/>
              <a:gdLst/>
              <a:ahLst/>
              <a:cxnLst/>
              <a:rect l="l" t="t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841;p5"/>
            <p:cNvSpPr/>
            <p:nvPr/>
          </p:nvSpPr>
          <p:spPr>
            <a:xfrm>
              <a:off x="241401" y="25401"/>
              <a:ext cx="127027" cy="120686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842;p5"/>
            <p:cNvSpPr/>
            <p:nvPr/>
          </p:nvSpPr>
          <p:spPr>
            <a:xfrm>
              <a:off x="519273" y="196902"/>
              <a:ext cx="26993" cy="9528"/>
            </a:xfrm>
            <a:custGeom>
              <a:avLst/>
              <a:gdLst/>
              <a:ahLst/>
              <a:cxnLst/>
              <a:rect l="l" t="t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843;p5"/>
            <p:cNvSpPr/>
            <p:nvPr/>
          </p:nvSpPr>
          <p:spPr>
            <a:xfrm>
              <a:off x="50" y="-7"/>
              <a:ext cx="92094" cy="26996"/>
            </a:xfrm>
            <a:custGeom>
              <a:avLst/>
              <a:gdLst/>
              <a:ahLst/>
              <a:cxnLst/>
              <a:rect l="l" t="t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844;p5"/>
            <p:cNvSpPr/>
            <p:nvPr/>
          </p:nvSpPr>
          <p:spPr>
            <a:xfrm>
              <a:off x="50" y="304884"/>
              <a:ext cx="203243" cy="120686"/>
            </a:xfrm>
            <a:custGeom>
              <a:avLst/>
              <a:gdLst/>
              <a:ahLst/>
              <a:cxnLst/>
              <a:rect l="l" t="t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845;p5"/>
            <p:cNvSpPr/>
            <p:nvPr/>
          </p:nvSpPr>
          <p:spPr>
            <a:xfrm>
              <a:off x="100084" y="31753"/>
              <a:ext cx="127027" cy="117510"/>
            </a:xfrm>
            <a:custGeom>
              <a:avLst/>
              <a:gdLst/>
              <a:ahLst/>
              <a:cxnLst/>
              <a:rect l="l" t="t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846;p5"/>
            <p:cNvSpPr/>
            <p:nvPr/>
          </p:nvSpPr>
          <p:spPr>
            <a:xfrm>
              <a:off x="227111" y="201667"/>
              <a:ext cx="39695" cy="49227"/>
            </a:xfrm>
            <a:custGeom>
              <a:avLst/>
              <a:gdLst/>
              <a:ahLst/>
              <a:cxnLst/>
              <a:rect l="l" t="t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847;p5"/>
            <p:cNvSpPr/>
            <p:nvPr/>
          </p:nvSpPr>
          <p:spPr>
            <a:xfrm>
              <a:off x="50" y="165143"/>
              <a:ext cx="165135" cy="127038"/>
            </a:xfrm>
            <a:custGeom>
              <a:avLst/>
              <a:gdLst/>
              <a:ahLst/>
              <a:cxnLst/>
              <a:rect l="l" t="t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848;p5"/>
            <p:cNvSpPr/>
            <p:nvPr/>
          </p:nvSpPr>
          <p:spPr>
            <a:xfrm>
              <a:off x="1098833" y="306473"/>
              <a:ext cx="28581" cy="39699"/>
            </a:xfrm>
            <a:custGeom>
              <a:avLst/>
              <a:gdLst/>
              <a:ahLst/>
              <a:cxnLst/>
              <a:rect l="l" t="t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849;p5"/>
            <p:cNvSpPr/>
            <p:nvPr/>
          </p:nvSpPr>
          <p:spPr>
            <a:xfrm>
              <a:off x="1236975" y="-7"/>
              <a:ext cx="109560" cy="106395"/>
            </a:xfrm>
            <a:custGeom>
              <a:avLst/>
              <a:gdLst/>
              <a:ahLst/>
              <a:cxnLst/>
              <a:rect l="l" t="t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850;p5"/>
            <p:cNvSpPr/>
            <p:nvPr/>
          </p:nvSpPr>
          <p:spPr>
            <a:xfrm>
              <a:off x="1213157" y="169907"/>
              <a:ext cx="11115" cy="34935"/>
            </a:xfrm>
            <a:custGeom>
              <a:avLst/>
              <a:gdLst/>
              <a:ahLst/>
              <a:cxnLst/>
              <a:rect l="l" t="t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851;p5"/>
            <p:cNvSpPr/>
            <p:nvPr/>
          </p:nvSpPr>
          <p:spPr>
            <a:xfrm>
              <a:off x="1054373" y="263597"/>
              <a:ext cx="123851" cy="120686"/>
            </a:xfrm>
            <a:custGeom>
              <a:avLst/>
              <a:gdLst/>
              <a:ahLst/>
              <a:cxnLst/>
              <a:rect l="l" t="t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852;p5"/>
            <p:cNvSpPr/>
            <p:nvPr/>
          </p:nvSpPr>
          <p:spPr>
            <a:xfrm>
              <a:off x="1303664" y="123855"/>
              <a:ext cx="15878" cy="115923"/>
            </a:xfrm>
            <a:custGeom>
              <a:avLst/>
              <a:gdLst/>
              <a:ahLst/>
              <a:cxnLst/>
              <a:rect l="l" t="t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853;p5"/>
            <p:cNvSpPr/>
            <p:nvPr/>
          </p:nvSpPr>
          <p:spPr>
            <a:xfrm>
              <a:off x="1283022" y="527201"/>
              <a:ext cx="136554" cy="14292"/>
            </a:xfrm>
            <a:custGeom>
              <a:avLst/>
              <a:gdLst/>
              <a:ahLst/>
              <a:cxnLst/>
              <a:rect l="l" t="t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854;p5"/>
            <p:cNvSpPr/>
            <p:nvPr/>
          </p:nvSpPr>
          <p:spPr>
            <a:xfrm>
              <a:off x="1283022" y="390635"/>
              <a:ext cx="115913" cy="120686"/>
            </a:xfrm>
            <a:custGeom>
              <a:avLst/>
              <a:gdLst/>
              <a:ahLst/>
              <a:cxnLst/>
              <a:rect l="l" t="t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855;p5"/>
            <p:cNvSpPr/>
            <p:nvPr/>
          </p:nvSpPr>
          <p:spPr>
            <a:xfrm>
              <a:off x="992448" y="400163"/>
              <a:ext cx="127027" cy="119099"/>
            </a:xfrm>
            <a:custGeom>
              <a:avLst/>
              <a:gdLst/>
              <a:ahLst/>
              <a:cxnLst/>
              <a:rect l="l" t="t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856;p5"/>
            <p:cNvSpPr/>
            <p:nvPr/>
          </p:nvSpPr>
          <p:spPr>
            <a:xfrm>
              <a:off x="1440218" y="112740"/>
              <a:ext cx="128614" cy="120686"/>
            </a:xfrm>
            <a:custGeom>
              <a:avLst/>
              <a:gdLst/>
              <a:ahLst/>
              <a:cxnLst/>
              <a:rect l="l" t="t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857;p5"/>
            <p:cNvSpPr/>
            <p:nvPr/>
          </p:nvSpPr>
          <p:spPr>
            <a:xfrm>
              <a:off x="1275083" y="395400"/>
              <a:ext cx="15878" cy="117510"/>
            </a:xfrm>
            <a:custGeom>
              <a:avLst/>
              <a:gdLst/>
              <a:ahLst/>
              <a:cxnLst/>
              <a:rect l="l" t="t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858;p5"/>
            <p:cNvSpPr/>
            <p:nvPr/>
          </p:nvSpPr>
          <p:spPr>
            <a:xfrm>
              <a:off x="519273" y="15873"/>
              <a:ext cx="128614" cy="119099"/>
            </a:xfrm>
            <a:custGeom>
              <a:avLst/>
              <a:gdLst/>
              <a:ahLst/>
              <a:cxnLst/>
              <a:rect l="l" t="t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859;p5"/>
            <p:cNvSpPr/>
            <p:nvPr/>
          </p:nvSpPr>
          <p:spPr>
            <a:xfrm>
              <a:off x="1311603" y="416043"/>
              <a:ext cx="46048" cy="25408"/>
            </a:xfrm>
            <a:custGeom>
              <a:avLst/>
              <a:gdLst/>
              <a:ahLst/>
              <a:cxnLst/>
              <a:rect l="l" t="t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860;p5"/>
            <p:cNvSpPr/>
            <p:nvPr/>
          </p:nvSpPr>
          <p:spPr>
            <a:xfrm>
              <a:off x="682820" y="323940"/>
              <a:ext cx="34932" cy="52404"/>
            </a:xfrm>
            <a:custGeom>
              <a:avLst/>
              <a:gdLst/>
              <a:ahLst/>
              <a:cxnLst/>
              <a:rect l="l" t="t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861;p5"/>
            <p:cNvSpPr/>
            <p:nvPr/>
          </p:nvSpPr>
          <p:spPr>
            <a:xfrm>
              <a:off x="565320" y="71452"/>
              <a:ext cx="38108" cy="44463"/>
            </a:xfrm>
            <a:custGeom>
              <a:avLst/>
              <a:gdLst/>
              <a:ahLst/>
              <a:cxnLst/>
              <a:rect l="l" t="t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862;p5"/>
            <p:cNvSpPr/>
            <p:nvPr/>
          </p:nvSpPr>
          <p:spPr>
            <a:xfrm>
              <a:off x="774914" y="274713"/>
              <a:ext cx="111149" cy="122274"/>
            </a:xfrm>
            <a:custGeom>
              <a:avLst/>
              <a:gdLst/>
              <a:ahLst/>
              <a:cxnLst/>
              <a:rect l="l" t="t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863;p5"/>
            <p:cNvSpPr/>
            <p:nvPr/>
          </p:nvSpPr>
          <p:spPr>
            <a:xfrm>
              <a:off x="603428" y="152439"/>
              <a:ext cx="15878" cy="115923"/>
            </a:xfrm>
            <a:custGeom>
              <a:avLst/>
              <a:gdLst/>
              <a:ahLst/>
              <a:cxnLst/>
              <a:rect l="l" t="t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864;p5"/>
            <p:cNvSpPr/>
            <p:nvPr/>
          </p:nvSpPr>
          <p:spPr>
            <a:xfrm>
              <a:off x="632009" y="276301"/>
              <a:ext cx="130203" cy="127038"/>
            </a:xfrm>
            <a:custGeom>
              <a:avLst/>
              <a:gdLst/>
              <a:ahLst/>
              <a:cxnLst/>
              <a:rect l="l" t="t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865;p5"/>
            <p:cNvSpPr/>
            <p:nvPr/>
          </p:nvSpPr>
          <p:spPr>
            <a:xfrm>
              <a:off x="967043" y="319177"/>
              <a:ext cx="38108" cy="34935"/>
            </a:xfrm>
            <a:custGeom>
              <a:avLst/>
              <a:gdLst/>
              <a:ahLst/>
              <a:cxnLst/>
              <a:rect l="l" t="t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866;p5"/>
            <p:cNvSpPr/>
            <p:nvPr/>
          </p:nvSpPr>
          <p:spPr>
            <a:xfrm>
              <a:off x="819373" y="319177"/>
              <a:ext cx="49223" cy="44463"/>
            </a:xfrm>
            <a:custGeom>
              <a:avLst/>
              <a:gdLst/>
              <a:ahLst/>
              <a:cxnLst/>
              <a:rect l="l" t="t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867;p5"/>
            <p:cNvSpPr/>
            <p:nvPr/>
          </p:nvSpPr>
          <p:spPr>
            <a:xfrm>
              <a:off x="1040083" y="446215"/>
              <a:ext cx="38108" cy="33347"/>
            </a:xfrm>
            <a:custGeom>
              <a:avLst/>
              <a:gdLst/>
              <a:ahLst/>
              <a:cxnLst/>
              <a:rect l="l" t="t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868;p5"/>
            <p:cNvSpPr/>
            <p:nvPr/>
          </p:nvSpPr>
          <p:spPr>
            <a:xfrm>
              <a:off x="913056" y="268362"/>
              <a:ext cx="128614" cy="120686"/>
            </a:xfrm>
            <a:custGeom>
              <a:avLst/>
              <a:gdLst/>
              <a:ahLst/>
              <a:cxnLst/>
              <a:rect l="l" t="t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9" name="Google Shape;869;p5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5"/>
          <p:cNvSpPr txBox="1">
            <a:spLocks noGrp="1"/>
          </p:cNvSpPr>
          <p:nvPr>
            <p:ph type="body" idx="1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✖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88" name="Google Shape;871;p5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57027BDB-061E-40D9-8FB8-7A503F8F40AA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682396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3;p6"/>
          <p:cNvGrpSpPr>
            <a:grpSpLocks/>
          </p:cNvGrpSpPr>
          <p:nvPr/>
        </p:nvGrpSpPr>
        <p:grpSpPr bwMode="auto">
          <a:xfrm>
            <a:off x="1841500" y="4540250"/>
            <a:ext cx="1109663" cy="612775"/>
            <a:chOff x="1003176" y="4540815"/>
            <a:chExt cx="1110494" cy="612269"/>
          </a:xfrm>
        </p:grpSpPr>
        <p:sp>
          <p:nvSpPr>
            <p:cNvPr id="6" name="Google Shape;874;p6"/>
            <p:cNvSpPr>
              <a:spLocks/>
            </p:cNvSpPr>
            <p:nvPr/>
          </p:nvSpPr>
          <p:spPr bwMode="auto">
            <a:xfrm>
              <a:off x="1003176" y="4540815"/>
              <a:ext cx="1110494" cy="612269"/>
            </a:xfrm>
            <a:custGeom>
              <a:avLst/>
              <a:gdLst>
                <a:gd name="T0" fmla="*/ 2147483647 w 22289"/>
                <a:gd name="T1" fmla="*/ 2147483647 h 12289"/>
                <a:gd name="T2" fmla="*/ 2147483647 w 22289"/>
                <a:gd name="T3" fmla="*/ 2147483647 h 12289"/>
                <a:gd name="T4" fmla="*/ 2147483647 w 22289"/>
                <a:gd name="T5" fmla="*/ 2147483647 h 12289"/>
                <a:gd name="T6" fmla="*/ 2147483647 w 22289"/>
                <a:gd name="T7" fmla="*/ 2147483647 h 12289"/>
                <a:gd name="T8" fmla="*/ 2147483647 w 22289"/>
                <a:gd name="T9" fmla="*/ 2147483647 h 12289"/>
                <a:gd name="T10" fmla="*/ 2147483647 w 22289"/>
                <a:gd name="T11" fmla="*/ 2147483647 h 12289"/>
                <a:gd name="T12" fmla="*/ 2147483647 w 22289"/>
                <a:gd name="T13" fmla="*/ 2147483647 h 12289"/>
                <a:gd name="T14" fmla="*/ 2147483647 w 22289"/>
                <a:gd name="T15" fmla="*/ 2147483647 h 12289"/>
                <a:gd name="T16" fmla="*/ 2147483647 w 22289"/>
                <a:gd name="T17" fmla="*/ 2147483647 h 12289"/>
                <a:gd name="T18" fmla="*/ 2147483647 w 22289"/>
                <a:gd name="T19" fmla="*/ 2147483647 h 12289"/>
                <a:gd name="T20" fmla="*/ 0 w 22289"/>
                <a:gd name="T21" fmla="*/ 2147483647 h 12289"/>
                <a:gd name="T22" fmla="*/ 2147483647 w 22289"/>
                <a:gd name="T23" fmla="*/ 2147483647 h 12289"/>
                <a:gd name="T24" fmla="*/ 2147483647 w 22289"/>
                <a:gd name="T25" fmla="*/ 2147483647 h 12289"/>
                <a:gd name="T26" fmla="*/ 2147483647 w 22289"/>
                <a:gd name="T27" fmla="*/ 2147483647 h 12289"/>
                <a:gd name="T28" fmla="*/ 2147483647 w 22289"/>
                <a:gd name="T29" fmla="*/ 2147483647 h 12289"/>
                <a:gd name="T30" fmla="*/ 2147483647 w 22289"/>
                <a:gd name="T31" fmla="*/ 2147483647 h 12289"/>
                <a:gd name="T32" fmla="*/ 2147483647 w 22289"/>
                <a:gd name="T33" fmla="*/ 2147483647 h 12289"/>
                <a:gd name="T34" fmla="*/ 2147483647 w 22289"/>
                <a:gd name="T35" fmla="*/ 2147483647 h 12289"/>
                <a:gd name="T36" fmla="*/ 2147483647 w 22289"/>
                <a:gd name="T37" fmla="*/ 2147483647 h 12289"/>
                <a:gd name="T38" fmla="*/ 2147483647 w 22289"/>
                <a:gd name="T39" fmla="*/ 2147483647 h 12289"/>
                <a:gd name="T40" fmla="*/ 2147483647 w 22289"/>
                <a:gd name="T41" fmla="*/ 2147483647 h 12289"/>
                <a:gd name="T42" fmla="*/ 2147483647 w 22289"/>
                <a:gd name="T43" fmla="*/ 2147483647 h 12289"/>
                <a:gd name="T44" fmla="*/ 2147483647 w 22289"/>
                <a:gd name="T45" fmla="*/ 2147483647 h 12289"/>
                <a:gd name="T46" fmla="*/ 2147483647 w 22289"/>
                <a:gd name="T47" fmla="*/ 2147483647 h 12289"/>
                <a:gd name="T48" fmla="*/ 2147483647 w 22289"/>
                <a:gd name="T49" fmla="*/ 2147483647 h 12289"/>
                <a:gd name="T50" fmla="*/ 2147483647 w 22289"/>
                <a:gd name="T51" fmla="*/ 2147483647 h 12289"/>
                <a:gd name="T52" fmla="*/ 2147483647 w 22289"/>
                <a:gd name="T53" fmla="*/ 2147483647 h 12289"/>
                <a:gd name="T54" fmla="*/ 2147483647 w 22289"/>
                <a:gd name="T55" fmla="*/ 2147483647 h 12289"/>
                <a:gd name="T56" fmla="*/ 2147483647 w 22289"/>
                <a:gd name="T57" fmla="*/ 2147483647 h 12289"/>
                <a:gd name="T58" fmla="*/ 2147483647 w 22289"/>
                <a:gd name="T59" fmla="*/ 2147483647 h 12289"/>
                <a:gd name="T60" fmla="*/ 2147483647 w 22289"/>
                <a:gd name="T61" fmla="*/ 2147483647 h 12289"/>
                <a:gd name="T62" fmla="*/ 2147483647 w 22289"/>
                <a:gd name="T63" fmla="*/ 2147483647 h 12289"/>
                <a:gd name="T64" fmla="*/ 2147483647 w 22289"/>
                <a:gd name="T65" fmla="*/ 2147483647 h 12289"/>
                <a:gd name="T66" fmla="*/ 2147483647 w 22289"/>
                <a:gd name="T67" fmla="*/ 2147483647 h 12289"/>
                <a:gd name="T68" fmla="*/ 2147483647 w 22289"/>
                <a:gd name="T69" fmla="*/ 2147483647 h 12289"/>
                <a:gd name="T70" fmla="*/ 2147483647 w 22289"/>
                <a:gd name="T71" fmla="*/ 2147483647 h 12289"/>
                <a:gd name="T72" fmla="*/ 2147483647 w 22289"/>
                <a:gd name="T73" fmla="*/ 2147483647 h 12289"/>
                <a:gd name="T74" fmla="*/ 2147483647 w 22289"/>
                <a:gd name="T75" fmla="*/ 2147483647 h 12289"/>
                <a:gd name="T76" fmla="*/ 2147483647 w 22289"/>
                <a:gd name="T77" fmla="*/ 2147483647 h 12289"/>
                <a:gd name="T78" fmla="*/ 2147483647 w 22289"/>
                <a:gd name="T79" fmla="*/ 2147483647 h 12289"/>
                <a:gd name="T80" fmla="*/ 2147483647 w 22289"/>
                <a:gd name="T81" fmla="*/ 2147483647 h 12289"/>
                <a:gd name="T82" fmla="*/ 2147483647 w 22289"/>
                <a:gd name="T83" fmla="*/ 2147483647 h 12289"/>
                <a:gd name="T84" fmla="*/ 2147483647 w 22289"/>
                <a:gd name="T85" fmla="*/ 2147483647 h 12289"/>
                <a:gd name="T86" fmla="*/ 2147483647 w 22289"/>
                <a:gd name="T87" fmla="*/ 2147483647 h 12289"/>
                <a:gd name="T88" fmla="*/ 2147483647 w 22289"/>
                <a:gd name="T89" fmla="*/ 2147483647 h 12289"/>
                <a:gd name="T90" fmla="*/ 2147483647 w 22289"/>
                <a:gd name="T91" fmla="*/ 2147483647 h 12289"/>
                <a:gd name="T92" fmla="*/ 2147483647 w 22289"/>
                <a:gd name="T93" fmla="*/ 2147483647 h 12289"/>
                <a:gd name="T94" fmla="*/ 2147483647 w 22289"/>
                <a:gd name="T95" fmla="*/ 2147483647 h 12289"/>
                <a:gd name="T96" fmla="*/ 2147483647 w 22289"/>
                <a:gd name="T97" fmla="*/ 2147483647 h 12289"/>
                <a:gd name="T98" fmla="*/ 2147483647 w 22289"/>
                <a:gd name="T99" fmla="*/ 2147483647 h 12289"/>
                <a:gd name="T100" fmla="*/ 2147483647 w 22289"/>
                <a:gd name="T101" fmla="*/ 2147483647 h 12289"/>
                <a:gd name="T102" fmla="*/ 2147483647 w 22289"/>
                <a:gd name="T103" fmla="*/ 2147483647 h 1228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lnTo>
                    <a:pt x="11414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" name="Google Shape;875;p6"/>
            <p:cNvSpPr>
              <a:spLocks/>
            </p:cNvSpPr>
            <p:nvPr/>
          </p:nvSpPr>
          <p:spPr bwMode="auto">
            <a:xfrm>
              <a:off x="1058529" y="4589442"/>
              <a:ext cx="471371" cy="375811"/>
            </a:xfrm>
            <a:custGeom>
              <a:avLst/>
              <a:gdLst>
                <a:gd name="T0" fmla="*/ 2147483647 w 9461"/>
                <a:gd name="T1" fmla="*/ 2147483647 h 7543"/>
                <a:gd name="T2" fmla="*/ 2147483647 w 9461"/>
                <a:gd name="T3" fmla="*/ 2147483647 h 7543"/>
                <a:gd name="T4" fmla="*/ 2147483647 w 9461"/>
                <a:gd name="T5" fmla="*/ 2147483647 h 7543"/>
                <a:gd name="T6" fmla="*/ 2147483647 w 9461"/>
                <a:gd name="T7" fmla="*/ 2147483647 h 7543"/>
                <a:gd name="T8" fmla="*/ 2147483647 w 9461"/>
                <a:gd name="T9" fmla="*/ 2147483647 h 7543"/>
                <a:gd name="T10" fmla="*/ 2147483647 w 9461"/>
                <a:gd name="T11" fmla="*/ 2147483647 h 7543"/>
                <a:gd name="T12" fmla="*/ 2147483647 w 9461"/>
                <a:gd name="T13" fmla="*/ 2147483647 h 7543"/>
                <a:gd name="T14" fmla="*/ 2147483647 w 9461"/>
                <a:gd name="T15" fmla="*/ 2147483647 h 7543"/>
                <a:gd name="T16" fmla="*/ 2147483647 w 9461"/>
                <a:gd name="T17" fmla="*/ 2147483647 h 7543"/>
                <a:gd name="T18" fmla="*/ 2147483647 w 9461"/>
                <a:gd name="T19" fmla="*/ 2147483647 h 7543"/>
                <a:gd name="T20" fmla="*/ 2147483647 w 9461"/>
                <a:gd name="T21" fmla="*/ 2147483647 h 7543"/>
                <a:gd name="T22" fmla="*/ 2147483647 w 9461"/>
                <a:gd name="T23" fmla="*/ 2147483647 h 7543"/>
                <a:gd name="T24" fmla="*/ 2147483647 w 9461"/>
                <a:gd name="T25" fmla="*/ 2147483647 h 7543"/>
                <a:gd name="T26" fmla="*/ 2147483647 w 9461"/>
                <a:gd name="T27" fmla="*/ 2147483647 h 7543"/>
                <a:gd name="T28" fmla="*/ 2147483647 w 9461"/>
                <a:gd name="T29" fmla="*/ 2147483647 h 7543"/>
                <a:gd name="T30" fmla="*/ 2147483647 w 9461"/>
                <a:gd name="T31" fmla="*/ 2147483647 h 7543"/>
                <a:gd name="T32" fmla="*/ 2147483647 w 9461"/>
                <a:gd name="T33" fmla="*/ 2147483647 h 7543"/>
                <a:gd name="T34" fmla="*/ 2147483647 w 9461"/>
                <a:gd name="T35" fmla="*/ 2147483647 h 7543"/>
                <a:gd name="T36" fmla="*/ 2147483647 w 9461"/>
                <a:gd name="T37" fmla="*/ 2147483647 h 7543"/>
                <a:gd name="T38" fmla="*/ 2147483647 w 9461"/>
                <a:gd name="T39" fmla="*/ 2147483647 h 7543"/>
                <a:gd name="T40" fmla="*/ 2147483647 w 9461"/>
                <a:gd name="T41" fmla="*/ 2147483647 h 7543"/>
                <a:gd name="T42" fmla="*/ 2147483647 w 9461"/>
                <a:gd name="T43" fmla="*/ 2147483647 h 7543"/>
                <a:gd name="T44" fmla="*/ 2147483647 w 9461"/>
                <a:gd name="T45" fmla="*/ 2147483647 h 7543"/>
                <a:gd name="T46" fmla="*/ 2147483647 w 9461"/>
                <a:gd name="T47" fmla="*/ 2147483647 h 7543"/>
                <a:gd name="T48" fmla="*/ 2147483647 w 9461"/>
                <a:gd name="T49" fmla="*/ 2147483647 h 7543"/>
                <a:gd name="T50" fmla="*/ 2147483647 w 9461"/>
                <a:gd name="T51" fmla="*/ 2147483647 h 7543"/>
                <a:gd name="T52" fmla="*/ 2147483647 w 9461"/>
                <a:gd name="T53" fmla="*/ 2147483647 h 7543"/>
                <a:gd name="T54" fmla="*/ 2147483647 w 9461"/>
                <a:gd name="T55" fmla="*/ 2147483647 h 7543"/>
                <a:gd name="T56" fmla="*/ 2147483647 w 9461"/>
                <a:gd name="T57" fmla="*/ 2147483647 h 7543"/>
                <a:gd name="T58" fmla="*/ 2147483647 w 9461"/>
                <a:gd name="T59" fmla="*/ 2147483647 h 7543"/>
                <a:gd name="T60" fmla="*/ 2147483647 w 9461"/>
                <a:gd name="T61" fmla="*/ 2147483647 h 7543"/>
                <a:gd name="T62" fmla="*/ 2147483647 w 9461"/>
                <a:gd name="T63" fmla="*/ 2147483647 h 7543"/>
                <a:gd name="T64" fmla="*/ 2147483647 w 9461"/>
                <a:gd name="T65" fmla="*/ 2147483647 h 7543"/>
                <a:gd name="T66" fmla="*/ 2147483647 w 9461"/>
                <a:gd name="T67" fmla="*/ 2147483647 h 7543"/>
                <a:gd name="T68" fmla="*/ 2147483647 w 9461"/>
                <a:gd name="T69" fmla="*/ 2147483647 h 7543"/>
                <a:gd name="T70" fmla="*/ 2147483647 w 9461"/>
                <a:gd name="T71" fmla="*/ 2147483647 h 7543"/>
                <a:gd name="T72" fmla="*/ 2147483647 w 9461"/>
                <a:gd name="T73" fmla="*/ 2147483647 h 7543"/>
                <a:gd name="T74" fmla="*/ 2147483647 w 9461"/>
                <a:gd name="T75" fmla="*/ 2147483647 h 7543"/>
                <a:gd name="T76" fmla="*/ 2147483647 w 9461"/>
                <a:gd name="T77" fmla="*/ 2147483647 h 7543"/>
                <a:gd name="T78" fmla="*/ 2147483647 w 9461"/>
                <a:gd name="T79" fmla="*/ 2147483647 h 7543"/>
                <a:gd name="T80" fmla="*/ 0 w 9461"/>
                <a:gd name="T81" fmla="*/ 2147483647 h 7543"/>
                <a:gd name="T82" fmla="*/ 2147483647 w 9461"/>
                <a:gd name="T83" fmla="*/ 2147483647 h 7543"/>
                <a:gd name="T84" fmla="*/ 2147483647 w 9461"/>
                <a:gd name="T85" fmla="*/ 2147483647 h 7543"/>
                <a:gd name="T86" fmla="*/ 2147483647 w 9461"/>
                <a:gd name="T87" fmla="*/ 2147483647 h 7543"/>
                <a:gd name="T88" fmla="*/ 2147483647 w 9461"/>
                <a:gd name="T89" fmla="*/ 2147483647 h 7543"/>
                <a:gd name="T90" fmla="*/ 2147483647 w 9461"/>
                <a:gd name="T91" fmla="*/ 2147483647 h 7543"/>
                <a:gd name="T92" fmla="*/ 2147483647 w 9461"/>
                <a:gd name="T93" fmla="*/ 2147483647 h 7543"/>
                <a:gd name="T94" fmla="*/ 2147483647 w 9461"/>
                <a:gd name="T95" fmla="*/ 2147483647 h 7543"/>
                <a:gd name="T96" fmla="*/ 2147483647 w 9461"/>
                <a:gd name="T97" fmla="*/ 2147483647 h 7543"/>
                <a:gd name="T98" fmla="*/ 2147483647 w 9461"/>
                <a:gd name="T99" fmla="*/ 2147483647 h 7543"/>
                <a:gd name="T100" fmla="*/ 2147483647 w 9461"/>
                <a:gd name="T101" fmla="*/ 2147483647 h 7543"/>
                <a:gd name="T102" fmla="*/ 2147483647 w 9461"/>
                <a:gd name="T103" fmla="*/ 2147483647 h 7543"/>
                <a:gd name="T104" fmla="*/ 2147483647 w 9461"/>
                <a:gd name="T105" fmla="*/ 2147483647 h 7543"/>
                <a:gd name="T106" fmla="*/ 2147483647 w 9461"/>
                <a:gd name="T107" fmla="*/ 2147483647 h 75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lnTo>
                    <a:pt x="4882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" name="Google Shape;876;p6"/>
            <p:cNvSpPr>
              <a:spLocks/>
            </p:cNvSpPr>
            <p:nvPr/>
          </p:nvSpPr>
          <p:spPr bwMode="auto">
            <a:xfrm>
              <a:off x="1625509" y="4780661"/>
              <a:ext cx="427776" cy="372423"/>
            </a:xfrm>
            <a:custGeom>
              <a:avLst/>
              <a:gdLst>
                <a:gd name="T0" fmla="*/ 2147483647 w 8586"/>
                <a:gd name="T1" fmla="*/ 2147483647 h 7475"/>
                <a:gd name="T2" fmla="*/ 2147483647 w 8586"/>
                <a:gd name="T3" fmla="*/ 2147483647 h 7475"/>
                <a:gd name="T4" fmla="*/ 2147483647 w 8586"/>
                <a:gd name="T5" fmla="*/ 2147483647 h 7475"/>
                <a:gd name="T6" fmla="*/ 2147483647 w 8586"/>
                <a:gd name="T7" fmla="*/ 2147483647 h 7475"/>
                <a:gd name="T8" fmla="*/ 2147483647 w 8586"/>
                <a:gd name="T9" fmla="*/ 2147483647 h 7475"/>
                <a:gd name="T10" fmla="*/ 2147483647 w 8586"/>
                <a:gd name="T11" fmla="*/ 2147483647 h 7475"/>
                <a:gd name="T12" fmla="*/ 2147483647 w 8586"/>
                <a:gd name="T13" fmla="*/ 2147483647 h 7475"/>
                <a:gd name="T14" fmla="*/ 2147483647 w 8586"/>
                <a:gd name="T15" fmla="*/ 2147483647 h 7475"/>
                <a:gd name="T16" fmla="*/ 2147483647 w 8586"/>
                <a:gd name="T17" fmla="*/ 2147483647 h 7475"/>
                <a:gd name="T18" fmla="*/ 2147483647 w 8586"/>
                <a:gd name="T19" fmla="*/ 2147483647 h 7475"/>
                <a:gd name="T20" fmla="*/ 2147483647 w 8586"/>
                <a:gd name="T21" fmla="*/ 2147483647 h 7475"/>
                <a:gd name="T22" fmla="*/ 2147483647 w 8586"/>
                <a:gd name="T23" fmla="*/ 2147483647 h 7475"/>
                <a:gd name="T24" fmla="*/ 2147483647 w 8586"/>
                <a:gd name="T25" fmla="*/ 2147483647 h 7475"/>
                <a:gd name="T26" fmla="*/ 2147483647 w 8586"/>
                <a:gd name="T27" fmla="*/ 2147483647 h 7475"/>
                <a:gd name="T28" fmla="*/ 2147483647 w 8586"/>
                <a:gd name="T29" fmla="*/ 2147483647 h 7475"/>
                <a:gd name="T30" fmla="*/ 2147483647 w 8586"/>
                <a:gd name="T31" fmla="*/ 2147483647 h 7475"/>
                <a:gd name="T32" fmla="*/ 2147483647 w 8586"/>
                <a:gd name="T33" fmla="*/ 2147483647 h 7475"/>
                <a:gd name="T34" fmla="*/ 2147483647 w 8586"/>
                <a:gd name="T35" fmla="*/ 2147483647 h 7475"/>
                <a:gd name="T36" fmla="*/ 2147483647 w 8586"/>
                <a:gd name="T37" fmla="*/ 2147483647 h 7475"/>
                <a:gd name="T38" fmla="*/ 2147483647 w 8586"/>
                <a:gd name="T39" fmla="*/ 2147483647 h 7475"/>
                <a:gd name="T40" fmla="*/ 2147483647 w 8586"/>
                <a:gd name="T41" fmla="*/ 2147483647 h 7475"/>
                <a:gd name="T42" fmla="*/ 2147483647 w 8586"/>
                <a:gd name="T43" fmla="*/ 2147483647 h 7475"/>
                <a:gd name="T44" fmla="*/ 0 w 8586"/>
                <a:gd name="T45" fmla="*/ 2147483647 h 7475"/>
                <a:gd name="T46" fmla="*/ 2147483647 w 8586"/>
                <a:gd name="T47" fmla="*/ 2147483647 h 7475"/>
                <a:gd name="T48" fmla="*/ 2147483647 w 8586"/>
                <a:gd name="T49" fmla="*/ 2147483647 h 7475"/>
                <a:gd name="T50" fmla="*/ 2147483647 w 8586"/>
                <a:gd name="T51" fmla="*/ 2147483647 h 7475"/>
                <a:gd name="T52" fmla="*/ 2147483647 w 8586"/>
                <a:gd name="T53" fmla="*/ 2147483647 h 7475"/>
                <a:gd name="T54" fmla="*/ 2147483647 w 8586"/>
                <a:gd name="T55" fmla="*/ 2147483647 h 7475"/>
                <a:gd name="T56" fmla="*/ 2147483647 w 8586"/>
                <a:gd name="T57" fmla="*/ 2147483647 h 7475"/>
                <a:gd name="T58" fmla="*/ 2147483647 w 8586"/>
                <a:gd name="T59" fmla="*/ 2147483647 h 7475"/>
                <a:gd name="T60" fmla="*/ 2147483647 w 8586"/>
                <a:gd name="T61" fmla="*/ 2147483647 h 7475"/>
                <a:gd name="T62" fmla="*/ 2147483647 w 8586"/>
                <a:gd name="T63" fmla="*/ 2147483647 h 7475"/>
                <a:gd name="T64" fmla="*/ 2147483647 w 8586"/>
                <a:gd name="T65" fmla="*/ 2147483647 h 7475"/>
                <a:gd name="T66" fmla="*/ 2147483647 w 8586"/>
                <a:gd name="T67" fmla="*/ 2147483647 h 7475"/>
                <a:gd name="T68" fmla="*/ 2147483647 w 8586"/>
                <a:gd name="T69" fmla="*/ 2147483647 h 7475"/>
                <a:gd name="T70" fmla="*/ 2147483647 w 8586"/>
                <a:gd name="T71" fmla="*/ 2147483647 h 7475"/>
                <a:gd name="T72" fmla="*/ 2147483647 w 8586"/>
                <a:gd name="T73" fmla="*/ 2147483647 h 7475"/>
                <a:gd name="T74" fmla="*/ 2147483647 w 8586"/>
                <a:gd name="T75" fmla="*/ 2147483647 h 7475"/>
                <a:gd name="T76" fmla="*/ 2147483647 w 8586"/>
                <a:gd name="T77" fmla="*/ 2147483647 h 7475"/>
                <a:gd name="T78" fmla="*/ 2147483647 w 8586"/>
                <a:gd name="T79" fmla="*/ 2147483647 h 7475"/>
                <a:gd name="T80" fmla="*/ 2147483647 w 8586"/>
                <a:gd name="T81" fmla="*/ 2147483647 h 7475"/>
                <a:gd name="T82" fmla="*/ 2147483647 w 8586"/>
                <a:gd name="T83" fmla="*/ 2147483647 h 7475"/>
                <a:gd name="T84" fmla="*/ 2147483647 w 8586"/>
                <a:gd name="T85" fmla="*/ 2147483647 h 7475"/>
                <a:gd name="T86" fmla="*/ 2147483647 w 8586"/>
                <a:gd name="T87" fmla="*/ 2147483647 h 7475"/>
                <a:gd name="T88" fmla="*/ 2147483647 w 8586"/>
                <a:gd name="T89" fmla="*/ 2147483647 h 7475"/>
                <a:gd name="T90" fmla="*/ 2147483647 w 8586"/>
                <a:gd name="T91" fmla="*/ 2147483647 h 7475"/>
                <a:gd name="T92" fmla="*/ 2147483647 w 8586"/>
                <a:gd name="T93" fmla="*/ 2147483647 h 7475"/>
                <a:gd name="T94" fmla="*/ 2147483647 w 8586"/>
                <a:gd name="T95" fmla="*/ 2147483647 h 7475"/>
                <a:gd name="T96" fmla="*/ 2147483647 w 8586"/>
                <a:gd name="T97" fmla="*/ 2147483647 h 7475"/>
                <a:gd name="T98" fmla="*/ 2147483647 w 8586"/>
                <a:gd name="T99" fmla="*/ 2147483647 h 7475"/>
                <a:gd name="T100" fmla="*/ 2147483647 w 8586"/>
                <a:gd name="T101" fmla="*/ 2147483647 h 7475"/>
                <a:gd name="T102" fmla="*/ 2147483647 w 8586"/>
                <a:gd name="T103" fmla="*/ 2147483647 h 7475"/>
                <a:gd name="T104" fmla="*/ 2147483647 w 8586"/>
                <a:gd name="T105" fmla="*/ 2147483647 h 7475"/>
                <a:gd name="T106" fmla="*/ 2147483647 w 8586"/>
                <a:gd name="T107" fmla="*/ 2147483647 h 7475"/>
                <a:gd name="T108" fmla="*/ 2147483647 w 8586"/>
                <a:gd name="T109" fmla="*/ 2147483647 h 7475"/>
                <a:gd name="T110" fmla="*/ 2147483647 w 8586"/>
                <a:gd name="T111" fmla="*/ 2147483647 h 7475"/>
                <a:gd name="T112" fmla="*/ 2147483647 w 8586"/>
                <a:gd name="T113" fmla="*/ 2147483647 h 7475"/>
                <a:gd name="T114" fmla="*/ 2147483647 w 8586"/>
                <a:gd name="T115" fmla="*/ 2147483647 h 7475"/>
                <a:gd name="T116" fmla="*/ 2147483647 w 8586"/>
                <a:gd name="T117" fmla="*/ 2147483647 h 7475"/>
                <a:gd name="T118" fmla="*/ 2147483647 w 8586"/>
                <a:gd name="T119" fmla="*/ 2147483647 h 7475"/>
                <a:gd name="T120" fmla="*/ 2147483647 w 8586"/>
                <a:gd name="T121" fmla="*/ 2147483647 h 74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lnTo>
                    <a:pt x="1582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lnTo>
                    <a:pt x="121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9" name="Google Shape;877;p6"/>
          <p:cNvGrpSpPr>
            <a:grpSpLocks/>
          </p:cNvGrpSpPr>
          <p:nvPr/>
        </p:nvGrpSpPr>
        <p:grpSpPr bwMode="auto">
          <a:xfrm>
            <a:off x="342900" y="4183063"/>
            <a:ext cx="368300" cy="728662"/>
            <a:chOff x="342281" y="4183488"/>
            <a:chExt cx="369035" cy="728056"/>
          </a:xfrm>
        </p:grpSpPr>
        <p:sp>
          <p:nvSpPr>
            <p:cNvPr id="10" name="Google Shape;878;p6"/>
            <p:cNvSpPr>
              <a:spLocks/>
            </p:cNvSpPr>
            <p:nvPr/>
          </p:nvSpPr>
          <p:spPr bwMode="auto">
            <a:xfrm>
              <a:off x="385875" y="4691777"/>
              <a:ext cx="77225" cy="211397"/>
            </a:xfrm>
            <a:custGeom>
              <a:avLst/>
              <a:gdLst>
                <a:gd name="T0" fmla="*/ 2147483647 w 1550"/>
                <a:gd name="T1" fmla="*/ 0 h 4243"/>
                <a:gd name="T2" fmla="*/ 2147483647 w 1550"/>
                <a:gd name="T3" fmla="*/ 2147483647 h 4243"/>
                <a:gd name="T4" fmla="*/ 2147483647 w 1550"/>
                <a:gd name="T5" fmla="*/ 2147483647 h 4243"/>
                <a:gd name="T6" fmla="*/ 2147483647 w 1550"/>
                <a:gd name="T7" fmla="*/ 2147483647 h 4243"/>
                <a:gd name="T8" fmla="*/ 0 w 1550"/>
                <a:gd name="T9" fmla="*/ 2147483647 h 4243"/>
                <a:gd name="T10" fmla="*/ 0 w 1550"/>
                <a:gd name="T11" fmla="*/ 2147483647 h 4243"/>
                <a:gd name="T12" fmla="*/ 2147483647 w 1550"/>
                <a:gd name="T13" fmla="*/ 2147483647 h 4243"/>
                <a:gd name="T14" fmla="*/ 2147483647 w 1550"/>
                <a:gd name="T15" fmla="*/ 2147483647 h 4243"/>
                <a:gd name="T16" fmla="*/ 2147483647 w 1550"/>
                <a:gd name="T17" fmla="*/ 2147483647 h 4243"/>
                <a:gd name="T18" fmla="*/ 2147483647 w 1550"/>
                <a:gd name="T19" fmla="*/ 2147483647 h 4243"/>
                <a:gd name="T20" fmla="*/ 2147483647 w 1550"/>
                <a:gd name="T21" fmla="*/ 2147483647 h 4243"/>
                <a:gd name="T22" fmla="*/ 2147483647 w 1550"/>
                <a:gd name="T23" fmla="*/ 2147483647 h 4243"/>
                <a:gd name="T24" fmla="*/ 2147483647 w 1550"/>
                <a:gd name="T25" fmla="*/ 2147483647 h 4243"/>
                <a:gd name="T26" fmla="*/ 2147483647 w 1550"/>
                <a:gd name="T27" fmla="*/ 2147483647 h 4243"/>
                <a:gd name="T28" fmla="*/ 2147483647 w 1550"/>
                <a:gd name="T29" fmla="*/ 2147483647 h 4243"/>
                <a:gd name="T30" fmla="*/ 2147483647 w 1550"/>
                <a:gd name="T31" fmla="*/ 2147483647 h 4243"/>
                <a:gd name="T32" fmla="*/ 2147483647 w 1550"/>
                <a:gd name="T33" fmla="*/ 2147483647 h 4243"/>
                <a:gd name="T34" fmla="*/ 2147483647 w 1550"/>
                <a:gd name="T35" fmla="*/ 0 h 42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" name="Google Shape;879;p6"/>
            <p:cNvSpPr>
              <a:spLocks/>
            </p:cNvSpPr>
            <p:nvPr/>
          </p:nvSpPr>
          <p:spPr bwMode="auto">
            <a:xfrm>
              <a:off x="560304" y="4300920"/>
              <a:ext cx="129240" cy="83951"/>
            </a:xfrm>
            <a:custGeom>
              <a:avLst/>
              <a:gdLst>
                <a:gd name="T0" fmla="*/ 2147483647 w 2594"/>
                <a:gd name="T1" fmla="*/ 2147483647 h 1685"/>
                <a:gd name="T2" fmla="*/ 2147483647 w 2594"/>
                <a:gd name="T3" fmla="*/ 2147483647 h 1685"/>
                <a:gd name="T4" fmla="*/ 2147483647 w 2594"/>
                <a:gd name="T5" fmla="*/ 2147483647 h 1685"/>
                <a:gd name="T6" fmla="*/ 2147483647 w 2594"/>
                <a:gd name="T7" fmla="*/ 2147483647 h 1685"/>
                <a:gd name="T8" fmla="*/ 2147483647 w 2594"/>
                <a:gd name="T9" fmla="*/ 2147483647 h 1685"/>
                <a:gd name="T10" fmla="*/ 2147483647 w 2594"/>
                <a:gd name="T11" fmla="*/ 2147483647 h 1685"/>
                <a:gd name="T12" fmla="*/ 2147483647 w 2594"/>
                <a:gd name="T13" fmla="*/ 2147483647 h 1685"/>
                <a:gd name="T14" fmla="*/ 2147483647 w 2594"/>
                <a:gd name="T15" fmla="*/ 2147483647 h 1685"/>
                <a:gd name="T16" fmla="*/ 2147483647 w 2594"/>
                <a:gd name="T17" fmla="*/ 2147483647 h 1685"/>
                <a:gd name="T18" fmla="*/ 2147483647 w 2594"/>
                <a:gd name="T19" fmla="*/ 2147483647 h 1685"/>
                <a:gd name="T20" fmla="*/ 2147483647 w 2594"/>
                <a:gd name="T21" fmla="*/ 2147483647 h 1685"/>
                <a:gd name="T22" fmla="*/ 2147483647 w 2594"/>
                <a:gd name="T23" fmla="*/ 2147483647 h 1685"/>
                <a:gd name="T24" fmla="*/ 2147483647 w 2594"/>
                <a:gd name="T25" fmla="*/ 2147483647 h 1685"/>
                <a:gd name="T26" fmla="*/ 2147483647 w 2594"/>
                <a:gd name="T27" fmla="*/ 2147483647 h 1685"/>
                <a:gd name="T28" fmla="*/ 2147483647 w 2594"/>
                <a:gd name="T29" fmla="*/ 2147483647 h 1685"/>
                <a:gd name="T30" fmla="*/ 2147483647 w 2594"/>
                <a:gd name="T31" fmla="*/ 2147483647 h 1685"/>
                <a:gd name="T32" fmla="*/ 2147483647 w 2594"/>
                <a:gd name="T33" fmla="*/ 2147483647 h 1685"/>
                <a:gd name="T34" fmla="*/ 2147483647 w 2594"/>
                <a:gd name="T35" fmla="*/ 2147483647 h 1685"/>
                <a:gd name="T36" fmla="*/ 2147483647 w 2594"/>
                <a:gd name="T37" fmla="*/ 2147483647 h 1685"/>
                <a:gd name="T38" fmla="*/ 2147483647 w 2594"/>
                <a:gd name="T39" fmla="*/ 2147483647 h 1685"/>
                <a:gd name="T40" fmla="*/ 2147483647 w 2594"/>
                <a:gd name="T41" fmla="*/ 2147483647 h 1685"/>
                <a:gd name="T42" fmla="*/ 2147483647 w 2594"/>
                <a:gd name="T43" fmla="*/ 2147483647 h 1685"/>
                <a:gd name="T44" fmla="*/ 2147483647 w 2594"/>
                <a:gd name="T45" fmla="*/ 2147483647 h 1685"/>
                <a:gd name="T46" fmla="*/ 2147483647 w 2594"/>
                <a:gd name="T47" fmla="*/ 2147483647 h 1685"/>
                <a:gd name="T48" fmla="*/ 2147483647 w 2594"/>
                <a:gd name="T49" fmla="*/ 2147483647 h 1685"/>
                <a:gd name="T50" fmla="*/ 2147483647 w 2594"/>
                <a:gd name="T51" fmla="*/ 2147483647 h 1685"/>
                <a:gd name="T52" fmla="*/ 2147483647 w 2594"/>
                <a:gd name="T53" fmla="*/ 2147483647 h 1685"/>
                <a:gd name="T54" fmla="*/ 2147483647 w 2594"/>
                <a:gd name="T55" fmla="*/ 2147483647 h 1685"/>
                <a:gd name="T56" fmla="*/ 2147483647 w 2594"/>
                <a:gd name="T57" fmla="*/ 2147483647 h 1685"/>
                <a:gd name="T58" fmla="*/ 2147483647 w 2594"/>
                <a:gd name="T59" fmla="*/ 2147483647 h 1685"/>
                <a:gd name="T60" fmla="*/ 2147483647 w 2594"/>
                <a:gd name="T61" fmla="*/ 2147483647 h 1685"/>
                <a:gd name="T62" fmla="*/ 2147483647 w 2594"/>
                <a:gd name="T63" fmla="*/ 2147483647 h 1685"/>
                <a:gd name="T64" fmla="*/ 2147483647 w 2594"/>
                <a:gd name="T65" fmla="*/ 2147483647 h 1685"/>
                <a:gd name="T66" fmla="*/ 2147483647 w 2594"/>
                <a:gd name="T67" fmla="*/ 2147483647 h 1685"/>
                <a:gd name="T68" fmla="*/ 2147483647 w 2594"/>
                <a:gd name="T69" fmla="*/ 2147483647 h 1685"/>
                <a:gd name="T70" fmla="*/ 2147483647 w 2594"/>
                <a:gd name="T71" fmla="*/ 2147483647 h 1685"/>
                <a:gd name="T72" fmla="*/ 2147483647 w 2594"/>
                <a:gd name="T73" fmla="*/ 2147483647 h 16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" name="Google Shape;880;p6"/>
            <p:cNvSpPr>
              <a:spLocks/>
            </p:cNvSpPr>
            <p:nvPr/>
          </p:nvSpPr>
          <p:spPr bwMode="auto">
            <a:xfrm>
              <a:off x="342281" y="4183488"/>
              <a:ext cx="369035" cy="728056"/>
            </a:xfrm>
            <a:custGeom>
              <a:avLst/>
              <a:gdLst>
                <a:gd name="T0" fmla="*/ 2147483647 w 7407"/>
                <a:gd name="T1" fmla="*/ 2147483647 h 14613"/>
                <a:gd name="T2" fmla="*/ 2147483647 w 7407"/>
                <a:gd name="T3" fmla="*/ 2147483647 h 14613"/>
                <a:gd name="T4" fmla="*/ 2147483647 w 7407"/>
                <a:gd name="T5" fmla="*/ 2147483647 h 14613"/>
                <a:gd name="T6" fmla="*/ 2147483647 w 7407"/>
                <a:gd name="T7" fmla="*/ 2147483647 h 14613"/>
                <a:gd name="T8" fmla="*/ 2147483647 w 7407"/>
                <a:gd name="T9" fmla="*/ 2147483647 h 14613"/>
                <a:gd name="T10" fmla="*/ 2147483647 w 7407"/>
                <a:gd name="T11" fmla="*/ 2147483647 h 14613"/>
                <a:gd name="T12" fmla="*/ 2147483647 w 7407"/>
                <a:gd name="T13" fmla="*/ 2147483647 h 14613"/>
                <a:gd name="T14" fmla="*/ 2147483647 w 7407"/>
                <a:gd name="T15" fmla="*/ 2147483647 h 14613"/>
                <a:gd name="T16" fmla="*/ 2147483647 w 7407"/>
                <a:gd name="T17" fmla="*/ 2147483647 h 14613"/>
                <a:gd name="T18" fmla="*/ 2147483647 w 7407"/>
                <a:gd name="T19" fmla="*/ 2147483647 h 14613"/>
                <a:gd name="T20" fmla="*/ 2147483647 w 7407"/>
                <a:gd name="T21" fmla="*/ 2147483647 h 14613"/>
                <a:gd name="T22" fmla="*/ 2147483647 w 7407"/>
                <a:gd name="T23" fmla="*/ 2147483647 h 14613"/>
                <a:gd name="T24" fmla="*/ 2147483647 w 7407"/>
                <a:gd name="T25" fmla="*/ 2147483647 h 14613"/>
                <a:gd name="T26" fmla="*/ 2147483647 w 7407"/>
                <a:gd name="T27" fmla="*/ 2147483647 h 14613"/>
                <a:gd name="T28" fmla="*/ 2147483647 w 7407"/>
                <a:gd name="T29" fmla="*/ 2147483647 h 14613"/>
                <a:gd name="T30" fmla="*/ 2147483647 w 7407"/>
                <a:gd name="T31" fmla="*/ 2147483647 h 14613"/>
                <a:gd name="T32" fmla="*/ 2147483647 w 7407"/>
                <a:gd name="T33" fmla="*/ 2147483647 h 14613"/>
                <a:gd name="T34" fmla="*/ 2147483647 w 7407"/>
                <a:gd name="T35" fmla="*/ 2147483647 h 14613"/>
                <a:gd name="T36" fmla="*/ 2147483647 w 7407"/>
                <a:gd name="T37" fmla="*/ 2147483647 h 14613"/>
                <a:gd name="T38" fmla="*/ 2147483647 w 7407"/>
                <a:gd name="T39" fmla="*/ 2147483647 h 14613"/>
                <a:gd name="T40" fmla="*/ 2147483647 w 7407"/>
                <a:gd name="T41" fmla="*/ 2147483647 h 14613"/>
                <a:gd name="T42" fmla="*/ 2147483647 w 7407"/>
                <a:gd name="T43" fmla="*/ 2147483647 h 14613"/>
                <a:gd name="T44" fmla="*/ 2147483647 w 7407"/>
                <a:gd name="T45" fmla="*/ 2147483647 h 14613"/>
                <a:gd name="T46" fmla="*/ 2147483647 w 7407"/>
                <a:gd name="T47" fmla="*/ 2147483647 h 14613"/>
                <a:gd name="T48" fmla="*/ 2147483647 w 7407"/>
                <a:gd name="T49" fmla="*/ 2147483647 h 14613"/>
                <a:gd name="T50" fmla="*/ 2147483647 w 7407"/>
                <a:gd name="T51" fmla="*/ 2147483647 h 14613"/>
                <a:gd name="T52" fmla="*/ 2147483647 w 7407"/>
                <a:gd name="T53" fmla="*/ 2147483647 h 14613"/>
                <a:gd name="T54" fmla="*/ 2147483647 w 7407"/>
                <a:gd name="T55" fmla="*/ 2147483647 h 14613"/>
                <a:gd name="T56" fmla="*/ 2147483647 w 7407"/>
                <a:gd name="T57" fmla="*/ 2147483647 h 14613"/>
                <a:gd name="T58" fmla="*/ 2147483647 w 7407"/>
                <a:gd name="T59" fmla="*/ 2147483647 h 14613"/>
                <a:gd name="T60" fmla="*/ 2147483647 w 7407"/>
                <a:gd name="T61" fmla="*/ 2147483647 h 14613"/>
                <a:gd name="T62" fmla="*/ 2147483647 w 7407"/>
                <a:gd name="T63" fmla="*/ 2147483647 h 14613"/>
                <a:gd name="T64" fmla="*/ 2147483647 w 7407"/>
                <a:gd name="T65" fmla="*/ 2147483647 h 14613"/>
                <a:gd name="T66" fmla="*/ 2147483647 w 7407"/>
                <a:gd name="T67" fmla="*/ 2147483647 h 14613"/>
                <a:gd name="T68" fmla="*/ 2147483647 w 7407"/>
                <a:gd name="T69" fmla="*/ 2147483647 h 14613"/>
                <a:gd name="T70" fmla="*/ 2147483647 w 7407"/>
                <a:gd name="T71" fmla="*/ 2147483647 h 14613"/>
                <a:gd name="T72" fmla="*/ 2147483647 w 7407"/>
                <a:gd name="T73" fmla="*/ 2147483647 h 14613"/>
                <a:gd name="T74" fmla="*/ 2147483647 w 7407"/>
                <a:gd name="T75" fmla="*/ 2147483647 h 14613"/>
                <a:gd name="T76" fmla="*/ 2147483647 w 7407"/>
                <a:gd name="T77" fmla="*/ 2147483647 h 14613"/>
                <a:gd name="T78" fmla="*/ 2147483647 w 7407"/>
                <a:gd name="T79" fmla="*/ 2147483647 h 14613"/>
                <a:gd name="T80" fmla="*/ 2147483647 w 7407"/>
                <a:gd name="T81" fmla="*/ 2147483647 h 14613"/>
                <a:gd name="T82" fmla="*/ 2147483647 w 7407"/>
                <a:gd name="T83" fmla="*/ 2147483647 h 14613"/>
                <a:gd name="T84" fmla="*/ 2147483647 w 7407"/>
                <a:gd name="T85" fmla="*/ 2147483647 h 14613"/>
                <a:gd name="T86" fmla="*/ 2147483647 w 7407"/>
                <a:gd name="T87" fmla="*/ 2147483647 h 14613"/>
                <a:gd name="T88" fmla="*/ 2147483647 w 7407"/>
                <a:gd name="T89" fmla="*/ 2147483647 h 14613"/>
                <a:gd name="T90" fmla="*/ 2147483647 w 7407"/>
                <a:gd name="T91" fmla="*/ 2147483647 h 14613"/>
                <a:gd name="T92" fmla="*/ 2147483647 w 7407"/>
                <a:gd name="T93" fmla="*/ 2147483647 h 14613"/>
                <a:gd name="T94" fmla="*/ 2147483647 w 7407"/>
                <a:gd name="T95" fmla="*/ 2147483647 h 14613"/>
                <a:gd name="T96" fmla="*/ 2147483647 w 7407"/>
                <a:gd name="T97" fmla="*/ 2147483647 h 14613"/>
                <a:gd name="T98" fmla="*/ 2147483647 w 7407"/>
                <a:gd name="T99" fmla="*/ 2147483647 h 14613"/>
                <a:gd name="T100" fmla="*/ 2147483647 w 7407"/>
                <a:gd name="T101" fmla="*/ 2147483647 h 14613"/>
                <a:gd name="T102" fmla="*/ 2147483647 w 7407"/>
                <a:gd name="T103" fmla="*/ 2147483647 h 14613"/>
                <a:gd name="T104" fmla="*/ 2147483647 w 7407"/>
                <a:gd name="T105" fmla="*/ 2147483647 h 14613"/>
                <a:gd name="T106" fmla="*/ 2147483647 w 7407"/>
                <a:gd name="T107" fmla="*/ 2147483647 h 14613"/>
                <a:gd name="T108" fmla="*/ 2147483647 w 7407"/>
                <a:gd name="T109" fmla="*/ 2147483647 h 14613"/>
                <a:gd name="T110" fmla="*/ 2147483647 w 7407"/>
                <a:gd name="T111" fmla="*/ 2147483647 h 14613"/>
                <a:gd name="T112" fmla="*/ 2147483647 w 7407"/>
                <a:gd name="T113" fmla="*/ 2147483647 h 1461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lnTo>
                    <a:pt x="599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3" name="Google Shape;881;p6"/>
          <p:cNvGrpSpPr>
            <a:grpSpLocks/>
          </p:cNvGrpSpPr>
          <p:nvPr/>
        </p:nvGrpSpPr>
        <p:grpSpPr bwMode="auto">
          <a:xfrm>
            <a:off x="0" y="1233488"/>
            <a:ext cx="454025" cy="815975"/>
            <a:chOff x="50" y="1232900"/>
            <a:chExt cx="454630" cy="816989"/>
          </a:xfrm>
        </p:grpSpPr>
        <p:sp>
          <p:nvSpPr>
            <p:cNvPr id="14" name="Google Shape;882;p6"/>
            <p:cNvSpPr>
              <a:spLocks/>
            </p:cNvSpPr>
            <p:nvPr/>
          </p:nvSpPr>
          <p:spPr bwMode="auto">
            <a:xfrm>
              <a:off x="50" y="1283221"/>
              <a:ext cx="390907" cy="600560"/>
            </a:xfrm>
            <a:custGeom>
              <a:avLst/>
              <a:gdLst>
                <a:gd name="T0" fmla="*/ 2147483647 w 7846"/>
                <a:gd name="T1" fmla="*/ 2147483647 h 12054"/>
                <a:gd name="T2" fmla="*/ 2147483647 w 7846"/>
                <a:gd name="T3" fmla="*/ 2147483647 h 12054"/>
                <a:gd name="T4" fmla="*/ 2147483647 w 7846"/>
                <a:gd name="T5" fmla="*/ 2147483647 h 12054"/>
                <a:gd name="T6" fmla="*/ 2147483647 w 7846"/>
                <a:gd name="T7" fmla="*/ 2147483647 h 12054"/>
                <a:gd name="T8" fmla="*/ 2147483647 w 7846"/>
                <a:gd name="T9" fmla="*/ 2147483647 h 12054"/>
                <a:gd name="T10" fmla="*/ 2147483647 w 7846"/>
                <a:gd name="T11" fmla="*/ 2147483647 h 12054"/>
                <a:gd name="T12" fmla="*/ 2147483647 w 7846"/>
                <a:gd name="T13" fmla="*/ 2147483647 h 12054"/>
                <a:gd name="T14" fmla="*/ 2147483647 w 7846"/>
                <a:gd name="T15" fmla="*/ 2147483647 h 12054"/>
                <a:gd name="T16" fmla="*/ 2147483647 w 7846"/>
                <a:gd name="T17" fmla="*/ 2147483647 h 12054"/>
                <a:gd name="T18" fmla="*/ 2147483647 w 7846"/>
                <a:gd name="T19" fmla="*/ 2147483647 h 12054"/>
                <a:gd name="T20" fmla="*/ 2147483647 w 7846"/>
                <a:gd name="T21" fmla="*/ 2147483647 h 12054"/>
                <a:gd name="T22" fmla="*/ 2147483647 w 7846"/>
                <a:gd name="T23" fmla="*/ 2147483647 h 12054"/>
                <a:gd name="T24" fmla="*/ 2147483647 w 7846"/>
                <a:gd name="T25" fmla="*/ 2147483647 h 12054"/>
                <a:gd name="T26" fmla="*/ 2147483647 w 7846"/>
                <a:gd name="T27" fmla="*/ 2147483647 h 12054"/>
                <a:gd name="T28" fmla="*/ 2147483647 w 7846"/>
                <a:gd name="T29" fmla="*/ 2147483647 h 12054"/>
                <a:gd name="T30" fmla="*/ 2147483647 w 7846"/>
                <a:gd name="T31" fmla="*/ 2147483647 h 12054"/>
                <a:gd name="T32" fmla="*/ 2147483647 w 7846"/>
                <a:gd name="T33" fmla="*/ 2147483647 h 12054"/>
                <a:gd name="T34" fmla="*/ 2147483647 w 7846"/>
                <a:gd name="T35" fmla="*/ 2147483647 h 12054"/>
                <a:gd name="T36" fmla="*/ 2147483647 w 7846"/>
                <a:gd name="T37" fmla="*/ 2147483647 h 12054"/>
                <a:gd name="T38" fmla="*/ 2147483647 w 7846"/>
                <a:gd name="T39" fmla="*/ 2147483647 h 12054"/>
                <a:gd name="T40" fmla="*/ 2147483647 w 7846"/>
                <a:gd name="T41" fmla="*/ 2147483647 h 12054"/>
                <a:gd name="T42" fmla="*/ 2147483647 w 7846"/>
                <a:gd name="T43" fmla="*/ 2147483647 h 12054"/>
                <a:gd name="T44" fmla="*/ 2147483647 w 7846"/>
                <a:gd name="T45" fmla="*/ 2147483647 h 12054"/>
                <a:gd name="T46" fmla="*/ 2147483647 w 7846"/>
                <a:gd name="T47" fmla="*/ 2147483647 h 12054"/>
                <a:gd name="T48" fmla="*/ 2147483647 w 7846"/>
                <a:gd name="T49" fmla="*/ 2147483647 h 12054"/>
                <a:gd name="T50" fmla="*/ 2147483647 w 7846"/>
                <a:gd name="T51" fmla="*/ 2147483647 h 12054"/>
                <a:gd name="T52" fmla="*/ 2147483647 w 7846"/>
                <a:gd name="T53" fmla="*/ 2147483647 h 12054"/>
                <a:gd name="T54" fmla="*/ 2147483647 w 7846"/>
                <a:gd name="T55" fmla="*/ 2147483647 h 12054"/>
                <a:gd name="T56" fmla="*/ 2147483647 w 7846"/>
                <a:gd name="T57" fmla="*/ 2147483647 h 12054"/>
                <a:gd name="T58" fmla="*/ 2147483647 w 7846"/>
                <a:gd name="T59" fmla="*/ 2147483647 h 12054"/>
                <a:gd name="T60" fmla="*/ 2147483647 w 7846"/>
                <a:gd name="T61" fmla="*/ 2147483647 h 12054"/>
                <a:gd name="T62" fmla="*/ 2147483647 w 7846"/>
                <a:gd name="T63" fmla="*/ 2147483647 h 120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" name="Google Shape;883;p6"/>
            <p:cNvSpPr>
              <a:spLocks/>
            </p:cNvSpPr>
            <p:nvPr/>
          </p:nvSpPr>
          <p:spPr bwMode="auto">
            <a:xfrm>
              <a:off x="50" y="1232900"/>
              <a:ext cx="439534" cy="68855"/>
            </a:xfrm>
            <a:custGeom>
              <a:avLst/>
              <a:gdLst>
                <a:gd name="T0" fmla="*/ 2147483647 w 8822"/>
                <a:gd name="T1" fmla="*/ 2147483647 h 1382"/>
                <a:gd name="T2" fmla="*/ 2147483647 w 8822"/>
                <a:gd name="T3" fmla="*/ 2147483647 h 1382"/>
                <a:gd name="T4" fmla="*/ 2147483647 w 8822"/>
                <a:gd name="T5" fmla="*/ 2147483647 h 1382"/>
                <a:gd name="T6" fmla="*/ 2147483647 w 8822"/>
                <a:gd name="T7" fmla="*/ 2147483647 h 1382"/>
                <a:gd name="T8" fmla="*/ 2147483647 w 8822"/>
                <a:gd name="T9" fmla="*/ 2147483647 h 1382"/>
                <a:gd name="T10" fmla="*/ 2147483647 w 8822"/>
                <a:gd name="T11" fmla="*/ 2147483647 h 1382"/>
                <a:gd name="T12" fmla="*/ 2147483647 w 8822"/>
                <a:gd name="T13" fmla="*/ 2147483647 h 1382"/>
                <a:gd name="T14" fmla="*/ 2147483647 w 8822"/>
                <a:gd name="T15" fmla="*/ 2147483647 h 1382"/>
                <a:gd name="T16" fmla="*/ 2147483647 w 8822"/>
                <a:gd name="T17" fmla="*/ 2147483647 h 1382"/>
                <a:gd name="T18" fmla="*/ 2147483647 w 8822"/>
                <a:gd name="T19" fmla="*/ 2147483647 h 1382"/>
                <a:gd name="T20" fmla="*/ 2147483647 w 8822"/>
                <a:gd name="T21" fmla="*/ 2147483647 h 1382"/>
                <a:gd name="T22" fmla="*/ 2147483647 w 8822"/>
                <a:gd name="T23" fmla="*/ 2147483647 h 1382"/>
                <a:gd name="T24" fmla="*/ 2147483647 w 8822"/>
                <a:gd name="T25" fmla="*/ 2147483647 h 1382"/>
                <a:gd name="T26" fmla="*/ 2147483647 w 8822"/>
                <a:gd name="T27" fmla="*/ 2147483647 h 1382"/>
                <a:gd name="T28" fmla="*/ 2147483647 w 8822"/>
                <a:gd name="T29" fmla="*/ 2147483647 h 1382"/>
                <a:gd name="T30" fmla="*/ 2147483647 w 8822"/>
                <a:gd name="T31" fmla="*/ 2147483647 h 1382"/>
                <a:gd name="T32" fmla="*/ 2147483647 w 8822"/>
                <a:gd name="T33" fmla="*/ 2147483647 h 1382"/>
                <a:gd name="T34" fmla="*/ 2147483647 w 8822"/>
                <a:gd name="T35" fmla="*/ 2147483647 h 1382"/>
                <a:gd name="T36" fmla="*/ 2147483647 w 8822"/>
                <a:gd name="T37" fmla="*/ 2147483647 h 1382"/>
                <a:gd name="T38" fmla="*/ 2147483647 w 8822"/>
                <a:gd name="T39" fmla="*/ 2147483647 h 1382"/>
                <a:gd name="T40" fmla="*/ 2147483647 w 8822"/>
                <a:gd name="T41" fmla="*/ 2147483647 h 1382"/>
                <a:gd name="T42" fmla="*/ 2147483647 w 8822"/>
                <a:gd name="T43" fmla="*/ 2147483647 h 1382"/>
                <a:gd name="T44" fmla="*/ 2147483647 w 8822"/>
                <a:gd name="T45" fmla="*/ 2147483647 h 1382"/>
                <a:gd name="T46" fmla="*/ 2147483647 w 8822"/>
                <a:gd name="T47" fmla="*/ 2147483647 h 1382"/>
                <a:gd name="T48" fmla="*/ 2147483647 w 8822"/>
                <a:gd name="T49" fmla="*/ 2147483647 h 1382"/>
                <a:gd name="T50" fmla="*/ 2147483647 w 8822"/>
                <a:gd name="T51" fmla="*/ 2147483647 h 13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" name="Google Shape;884;p6"/>
            <p:cNvSpPr>
              <a:spLocks/>
            </p:cNvSpPr>
            <p:nvPr/>
          </p:nvSpPr>
          <p:spPr bwMode="auto">
            <a:xfrm>
              <a:off x="50" y="1284915"/>
              <a:ext cx="454630" cy="764975"/>
            </a:xfrm>
            <a:custGeom>
              <a:avLst/>
              <a:gdLst>
                <a:gd name="T0" fmla="*/ 2147483647 w 9125"/>
                <a:gd name="T1" fmla="*/ 0 h 15354"/>
                <a:gd name="T2" fmla="*/ 2147483647 w 9125"/>
                <a:gd name="T3" fmla="*/ 2147483647 h 15354"/>
                <a:gd name="T4" fmla="*/ 2147483647 w 9125"/>
                <a:gd name="T5" fmla="*/ 2147483647 h 15354"/>
                <a:gd name="T6" fmla="*/ 2147483647 w 9125"/>
                <a:gd name="T7" fmla="*/ 2147483647 h 15354"/>
                <a:gd name="T8" fmla="*/ 2147483647 w 9125"/>
                <a:gd name="T9" fmla="*/ 2147483647 h 15354"/>
                <a:gd name="T10" fmla="*/ 2147483647 w 9125"/>
                <a:gd name="T11" fmla="*/ 2147483647 h 15354"/>
                <a:gd name="T12" fmla="*/ 2147483647 w 9125"/>
                <a:gd name="T13" fmla="*/ 2147483647 h 15354"/>
                <a:gd name="T14" fmla="*/ 2147483647 w 9125"/>
                <a:gd name="T15" fmla="*/ 2147483647 h 15354"/>
                <a:gd name="T16" fmla="*/ 2147483647 w 9125"/>
                <a:gd name="T17" fmla="*/ 2147483647 h 15354"/>
                <a:gd name="T18" fmla="*/ 2147483647 w 9125"/>
                <a:gd name="T19" fmla="*/ 2147483647 h 15354"/>
                <a:gd name="T20" fmla="*/ 2147483647 w 9125"/>
                <a:gd name="T21" fmla="*/ 2147483647 h 15354"/>
                <a:gd name="T22" fmla="*/ 2147483647 w 9125"/>
                <a:gd name="T23" fmla="*/ 2147483647 h 15354"/>
                <a:gd name="T24" fmla="*/ 2147483647 w 9125"/>
                <a:gd name="T25" fmla="*/ 2147483647 h 15354"/>
                <a:gd name="T26" fmla="*/ 2147483647 w 9125"/>
                <a:gd name="T27" fmla="*/ 2147483647 h 15354"/>
                <a:gd name="T28" fmla="*/ 2147483647 w 9125"/>
                <a:gd name="T29" fmla="*/ 2147483647 h 15354"/>
                <a:gd name="T30" fmla="*/ 2147483647 w 9125"/>
                <a:gd name="T31" fmla="*/ 2147483647 h 15354"/>
                <a:gd name="T32" fmla="*/ 2147483647 w 9125"/>
                <a:gd name="T33" fmla="*/ 2147483647 h 15354"/>
                <a:gd name="T34" fmla="*/ 2147483647 w 9125"/>
                <a:gd name="T35" fmla="*/ 2147483647 h 15354"/>
                <a:gd name="T36" fmla="*/ 2147483647 w 9125"/>
                <a:gd name="T37" fmla="*/ 2147483647 h 15354"/>
                <a:gd name="T38" fmla="*/ 2147483647 w 9125"/>
                <a:gd name="T39" fmla="*/ 2147483647 h 15354"/>
                <a:gd name="T40" fmla="*/ 2147483647 w 9125"/>
                <a:gd name="T41" fmla="*/ 2147483647 h 15354"/>
                <a:gd name="T42" fmla="*/ 2147483647 w 9125"/>
                <a:gd name="T43" fmla="*/ 2147483647 h 15354"/>
                <a:gd name="T44" fmla="*/ 2147483647 w 9125"/>
                <a:gd name="T45" fmla="*/ 2147483647 h 15354"/>
                <a:gd name="T46" fmla="*/ 2147483647 w 9125"/>
                <a:gd name="T47" fmla="*/ 2147483647 h 15354"/>
                <a:gd name="T48" fmla="*/ 2147483647 w 9125"/>
                <a:gd name="T49" fmla="*/ 2147483647 h 15354"/>
                <a:gd name="T50" fmla="*/ 2147483647 w 9125"/>
                <a:gd name="T51" fmla="*/ 2147483647 h 15354"/>
                <a:gd name="T52" fmla="*/ 2147483647 w 9125"/>
                <a:gd name="T53" fmla="*/ 2147483647 h 15354"/>
                <a:gd name="T54" fmla="*/ 2147483647 w 9125"/>
                <a:gd name="T55" fmla="*/ 2147483647 h 15354"/>
                <a:gd name="T56" fmla="*/ 2147483647 w 9125"/>
                <a:gd name="T57" fmla="*/ 2147483647 h 15354"/>
                <a:gd name="T58" fmla="*/ 2147483647 w 9125"/>
                <a:gd name="T59" fmla="*/ 2147483647 h 15354"/>
                <a:gd name="T60" fmla="*/ 2147483647 w 9125"/>
                <a:gd name="T61" fmla="*/ 2147483647 h 15354"/>
                <a:gd name="T62" fmla="*/ 2147483647 w 9125"/>
                <a:gd name="T63" fmla="*/ 2147483647 h 15354"/>
                <a:gd name="T64" fmla="*/ 2147483647 w 9125"/>
                <a:gd name="T65" fmla="*/ 2147483647 h 15354"/>
                <a:gd name="T66" fmla="*/ 2147483647 w 9125"/>
                <a:gd name="T67" fmla="*/ 2147483647 h 15354"/>
                <a:gd name="T68" fmla="*/ 2147483647 w 9125"/>
                <a:gd name="T69" fmla="*/ 2147483647 h 15354"/>
                <a:gd name="T70" fmla="*/ 2147483647 w 9125"/>
                <a:gd name="T71" fmla="*/ 2147483647 h 15354"/>
                <a:gd name="T72" fmla="*/ 2147483647 w 9125"/>
                <a:gd name="T73" fmla="*/ 2147483647 h 15354"/>
                <a:gd name="T74" fmla="*/ 2147483647 w 9125"/>
                <a:gd name="T75" fmla="*/ 2147483647 h 15354"/>
                <a:gd name="T76" fmla="*/ 2147483647 w 9125"/>
                <a:gd name="T77" fmla="*/ 2147483647 h 15354"/>
                <a:gd name="T78" fmla="*/ 2147483647 w 9125"/>
                <a:gd name="T79" fmla="*/ 2147483647 h 15354"/>
                <a:gd name="T80" fmla="*/ 2147483647 w 9125"/>
                <a:gd name="T81" fmla="*/ 2147483647 h 15354"/>
                <a:gd name="T82" fmla="*/ 2147483647 w 9125"/>
                <a:gd name="T83" fmla="*/ 2147483647 h 15354"/>
                <a:gd name="T84" fmla="*/ 2147483647 w 9125"/>
                <a:gd name="T85" fmla="*/ 2147483647 h 15354"/>
                <a:gd name="T86" fmla="*/ 2147483647 w 9125"/>
                <a:gd name="T87" fmla="*/ 2147483647 h 15354"/>
                <a:gd name="T88" fmla="*/ 2147483647 w 9125"/>
                <a:gd name="T89" fmla="*/ 2147483647 h 15354"/>
                <a:gd name="T90" fmla="*/ 2147483647 w 9125"/>
                <a:gd name="T91" fmla="*/ 2147483647 h 15354"/>
                <a:gd name="T92" fmla="*/ 2147483647 w 9125"/>
                <a:gd name="T93" fmla="*/ 2147483647 h 15354"/>
                <a:gd name="T94" fmla="*/ 2147483647 w 9125"/>
                <a:gd name="T95" fmla="*/ 2147483647 h 15354"/>
                <a:gd name="T96" fmla="*/ 2147483647 w 9125"/>
                <a:gd name="T97" fmla="*/ 2147483647 h 15354"/>
                <a:gd name="T98" fmla="*/ 2147483647 w 9125"/>
                <a:gd name="T99" fmla="*/ 0 h 153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7" name="Google Shape;885;p6"/>
          <p:cNvGrpSpPr>
            <a:grpSpLocks/>
          </p:cNvGrpSpPr>
          <p:nvPr/>
        </p:nvGrpSpPr>
        <p:grpSpPr bwMode="auto">
          <a:xfrm>
            <a:off x="0" y="3073400"/>
            <a:ext cx="730250" cy="1046163"/>
            <a:chOff x="50" y="3073044"/>
            <a:chExt cx="729750" cy="1046771"/>
          </a:xfrm>
        </p:grpSpPr>
        <p:sp>
          <p:nvSpPr>
            <p:cNvPr id="18" name="Google Shape;886;p6"/>
            <p:cNvSpPr>
              <a:spLocks/>
            </p:cNvSpPr>
            <p:nvPr/>
          </p:nvSpPr>
          <p:spPr bwMode="auto">
            <a:xfrm>
              <a:off x="50" y="3073044"/>
              <a:ext cx="729750" cy="1046771"/>
            </a:xfrm>
            <a:custGeom>
              <a:avLst/>
              <a:gdLst>
                <a:gd name="T0" fmla="*/ 2147483647 w 14647"/>
                <a:gd name="T1" fmla="*/ 2147483647 h 21010"/>
                <a:gd name="T2" fmla="*/ 2147483647 w 14647"/>
                <a:gd name="T3" fmla="*/ 2147483647 h 21010"/>
                <a:gd name="T4" fmla="*/ 2147483647 w 14647"/>
                <a:gd name="T5" fmla="*/ 2147483647 h 21010"/>
                <a:gd name="T6" fmla="*/ 2147483647 w 14647"/>
                <a:gd name="T7" fmla="*/ 2147483647 h 21010"/>
                <a:gd name="T8" fmla="*/ 2147483647 w 14647"/>
                <a:gd name="T9" fmla="*/ 2147483647 h 21010"/>
                <a:gd name="T10" fmla="*/ 2147483647 w 14647"/>
                <a:gd name="T11" fmla="*/ 2147483647 h 21010"/>
                <a:gd name="T12" fmla="*/ 2147483647 w 14647"/>
                <a:gd name="T13" fmla="*/ 2147483647 h 21010"/>
                <a:gd name="T14" fmla="*/ 2147483647 w 14647"/>
                <a:gd name="T15" fmla="*/ 2147483647 h 21010"/>
                <a:gd name="T16" fmla="*/ 2147483647 w 14647"/>
                <a:gd name="T17" fmla="*/ 2147483647 h 21010"/>
                <a:gd name="T18" fmla="*/ 2147483647 w 14647"/>
                <a:gd name="T19" fmla="*/ 2147483647 h 21010"/>
                <a:gd name="T20" fmla="*/ 2147483647 w 14647"/>
                <a:gd name="T21" fmla="*/ 2147483647 h 21010"/>
                <a:gd name="T22" fmla="*/ 2147483647 w 14647"/>
                <a:gd name="T23" fmla="*/ 2147483647 h 21010"/>
                <a:gd name="T24" fmla="*/ 2147483647 w 14647"/>
                <a:gd name="T25" fmla="*/ 2147483647 h 21010"/>
                <a:gd name="T26" fmla="*/ 2147483647 w 14647"/>
                <a:gd name="T27" fmla="*/ 2147483647 h 21010"/>
                <a:gd name="T28" fmla="*/ 2147483647 w 14647"/>
                <a:gd name="T29" fmla="*/ 2147483647 h 21010"/>
                <a:gd name="T30" fmla="*/ 2147483647 w 14647"/>
                <a:gd name="T31" fmla="*/ 2147483647 h 21010"/>
                <a:gd name="T32" fmla="*/ 2147483647 w 14647"/>
                <a:gd name="T33" fmla="*/ 2147483647 h 21010"/>
                <a:gd name="T34" fmla="*/ 2147483647 w 14647"/>
                <a:gd name="T35" fmla="*/ 2147483647 h 21010"/>
                <a:gd name="T36" fmla="*/ 2147483647 w 14647"/>
                <a:gd name="T37" fmla="*/ 2147483647 h 21010"/>
                <a:gd name="T38" fmla="*/ 2147483647 w 14647"/>
                <a:gd name="T39" fmla="*/ 2147483647 h 21010"/>
                <a:gd name="T40" fmla="*/ 2147483647 w 14647"/>
                <a:gd name="T41" fmla="*/ 2147483647 h 21010"/>
                <a:gd name="T42" fmla="*/ 2147483647 w 14647"/>
                <a:gd name="T43" fmla="*/ 2147483647 h 21010"/>
                <a:gd name="T44" fmla="*/ 2147483647 w 14647"/>
                <a:gd name="T45" fmla="*/ 2147483647 h 21010"/>
                <a:gd name="T46" fmla="*/ 2147483647 w 14647"/>
                <a:gd name="T47" fmla="*/ 2147483647 h 21010"/>
                <a:gd name="T48" fmla="*/ 2147483647 w 14647"/>
                <a:gd name="T49" fmla="*/ 2147483647 h 21010"/>
                <a:gd name="T50" fmla="*/ 2147483647 w 14647"/>
                <a:gd name="T51" fmla="*/ 2147483647 h 21010"/>
                <a:gd name="T52" fmla="*/ 2147483647 w 14647"/>
                <a:gd name="T53" fmla="*/ 2147483647 h 21010"/>
                <a:gd name="T54" fmla="*/ 2147483647 w 14647"/>
                <a:gd name="T55" fmla="*/ 2147483647 h 21010"/>
                <a:gd name="T56" fmla="*/ 2147483647 w 14647"/>
                <a:gd name="T57" fmla="*/ 2147483647 h 21010"/>
                <a:gd name="T58" fmla="*/ 2147483647 w 14647"/>
                <a:gd name="T59" fmla="*/ 2147483647 h 21010"/>
                <a:gd name="T60" fmla="*/ 2147483647 w 14647"/>
                <a:gd name="T61" fmla="*/ 2147483647 h 21010"/>
                <a:gd name="T62" fmla="*/ 2147483647 w 14647"/>
                <a:gd name="T63" fmla="*/ 2147483647 h 21010"/>
                <a:gd name="T64" fmla="*/ 2147483647 w 14647"/>
                <a:gd name="T65" fmla="*/ 2147483647 h 21010"/>
                <a:gd name="T66" fmla="*/ 2147483647 w 14647"/>
                <a:gd name="T67" fmla="*/ 2147483647 h 21010"/>
                <a:gd name="T68" fmla="*/ 2147483647 w 14647"/>
                <a:gd name="T69" fmla="*/ 2147483647 h 21010"/>
                <a:gd name="T70" fmla="*/ 2147483647 w 14647"/>
                <a:gd name="T71" fmla="*/ 2147483647 h 21010"/>
                <a:gd name="T72" fmla="*/ 2147483647 w 14647"/>
                <a:gd name="T73" fmla="*/ 2147483647 h 21010"/>
                <a:gd name="T74" fmla="*/ 2147483647 w 14647"/>
                <a:gd name="T75" fmla="*/ 2147483647 h 21010"/>
                <a:gd name="T76" fmla="*/ 2147483647 w 14647"/>
                <a:gd name="T77" fmla="*/ 2147483647 h 21010"/>
                <a:gd name="T78" fmla="*/ 2147483647 w 14647"/>
                <a:gd name="T79" fmla="*/ 2147483647 h 21010"/>
                <a:gd name="T80" fmla="*/ 2147483647 w 14647"/>
                <a:gd name="T81" fmla="*/ 2147483647 h 21010"/>
                <a:gd name="T82" fmla="*/ 2147483647 w 14647"/>
                <a:gd name="T83" fmla="*/ 2147483647 h 21010"/>
                <a:gd name="T84" fmla="*/ 2147483647 w 14647"/>
                <a:gd name="T85" fmla="*/ 2147483647 h 210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lnTo>
                    <a:pt x="37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" name="Google Shape;887;p6"/>
            <p:cNvSpPr>
              <a:spLocks/>
            </p:cNvSpPr>
            <p:nvPr/>
          </p:nvSpPr>
          <p:spPr bwMode="auto">
            <a:xfrm>
              <a:off x="50" y="3264263"/>
              <a:ext cx="679429" cy="686106"/>
            </a:xfrm>
            <a:custGeom>
              <a:avLst/>
              <a:gdLst>
                <a:gd name="T0" fmla="*/ 2147483647 w 13637"/>
                <a:gd name="T1" fmla="*/ 2147483647 h 13771"/>
                <a:gd name="T2" fmla="*/ 2147483647 w 13637"/>
                <a:gd name="T3" fmla="*/ 2147483647 h 13771"/>
                <a:gd name="T4" fmla="*/ 2147483647 w 13637"/>
                <a:gd name="T5" fmla="*/ 2147483647 h 13771"/>
                <a:gd name="T6" fmla="*/ 2147483647 w 13637"/>
                <a:gd name="T7" fmla="*/ 2147483647 h 13771"/>
                <a:gd name="T8" fmla="*/ 2147483647 w 13637"/>
                <a:gd name="T9" fmla="*/ 2147483647 h 13771"/>
                <a:gd name="T10" fmla="*/ 2147483647 w 13637"/>
                <a:gd name="T11" fmla="*/ 2147483647 h 13771"/>
                <a:gd name="T12" fmla="*/ 2147483647 w 13637"/>
                <a:gd name="T13" fmla="*/ 2147483647 h 13771"/>
                <a:gd name="T14" fmla="*/ 2147483647 w 13637"/>
                <a:gd name="T15" fmla="*/ 2147483647 h 13771"/>
                <a:gd name="T16" fmla="*/ 2147483647 w 13637"/>
                <a:gd name="T17" fmla="*/ 2147483647 h 13771"/>
                <a:gd name="T18" fmla="*/ 2147483647 w 13637"/>
                <a:gd name="T19" fmla="*/ 2147483647 h 13771"/>
                <a:gd name="T20" fmla="*/ 2147483647 w 13637"/>
                <a:gd name="T21" fmla="*/ 2147483647 h 13771"/>
                <a:gd name="T22" fmla="*/ 2147483647 w 13637"/>
                <a:gd name="T23" fmla="*/ 2147483647 h 13771"/>
                <a:gd name="T24" fmla="*/ 2147483647 w 13637"/>
                <a:gd name="T25" fmla="*/ 2147483647 h 13771"/>
                <a:gd name="T26" fmla="*/ 2147483647 w 13637"/>
                <a:gd name="T27" fmla="*/ 2147483647 h 13771"/>
                <a:gd name="T28" fmla="*/ 2147483647 w 13637"/>
                <a:gd name="T29" fmla="*/ 2147483647 h 13771"/>
                <a:gd name="T30" fmla="*/ 2147483647 w 13637"/>
                <a:gd name="T31" fmla="*/ 2147483647 h 13771"/>
                <a:gd name="T32" fmla="*/ 2147483647 w 13637"/>
                <a:gd name="T33" fmla="*/ 2147483647 h 13771"/>
                <a:gd name="T34" fmla="*/ 2147483647 w 13637"/>
                <a:gd name="T35" fmla="*/ 2147483647 h 13771"/>
                <a:gd name="T36" fmla="*/ 2147483647 w 13637"/>
                <a:gd name="T37" fmla="*/ 2147483647 h 13771"/>
                <a:gd name="T38" fmla="*/ 2147483647 w 13637"/>
                <a:gd name="T39" fmla="*/ 2147483647 h 13771"/>
                <a:gd name="T40" fmla="*/ 2147483647 w 13637"/>
                <a:gd name="T41" fmla="*/ 2147483647 h 13771"/>
                <a:gd name="T42" fmla="*/ 2147483647 w 13637"/>
                <a:gd name="T43" fmla="*/ 2147483647 h 13771"/>
                <a:gd name="T44" fmla="*/ 2147483647 w 13637"/>
                <a:gd name="T45" fmla="*/ 2147483647 h 13771"/>
                <a:gd name="T46" fmla="*/ 2147483647 w 13637"/>
                <a:gd name="T47" fmla="*/ 2147483647 h 13771"/>
                <a:gd name="T48" fmla="*/ 2147483647 w 13637"/>
                <a:gd name="T49" fmla="*/ 2147483647 h 13771"/>
                <a:gd name="T50" fmla="*/ 2147483647 w 13637"/>
                <a:gd name="T51" fmla="*/ 2147483647 h 13771"/>
                <a:gd name="T52" fmla="*/ 2147483647 w 13637"/>
                <a:gd name="T53" fmla="*/ 2147483647 h 13771"/>
                <a:gd name="T54" fmla="*/ 2147483647 w 13637"/>
                <a:gd name="T55" fmla="*/ 2147483647 h 13771"/>
                <a:gd name="T56" fmla="*/ 2147483647 w 13637"/>
                <a:gd name="T57" fmla="*/ 2147483647 h 13771"/>
                <a:gd name="T58" fmla="*/ 2147483647 w 13637"/>
                <a:gd name="T59" fmla="*/ 2147483647 h 13771"/>
                <a:gd name="T60" fmla="*/ 2147483647 w 13637"/>
                <a:gd name="T61" fmla="*/ 2147483647 h 13771"/>
                <a:gd name="T62" fmla="*/ 2147483647 w 13637"/>
                <a:gd name="T63" fmla="*/ 2147483647 h 13771"/>
                <a:gd name="T64" fmla="*/ 2147483647 w 13637"/>
                <a:gd name="T65" fmla="*/ 2147483647 h 13771"/>
                <a:gd name="T66" fmla="*/ 2147483647 w 13637"/>
                <a:gd name="T67" fmla="*/ 2147483647 h 13771"/>
                <a:gd name="T68" fmla="*/ 2147483647 w 13637"/>
                <a:gd name="T69" fmla="*/ 2147483647 h 13771"/>
                <a:gd name="T70" fmla="*/ 2147483647 w 13637"/>
                <a:gd name="T71" fmla="*/ 2147483647 h 13771"/>
                <a:gd name="T72" fmla="*/ 2147483647 w 13637"/>
                <a:gd name="T73" fmla="*/ 2147483647 h 13771"/>
                <a:gd name="T74" fmla="*/ 2147483647 w 13637"/>
                <a:gd name="T75" fmla="*/ 2147483647 h 13771"/>
                <a:gd name="T76" fmla="*/ 2147483647 w 13637"/>
                <a:gd name="T77" fmla="*/ 2147483647 h 13771"/>
                <a:gd name="T78" fmla="*/ 2147483647 w 13637"/>
                <a:gd name="T79" fmla="*/ 2147483647 h 13771"/>
                <a:gd name="T80" fmla="*/ 2147483647 w 13637"/>
                <a:gd name="T81" fmla="*/ 2147483647 h 13771"/>
                <a:gd name="T82" fmla="*/ 2147483647 w 13637"/>
                <a:gd name="T83" fmla="*/ 2147483647 h 13771"/>
                <a:gd name="T84" fmla="*/ 2147483647 w 13637"/>
                <a:gd name="T85" fmla="*/ 2147483647 h 13771"/>
                <a:gd name="T86" fmla="*/ 2147483647 w 13637"/>
                <a:gd name="T87" fmla="*/ 2147483647 h 13771"/>
                <a:gd name="T88" fmla="*/ 2147483647 w 13637"/>
                <a:gd name="T89" fmla="*/ 2147483647 h 13771"/>
                <a:gd name="T90" fmla="*/ 2147483647 w 13637"/>
                <a:gd name="T91" fmla="*/ 2147483647 h 13771"/>
                <a:gd name="T92" fmla="*/ 2147483647 w 13637"/>
                <a:gd name="T93" fmla="*/ 2147483647 h 13771"/>
                <a:gd name="T94" fmla="*/ 2147483647 w 13637"/>
                <a:gd name="T95" fmla="*/ 2147483647 h 13771"/>
                <a:gd name="T96" fmla="*/ 2147483647 w 13637"/>
                <a:gd name="T97" fmla="*/ 2147483647 h 13771"/>
                <a:gd name="T98" fmla="*/ 2147483647 w 13637"/>
                <a:gd name="T99" fmla="*/ 2147483647 h 13771"/>
                <a:gd name="T100" fmla="*/ 2147483647 w 13637"/>
                <a:gd name="T101" fmla="*/ 2147483647 h 13771"/>
                <a:gd name="T102" fmla="*/ 2147483647 w 13637"/>
                <a:gd name="T103" fmla="*/ 2147483647 h 13771"/>
                <a:gd name="T104" fmla="*/ 2147483647 w 13637"/>
                <a:gd name="T105" fmla="*/ 2147483647 h 137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lnTo>
                    <a:pt x="12626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" name="Google Shape;888;p6"/>
            <p:cNvSpPr>
              <a:spLocks/>
            </p:cNvSpPr>
            <p:nvPr/>
          </p:nvSpPr>
          <p:spPr bwMode="auto">
            <a:xfrm>
              <a:off x="50" y="3314584"/>
              <a:ext cx="466388" cy="580432"/>
            </a:xfrm>
            <a:custGeom>
              <a:avLst/>
              <a:gdLst>
                <a:gd name="T0" fmla="*/ 2147483647 w 9361"/>
                <a:gd name="T1" fmla="*/ 2147483647 h 11650"/>
                <a:gd name="T2" fmla="*/ 2147483647 w 9361"/>
                <a:gd name="T3" fmla="*/ 2147483647 h 11650"/>
                <a:gd name="T4" fmla="*/ 2147483647 w 9361"/>
                <a:gd name="T5" fmla="*/ 2147483647 h 11650"/>
                <a:gd name="T6" fmla="*/ 2147483647 w 9361"/>
                <a:gd name="T7" fmla="*/ 2147483647 h 11650"/>
                <a:gd name="T8" fmla="*/ 2147483647 w 9361"/>
                <a:gd name="T9" fmla="*/ 2147483647 h 11650"/>
                <a:gd name="T10" fmla="*/ 2147483647 w 9361"/>
                <a:gd name="T11" fmla="*/ 2147483647 h 11650"/>
                <a:gd name="T12" fmla="*/ 2147483647 w 9361"/>
                <a:gd name="T13" fmla="*/ 2147483647 h 11650"/>
                <a:gd name="T14" fmla="*/ 2147483647 w 9361"/>
                <a:gd name="T15" fmla="*/ 2147483647 h 11650"/>
                <a:gd name="T16" fmla="*/ 2147483647 w 9361"/>
                <a:gd name="T17" fmla="*/ 2147483647 h 11650"/>
                <a:gd name="T18" fmla="*/ 2147483647 w 9361"/>
                <a:gd name="T19" fmla="*/ 2147483647 h 11650"/>
                <a:gd name="T20" fmla="*/ 2147483647 w 9361"/>
                <a:gd name="T21" fmla="*/ 2147483647 h 11650"/>
                <a:gd name="T22" fmla="*/ 2147483647 w 9361"/>
                <a:gd name="T23" fmla="*/ 2147483647 h 11650"/>
                <a:gd name="T24" fmla="*/ 2147483647 w 9361"/>
                <a:gd name="T25" fmla="*/ 2147483647 h 11650"/>
                <a:gd name="T26" fmla="*/ 2147483647 w 9361"/>
                <a:gd name="T27" fmla="*/ 2147483647 h 11650"/>
                <a:gd name="T28" fmla="*/ 2147483647 w 9361"/>
                <a:gd name="T29" fmla="*/ 2147483647 h 11650"/>
                <a:gd name="T30" fmla="*/ 2147483647 w 9361"/>
                <a:gd name="T31" fmla="*/ 2147483647 h 11650"/>
                <a:gd name="T32" fmla="*/ 2147483647 w 9361"/>
                <a:gd name="T33" fmla="*/ 2147483647 h 11650"/>
                <a:gd name="T34" fmla="*/ 2147483647 w 9361"/>
                <a:gd name="T35" fmla="*/ 2147483647 h 11650"/>
                <a:gd name="T36" fmla="*/ 2147483647 w 9361"/>
                <a:gd name="T37" fmla="*/ 2147483647 h 11650"/>
                <a:gd name="T38" fmla="*/ 2147483647 w 9361"/>
                <a:gd name="T39" fmla="*/ 2147483647 h 11650"/>
                <a:gd name="T40" fmla="*/ 2147483647 w 9361"/>
                <a:gd name="T41" fmla="*/ 2147483647 h 11650"/>
                <a:gd name="T42" fmla="*/ 2147483647 w 9361"/>
                <a:gd name="T43" fmla="*/ 2147483647 h 11650"/>
                <a:gd name="T44" fmla="*/ 2147483647 w 9361"/>
                <a:gd name="T45" fmla="*/ 2147483647 h 11650"/>
                <a:gd name="T46" fmla="*/ 2147483647 w 9361"/>
                <a:gd name="T47" fmla="*/ 2147483647 h 11650"/>
                <a:gd name="T48" fmla="*/ 2147483647 w 9361"/>
                <a:gd name="T49" fmla="*/ 2147483647 h 11650"/>
                <a:gd name="T50" fmla="*/ 2147483647 w 9361"/>
                <a:gd name="T51" fmla="*/ 2147483647 h 11650"/>
                <a:gd name="T52" fmla="*/ 2147483647 w 9361"/>
                <a:gd name="T53" fmla="*/ 2147483647 h 11650"/>
                <a:gd name="T54" fmla="*/ 2147483647 w 9361"/>
                <a:gd name="T55" fmla="*/ 2147483647 h 11650"/>
                <a:gd name="T56" fmla="*/ 2147483647 w 9361"/>
                <a:gd name="T57" fmla="*/ 2147483647 h 11650"/>
                <a:gd name="T58" fmla="*/ 2147483647 w 9361"/>
                <a:gd name="T59" fmla="*/ 2147483647 h 11650"/>
                <a:gd name="T60" fmla="*/ 2147483647 w 9361"/>
                <a:gd name="T61" fmla="*/ 2147483647 h 11650"/>
                <a:gd name="T62" fmla="*/ 2147483647 w 9361"/>
                <a:gd name="T63" fmla="*/ 2147483647 h 11650"/>
                <a:gd name="T64" fmla="*/ 2147483647 w 9361"/>
                <a:gd name="T65" fmla="*/ 2147483647 h 11650"/>
                <a:gd name="T66" fmla="*/ 2147483647 w 9361"/>
                <a:gd name="T67" fmla="*/ 2147483647 h 11650"/>
                <a:gd name="T68" fmla="*/ 2147483647 w 9361"/>
                <a:gd name="T69" fmla="*/ 2147483647 h 11650"/>
                <a:gd name="T70" fmla="*/ 2147483647 w 9361"/>
                <a:gd name="T71" fmla="*/ 2147483647 h 11650"/>
                <a:gd name="T72" fmla="*/ 2147483647 w 9361"/>
                <a:gd name="T73" fmla="*/ 2147483647 h 11650"/>
                <a:gd name="T74" fmla="*/ 2147483647 w 9361"/>
                <a:gd name="T75" fmla="*/ 2147483647 h 11650"/>
                <a:gd name="T76" fmla="*/ 2147483647 w 9361"/>
                <a:gd name="T77" fmla="*/ 2147483647 h 11650"/>
                <a:gd name="T78" fmla="*/ 2147483647 w 9361"/>
                <a:gd name="T79" fmla="*/ 2147483647 h 11650"/>
                <a:gd name="T80" fmla="*/ 2147483647 w 9361"/>
                <a:gd name="T81" fmla="*/ 2147483647 h 11650"/>
                <a:gd name="T82" fmla="*/ 2147483647 w 9361"/>
                <a:gd name="T83" fmla="*/ 2147483647 h 11650"/>
                <a:gd name="T84" fmla="*/ 2147483647 w 9361"/>
                <a:gd name="T85" fmla="*/ 2147483647 h 11650"/>
                <a:gd name="T86" fmla="*/ 2147483647 w 9361"/>
                <a:gd name="T87" fmla="*/ 2147483647 h 11650"/>
                <a:gd name="T88" fmla="*/ 2147483647 w 9361"/>
                <a:gd name="T89" fmla="*/ 2147483647 h 11650"/>
                <a:gd name="T90" fmla="*/ 2147483647 w 9361"/>
                <a:gd name="T91" fmla="*/ 2147483647 h 11650"/>
                <a:gd name="T92" fmla="*/ 2147483647 w 9361"/>
                <a:gd name="T93" fmla="*/ 2147483647 h 11650"/>
                <a:gd name="T94" fmla="*/ 2147483647 w 9361"/>
                <a:gd name="T95" fmla="*/ 2147483647 h 11650"/>
                <a:gd name="T96" fmla="*/ 2147483647 w 9361"/>
                <a:gd name="T97" fmla="*/ 2147483647 h 11650"/>
                <a:gd name="T98" fmla="*/ 2147483647 w 9361"/>
                <a:gd name="T99" fmla="*/ 2147483647 h 11650"/>
                <a:gd name="T100" fmla="*/ 2147483647 w 9361"/>
                <a:gd name="T101" fmla="*/ 2147483647 h 11650"/>
                <a:gd name="T102" fmla="*/ 2147483647 w 9361"/>
                <a:gd name="T103" fmla="*/ 2147483647 h 11650"/>
                <a:gd name="T104" fmla="*/ 2147483647 w 9361"/>
                <a:gd name="T105" fmla="*/ 2147483647 h 11650"/>
                <a:gd name="T106" fmla="*/ 2147483647 w 9361"/>
                <a:gd name="T107" fmla="*/ 2147483647 h 11650"/>
                <a:gd name="T108" fmla="*/ 2147483647 w 9361"/>
                <a:gd name="T109" fmla="*/ 2147483647 h 11650"/>
                <a:gd name="T110" fmla="*/ 2147483647 w 9361"/>
                <a:gd name="T111" fmla="*/ 2147483647 h 11650"/>
                <a:gd name="T112" fmla="*/ 2147483647 w 9361"/>
                <a:gd name="T113" fmla="*/ 2147483647 h 11650"/>
                <a:gd name="T114" fmla="*/ 2147483647 w 9361"/>
                <a:gd name="T115" fmla="*/ 2147483647 h 11650"/>
                <a:gd name="T116" fmla="*/ 2147483647 w 9361"/>
                <a:gd name="T117" fmla="*/ 2147483647 h 11650"/>
                <a:gd name="T118" fmla="*/ 2147483647 w 9361"/>
                <a:gd name="T119" fmla="*/ 2147483647 h 11650"/>
                <a:gd name="T120" fmla="*/ 2147483647 w 9361"/>
                <a:gd name="T121" fmla="*/ 2147483647 h 11650"/>
                <a:gd name="T122" fmla="*/ 2147483647 w 9361"/>
                <a:gd name="T123" fmla="*/ 2147483647 h 11650"/>
                <a:gd name="T124" fmla="*/ 2147483647 w 9361"/>
                <a:gd name="T125" fmla="*/ 2147483647 h 116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21" name="Google Shape;889;p6"/>
          <p:cNvGrpSpPr>
            <a:grpSpLocks/>
          </p:cNvGrpSpPr>
          <p:nvPr/>
        </p:nvGrpSpPr>
        <p:grpSpPr bwMode="auto">
          <a:xfrm>
            <a:off x="5945188" y="0"/>
            <a:ext cx="2524125" cy="760413"/>
            <a:chOff x="4012455" y="-7"/>
            <a:chExt cx="2524606" cy="759943"/>
          </a:xfrm>
        </p:grpSpPr>
        <p:sp>
          <p:nvSpPr>
            <p:cNvPr id="22" name="Google Shape;890;p6"/>
            <p:cNvSpPr>
              <a:spLocks/>
            </p:cNvSpPr>
            <p:nvPr/>
          </p:nvSpPr>
          <p:spPr bwMode="auto">
            <a:xfrm>
              <a:off x="6114267" y="102328"/>
              <a:ext cx="112449" cy="10114"/>
            </a:xfrm>
            <a:custGeom>
              <a:avLst/>
              <a:gdLst>
                <a:gd name="T0" fmla="*/ 2147483647 w 2257"/>
                <a:gd name="T1" fmla="*/ 0 h 203"/>
                <a:gd name="T2" fmla="*/ 2147483647 w 2257"/>
                <a:gd name="T3" fmla="*/ 2147483647 h 203"/>
                <a:gd name="T4" fmla="*/ 2147483647 w 2257"/>
                <a:gd name="T5" fmla="*/ 2147483647 h 203"/>
                <a:gd name="T6" fmla="*/ 2147483647 w 2257"/>
                <a:gd name="T7" fmla="*/ 2147483647 h 203"/>
                <a:gd name="T8" fmla="*/ 2147483647 w 2257"/>
                <a:gd name="T9" fmla="*/ 2147483647 h 203"/>
                <a:gd name="T10" fmla="*/ 2147483647 w 2257"/>
                <a:gd name="T11" fmla="*/ 2147483647 h 203"/>
                <a:gd name="T12" fmla="*/ 2147483647 w 2257"/>
                <a:gd name="T13" fmla="*/ 2147483647 h 203"/>
                <a:gd name="T14" fmla="*/ 2147483647 w 2257"/>
                <a:gd name="T15" fmla="*/ 2147483647 h 203"/>
                <a:gd name="T16" fmla="*/ 2147483647 w 2257"/>
                <a:gd name="T17" fmla="*/ 2147483647 h 203"/>
                <a:gd name="T18" fmla="*/ 2147483647 w 2257"/>
                <a:gd name="T19" fmla="*/ 2147483647 h 203"/>
                <a:gd name="T20" fmla="*/ 2147483647 w 2257"/>
                <a:gd name="T21" fmla="*/ 2147483647 h 203"/>
                <a:gd name="T22" fmla="*/ 2147483647 w 2257"/>
                <a:gd name="T23" fmla="*/ 0 h 203"/>
                <a:gd name="T24" fmla="*/ 2147483647 w 2257"/>
                <a:gd name="T25" fmla="*/ 0 h 2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" name="Google Shape;891;p6"/>
            <p:cNvSpPr>
              <a:spLocks/>
            </p:cNvSpPr>
            <p:nvPr/>
          </p:nvSpPr>
          <p:spPr bwMode="auto">
            <a:xfrm>
              <a:off x="5763716" y="-7"/>
              <a:ext cx="538482" cy="320458"/>
            </a:xfrm>
            <a:custGeom>
              <a:avLst/>
              <a:gdLst>
                <a:gd name="T0" fmla="*/ 2147483647 w 10808"/>
                <a:gd name="T1" fmla="*/ 2147483647 h 6432"/>
                <a:gd name="T2" fmla="*/ 2147483647 w 10808"/>
                <a:gd name="T3" fmla="*/ 2147483647 h 6432"/>
                <a:gd name="T4" fmla="*/ 2147483647 w 10808"/>
                <a:gd name="T5" fmla="*/ 2147483647 h 6432"/>
                <a:gd name="T6" fmla="*/ 2147483647 w 10808"/>
                <a:gd name="T7" fmla="*/ 2147483647 h 6432"/>
                <a:gd name="T8" fmla="*/ 2147483647 w 10808"/>
                <a:gd name="T9" fmla="*/ 2147483647 h 6432"/>
                <a:gd name="T10" fmla="*/ 2147483647 w 10808"/>
                <a:gd name="T11" fmla="*/ 2147483647 h 6432"/>
                <a:gd name="T12" fmla="*/ 2147483647 w 10808"/>
                <a:gd name="T13" fmla="*/ 2147483647 h 6432"/>
                <a:gd name="T14" fmla="*/ 2147483647 w 10808"/>
                <a:gd name="T15" fmla="*/ 2147483647 h 6432"/>
                <a:gd name="T16" fmla="*/ 2147483647 w 10808"/>
                <a:gd name="T17" fmla="*/ 2147483647 h 6432"/>
                <a:gd name="T18" fmla="*/ 2147483647 w 10808"/>
                <a:gd name="T19" fmla="*/ 2147483647 h 6432"/>
                <a:gd name="T20" fmla="*/ 2147483647 w 10808"/>
                <a:gd name="T21" fmla="*/ 2147483647 h 6432"/>
                <a:gd name="T22" fmla="*/ 2147483647 w 10808"/>
                <a:gd name="T23" fmla="*/ 2147483647 h 6432"/>
                <a:gd name="T24" fmla="*/ 2147483647 w 10808"/>
                <a:gd name="T25" fmla="*/ 2147483647 h 6432"/>
                <a:gd name="T26" fmla="*/ 2147483647 w 10808"/>
                <a:gd name="T27" fmla="*/ 2147483647 h 6432"/>
                <a:gd name="T28" fmla="*/ 0 w 10808"/>
                <a:gd name="T29" fmla="*/ 2147483647 h 6432"/>
                <a:gd name="T30" fmla="*/ 2147483647 w 10808"/>
                <a:gd name="T31" fmla="*/ 2147483647 h 6432"/>
                <a:gd name="T32" fmla="*/ 2147483647 w 10808"/>
                <a:gd name="T33" fmla="*/ 2147483647 h 6432"/>
                <a:gd name="T34" fmla="*/ 2147483647 w 10808"/>
                <a:gd name="T35" fmla="*/ 2147483647 h 6432"/>
                <a:gd name="T36" fmla="*/ 2147483647 w 10808"/>
                <a:gd name="T37" fmla="*/ 2147483647 h 6432"/>
                <a:gd name="T38" fmla="*/ 2147483647 w 10808"/>
                <a:gd name="T39" fmla="*/ 2147483647 h 6432"/>
                <a:gd name="T40" fmla="*/ 2147483647 w 10808"/>
                <a:gd name="T41" fmla="*/ 2147483647 h 6432"/>
                <a:gd name="T42" fmla="*/ 2147483647 w 10808"/>
                <a:gd name="T43" fmla="*/ 2147483647 h 6432"/>
                <a:gd name="T44" fmla="*/ 2147483647 w 10808"/>
                <a:gd name="T45" fmla="*/ 2147483647 h 6432"/>
                <a:gd name="T46" fmla="*/ 2147483647 w 10808"/>
                <a:gd name="T47" fmla="*/ 2147483647 h 6432"/>
                <a:gd name="T48" fmla="*/ 2147483647 w 10808"/>
                <a:gd name="T49" fmla="*/ 2147483647 h 6432"/>
                <a:gd name="T50" fmla="*/ 2147483647 w 10808"/>
                <a:gd name="T51" fmla="*/ 2147483647 h 6432"/>
                <a:gd name="T52" fmla="*/ 2147483647 w 10808"/>
                <a:gd name="T53" fmla="*/ 2147483647 h 6432"/>
                <a:gd name="T54" fmla="*/ 2147483647 w 10808"/>
                <a:gd name="T55" fmla="*/ 2147483647 h 6432"/>
                <a:gd name="T56" fmla="*/ 2147483647 w 10808"/>
                <a:gd name="T57" fmla="*/ 2147483647 h 6432"/>
                <a:gd name="T58" fmla="*/ 2147483647 w 10808"/>
                <a:gd name="T59" fmla="*/ 2147483647 h 6432"/>
                <a:gd name="T60" fmla="*/ 2147483647 w 10808"/>
                <a:gd name="T61" fmla="*/ 2147483647 h 6432"/>
                <a:gd name="T62" fmla="*/ 2147483647 w 10808"/>
                <a:gd name="T63" fmla="*/ 2147483647 h 6432"/>
                <a:gd name="T64" fmla="*/ 2147483647 w 10808"/>
                <a:gd name="T65" fmla="*/ 2147483647 h 6432"/>
                <a:gd name="T66" fmla="*/ 2147483647 w 10808"/>
                <a:gd name="T67" fmla="*/ 2147483647 h 6432"/>
                <a:gd name="T68" fmla="*/ 2147483647 w 10808"/>
                <a:gd name="T69" fmla="*/ 2147483647 h 6432"/>
                <a:gd name="T70" fmla="*/ 2147483647 w 10808"/>
                <a:gd name="T71" fmla="*/ 2147483647 h 6432"/>
                <a:gd name="T72" fmla="*/ 2147483647 w 10808"/>
                <a:gd name="T73" fmla="*/ 2147483647 h 6432"/>
                <a:gd name="T74" fmla="*/ 2147483647 w 10808"/>
                <a:gd name="T75" fmla="*/ 2147483647 h 6432"/>
                <a:gd name="T76" fmla="*/ 2147483647 w 10808"/>
                <a:gd name="T77" fmla="*/ 2147483647 h 6432"/>
                <a:gd name="T78" fmla="*/ 2147483647 w 10808"/>
                <a:gd name="T79" fmla="*/ 2147483647 h 6432"/>
                <a:gd name="T80" fmla="*/ 2147483647 w 10808"/>
                <a:gd name="T81" fmla="*/ 2147483647 h 6432"/>
                <a:gd name="T82" fmla="*/ 2147483647 w 10808"/>
                <a:gd name="T83" fmla="*/ 2147483647 h 6432"/>
                <a:gd name="T84" fmla="*/ 2147483647 w 10808"/>
                <a:gd name="T85" fmla="*/ 2147483647 h 6432"/>
                <a:gd name="T86" fmla="*/ 2147483647 w 10808"/>
                <a:gd name="T87" fmla="*/ 2147483647 h 6432"/>
                <a:gd name="T88" fmla="*/ 2147483647 w 10808"/>
                <a:gd name="T89" fmla="*/ 2147483647 h 6432"/>
                <a:gd name="T90" fmla="*/ 2147483647 w 10808"/>
                <a:gd name="T91" fmla="*/ 2147483647 h 6432"/>
                <a:gd name="T92" fmla="*/ 2147483647 w 10808"/>
                <a:gd name="T93" fmla="*/ 2147483647 h 6432"/>
                <a:gd name="T94" fmla="*/ 2147483647 w 10808"/>
                <a:gd name="T95" fmla="*/ 2147483647 h 6432"/>
                <a:gd name="T96" fmla="*/ 2147483647 w 10808"/>
                <a:gd name="T97" fmla="*/ 2147483647 h 6432"/>
                <a:gd name="T98" fmla="*/ 2147483647 w 10808"/>
                <a:gd name="T99" fmla="*/ 2147483647 h 6432"/>
                <a:gd name="T100" fmla="*/ 2147483647 w 10808"/>
                <a:gd name="T101" fmla="*/ 2147483647 h 6432"/>
                <a:gd name="T102" fmla="*/ 2147483647 w 10808"/>
                <a:gd name="T103" fmla="*/ 2147483647 h 6432"/>
                <a:gd name="T104" fmla="*/ 2147483647 w 10808"/>
                <a:gd name="T105" fmla="*/ 2147483647 h 6432"/>
                <a:gd name="T106" fmla="*/ 2147483647 w 10808"/>
                <a:gd name="T107" fmla="*/ 2147483647 h 6432"/>
                <a:gd name="T108" fmla="*/ 2147483647 w 10808"/>
                <a:gd name="T109" fmla="*/ 2147483647 h 6432"/>
                <a:gd name="T110" fmla="*/ 2147483647 w 10808"/>
                <a:gd name="T111" fmla="*/ 2147483647 h 6432"/>
                <a:gd name="T112" fmla="*/ 2147483647 w 10808"/>
                <a:gd name="T113" fmla="*/ 2147483647 h 6432"/>
                <a:gd name="T114" fmla="*/ 2147483647 w 10808"/>
                <a:gd name="T115" fmla="*/ 2147483647 h 6432"/>
                <a:gd name="T116" fmla="*/ 2147483647 w 10808"/>
                <a:gd name="T117" fmla="*/ 2147483647 h 6432"/>
                <a:gd name="T118" fmla="*/ 2147483647 w 10808"/>
                <a:gd name="T119" fmla="*/ 2147483647 h 6432"/>
                <a:gd name="T120" fmla="*/ 2147483647 w 10808"/>
                <a:gd name="T121" fmla="*/ 2147483647 h 6432"/>
                <a:gd name="T122" fmla="*/ 2147483647 w 10808"/>
                <a:gd name="T123" fmla="*/ 2147483647 h 64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" name="Google Shape;892;p6"/>
            <p:cNvSpPr>
              <a:spLocks/>
            </p:cNvSpPr>
            <p:nvPr/>
          </p:nvSpPr>
          <p:spPr bwMode="auto">
            <a:xfrm>
              <a:off x="4012455" y="-7"/>
              <a:ext cx="2524606" cy="759943"/>
            </a:xfrm>
            <a:custGeom>
              <a:avLst/>
              <a:gdLst>
                <a:gd name="T0" fmla="*/ 2147483647 w 50672"/>
                <a:gd name="T1" fmla="*/ 2147483647 h 15253"/>
                <a:gd name="T2" fmla="*/ 2147483647 w 50672"/>
                <a:gd name="T3" fmla="*/ 2147483647 h 15253"/>
                <a:gd name="T4" fmla="*/ 2147483647 w 50672"/>
                <a:gd name="T5" fmla="*/ 2147483647 h 15253"/>
                <a:gd name="T6" fmla="*/ 2147483647 w 50672"/>
                <a:gd name="T7" fmla="*/ 2147483647 h 15253"/>
                <a:gd name="T8" fmla="*/ 2147483647 w 50672"/>
                <a:gd name="T9" fmla="*/ 2147483647 h 15253"/>
                <a:gd name="T10" fmla="*/ 2147483647 w 50672"/>
                <a:gd name="T11" fmla="*/ 2147483647 h 15253"/>
                <a:gd name="T12" fmla="*/ 2147483647 w 50672"/>
                <a:gd name="T13" fmla="*/ 2147483647 h 15253"/>
                <a:gd name="T14" fmla="*/ 2147483647 w 50672"/>
                <a:gd name="T15" fmla="*/ 2147483647 h 15253"/>
                <a:gd name="T16" fmla="*/ 2147483647 w 50672"/>
                <a:gd name="T17" fmla="*/ 2147483647 h 15253"/>
                <a:gd name="T18" fmla="*/ 2147483647 w 50672"/>
                <a:gd name="T19" fmla="*/ 2147483647 h 15253"/>
                <a:gd name="T20" fmla="*/ 2147483647 w 50672"/>
                <a:gd name="T21" fmla="*/ 2147483647 h 15253"/>
                <a:gd name="T22" fmla="*/ 2147483647 w 50672"/>
                <a:gd name="T23" fmla="*/ 2147483647 h 15253"/>
                <a:gd name="T24" fmla="*/ 2147483647 w 50672"/>
                <a:gd name="T25" fmla="*/ 2147483647 h 15253"/>
                <a:gd name="T26" fmla="*/ 2147483647 w 50672"/>
                <a:gd name="T27" fmla="*/ 2147483647 h 15253"/>
                <a:gd name="T28" fmla="*/ 2147483647 w 50672"/>
                <a:gd name="T29" fmla="*/ 2147483647 h 15253"/>
                <a:gd name="T30" fmla="*/ 2147483647 w 50672"/>
                <a:gd name="T31" fmla="*/ 2147483647 h 15253"/>
                <a:gd name="T32" fmla="*/ 2147483647 w 50672"/>
                <a:gd name="T33" fmla="*/ 2147483647 h 15253"/>
                <a:gd name="T34" fmla="*/ 2147483647 w 50672"/>
                <a:gd name="T35" fmla="*/ 2147483647 h 15253"/>
                <a:gd name="T36" fmla="*/ 2147483647 w 50672"/>
                <a:gd name="T37" fmla="*/ 2147483647 h 15253"/>
                <a:gd name="T38" fmla="*/ 2147483647 w 50672"/>
                <a:gd name="T39" fmla="*/ 2147483647 h 15253"/>
                <a:gd name="T40" fmla="*/ 2147483647 w 50672"/>
                <a:gd name="T41" fmla="*/ 2147483647 h 15253"/>
                <a:gd name="T42" fmla="*/ 2147483647 w 50672"/>
                <a:gd name="T43" fmla="*/ 2147483647 h 15253"/>
                <a:gd name="T44" fmla="*/ 2147483647 w 50672"/>
                <a:gd name="T45" fmla="*/ 2147483647 h 15253"/>
                <a:gd name="T46" fmla="*/ 2147483647 w 50672"/>
                <a:gd name="T47" fmla="*/ 2147483647 h 15253"/>
                <a:gd name="T48" fmla="*/ 2147483647 w 50672"/>
                <a:gd name="T49" fmla="*/ 2147483647 h 15253"/>
                <a:gd name="T50" fmla="*/ 2147483647 w 50672"/>
                <a:gd name="T51" fmla="*/ 2147483647 h 15253"/>
                <a:gd name="T52" fmla="*/ 2147483647 w 50672"/>
                <a:gd name="T53" fmla="*/ 2147483647 h 15253"/>
                <a:gd name="T54" fmla="*/ 2147483647 w 50672"/>
                <a:gd name="T55" fmla="*/ 2147483647 h 15253"/>
                <a:gd name="T56" fmla="*/ 2147483647 w 50672"/>
                <a:gd name="T57" fmla="*/ 2147483647 h 15253"/>
                <a:gd name="T58" fmla="*/ 2147483647 w 50672"/>
                <a:gd name="T59" fmla="*/ 2147483647 h 15253"/>
                <a:gd name="T60" fmla="*/ 2147483647 w 50672"/>
                <a:gd name="T61" fmla="*/ 2147483647 h 15253"/>
                <a:gd name="T62" fmla="*/ 2147483647 w 50672"/>
                <a:gd name="T63" fmla="*/ 2147483647 h 15253"/>
                <a:gd name="T64" fmla="*/ 2147483647 w 50672"/>
                <a:gd name="T65" fmla="*/ 2147483647 h 15253"/>
                <a:gd name="T66" fmla="*/ 2147483647 w 50672"/>
                <a:gd name="T67" fmla="*/ 2147483647 h 15253"/>
                <a:gd name="T68" fmla="*/ 2147483647 w 50672"/>
                <a:gd name="T69" fmla="*/ 2147483647 h 15253"/>
                <a:gd name="T70" fmla="*/ 2147483647 w 50672"/>
                <a:gd name="T71" fmla="*/ 2147483647 h 15253"/>
                <a:gd name="T72" fmla="*/ 2147483647 w 50672"/>
                <a:gd name="T73" fmla="*/ 2147483647 h 15253"/>
                <a:gd name="T74" fmla="*/ 2147483647 w 50672"/>
                <a:gd name="T75" fmla="*/ 2147483647 h 15253"/>
                <a:gd name="T76" fmla="*/ 2147483647 w 50672"/>
                <a:gd name="T77" fmla="*/ 2147483647 h 15253"/>
                <a:gd name="T78" fmla="*/ 2147483647 w 50672"/>
                <a:gd name="T79" fmla="*/ 2147483647 h 15253"/>
                <a:gd name="T80" fmla="*/ 2147483647 w 50672"/>
                <a:gd name="T81" fmla="*/ 2147483647 h 15253"/>
                <a:gd name="T82" fmla="*/ 2147483647 w 50672"/>
                <a:gd name="T83" fmla="*/ 2147483647 h 15253"/>
                <a:gd name="T84" fmla="*/ 2147483647 w 50672"/>
                <a:gd name="T85" fmla="*/ 2147483647 h 15253"/>
                <a:gd name="T86" fmla="*/ 2147483647 w 50672"/>
                <a:gd name="T87" fmla="*/ 2147483647 h 15253"/>
                <a:gd name="T88" fmla="*/ 2147483647 w 50672"/>
                <a:gd name="T89" fmla="*/ 2147483647 h 15253"/>
                <a:gd name="T90" fmla="*/ 2147483647 w 50672"/>
                <a:gd name="T91" fmla="*/ 2147483647 h 15253"/>
                <a:gd name="T92" fmla="*/ 2147483647 w 50672"/>
                <a:gd name="T93" fmla="*/ 2147483647 h 15253"/>
                <a:gd name="T94" fmla="*/ 2147483647 w 50672"/>
                <a:gd name="T95" fmla="*/ 2147483647 h 15253"/>
                <a:gd name="T96" fmla="*/ 2147483647 w 50672"/>
                <a:gd name="T97" fmla="*/ 2147483647 h 15253"/>
                <a:gd name="T98" fmla="*/ 2147483647 w 50672"/>
                <a:gd name="T99" fmla="*/ 2147483647 h 15253"/>
                <a:gd name="T100" fmla="*/ 2147483647 w 50672"/>
                <a:gd name="T101" fmla="*/ 2147483647 h 15253"/>
                <a:gd name="T102" fmla="*/ 2147483647 w 50672"/>
                <a:gd name="T103" fmla="*/ 2147483647 h 15253"/>
                <a:gd name="T104" fmla="*/ 2147483647 w 50672"/>
                <a:gd name="T105" fmla="*/ 2147483647 h 15253"/>
                <a:gd name="T106" fmla="*/ 2147483647 w 50672"/>
                <a:gd name="T107" fmla="*/ 2147483647 h 15253"/>
                <a:gd name="T108" fmla="*/ 2147483647 w 50672"/>
                <a:gd name="T109" fmla="*/ 2147483647 h 15253"/>
                <a:gd name="T110" fmla="*/ 2147483647 w 50672"/>
                <a:gd name="T111" fmla="*/ 2147483647 h 15253"/>
                <a:gd name="T112" fmla="*/ 2147483647 w 50672"/>
                <a:gd name="T113" fmla="*/ 2147483647 h 15253"/>
                <a:gd name="T114" fmla="*/ 2147483647 w 50672"/>
                <a:gd name="T115" fmla="*/ 2147483647 h 15253"/>
                <a:gd name="T116" fmla="*/ 2147483647 w 50672"/>
                <a:gd name="T117" fmla="*/ 2147483647 h 1525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lnTo>
                    <a:pt x="22592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lnTo>
                    <a:pt x="21447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lnTo>
                    <a:pt x="20673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lnTo>
                    <a:pt x="4176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lnTo>
                    <a:pt x="3637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lnTo>
                    <a:pt x="106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" name="Google Shape;893;p6"/>
            <p:cNvSpPr>
              <a:spLocks/>
            </p:cNvSpPr>
            <p:nvPr/>
          </p:nvSpPr>
          <p:spPr bwMode="auto">
            <a:xfrm>
              <a:off x="6092495" y="162713"/>
              <a:ext cx="117432" cy="18484"/>
            </a:xfrm>
            <a:custGeom>
              <a:avLst/>
              <a:gdLst>
                <a:gd name="T0" fmla="*/ 2147483647 w 2357"/>
                <a:gd name="T1" fmla="*/ 2147483647 h 371"/>
                <a:gd name="T2" fmla="*/ 2147483647 w 2357"/>
                <a:gd name="T3" fmla="*/ 2147483647 h 371"/>
                <a:gd name="T4" fmla="*/ 2147483647 w 2357"/>
                <a:gd name="T5" fmla="*/ 2147483647 h 371"/>
                <a:gd name="T6" fmla="*/ 2147483647 w 2357"/>
                <a:gd name="T7" fmla="*/ 2147483647 h 371"/>
                <a:gd name="T8" fmla="*/ 0 w 2357"/>
                <a:gd name="T9" fmla="*/ 2147483647 h 371"/>
                <a:gd name="T10" fmla="*/ 2147483647 w 2357"/>
                <a:gd name="T11" fmla="*/ 2147483647 h 371"/>
                <a:gd name="T12" fmla="*/ 2147483647 w 2357"/>
                <a:gd name="T13" fmla="*/ 2147483647 h 371"/>
                <a:gd name="T14" fmla="*/ 2147483647 w 2357"/>
                <a:gd name="T15" fmla="*/ 2147483647 h 371"/>
                <a:gd name="T16" fmla="*/ 2147483647 w 2357"/>
                <a:gd name="T17" fmla="*/ 2147483647 h 371"/>
                <a:gd name="T18" fmla="*/ 2147483647 w 2357"/>
                <a:gd name="T19" fmla="*/ 2147483647 h 371"/>
                <a:gd name="T20" fmla="*/ 2147483647 w 2357"/>
                <a:gd name="T21" fmla="*/ 2147483647 h 371"/>
                <a:gd name="T22" fmla="*/ 2147483647 w 2357"/>
                <a:gd name="T23" fmla="*/ 2147483647 h 371"/>
                <a:gd name="T24" fmla="*/ 2147483647 w 2357"/>
                <a:gd name="T25" fmla="*/ 2147483647 h 371"/>
                <a:gd name="T26" fmla="*/ 2147483647 w 2357"/>
                <a:gd name="T27" fmla="*/ 2147483647 h 371"/>
                <a:gd name="T28" fmla="*/ 2147483647 w 2357"/>
                <a:gd name="T29" fmla="*/ 2147483647 h 371"/>
                <a:gd name="T30" fmla="*/ 2147483647 w 2357"/>
                <a:gd name="T31" fmla="*/ 2147483647 h 371"/>
                <a:gd name="T32" fmla="*/ 2147483647 w 2357"/>
                <a:gd name="T33" fmla="*/ 2147483647 h 371"/>
                <a:gd name="T34" fmla="*/ 2147483647 w 2357"/>
                <a:gd name="T35" fmla="*/ 2147483647 h 371"/>
                <a:gd name="T36" fmla="*/ 2147483647 w 2357"/>
                <a:gd name="T37" fmla="*/ 2147483647 h 371"/>
                <a:gd name="T38" fmla="*/ 2147483647 w 2357"/>
                <a:gd name="T39" fmla="*/ 2147483647 h 371"/>
                <a:gd name="T40" fmla="*/ 2147483647 w 2357"/>
                <a:gd name="T41" fmla="*/ 2147483647 h 371"/>
                <a:gd name="T42" fmla="*/ 2147483647 w 2357"/>
                <a:gd name="T43" fmla="*/ 2147483647 h 3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lnTo>
                    <a:pt x="144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" name="Google Shape;894;p6"/>
            <p:cNvSpPr>
              <a:spLocks/>
            </p:cNvSpPr>
            <p:nvPr/>
          </p:nvSpPr>
          <p:spPr bwMode="auto">
            <a:xfrm>
              <a:off x="5788876" y="362352"/>
              <a:ext cx="213041" cy="72143"/>
            </a:xfrm>
            <a:custGeom>
              <a:avLst/>
              <a:gdLst>
                <a:gd name="T0" fmla="*/ 2147483647 w 4276"/>
                <a:gd name="T1" fmla="*/ 0 h 1448"/>
                <a:gd name="T2" fmla="*/ 2147483647 w 4276"/>
                <a:gd name="T3" fmla="*/ 2147483647 h 1448"/>
                <a:gd name="T4" fmla="*/ 2147483647 w 4276"/>
                <a:gd name="T5" fmla="*/ 2147483647 h 1448"/>
                <a:gd name="T6" fmla="*/ 2147483647 w 4276"/>
                <a:gd name="T7" fmla="*/ 2147483647 h 1448"/>
                <a:gd name="T8" fmla="*/ 2147483647 w 4276"/>
                <a:gd name="T9" fmla="*/ 2147483647 h 1448"/>
                <a:gd name="T10" fmla="*/ 2147483647 w 4276"/>
                <a:gd name="T11" fmla="*/ 2147483647 h 1448"/>
                <a:gd name="T12" fmla="*/ 2147483647 w 4276"/>
                <a:gd name="T13" fmla="*/ 2147483647 h 1448"/>
                <a:gd name="T14" fmla="*/ 2147483647 w 4276"/>
                <a:gd name="T15" fmla="*/ 2147483647 h 1448"/>
                <a:gd name="T16" fmla="*/ 0 w 4276"/>
                <a:gd name="T17" fmla="*/ 2147483647 h 1448"/>
                <a:gd name="T18" fmla="*/ 0 w 4276"/>
                <a:gd name="T19" fmla="*/ 2147483647 h 1448"/>
                <a:gd name="T20" fmla="*/ 2147483647 w 4276"/>
                <a:gd name="T21" fmla="*/ 2147483647 h 1448"/>
                <a:gd name="T22" fmla="*/ 2147483647 w 4276"/>
                <a:gd name="T23" fmla="*/ 2147483647 h 1448"/>
                <a:gd name="T24" fmla="*/ 2147483647 w 4276"/>
                <a:gd name="T25" fmla="*/ 2147483647 h 1448"/>
                <a:gd name="T26" fmla="*/ 2147483647 w 4276"/>
                <a:gd name="T27" fmla="*/ 2147483647 h 1448"/>
                <a:gd name="T28" fmla="*/ 2147483647 w 4276"/>
                <a:gd name="T29" fmla="*/ 2147483647 h 1448"/>
                <a:gd name="T30" fmla="*/ 2147483647 w 4276"/>
                <a:gd name="T31" fmla="*/ 2147483647 h 1448"/>
                <a:gd name="T32" fmla="*/ 2147483647 w 4276"/>
                <a:gd name="T33" fmla="*/ 2147483647 h 1448"/>
                <a:gd name="T34" fmla="*/ 2147483647 w 4276"/>
                <a:gd name="T35" fmla="*/ 2147483647 h 1448"/>
                <a:gd name="T36" fmla="*/ 2147483647 w 4276"/>
                <a:gd name="T37" fmla="*/ 2147483647 h 1448"/>
                <a:gd name="T38" fmla="*/ 2147483647 w 4276"/>
                <a:gd name="T39" fmla="*/ 2147483647 h 1448"/>
                <a:gd name="T40" fmla="*/ 2147483647 w 4276"/>
                <a:gd name="T41" fmla="*/ 0 h 1448"/>
                <a:gd name="T42" fmla="*/ 2147483647 w 4276"/>
                <a:gd name="T43" fmla="*/ 0 h 14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7" name="Google Shape;895;p6"/>
            <p:cNvSpPr>
              <a:spLocks/>
            </p:cNvSpPr>
            <p:nvPr/>
          </p:nvSpPr>
          <p:spPr bwMode="auto">
            <a:xfrm>
              <a:off x="5788876" y="432801"/>
              <a:ext cx="145980" cy="50371"/>
            </a:xfrm>
            <a:custGeom>
              <a:avLst/>
              <a:gdLst>
                <a:gd name="T0" fmla="*/ 2147483647 w 2930"/>
                <a:gd name="T1" fmla="*/ 0 h 1011"/>
                <a:gd name="T2" fmla="*/ 2147483647 w 2930"/>
                <a:gd name="T3" fmla="*/ 2147483647 h 1011"/>
                <a:gd name="T4" fmla="*/ 2147483647 w 2930"/>
                <a:gd name="T5" fmla="*/ 2147483647 h 1011"/>
                <a:gd name="T6" fmla="*/ 2147483647 w 2930"/>
                <a:gd name="T7" fmla="*/ 2147483647 h 1011"/>
                <a:gd name="T8" fmla="*/ 2147483647 w 2930"/>
                <a:gd name="T9" fmla="*/ 2147483647 h 1011"/>
                <a:gd name="T10" fmla="*/ 2147483647 w 2930"/>
                <a:gd name="T11" fmla="*/ 2147483647 h 1011"/>
                <a:gd name="T12" fmla="*/ 2147483647 w 2930"/>
                <a:gd name="T13" fmla="*/ 2147483647 h 1011"/>
                <a:gd name="T14" fmla="*/ 0 w 2930"/>
                <a:gd name="T15" fmla="*/ 2147483647 h 1011"/>
                <a:gd name="T16" fmla="*/ 2147483647 w 2930"/>
                <a:gd name="T17" fmla="*/ 2147483647 h 1011"/>
                <a:gd name="T18" fmla="*/ 2147483647 w 2930"/>
                <a:gd name="T19" fmla="*/ 2147483647 h 1011"/>
                <a:gd name="T20" fmla="*/ 2147483647 w 2930"/>
                <a:gd name="T21" fmla="*/ 2147483647 h 1011"/>
                <a:gd name="T22" fmla="*/ 2147483647 w 2930"/>
                <a:gd name="T23" fmla="*/ 2147483647 h 1011"/>
                <a:gd name="T24" fmla="*/ 2147483647 w 2930"/>
                <a:gd name="T25" fmla="*/ 2147483647 h 1011"/>
                <a:gd name="T26" fmla="*/ 2147483647 w 2930"/>
                <a:gd name="T27" fmla="*/ 2147483647 h 1011"/>
                <a:gd name="T28" fmla="*/ 2147483647 w 2930"/>
                <a:gd name="T29" fmla="*/ 2147483647 h 1011"/>
                <a:gd name="T30" fmla="*/ 2147483647 w 2930"/>
                <a:gd name="T31" fmla="*/ 2147483647 h 1011"/>
                <a:gd name="T32" fmla="*/ 2147483647 w 2930"/>
                <a:gd name="T33" fmla="*/ 2147483647 h 1011"/>
                <a:gd name="T34" fmla="*/ 2147483647 w 2930"/>
                <a:gd name="T35" fmla="*/ 2147483647 h 1011"/>
                <a:gd name="T36" fmla="*/ 2147483647 w 2930"/>
                <a:gd name="T37" fmla="*/ 0 h 10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8" name="Google Shape;896;p6"/>
            <p:cNvSpPr>
              <a:spLocks/>
            </p:cNvSpPr>
            <p:nvPr/>
          </p:nvSpPr>
          <p:spPr bwMode="auto">
            <a:xfrm>
              <a:off x="5778812" y="337191"/>
              <a:ext cx="186237" cy="43645"/>
            </a:xfrm>
            <a:custGeom>
              <a:avLst/>
              <a:gdLst>
                <a:gd name="T0" fmla="*/ 2147483647 w 3738"/>
                <a:gd name="T1" fmla="*/ 0 h 876"/>
                <a:gd name="T2" fmla="*/ 2147483647 w 3738"/>
                <a:gd name="T3" fmla="*/ 2147483647 h 876"/>
                <a:gd name="T4" fmla="*/ 2147483647 w 3738"/>
                <a:gd name="T5" fmla="*/ 2147483647 h 876"/>
                <a:gd name="T6" fmla="*/ 2147483647 w 3738"/>
                <a:gd name="T7" fmla="*/ 2147483647 h 876"/>
                <a:gd name="T8" fmla="*/ 2147483647 w 3738"/>
                <a:gd name="T9" fmla="*/ 2147483647 h 876"/>
                <a:gd name="T10" fmla="*/ 2147483647 w 3738"/>
                <a:gd name="T11" fmla="*/ 2147483647 h 876"/>
                <a:gd name="T12" fmla="*/ 2147483647 w 3738"/>
                <a:gd name="T13" fmla="*/ 2147483647 h 876"/>
                <a:gd name="T14" fmla="*/ 0 w 3738"/>
                <a:gd name="T15" fmla="*/ 2147483647 h 876"/>
                <a:gd name="T16" fmla="*/ 2147483647 w 3738"/>
                <a:gd name="T17" fmla="*/ 2147483647 h 876"/>
                <a:gd name="T18" fmla="*/ 2147483647 w 3738"/>
                <a:gd name="T19" fmla="*/ 2147483647 h 876"/>
                <a:gd name="T20" fmla="*/ 2147483647 w 3738"/>
                <a:gd name="T21" fmla="*/ 2147483647 h 876"/>
                <a:gd name="T22" fmla="*/ 2147483647 w 3738"/>
                <a:gd name="T23" fmla="*/ 2147483647 h 876"/>
                <a:gd name="T24" fmla="*/ 2147483647 w 3738"/>
                <a:gd name="T25" fmla="*/ 2147483647 h 876"/>
                <a:gd name="T26" fmla="*/ 2147483647 w 3738"/>
                <a:gd name="T27" fmla="*/ 2147483647 h 876"/>
                <a:gd name="T28" fmla="*/ 2147483647 w 3738"/>
                <a:gd name="T29" fmla="*/ 2147483647 h 876"/>
                <a:gd name="T30" fmla="*/ 2147483647 w 3738"/>
                <a:gd name="T31" fmla="*/ 2147483647 h 876"/>
                <a:gd name="T32" fmla="*/ 2147483647 w 3738"/>
                <a:gd name="T33" fmla="*/ 2147483647 h 876"/>
                <a:gd name="T34" fmla="*/ 2147483647 w 3738"/>
                <a:gd name="T35" fmla="*/ 2147483647 h 876"/>
                <a:gd name="T36" fmla="*/ 2147483647 w 3738"/>
                <a:gd name="T37" fmla="*/ 2147483647 h 876"/>
                <a:gd name="T38" fmla="*/ 2147483647 w 3738"/>
                <a:gd name="T39" fmla="*/ 2147483647 h 876"/>
                <a:gd name="T40" fmla="*/ 2147483647 w 3738"/>
                <a:gd name="T41" fmla="*/ 2147483647 h 876"/>
                <a:gd name="T42" fmla="*/ 2147483647 w 3738"/>
                <a:gd name="T43" fmla="*/ 0 h 876"/>
                <a:gd name="T44" fmla="*/ 2147483647 w 3738"/>
                <a:gd name="T45" fmla="*/ 0 h 8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lnTo>
                    <a:pt x="32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9" name="Google Shape;897;p6"/>
            <p:cNvSpPr>
              <a:spLocks/>
            </p:cNvSpPr>
            <p:nvPr/>
          </p:nvSpPr>
          <p:spPr bwMode="auto">
            <a:xfrm>
              <a:off x="4567677" y="-7"/>
              <a:ext cx="53758" cy="290266"/>
            </a:xfrm>
            <a:custGeom>
              <a:avLst/>
              <a:gdLst>
                <a:gd name="T0" fmla="*/ 2147483647 w 1079"/>
                <a:gd name="T1" fmla="*/ 2147483647 h 5826"/>
                <a:gd name="T2" fmla="*/ 2147483647 w 1079"/>
                <a:gd name="T3" fmla="*/ 2147483647 h 5826"/>
                <a:gd name="T4" fmla="*/ 2147483647 w 1079"/>
                <a:gd name="T5" fmla="*/ 2147483647 h 5826"/>
                <a:gd name="T6" fmla="*/ 2147483647 w 1079"/>
                <a:gd name="T7" fmla="*/ 2147483647 h 5826"/>
                <a:gd name="T8" fmla="*/ 2147483647 w 1079"/>
                <a:gd name="T9" fmla="*/ 2147483647 h 5826"/>
                <a:gd name="T10" fmla="*/ 2147483647 w 1079"/>
                <a:gd name="T11" fmla="*/ 2147483647 h 5826"/>
                <a:gd name="T12" fmla="*/ 2147483647 w 1079"/>
                <a:gd name="T13" fmla="*/ 2147483647 h 5826"/>
                <a:gd name="T14" fmla="*/ 2147483647 w 1079"/>
                <a:gd name="T15" fmla="*/ 2147483647 h 5826"/>
                <a:gd name="T16" fmla="*/ 2147483647 w 1079"/>
                <a:gd name="T17" fmla="*/ 2147483647 h 5826"/>
                <a:gd name="T18" fmla="*/ 2147483647 w 1079"/>
                <a:gd name="T19" fmla="*/ 2147483647 h 5826"/>
                <a:gd name="T20" fmla="*/ 2147483647 w 1079"/>
                <a:gd name="T21" fmla="*/ 2147483647 h 5826"/>
                <a:gd name="T22" fmla="*/ 2147483647 w 1079"/>
                <a:gd name="T23" fmla="*/ 2147483647 h 5826"/>
                <a:gd name="T24" fmla="*/ 2147483647 w 1079"/>
                <a:gd name="T25" fmla="*/ 2147483647 h 5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30" name="Google Shape;898;p6"/>
          <p:cNvGrpSpPr>
            <a:grpSpLocks/>
          </p:cNvGrpSpPr>
          <p:nvPr/>
        </p:nvGrpSpPr>
        <p:grpSpPr bwMode="auto">
          <a:xfrm>
            <a:off x="8505825" y="1563688"/>
            <a:ext cx="638175" cy="1130300"/>
            <a:chOff x="6233393" y="2021291"/>
            <a:chExt cx="637429" cy="1130622"/>
          </a:xfrm>
        </p:grpSpPr>
        <p:sp>
          <p:nvSpPr>
            <p:cNvPr id="31" name="Google Shape;899;p6"/>
            <p:cNvSpPr>
              <a:spLocks/>
            </p:cNvSpPr>
            <p:nvPr/>
          </p:nvSpPr>
          <p:spPr bwMode="auto">
            <a:xfrm>
              <a:off x="6280325" y="2131997"/>
              <a:ext cx="590496" cy="900841"/>
            </a:xfrm>
            <a:custGeom>
              <a:avLst/>
              <a:gdLst>
                <a:gd name="T0" fmla="*/ 2147483647 w 11852"/>
                <a:gd name="T1" fmla="*/ 2147483647 h 18081"/>
                <a:gd name="T2" fmla="*/ 2147483647 w 11852"/>
                <a:gd name="T3" fmla="*/ 2147483647 h 18081"/>
                <a:gd name="T4" fmla="*/ 2147483647 w 11852"/>
                <a:gd name="T5" fmla="*/ 2147483647 h 18081"/>
                <a:gd name="T6" fmla="*/ 2147483647 w 11852"/>
                <a:gd name="T7" fmla="*/ 2147483647 h 18081"/>
                <a:gd name="T8" fmla="*/ 2147483647 w 11852"/>
                <a:gd name="T9" fmla="*/ 2147483647 h 18081"/>
                <a:gd name="T10" fmla="*/ 2147483647 w 11852"/>
                <a:gd name="T11" fmla="*/ 2147483647 h 18081"/>
                <a:gd name="T12" fmla="*/ 2147483647 w 11852"/>
                <a:gd name="T13" fmla="*/ 2147483647 h 18081"/>
                <a:gd name="T14" fmla="*/ 2147483647 w 11852"/>
                <a:gd name="T15" fmla="*/ 2147483647 h 18081"/>
                <a:gd name="T16" fmla="*/ 2147483647 w 11852"/>
                <a:gd name="T17" fmla="*/ 2147483647 h 18081"/>
                <a:gd name="T18" fmla="*/ 2147483647 w 11852"/>
                <a:gd name="T19" fmla="*/ 2147483647 h 18081"/>
                <a:gd name="T20" fmla="*/ 2147483647 w 11852"/>
                <a:gd name="T21" fmla="*/ 2147483647 h 18081"/>
                <a:gd name="T22" fmla="*/ 2147483647 w 11852"/>
                <a:gd name="T23" fmla="*/ 2147483647 h 18081"/>
                <a:gd name="T24" fmla="*/ 2147483647 w 11852"/>
                <a:gd name="T25" fmla="*/ 2147483647 h 18081"/>
                <a:gd name="T26" fmla="*/ 2147483647 w 11852"/>
                <a:gd name="T27" fmla="*/ 2147483647 h 18081"/>
                <a:gd name="T28" fmla="*/ 2147483647 w 11852"/>
                <a:gd name="T29" fmla="*/ 2147483647 h 18081"/>
                <a:gd name="T30" fmla="*/ 2147483647 w 11852"/>
                <a:gd name="T31" fmla="*/ 2147483647 h 18081"/>
                <a:gd name="T32" fmla="*/ 2147483647 w 11852"/>
                <a:gd name="T33" fmla="*/ 2147483647 h 18081"/>
                <a:gd name="T34" fmla="*/ 2147483647 w 11852"/>
                <a:gd name="T35" fmla="*/ 2147483647 h 18081"/>
                <a:gd name="T36" fmla="*/ 2147483647 w 11852"/>
                <a:gd name="T37" fmla="*/ 2147483647 h 18081"/>
                <a:gd name="T38" fmla="*/ 2147483647 w 11852"/>
                <a:gd name="T39" fmla="*/ 2147483647 h 18081"/>
                <a:gd name="T40" fmla="*/ 2147483647 w 11852"/>
                <a:gd name="T41" fmla="*/ 2147483647 h 18081"/>
                <a:gd name="T42" fmla="*/ 2147483647 w 11852"/>
                <a:gd name="T43" fmla="*/ 2147483647 h 18081"/>
                <a:gd name="T44" fmla="*/ 2147483647 w 11852"/>
                <a:gd name="T45" fmla="*/ 2147483647 h 18081"/>
                <a:gd name="T46" fmla="*/ 2147483647 w 11852"/>
                <a:gd name="T47" fmla="*/ 2147483647 h 18081"/>
                <a:gd name="T48" fmla="*/ 2147483647 w 11852"/>
                <a:gd name="T49" fmla="*/ 2147483647 h 18081"/>
                <a:gd name="T50" fmla="*/ 2147483647 w 11852"/>
                <a:gd name="T51" fmla="*/ 2147483647 h 18081"/>
                <a:gd name="T52" fmla="*/ 2147483647 w 11852"/>
                <a:gd name="T53" fmla="*/ 2147483647 h 18081"/>
                <a:gd name="T54" fmla="*/ 2147483647 w 11852"/>
                <a:gd name="T55" fmla="*/ 2147483647 h 18081"/>
                <a:gd name="T56" fmla="*/ 2147483647 w 11852"/>
                <a:gd name="T57" fmla="*/ 2147483647 h 18081"/>
                <a:gd name="T58" fmla="*/ 2147483647 w 11852"/>
                <a:gd name="T59" fmla="*/ 2147483647 h 18081"/>
                <a:gd name="T60" fmla="*/ 2147483647 w 11852"/>
                <a:gd name="T61" fmla="*/ 2147483647 h 18081"/>
                <a:gd name="T62" fmla="*/ 2147483647 w 11852"/>
                <a:gd name="T63" fmla="*/ 2147483647 h 18081"/>
                <a:gd name="T64" fmla="*/ 2147483647 w 11852"/>
                <a:gd name="T65" fmla="*/ 2147483647 h 18081"/>
                <a:gd name="T66" fmla="*/ 2147483647 w 11852"/>
                <a:gd name="T67" fmla="*/ 2147483647 h 18081"/>
                <a:gd name="T68" fmla="*/ 2147483647 w 11852"/>
                <a:gd name="T69" fmla="*/ 2147483647 h 18081"/>
                <a:gd name="T70" fmla="*/ 2147483647 w 11852"/>
                <a:gd name="T71" fmla="*/ 2147483647 h 18081"/>
                <a:gd name="T72" fmla="*/ 2147483647 w 11852"/>
                <a:gd name="T73" fmla="*/ 2147483647 h 18081"/>
                <a:gd name="T74" fmla="*/ 2147483647 w 11852"/>
                <a:gd name="T75" fmla="*/ 2147483647 h 18081"/>
                <a:gd name="T76" fmla="*/ 2147483647 w 11852"/>
                <a:gd name="T77" fmla="*/ 2147483647 h 180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lnTo>
                    <a:pt x="87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2" name="Google Shape;900;p6"/>
            <p:cNvSpPr>
              <a:spLocks/>
            </p:cNvSpPr>
            <p:nvPr/>
          </p:nvSpPr>
          <p:spPr bwMode="auto">
            <a:xfrm>
              <a:off x="6542043" y="3044546"/>
              <a:ext cx="65467" cy="46983"/>
            </a:xfrm>
            <a:custGeom>
              <a:avLst/>
              <a:gdLst>
                <a:gd name="T0" fmla="*/ 2147483647 w 1314"/>
                <a:gd name="T1" fmla="*/ 0 h 943"/>
                <a:gd name="T2" fmla="*/ 2147483647 w 1314"/>
                <a:gd name="T3" fmla="*/ 2147483647 h 943"/>
                <a:gd name="T4" fmla="*/ 2147483647 w 1314"/>
                <a:gd name="T5" fmla="*/ 2147483647 h 943"/>
                <a:gd name="T6" fmla="*/ 2147483647 w 1314"/>
                <a:gd name="T7" fmla="*/ 2147483647 h 943"/>
                <a:gd name="T8" fmla="*/ 2147483647 w 1314"/>
                <a:gd name="T9" fmla="*/ 2147483647 h 943"/>
                <a:gd name="T10" fmla="*/ 2147483647 w 1314"/>
                <a:gd name="T11" fmla="*/ 2147483647 h 943"/>
                <a:gd name="T12" fmla="*/ 2147483647 w 1314"/>
                <a:gd name="T13" fmla="*/ 2147483647 h 943"/>
                <a:gd name="T14" fmla="*/ 2147483647 w 1314"/>
                <a:gd name="T15" fmla="*/ 2147483647 h 943"/>
                <a:gd name="T16" fmla="*/ 0 w 1314"/>
                <a:gd name="T17" fmla="*/ 2147483647 h 943"/>
                <a:gd name="T18" fmla="*/ 2147483647 w 1314"/>
                <a:gd name="T19" fmla="*/ 2147483647 h 943"/>
                <a:gd name="T20" fmla="*/ 2147483647 w 1314"/>
                <a:gd name="T21" fmla="*/ 2147483647 h 943"/>
                <a:gd name="T22" fmla="*/ 2147483647 w 1314"/>
                <a:gd name="T23" fmla="*/ 2147483647 h 943"/>
                <a:gd name="T24" fmla="*/ 2147483647 w 1314"/>
                <a:gd name="T25" fmla="*/ 2147483647 h 943"/>
                <a:gd name="T26" fmla="*/ 2147483647 w 1314"/>
                <a:gd name="T27" fmla="*/ 2147483647 h 943"/>
                <a:gd name="T28" fmla="*/ 2147483647 w 1314"/>
                <a:gd name="T29" fmla="*/ 2147483647 h 943"/>
                <a:gd name="T30" fmla="*/ 2147483647 w 1314"/>
                <a:gd name="T31" fmla="*/ 2147483647 h 943"/>
                <a:gd name="T32" fmla="*/ 2147483647 w 1314"/>
                <a:gd name="T33" fmla="*/ 2147483647 h 943"/>
                <a:gd name="T34" fmla="*/ 2147483647 w 1314"/>
                <a:gd name="T35" fmla="*/ 2147483647 h 943"/>
                <a:gd name="T36" fmla="*/ 2147483647 w 1314"/>
                <a:gd name="T37" fmla="*/ 2147483647 h 943"/>
                <a:gd name="T38" fmla="*/ 2147483647 w 1314"/>
                <a:gd name="T39" fmla="*/ 2147483647 h 943"/>
                <a:gd name="T40" fmla="*/ 2147483647 w 1314"/>
                <a:gd name="T41" fmla="*/ 2147483647 h 943"/>
                <a:gd name="T42" fmla="*/ 2147483647 w 1314"/>
                <a:gd name="T43" fmla="*/ 2147483647 h 943"/>
                <a:gd name="T44" fmla="*/ 2147483647 w 1314"/>
                <a:gd name="T45" fmla="*/ 2147483647 h 943"/>
                <a:gd name="T46" fmla="*/ 2147483647 w 1314"/>
                <a:gd name="T47" fmla="*/ 2147483647 h 943"/>
                <a:gd name="T48" fmla="*/ 2147483647 w 1314"/>
                <a:gd name="T49" fmla="*/ 2147483647 h 943"/>
                <a:gd name="T50" fmla="*/ 2147483647 w 1314"/>
                <a:gd name="T51" fmla="*/ 2147483647 h 943"/>
                <a:gd name="T52" fmla="*/ 2147483647 w 1314"/>
                <a:gd name="T53" fmla="*/ 2147483647 h 943"/>
                <a:gd name="T54" fmla="*/ 2147483647 w 1314"/>
                <a:gd name="T55" fmla="*/ 2147483647 h 943"/>
                <a:gd name="T56" fmla="*/ 2147483647 w 1314"/>
                <a:gd name="T57" fmla="*/ 2147483647 h 943"/>
                <a:gd name="T58" fmla="*/ 2147483647 w 1314"/>
                <a:gd name="T59" fmla="*/ 2147483647 h 943"/>
                <a:gd name="T60" fmla="*/ 2147483647 w 1314"/>
                <a:gd name="T61" fmla="*/ 2147483647 h 943"/>
                <a:gd name="T62" fmla="*/ 2147483647 w 1314"/>
                <a:gd name="T63" fmla="*/ 2147483647 h 943"/>
                <a:gd name="T64" fmla="*/ 2147483647 w 1314"/>
                <a:gd name="T65" fmla="*/ 2147483647 h 943"/>
                <a:gd name="T66" fmla="*/ 2147483647 w 1314"/>
                <a:gd name="T67" fmla="*/ 2147483647 h 943"/>
                <a:gd name="T68" fmla="*/ 2147483647 w 1314"/>
                <a:gd name="T69" fmla="*/ 2147483647 h 943"/>
                <a:gd name="T70" fmla="*/ 2147483647 w 1314"/>
                <a:gd name="T71" fmla="*/ 2147483647 h 943"/>
                <a:gd name="T72" fmla="*/ 2147483647 w 1314"/>
                <a:gd name="T73" fmla="*/ 2147483647 h 943"/>
                <a:gd name="T74" fmla="*/ 2147483647 w 1314"/>
                <a:gd name="T75" fmla="*/ 2147483647 h 943"/>
                <a:gd name="T76" fmla="*/ 2147483647 w 1314"/>
                <a:gd name="T77" fmla="*/ 2147483647 h 943"/>
                <a:gd name="T78" fmla="*/ 2147483647 w 1314"/>
                <a:gd name="T79" fmla="*/ 2147483647 h 943"/>
                <a:gd name="T80" fmla="*/ 2147483647 w 1314"/>
                <a:gd name="T81" fmla="*/ 2147483647 h 943"/>
                <a:gd name="T82" fmla="*/ 2147483647 w 1314"/>
                <a:gd name="T83" fmla="*/ 2147483647 h 943"/>
                <a:gd name="T84" fmla="*/ 2147483647 w 1314"/>
                <a:gd name="T85" fmla="*/ 2147483647 h 943"/>
                <a:gd name="T86" fmla="*/ 2147483647 w 1314"/>
                <a:gd name="T87" fmla="*/ 2147483647 h 943"/>
                <a:gd name="T88" fmla="*/ 2147483647 w 1314"/>
                <a:gd name="T89" fmla="*/ 2147483647 h 943"/>
                <a:gd name="T90" fmla="*/ 2147483647 w 1314"/>
                <a:gd name="T91" fmla="*/ 2147483647 h 943"/>
                <a:gd name="T92" fmla="*/ 2147483647 w 1314"/>
                <a:gd name="T93" fmla="*/ 2147483647 h 943"/>
                <a:gd name="T94" fmla="*/ 2147483647 w 1314"/>
                <a:gd name="T95" fmla="*/ 2147483647 h 943"/>
                <a:gd name="T96" fmla="*/ 2147483647 w 1314"/>
                <a:gd name="T97" fmla="*/ 2147483647 h 943"/>
                <a:gd name="T98" fmla="*/ 2147483647 w 1314"/>
                <a:gd name="T99" fmla="*/ 2147483647 h 943"/>
                <a:gd name="T100" fmla="*/ 2147483647 w 1314"/>
                <a:gd name="T101" fmla="*/ 2147483647 h 943"/>
                <a:gd name="T102" fmla="*/ 2147483647 w 1314"/>
                <a:gd name="T103" fmla="*/ 2147483647 h 943"/>
                <a:gd name="T104" fmla="*/ 2147483647 w 1314"/>
                <a:gd name="T105" fmla="*/ 2147483647 h 943"/>
                <a:gd name="T106" fmla="*/ 2147483647 w 1314"/>
                <a:gd name="T107" fmla="*/ 2147483647 h 943"/>
                <a:gd name="T108" fmla="*/ 2147483647 w 1314"/>
                <a:gd name="T109" fmla="*/ 0 h 943"/>
                <a:gd name="T110" fmla="*/ 2147483647 w 1314"/>
                <a:gd name="T111" fmla="*/ 0 h 9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3" name="Google Shape;901;p6"/>
            <p:cNvSpPr>
              <a:spLocks/>
            </p:cNvSpPr>
            <p:nvPr/>
          </p:nvSpPr>
          <p:spPr bwMode="auto">
            <a:xfrm>
              <a:off x="6292083" y="2138723"/>
              <a:ext cx="35274" cy="35274"/>
            </a:xfrm>
            <a:custGeom>
              <a:avLst/>
              <a:gdLst>
                <a:gd name="T0" fmla="*/ 2147483647 w 708"/>
                <a:gd name="T1" fmla="*/ 2147483647 h 708"/>
                <a:gd name="T2" fmla="*/ 2147483647 w 708"/>
                <a:gd name="T3" fmla="*/ 2147483647 h 708"/>
                <a:gd name="T4" fmla="*/ 2147483647 w 708"/>
                <a:gd name="T5" fmla="*/ 2147483647 h 708"/>
                <a:gd name="T6" fmla="*/ 2147483647 w 708"/>
                <a:gd name="T7" fmla="*/ 2147483647 h 708"/>
                <a:gd name="T8" fmla="*/ 2147483647 w 708"/>
                <a:gd name="T9" fmla="*/ 2147483647 h 708"/>
                <a:gd name="T10" fmla="*/ 2147483647 w 708"/>
                <a:gd name="T11" fmla="*/ 2147483647 h 708"/>
                <a:gd name="T12" fmla="*/ 2147483647 w 708"/>
                <a:gd name="T13" fmla="*/ 2147483647 h 708"/>
                <a:gd name="T14" fmla="*/ 2147483647 w 708"/>
                <a:gd name="T15" fmla="*/ 2147483647 h 708"/>
                <a:gd name="T16" fmla="*/ 2147483647 w 708"/>
                <a:gd name="T17" fmla="*/ 2147483647 h 708"/>
                <a:gd name="T18" fmla="*/ 2147483647 w 708"/>
                <a:gd name="T19" fmla="*/ 2147483647 h 708"/>
                <a:gd name="T20" fmla="*/ 2147483647 w 708"/>
                <a:gd name="T21" fmla="*/ 2147483647 h 708"/>
                <a:gd name="T22" fmla="*/ 2147483647 w 708"/>
                <a:gd name="T23" fmla="*/ 2147483647 h 708"/>
                <a:gd name="T24" fmla="*/ 2147483647 w 708"/>
                <a:gd name="T25" fmla="*/ 2147483647 h 708"/>
                <a:gd name="T26" fmla="*/ 2147483647 w 708"/>
                <a:gd name="T27" fmla="*/ 2147483647 h 708"/>
                <a:gd name="T28" fmla="*/ 2147483647 w 708"/>
                <a:gd name="T29" fmla="*/ 2147483647 h 708"/>
                <a:gd name="T30" fmla="*/ 2147483647 w 708"/>
                <a:gd name="T31" fmla="*/ 2147483647 h 708"/>
                <a:gd name="T32" fmla="*/ 2147483647 w 708"/>
                <a:gd name="T33" fmla="*/ 2147483647 h 708"/>
                <a:gd name="T34" fmla="*/ 2147483647 w 708"/>
                <a:gd name="T35" fmla="*/ 2147483647 h 708"/>
                <a:gd name="T36" fmla="*/ 2147483647 w 708"/>
                <a:gd name="T37" fmla="*/ 2147483647 h 708"/>
                <a:gd name="T38" fmla="*/ 2147483647 w 708"/>
                <a:gd name="T39" fmla="*/ 2147483647 h 708"/>
                <a:gd name="T40" fmla="*/ 2147483647 w 708"/>
                <a:gd name="T41" fmla="*/ 2147483647 h 708"/>
                <a:gd name="T42" fmla="*/ 2147483647 w 708"/>
                <a:gd name="T43" fmla="*/ 2147483647 h 708"/>
                <a:gd name="T44" fmla="*/ 2147483647 w 708"/>
                <a:gd name="T45" fmla="*/ 2147483647 h 708"/>
                <a:gd name="T46" fmla="*/ 2147483647 w 708"/>
                <a:gd name="T47" fmla="*/ 2147483647 h 708"/>
                <a:gd name="T48" fmla="*/ 2147483647 w 708"/>
                <a:gd name="T49" fmla="*/ 2147483647 h 708"/>
                <a:gd name="T50" fmla="*/ 2147483647 w 708"/>
                <a:gd name="T51" fmla="*/ 2147483647 h 708"/>
                <a:gd name="T52" fmla="*/ 2147483647 w 708"/>
                <a:gd name="T53" fmla="*/ 2147483647 h 708"/>
                <a:gd name="T54" fmla="*/ 2147483647 w 708"/>
                <a:gd name="T55" fmla="*/ 2147483647 h 708"/>
                <a:gd name="T56" fmla="*/ 2147483647 w 708"/>
                <a:gd name="T57" fmla="*/ 2147483647 h 708"/>
                <a:gd name="T58" fmla="*/ 2147483647 w 708"/>
                <a:gd name="T59" fmla="*/ 2147483647 h 708"/>
                <a:gd name="T60" fmla="*/ 2147483647 w 708"/>
                <a:gd name="T61" fmla="*/ 2147483647 h 708"/>
                <a:gd name="T62" fmla="*/ 2147483647 w 708"/>
                <a:gd name="T63" fmla="*/ 2147483647 h 708"/>
                <a:gd name="T64" fmla="*/ 2147483647 w 708"/>
                <a:gd name="T65" fmla="*/ 2147483647 h 708"/>
                <a:gd name="T66" fmla="*/ 2147483647 w 708"/>
                <a:gd name="T67" fmla="*/ 2147483647 h 708"/>
                <a:gd name="T68" fmla="*/ 2147483647 w 708"/>
                <a:gd name="T69" fmla="*/ 2147483647 h 708"/>
                <a:gd name="T70" fmla="*/ 2147483647 w 708"/>
                <a:gd name="T71" fmla="*/ 2147483647 h 708"/>
                <a:gd name="T72" fmla="*/ 2147483647 w 708"/>
                <a:gd name="T73" fmla="*/ 2147483647 h 7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lnTo>
                    <a:pt x="438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4" name="Google Shape;902;p6"/>
            <p:cNvSpPr>
              <a:spLocks/>
            </p:cNvSpPr>
            <p:nvPr/>
          </p:nvSpPr>
          <p:spPr bwMode="auto">
            <a:xfrm>
              <a:off x="6538655" y="3066318"/>
              <a:ext cx="16840" cy="30242"/>
            </a:xfrm>
            <a:custGeom>
              <a:avLst/>
              <a:gdLst>
                <a:gd name="T0" fmla="*/ 2147483647 w 338"/>
                <a:gd name="T1" fmla="*/ 2147483647 h 607"/>
                <a:gd name="T2" fmla="*/ 2147483647 w 338"/>
                <a:gd name="T3" fmla="*/ 2147483647 h 607"/>
                <a:gd name="T4" fmla="*/ 2147483647 w 338"/>
                <a:gd name="T5" fmla="*/ 2147483647 h 607"/>
                <a:gd name="T6" fmla="*/ 2147483647 w 338"/>
                <a:gd name="T7" fmla="*/ 2147483647 h 607"/>
                <a:gd name="T8" fmla="*/ 2147483647 w 338"/>
                <a:gd name="T9" fmla="*/ 2147483647 h 607"/>
                <a:gd name="T10" fmla="*/ 2147483647 w 338"/>
                <a:gd name="T11" fmla="*/ 2147483647 h 607"/>
                <a:gd name="T12" fmla="*/ 2147483647 w 338"/>
                <a:gd name="T13" fmla="*/ 2147483647 h 607"/>
                <a:gd name="T14" fmla="*/ 2147483647 w 338"/>
                <a:gd name="T15" fmla="*/ 2147483647 h 607"/>
                <a:gd name="T16" fmla="*/ 2147483647 w 338"/>
                <a:gd name="T17" fmla="*/ 2147483647 h 607"/>
                <a:gd name="T18" fmla="*/ 2147483647 w 338"/>
                <a:gd name="T19" fmla="*/ 2147483647 h 607"/>
                <a:gd name="T20" fmla="*/ 2147483647 w 338"/>
                <a:gd name="T21" fmla="*/ 2147483647 h 607"/>
                <a:gd name="T22" fmla="*/ 2147483647 w 338"/>
                <a:gd name="T23" fmla="*/ 2147483647 h 607"/>
                <a:gd name="T24" fmla="*/ 2147483647 w 338"/>
                <a:gd name="T25" fmla="*/ 2147483647 h 607"/>
                <a:gd name="T26" fmla="*/ 2147483647 w 338"/>
                <a:gd name="T27" fmla="*/ 2147483647 h 607"/>
                <a:gd name="T28" fmla="*/ 2147483647 w 338"/>
                <a:gd name="T29" fmla="*/ 2147483647 h 60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5" name="Google Shape;903;p6"/>
            <p:cNvSpPr>
              <a:spLocks/>
            </p:cNvSpPr>
            <p:nvPr/>
          </p:nvSpPr>
          <p:spPr bwMode="auto">
            <a:xfrm>
              <a:off x="6421223" y="2091740"/>
              <a:ext cx="105773" cy="40306"/>
            </a:xfrm>
            <a:custGeom>
              <a:avLst/>
              <a:gdLst>
                <a:gd name="T0" fmla="*/ 2147483647 w 2123"/>
                <a:gd name="T1" fmla="*/ 2147483647 h 809"/>
                <a:gd name="T2" fmla="*/ 2147483647 w 2123"/>
                <a:gd name="T3" fmla="*/ 2147483647 h 809"/>
                <a:gd name="T4" fmla="*/ 2147483647 w 2123"/>
                <a:gd name="T5" fmla="*/ 2147483647 h 809"/>
                <a:gd name="T6" fmla="*/ 2147483647 w 2123"/>
                <a:gd name="T7" fmla="*/ 2147483647 h 809"/>
                <a:gd name="T8" fmla="*/ 2147483647 w 2123"/>
                <a:gd name="T9" fmla="*/ 2147483647 h 809"/>
                <a:gd name="T10" fmla="*/ 2147483647 w 2123"/>
                <a:gd name="T11" fmla="*/ 2147483647 h 809"/>
                <a:gd name="T12" fmla="*/ 2147483647 w 2123"/>
                <a:gd name="T13" fmla="*/ 2147483647 h 809"/>
                <a:gd name="T14" fmla="*/ 2147483647 w 2123"/>
                <a:gd name="T15" fmla="*/ 2147483647 h 809"/>
                <a:gd name="T16" fmla="*/ 2147483647 w 2123"/>
                <a:gd name="T17" fmla="*/ 2147483647 h 809"/>
                <a:gd name="T18" fmla="*/ 2147483647 w 2123"/>
                <a:gd name="T19" fmla="*/ 2147483647 h 809"/>
                <a:gd name="T20" fmla="*/ 2147483647 w 2123"/>
                <a:gd name="T21" fmla="*/ 2147483647 h 809"/>
                <a:gd name="T22" fmla="*/ 2147483647 w 2123"/>
                <a:gd name="T23" fmla="*/ 2147483647 h 809"/>
                <a:gd name="T24" fmla="*/ 2147483647 w 2123"/>
                <a:gd name="T25" fmla="*/ 2147483647 h 809"/>
                <a:gd name="T26" fmla="*/ 2147483647 w 2123"/>
                <a:gd name="T27" fmla="*/ 2147483647 h 809"/>
                <a:gd name="T28" fmla="*/ 2147483647 w 2123"/>
                <a:gd name="T29" fmla="*/ 2147483647 h 809"/>
                <a:gd name="T30" fmla="*/ 2147483647 w 2123"/>
                <a:gd name="T31" fmla="*/ 2147483647 h 809"/>
                <a:gd name="T32" fmla="*/ 2147483647 w 2123"/>
                <a:gd name="T33" fmla="*/ 2147483647 h 809"/>
                <a:gd name="T34" fmla="*/ 2147483647 w 2123"/>
                <a:gd name="T35" fmla="*/ 2147483647 h 809"/>
                <a:gd name="T36" fmla="*/ 2147483647 w 2123"/>
                <a:gd name="T37" fmla="*/ 2147483647 h 809"/>
                <a:gd name="T38" fmla="*/ 2147483647 w 2123"/>
                <a:gd name="T39" fmla="*/ 2147483647 h 809"/>
                <a:gd name="T40" fmla="*/ 2147483647 w 2123"/>
                <a:gd name="T41" fmla="*/ 2147483647 h 809"/>
                <a:gd name="T42" fmla="*/ 2147483647 w 2123"/>
                <a:gd name="T43" fmla="*/ 2147483647 h 8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6" name="Google Shape;904;p6"/>
            <p:cNvSpPr>
              <a:spLocks/>
            </p:cNvSpPr>
            <p:nvPr/>
          </p:nvSpPr>
          <p:spPr bwMode="auto">
            <a:xfrm>
              <a:off x="6654393" y="2992531"/>
              <a:ext cx="152706" cy="80563"/>
            </a:xfrm>
            <a:custGeom>
              <a:avLst/>
              <a:gdLst>
                <a:gd name="T0" fmla="*/ 2147483647 w 3065"/>
                <a:gd name="T1" fmla="*/ 2147483647 h 1617"/>
                <a:gd name="T2" fmla="*/ 2147483647 w 3065"/>
                <a:gd name="T3" fmla="*/ 2147483647 h 1617"/>
                <a:gd name="T4" fmla="*/ 2147483647 w 3065"/>
                <a:gd name="T5" fmla="*/ 2147483647 h 1617"/>
                <a:gd name="T6" fmla="*/ 2147483647 w 3065"/>
                <a:gd name="T7" fmla="*/ 2147483647 h 1617"/>
                <a:gd name="T8" fmla="*/ 2147483647 w 3065"/>
                <a:gd name="T9" fmla="*/ 2147483647 h 1617"/>
                <a:gd name="T10" fmla="*/ 2147483647 w 3065"/>
                <a:gd name="T11" fmla="*/ 2147483647 h 1617"/>
                <a:gd name="T12" fmla="*/ 2147483647 w 3065"/>
                <a:gd name="T13" fmla="*/ 2147483647 h 1617"/>
                <a:gd name="T14" fmla="*/ 2147483647 w 3065"/>
                <a:gd name="T15" fmla="*/ 2147483647 h 1617"/>
                <a:gd name="T16" fmla="*/ 2147483647 w 3065"/>
                <a:gd name="T17" fmla="*/ 2147483647 h 1617"/>
                <a:gd name="T18" fmla="*/ 2147483647 w 3065"/>
                <a:gd name="T19" fmla="*/ 2147483647 h 1617"/>
                <a:gd name="T20" fmla="*/ 2147483647 w 3065"/>
                <a:gd name="T21" fmla="*/ 2147483647 h 1617"/>
                <a:gd name="T22" fmla="*/ 2147483647 w 3065"/>
                <a:gd name="T23" fmla="*/ 2147483647 h 1617"/>
                <a:gd name="T24" fmla="*/ 2147483647 w 3065"/>
                <a:gd name="T25" fmla="*/ 2147483647 h 1617"/>
                <a:gd name="T26" fmla="*/ 2147483647 w 3065"/>
                <a:gd name="T27" fmla="*/ 2147483647 h 1617"/>
                <a:gd name="T28" fmla="*/ 2147483647 w 3065"/>
                <a:gd name="T29" fmla="*/ 2147483647 h 1617"/>
                <a:gd name="T30" fmla="*/ 2147483647 w 3065"/>
                <a:gd name="T31" fmla="*/ 2147483647 h 1617"/>
                <a:gd name="T32" fmla="*/ 2147483647 w 3065"/>
                <a:gd name="T33" fmla="*/ 2147483647 h 1617"/>
                <a:gd name="T34" fmla="*/ 2147483647 w 3065"/>
                <a:gd name="T35" fmla="*/ 2147483647 h 1617"/>
                <a:gd name="T36" fmla="*/ 2147483647 w 3065"/>
                <a:gd name="T37" fmla="*/ 2147483647 h 1617"/>
                <a:gd name="T38" fmla="*/ 2147483647 w 3065"/>
                <a:gd name="T39" fmla="*/ 2147483647 h 1617"/>
                <a:gd name="T40" fmla="*/ 2147483647 w 3065"/>
                <a:gd name="T41" fmla="*/ 2147483647 h 1617"/>
                <a:gd name="T42" fmla="*/ 2147483647 w 3065"/>
                <a:gd name="T43" fmla="*/ 2147483647 h 1617"/>
                <a:gd name="T44" fmla="*/ 2147483647 w 3065"/>
                <a:gd name="T45" fmla="*/ 2147483647 h 1617"/>
                <a:gd name="T46" fmla="*/ 2147483647 w 3065"/>
                <a:gd name="T47" fmla="*/ 2147483647 h 1617"/>
                <a:gd name="T48" fmla="*/ 2147483647 w 3065"/>
                <a:gd name="T49" fmla="*/ 2147483647 h 1617"/>
                <a:gd name="T50" fmla="*/ 2147483647 w 3065"/>
                <a:gd name="T51" fmla="*/ 2147483647 h 1617"/>
                <a:gd name="T52" fmla="*/ 2147483647 w 3065"/>
                <a:gd name="T53" fmla="*/ 2147483647 h 1617"/>
                <a:gd name="T54" fmla="*/ 2147483647 w 3065"/>
                <a:gd name="T55" fmla="*/ 2147483647 h 1617"/>
                <a:gd name="T56" fmla="*/ 2147483647 w 3065"/>
                <a:gd name="T57" fmla="*/ 2147483647 h 1617"/>
                <a:gd name="T58" fmla="*/ 2147483647 w 3065"/>
                <a:gd name="T59" fmla="*/ 2147483647 h 1617"/>
                <a:gd name="T60" fmla="*/ 2147483647 w 3065"/>
                <a:gd name="T61" fmla="*/ 2147483647 h 1617"/>
                <a:gd name="T62" fmla="*/ 2147483647 w 3065"/>
                <a:gd name="T63" fmla="*/ 2147483647 h 1617"/>
                <a:gd name="T64" fmla="*/ 2147483647 w 3065"/>
                <a:gd name="T65" fmla="*/ 2147483647 h 1617"/>
                <a:gd name="T66" fmla="*/ 2147483647 w 3065"/>
                <a:gd name="T67" fmla="*/ 2147483647 h 1617"/>
                <a:gd name="T68" fmla="*/ 2147483647 w 3065"/>
                <a:gd name="T69" fmla="*/ 2147483647 h 1617"/>
                <a:gd name="T70" fmla="*/ 2147483647 w 3065"/>
                <a:gd name="T71" fmla="*/ 2147483647 h 1617"/>
                <a:gd name="T72" fmla="*/ 2147483647 w 3065"/>
                <a:gd name="T73" fmla="*/ 2147483647 h 1617"/>
                <a:gd name="T74" fmla="*/ 2147483647 w 3065"/>
                <a:gd name="T75" fmla="*/ 2147483647 h 1617"/>
                <a:gd name="T76" fmla="*/ 2147483647 w 3065"/>
                <a:gd name="T77" fmla="*/ 2147483647 h 1617"/>
                <a:gd name="T78" fmla="*/ 2147483647 w 3065"/>
                <a:gd name="T79" fmla="*/ 2147483647 h 1617"/>
                <a:gd name="T80" fmla="*/ 2147483647 w 3065"/>
                <a:gd name="T81" fmla="*/ 2147483647 h 1617"/>
                <a:gd name="T82" fmla="*/ 2147483647 w 3065"/>
                <a:gd name="T83" fmla="*/ 2147483647 h 1617"/>
                <a:gd name="T84" fmla="*/ 2147483647 w 3065"/>
                <a:gd name="T85" fmla="*/ 2147483647 h 1617"/>
                <a:gd name="T86" fmla="*/ 2147483647 w 3065"/>
                <a:gd name="T87" fmla="*/ 2147483647 h 1617"/>
                <a:gd name="T88" fmla="*/ 2147483647 w 3065"/>
                <a:gd name="T89" fmla="*/ 2147483647 h 16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7" name="Google Shape;905;p6"/>
            <p:cNvSpPr>
              <a:spLocks/>
            </p:cNvSpPr>
            <p:nvPr/>
          </p:nvSpPr>
          <p:spPr bwMode="auto">
            <a:xfrm>
              <a:off x="6233393" y="2021291"/>
              <a:ext cx="637429" cy="1130622"/>
            </a:xfrm>
            <a:custGeom>
              <a:avLst/>
              <a:gdLst>
                <a:gd name="T0" fmla="*/ 2147483647 w 12794"/>
                <a:gd name="T1" fmla="*/ 2147483647 h 22693"/>
                <a:gd name="T2" fmla="*/ 2147483647 w 12794"/>
                <a:gd name="T3" fmla="*/ 2147483647 h 22693"/>
                <a:gd name="T4" fmla="*/ 2147483647 w 12794"/>
                <a:gd name="T5" fmla="*/ 2147483647 h 22693"/>
                <a:gd name="T6" fmla="*/ 2147483647 w 12794"/>
                <a:gd name="T7" fmla="*/ 2147483647 h 22693"/>
                <a:gd name="T8" fmla="*/ 2147483647 w 12794"/>
                <a:gd name="T9" fmla="*/ 2147483647 h 22693"/>
                <a:gd name="T10" fmla="*/ 2147483647 w 12794"/>
                <a:gd name="T11" fmla="*/ 2147483647 h 22693"/>
                <a:gd name="T12" fmla="*/ 2147483647 w 12794"/>
                <a:gd name="T13" fmla="*/ 2147483647 h 22693"/>
                <a:gd name="T14" fmla="*/ 2147483647 w 12794"/>
                <a:gd name="T15" fmla="*/ 2147483647 h 22693"/>
                <a:gd name="T16" fmla="*/ 2147483647 w 12794"/>
                <a:gd name="T17" fmla="*/ 2147483647 h 22693"/>
                <a:gd name="T18" fmla="*/ 2147483647 w 12794"/>
                <a:gd name="T19" fmla="*/ 2147483647 h 22693"/>
                <a:gd name="T20" fmla="*/ 2147483647 w 12794"/>
                <a:gd name="T21" fmla="*/ 2147483647 h 22693"/>
                <a:gd name="T22" fmla="*/ 2147483647 w 12794"/>
                <a:gd name="T23" fmla="*/ 2147483647 h 22693"/>
                <a:gd name="T24" fmla="*/ 2147483647 w 12794"/>
                <a:gd name="T25" fmla="*/ 2147483647 h 22693"/>
                <a:gd name="T26" fmla="*/ 2147483647 w 12794"/>
                <a:gd name="T27" fmla="*/ 2147483647 h 22693"/>
                <a:gd name="T28" fmla="*/ 2147483647 w 12794"/>
                <a:gd name="T29" fmla="*/ 2147483647 h 22693"/>
                <a:gd name="T30" fmla="*/ 2147483647 w 12794"/>
                <a:gd name="T31" fmla="*/ 2147483647 h 22693"/>
                <a:gd name="T32" fmla="*/ 2147483647 w 12794"/>
                <a:gd name="T33" fmla="*/ 2147483647 h 22693"/>
                <a:gd name="T34" fmla="*/ 2147483647 w 12794"/>
                <a:gd name="T35" fmla="*/ 2147483647 h 22693"/>
                <a:gd name="T36" fmla="*/ 2147483647 w 12794"/>
                <a:gd name="T37" fmla="*/ 2147483647 h 22693"/>
                <a:gd name="T38" fmla="*/ 2147483647 w 12794"/>
                <a:gd name="T39" fmla="*/ 2147483647 h 22693"/>
                <a:gd name="T40" fmla="*/ 2147483647 w 12794"/>
                <a:gd name="T41" fmla="*/ 2147483647 h 22693"/>
                <a:gd name="T42" fmla="*/ 2147483647 w 12794"/>
                <a:gd name="T43" fmla="*/ 2147483647 h 22693"/>
                <a:gd name="T44" fmla="*/ 2147483647 w 12794"/>
                <a:gd name="T45" fmla="*/ 2147483647 h 22693"/>
                <a:gd name="T46" fmla="*/ 2147483647 w 12794"/>
                <a:gd name="T47" fmla="*/ 2147483647 h 22693"/>
                <a:gd name="T48" fmla="*/ 2147483647 w 12794"/>
                <a:gd name="T49" fmla="*/ 2147483647 h 22693"/>
                <a:gd name="T50" fmla="*/ 2147483647 w 12794"/>
                <a:gd name="T51" fmla="*/ 2147483647 h 22693"/>
                <a:gd name="T52" fmla="*/ 2147483647 w 12794"/>
                <a:gd name="T53" fmla="*/ 2147483647 h 22693"/>
                <a:gd name="T54" fmla="*/ 2147483647 w 12794"/>
                <a:gd name="T55" fmla="*/ 2147483647 h 22693"/>
                <a:gd name="T56" fmla="*/ 2147483647 w 12794"/>
                <a:gd name="T57" fmla="*/ 2147483647 h 22693"/>
                <a:gd name="T58" fmla="*/ 2147483647 w 12794"/>
                <a:gd name="T59" fmla="*/ 2147483647 h 22693"/>
                <a:gd name="T60" fmla="*/ 2147483647 w 12794"/>
                <a:gd name="T61" fmla="*/ 2147483647 h 22693"/>
                <a:gd name="T62" fmla="*/ 2147483647 w 12794"/>
                <a:gd name="T63" fmla="*/ 2147483647 h 22693"/>
                <a:gd name="T64" fmla="*/ 2147483647 w 12794"/>
                <a:gd name="T65" fmla="*/ 2147483647 h 22693"/>
                <a:gd name="T66" fmla="*/ 2147483647 w 12794"/>
                <a:gd name="T67" fmla="*/ 2147483647 h 22693"/>
                <a:gd name="T68" fmla="*/ 2147483647 w 12794"/>
                <a:gd name="T69" fmla="*/ 2147483647 h 22693"/>
                <a:gd name="T70" fmla="*/ 2147483647 w 12794"/>
                <a:gd name="T71" fmla="*/ 2147483647 h 22693"/>
                <a:gd name="T72" fmla="*/ 2147483647 w 12794"/>
                <a:gd name="T73" fmla="*/ 2147483647 h 22693"/>
                <a:gd name="T74" fmla="*/ 2147483647 w 12794"/>
                <a:gd name="T75" fmla="*/ 2147483647 h 22693"/>
                <a:gd name="T76" fmla="*/ 2147483647 w 12794"/>
                <a:gd name="T77" fmla="*/ 2147483647 h 22693"/>
                <a:gd name="T78" fmla="*/ 2147483647 w 12794"/>
                <a:gd name="T79" fmla="*/ 2147483647 h 22693"/>
                <a:gd name="T80" fmla="*/ 2147483647 w 12794"/>
                <a:gd name="T81" fmla="*/ 2147483647 h 22693"/>
                <a:gd name="T82" fmla="*/ 2147483647 w 12794"/>
                <a:gd name="T83" fmla="*/ 2147483647 h 22693"/>
                <a:gd name="T84" fmla="*/ 2147483647 w 12794"/>
                <a:gd name="T85" fmla="*/ 2147483647 h 22693"/>
                <a:gd name="T86" fmla="*/ 2147483647 w 12794"/>
                <a:gd name="T87" fmla="*/ 2147483647 h 22693"/>
                <a:gd name="T88" fmla="*/ 2147483647 w 12794"/>
                <a:gd name="T89" fmla="*/ 2147483647 h 22693"/>
                <a:gd name="T90" fmla="*/ 2147483647 w 12794"/>
                <a:gd name="T91" fmla="*/ 2147483647 h 22693"/>
                <a:gd name="T92" fmla="*/ 2147483647 w 12794"/>
                <a:gd name="T93" fmla="*/ 2147483647 h 22693"/>
                <a:gd name="T94" fmla="*/ 2147483647 w 12794"/>
                <a:gd name="T95" fmla="*/ 2147483647 h 22693"/>
                <a:gd name="T96" fmla="*/ 2147483647 w 12794"/>
                <a:gd name="T97" fmla="*/ 2147483647 h 22693"/>
                <a:gd name="T98" fmla="*/ 2147483647 w 12794"/>
                <a:gd name="T99" fmla="*/ 2147483647 h 22693"/>
                <a:gd name="T100" fmla="*/ 2147483647 w 12794"/>
                <a:gd name="T101" fmla="*/ 2147483647 h 22693"/>
                <a:gd name="T102" fmla="*/ 2147483647 w 12794"/>
                <a:gd name="T103" fmla="*/ 2147483647 h 22693"/>
                <a:gd name="T104" fmla="*/ 2147483647 w 12794"/>
                <a:gd name="T105" fmla="*/ 2147483647 h 22693"/>
                <a:gd name="T106" fmla="*/ 2147483647 w 12794"/>
                <a:gd name="T107" fmla="*/ 2147483647 h 22693"/>
                <a:gd name="T108" fmla="*/ 2147483647 w 12794"/>
                <a:gd name="T109" fmla="*/ 2147483647 h 2269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8" name="Google Shape;906;p6"/>
            <p:cNvSpPr>
              <a:spLocks/>
            </p:cNvSpPr>
            <p:nvPr/>
          </p:nvSpPr>
          <p:spPr bwMode="auto">
            <a:xfrm>
              <a:off x="6609104" y="2068274"/>
              <a:ext cx="21872" cy="20178"/>
            </a:xfrm>
            <a:custGeom>
              <a:avLst/>
              <a:gdLst>
                <a:gd name="T0" fmla="*/ 2147483647 w 439"/>
                <a:gd name="T1" fmla="*/ 0 h 405"/>
                <a:gd name="T2" fmla="*/ 2147483647 w 439"/>
                <a:gd name="T3" fmla="*/ 2147483647 h 405"/>
                <a:gd name="T4" fmla="*/ 2147483647 w 439"/>
                <a:gd name="T5" fmla="*/ 2147483647 h 405"/>
                <a:gd name="T6" fmla="*/ 2147483647 w 439"/>
                <a:gd name="T7" fmla="*/ 2147483647 h 405"/>
                <a:gd name="T8" fmla="*/ 2147483647 w 439"/>
                <a:gd name="T9" fmla="*/ 2147483647 h 405"/>
                <a:gd name="T10" fmla="*/ 2147483647 w 439"/>
                <a:gd name="T11" fmla="*/ 2147483647 h 405"/>
                <a:gd name="T12" fmla="*/ 2147483647 w 439"/>
                <a:gd name="T13" fmla="*/ 2147483647 h 405"/>
                <a:gd name="T14" fmla="*/ 2147483647 w 439"/>
                <a:gd name="T15" fmla="*/ 2147483647 h 405"/>
                <a:gd name="T16" fmla="*/ 2147483647 w 439"/>
                <a:gd name="T17" fmla="*/ 2147483647 h 405"/>
                <a:gd name="T18" fmla="*/ 2147483647 w 439"/>
                <a:gd name="T19" fmla="*/ 2147483647 h 405"/>
                <a:gd name="T20" fmla="*/ 2147483647 w 439"/>
                <a:gd name="T21" fmla="*/ 2147483647 h 405"/>
                <a:gd name="T22" fmla="*/ 2147483647 w 439"/>
                <a:gd name="T23" fmla="*/ 2147483647 h 405"/>
                <a:gd name="T24" fmla="*/ 2147483647 w 439"/>
                <a:gd name="T25" fmla="*/ 2147483647 h 405"/>
                <a:gd name="T26" fmla="*/ 2147483647 w 439"/>
                <a:gd name="T27" fmla="*/ 2147483647 h 405"/>
                <a:gd name="T28" fmla="*/ 2147483647 w 439"/>
                <a:gd name="T29" fmla="*/ 0 h 405"/>
                <a:gd name="T30" fmla="*/ 2147483647 w 439"/>
                <a:gd name="T31" fmla="*/ 0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39" name="Google Shape;907;p6"/>
          <p:cNvGrpSpPr>
            <a:grpSpLocks/>
          </p:cNvGrpSpPr>
          <p:nvPr/>
        </p:nvGrpSpPr>
        <p:grpSpPr bwMode="auto">
          <a:xfrm>
            <a:off x="7464425" y="3617913"/>
            <a:ext cx="1679575" cy="1535112"/>
            <a:chOff x="5191704" y="3618202"/>
            <a:chExt cx="1679118" cy="1534882"/>
          </a:xfrm>
        </p:grpSpPr>
        <p:sp>
          <p:nvSpPr>
            <p:cNvPr id="40" name="Google Shape;908;p6"/>
            <p:cNvSpPr>
              <a:spLocks/>
            </p:cNvSpPr>
            <p:nvPr/>
          </p:nvSpPr>
          <p:spPr bwMode="auto">
            <a:xfrm>
              <a:off x="6010287" y="4958477"/>
              <a:ext cx="610625" cy="194607"/>
            </a:xfrm>
            <a:custGeom>
              <a:avLst/>
              <a:gdLst>
                <a:gd name="T0" fmla="*/ 2147483647 w 12256"/>
                <a:gd name="T1" fmla="*/ 2147483647 h 3906"/>
                <a:gd name="T2" fmla="*/ 2147483647 w 12256"/>
                <a:gd name="T3" fmla="*/ 2147483647 h 3906"/>
                <a:gd name="T4" fmla="*/ 2147483647 w 12256"/>
                <a:gd name="T5" fmla="*/ 2147483647 h 3906"/>
                <a:gd name="T6" fmla="*/ 2147483647 w 12256"/>
                <a:gd name="T7" fmla="*/ 2147483647 h 3906"/>
                <a:gd name="T8" fmla="*/ 2147483647 w 12256"/>
                <a:gd name="T9" fmla="*/ 2147483647 h 3906"/>
                <a:gd name="T10" fmla="*/ 2147483647 w 12256"/>
                <a:gd name="T11" fmla="*/ 2147483647 h 3906"/>
                <a:gd name="T12" fmla="*/ 2147483647 w 12256"/>
                <a:gd name="T13" fmla="*/ 2147483647 h 3906"/>
                <a:gd name="T14" fmla="*/ 2147483647 w 12256"/>
                <a:gd name="T15" fmla="*/ 2147483647 h 3906"/>
                <a:gd name="T16" fmla="*/ 2147483647 w 12256"/>
                <a:gd name="T17" fmla="*/ 2147483647 h 3906"/>
                <a:gd name="T18" fmla="*/ 2147483647 w 12256"/>
                <a:gd name="T19" fmla="*/ 2147483647 h 3906"/>
                <a:gd name="T20" fmla="*/ 2147483647 w 12256"/>
                <a:gd name="T21" fmla="*/ 2147483647 h 3906"/>
                <a:gd name="T22" fmla="*/ 2147483647 w 12256"/>
                <a:gd name="T23" fmla="*/ 2147483647 h 3906"/>
                <a:gd name="T24" fmla="*/ 2147483647 w 12256"/>
                <a:gd name="T25" fmla="*/ 2147483647 h 3906"/>
                <a:gd name="T26" fmla="*/ 2147483647 w 12256"/>
                <a:gd name="T27" fmla="*/ 2147483647 h 3906"/>
                <a:gd name="T28" fmla="*/ 2147483647 w 12256"/>
                <a:gd name="T29" fmla="*/ 2147483647 h 3906"/>
                <a:gd name="T30" fmla="*/ 2147483647 w 12256"/>
                <a:gd name="T31" fmla="*/ 2147483647 h 3906"/>
                <a:gd name="T32" fmla="*/ 2147483647 w 12256"/>
                <a:gd name="T33" fmla="*/ 2147483647 h 3906"/>
                <a:gd name="T34" fmla="*/ 2147483647 w 12256"/>
                <a:gd name="T35" fmla="*/ 2147483647 h 3906"/>
                <a:gd name="T36" fmla="*/ 2147483647 w 12256"/>
                <a:gd name="T37" fmla="*/ 2147483647 h 3906"/>
                <a:gd name="T38" fmla="*/ 2147483647 w 12256"/>
                <a:gd name="T39" fmla="*/ 2147483647 h 3906"/>
                <a:gd name="T40" fmla="*/ 2147483647 w 12256"/>
                <a:gd name="T41" fmla="*/ 2147483647 h 3906"/>
                <a:gd name="T42" fmla="*/ 2147483647 w 12256"/>
                <a:gd name="T43" fmla="*/ 2147483647 h 3906"/>
                <a:gd name="T44" fmla="*/ 2147483647 w 12256"/>
                <a:gd name="T45" fmla="*/ 2147483647 h 3906"/>
                <a:gd name="T46" fmla="*/ 2147483647 w 12256"/>
                <a:gd name="T47" fmla="*/ 2147483647 h 3906"/>
                <a:gd name="T48" fmla="*/ 2147483647 w 12256"/>
                <a:gd name="T49" fmla="*/ 2147483647 h 3906"/>
                <a:gd name="T50" fmla="*/ 2147483647 w 12256"/>
                <a:gd name="T51" fmla="*/ 2147483647 h 3906"/>
                <a:gd name="T52" fmla="*/ 2147483647 w 12256"/>
                <a:gd name="T53" fmla="*/ 2147483647 h 3906"/>
                <a:gd name="T54" fmla="*/ 2147483647 w 12256"/>
                <a:gd name="T55" fmla="*/ 2147483647 h 3906"/>
                <a:gd name="T56" fmla="*/ 2147483647 w 12256"/>
                <a:gd name="T57" fmla="*/ 2147483647 h 3906"/>
                <a:gd name="T58" fmla="*/ 2147483647 w 12256"/>
                <a:gd name="T59" fmla="*/ 2147483647 h 3906"/>
                <a:gd name="T60" fmla="*/ 0 w 12256"/>
                <a:gd name="T61" fmla="*/ 2147483647 h 3906"/>
                <a:gd name="T62" fmla="*/ 2147483647 w 12256"/>
                <a:gd name="T63" fmla="*/ 2147483647 h 3906"/>
                <a:gd name="T64" fmla="*/ 2147483647 w 12256"/>
                <a:gd name="T65" fmla="*/ 2147483647 h 3906"/>
                <a:gd name="T66" fmla="*/ 2147483647 w 12256"/>
                <a:gd name="T67" fmla="*/ 2147483647 h 3906"/>
                <a:gd name="T68" fmla="*/ 2147483647 w 12256"/>
                <a:gd name="T69" fmla="*/ 2147483647 h 3906"/>
                <a:gd name="T70" fmla="*/ 2147483647 w 12256"/>
                <a:gd name="T71" fmla="*/ 2147483647 h 3906"/>
                <a:gd name="T72" fmla="*/ 2147483647 w 12256"/>
                <a:gd name="T73" fmla="*/ 2147483647 h 3906"/>
                <a:gd name="T74" fmla="*/ 2147483647 w 12256"/>
                <a:gd name="T75" fmla="*/ 2147483647 h 3906"/>
                <a:gd name="T76" fmla="*/ 2147483647 w 12256"/>
                <a:gd name="T77" fmla="*/ 2147483647 h 3906"/>
                <a:gd name="T78" fmla="*/ 2147483647 w 12256"/>
                <a:gd name="T79" fmla="*/ 2147483647 h 3906"/>
                <a:gd name="T80" fmla="*/ 2147483647 w 12256"/>
                <a:gd name="T81" fmla="*/ 2147483647 h 3906"/>
                <a:gd name="T82" fmla="*/ 2147483647 w 12256"/>
                <a:gd name="T83" fmla="*/ 2147483647 h 3906"/>
                <a:gd name="T84" fmla="*/ 2147483647 w 12256"/>
                <a:gd name="T85" fmla="*/ 2147483647 h 3906"/>
                <a:gd name="T86" fmla="*/ 2147483647 w 12256"/>
                <a:gd name="T87" fmla="*/ 2147483647 h 3906"/>
                <a:gd name="T88" fmla="*/ 2147483647 w 12256"/>
                <a:gd name="T89" fmla="*/ 2147483647 h 3906"/>
                <a:gd name="T90" fmla="*/ 2147483647 w 12256"/>
                <a:gd name="T91" fmla="*/ 2147483647 h 3906"/>
                <a:gd name="T92" fmla="*/ 2147483647 w 12256"/>
                <a:gd name="T93" fmla="*/ 2147483647 h 3906"/>
                <a:gd name="T94" fmla="*/ 2147483647 w 12256"/>
                <a:gd name="T95" fmla="*/ 2147483647 h 3906"/>
                <a:gd name="T96" fmla="*/ 2147483647 w 12256"/>
                <a:gd name="T97" fmla="*/ 2147483647 h 3906"/>
                <a:gd name="T98" fmla="*/ 2147483647 w 12256"/>
                <a:gd name="T99" fmla="*/ 2147483647 h 3906"/>
                <a:gd name="T100" fmla="*/ 2147483647 w 12256"/>
                <a:gd name="T101" fmla="*/ 2147483647 h 3906"/>
                <a:gd name="T102" fmla="*/ 2147483647 w 12256"/>
                <a:gd name="T103" fmla="*/ 2147483647 h 3906"/>
                <a:gd name="T104" fmla="*/ 2147483647 w 12256"/>
                <a:gd name="T105" fmla="*/ 2147483647 h 3906"/>
                <a:gd name="T106" fmla="*/ 2147483647 w 12256"/>
                <a:gd name="T107" fmla="*/ 2147483647 h 3906"/>
                <a:gd name="T108" fmla="*/ 2147483647 w 12256"/>
                <a:gd name="T109" fmla="*/ 2147483647 h 3906"/>
                <a:gd name="T110" fmla="*/ 2147483647 w 12256"/>
                <a:gd name="T111" fmla="*/ 2147483647 h 3906"/>
                <a:gd name="T112" fmla="*/ 2147483647 w 12256"/>
                <a:gd name="T113" fmla="*/ 2147483647 h 3906"/>
                <a:gd name="T114" fmla="*/ 2147483647 w 12256"/>
                <a:gd name="T115" fmla="*/ 2147483647 h 3906"/>
                <a:gd name="T116" fmla="*/ 2147483647 w 12256"/>
                <a:gd name="T117" fmla="*/ 2147483647 h 3906"/>
                <a:gd name="T118" fmla="*/ 2147483647 w 12256"/>
                <a:gd name="T119" fmla="*/ 2147483647 h 3906"/>
                <a:gd name="T120" fmla="*/ 2147483647 w 12256"/>
                <a:gd name="T121" fmla="*/ 2147483647 h 39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lnTo>
                    <a:pt x="2492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1" name="Google Shape;909;p6"/>
            <p:cNvSpPr>
              <a:spLocks/>
            </p:cNvSpPr>
            <p:nvPr/>
          </p:nvSpPr>
          <p:spPr bwMode="auto">
            <a:xfrm>
              <a:off x="5332602" y="4691777"/>
              <a:ext cx="114094" cy="107417"/>
            </a:xfrm>
            <a:custGeom>
              <a:avLst/>
              <a:gdLst>
                <a:gd name="T0" fmla="*/ 0 w 2290"/>
                <a:gd name="T1" fmla="*/ 0 h 2156"/>
                <a:gd name="T2" fmla="*/ 0 w 2290"/>
                <a:gd name="T3" fmla="*/ 2147483647 h 2156"/>
                <a:gd name="T4" fmla="*/ 2147483647 w 2290"/>
                <a:gd name="T5" fmla="*/ 2147483647 h 2156"/>
                <a:gd name="T6" fmla="*/ 2147483647 w 2290"/>
                <a:gd name="T7" fmla="*/ 2147483647 h 2156"/>
                <a:gd name="T8" fmla="*/ 2147483647 w 2290"/>
                <a:gd name="T9" fmla="*/ 2147483647 h 2156"/>
                <a:gd name="T10" fmla="*/ 2147483647 w 2290"/>
                <a:gd name="T11" fmla="*/ 2147483647 h 2156"/>
                <a:gd name="T12" fmla="*/ 2147483647 w 2290"/>
                <a:gd name="T13" fmla="*/ 2147483647 h 2156"/>
                <a:gd name="T14" fmla="*/ 2147483647 w 2290"/>
                <a:gd name="T15" fmla="*/ 2147483647 h 2156"/>
                <a:gd name="T16" fmla="*/ 2147483647 w 2290"/>
                <a:gd name="T17" fmla="*/ 2147483647 h 2156"/>
                <a:gd name="T18" fmla="*/ 2147483647 w 2290"/>
                <a:gd name="T19" fmla="*/ 2147483647 h 2156"/>
                <a:gd name="T20" fmla="*/ 2147483647 w 2290"/>
                <a:gd name="T21" fmla="*/ 2147483647 h 2156"/>
                <a:gd name="T22" fmla="*/ 2147483647 w 2290"/>
                <a:gd name="T23" fmla="*/ 2147483647 h 2156"/>
                <a:gd name="T24" fmla="*/ 2147483647 w 2290"/>
                <a:gd name="T25" fmla="*/ 2147483647 h 2156"/>
                <a:gd name="T26" fmla="*/ 2147483647 w 2290"/>
                <a:gd name="T27" fmla="*/ 2147483647 h 2156"/>
                <a:gd name="T28" fmla="*/ 2147483647 w 2290"/>
                <a:gd name="T29" fmla="*/ 2147483647 h 2156"/>
                <a:gd name="T30" fmla="*/ 2147483647 w 2290"/>
                <a:gd name="T31" fmla="*/ 2147483647 h 2156"/>
                <a:gd name="T32" fmla="*/ 2147483647 w 2290"/>
                <a:gd name="T33" fmla="*/ 2147483647 h 2156"/>
                <a:gd name="T34" fmla="*/ 2147483647 w 2290"/>
                <a:gd name="T35" fmla="*/ 2147483647 h 2156"/>
                <a:gd name="T36" fmla="*/ 2147483647 w 2290"/>
                <a:gd name="T37" fmla="*/ 2147483647 h 2156"/>
                <a:gd name="T38" fmla="*/ 2147483647 w 2290"/>
                <a:gd name="T39" fmla="*/ 0 h 2156"/>
                <a:gd name="T40" fmla="*/ 0 w 2290"/>
                <a:gd name="T41" fmla="*/ 0 h 2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2" name="Google Shape;910;p6"/>
            <p:cNvSpPr>
              <a:spLocks/>
            </p:cNvSpPr>
            <p:nvPr/>
          </p:nvSpPr>
          <p:spPr bwMode="auto">
            <a:xfrm>
              <a:off x="5191704" y="4493833"/>
              <a:ext cx="781715" cy="659251"/>
            </a:xfrm>
            <a:custGeom>
              <a:avLst/>
              <a:gdLst>
                <a:gd name="T0" fmla="*/ 2147483647 w 15690"/>
                <a:gd name="T1" fmla="*/ 2147483647 h 13232"/>
                <a:gd name="T2" fmla="*/ 2147483647 w 15690"/>
                <a:gd name="T3" fmla="*/ 2147483647 h 13232"/>
                <a:gd name="T4" fmla="*/ 2147483647 w 15690"/>
                <a:gd name="T5" fmla="*/ 2147483647 h 13232"/>
                <a:gd name="T6" fmla="*/ 2147483647 w 15690"/>
                <a:gd name="T7" fmla="*/ 2147483647 h 13232"/>
                <a:gd name="T8" fmla="*/ 2147483647 w 15690"/>
                <a:gd name="T9" fmla="*/ 2147483647 h 13232"/>
                <a:gd name="T10" fmla="*/ 2147483647 w 15690"/>
                <a:gd name="T11" fmla="*/ 2147483647 h 13232"/>
                <a:gd name="T12" fmla="*/ 2147483647 w 15690"/>
                <a:gd name="T13" fmla="*/ 2147483647 h 13232"/>
                <a:gd name="T14" fmla="*/ 2147483647 w 15690"/>
                <a:gd name="T15" fmla="*/ 2147483647 h 13232"/>
                <a:gd name="T16" fmla="*/ 2147483647 w 15690"/>
                <a:gd name="T17" fmla="*/ 2147483647 h 13232"/>
                <a:gd name="T18" fmla="*/ 2147483647 w 15690"/>
                <a:gd name="T19" fmla="*/ 2147483647 h 13232"/>
                <a:gd name="T20" fmla="*/ 2147483647 w 15690"/>
                <a:gd name="T21" fmla="*/ 2147483647 h 13232"/>
                <a:gd name="T22" fmla="*/ 2147483647 w 15690"/>
                <a:gd name="T23" fmla="*/ 2147483647 h 13232"/>
                <a:gd name="T24" fmla="*/ 2147483647 w 15690"/>
                <a:gd name="T25" fmla="*/ 2147483647 h 13232"/>
                <a:gd name="T26" fmla="*/ 2147483647 w 15690"/>
                <a:gd name="T27" fmla="*/ 2147483647 h 13232"/>
                <a:gd name="T28" fmla="*/ 2147483647 w 15690"/>
                <a:gd name="T29" fmla="*/ 2147483647 h 13232"/>
                <a:gd name="T30" fmla="*/ 2147483647 w 15690"/>
                <a:gd name="T31" fmla="*/ 2147483647 h 13232"/>
                <a:gd name="T32" fmla="*/ 2147483647 w 15690"/>
                <a:gd name="T33" fmla="*/ 2147483647 h 13232"/>
                <a:gd name="T34" fmla="*/ 2147483647 w 15690"/>
                <a:gd name="T35" fmla="*/ 2147483647 h 13232"/>
                <a:gd name="T36" fmla="*/ 2147483647 w 15690"/>
                <a:gd name="T37" fmla="*/ 2147483647 h 13232"/>
                <a:gd name="T38" fmla="*/ 2147483647 w 15690"/>
                <a:gd name="T39" fmla="*/ 2147483647 h 13232"/>
                <a:gd name="T40" fmla="*/ 2147483647 w 15690"/>
                <a:gd name="T41" fmla="*/ 2147483647 h 13232"/>
                <a:gd name="T42" fmla="*/ 2147483647 w 15690"/>
                <a:gd name="T43" fmla="*/ 2147483647 h 13232"/>
                <a:gd name="T44" fmla="*/ 2147483647 w 15690"/>
                <a:gd name="T45" fmla="*/ 2147483647 h 13232"/>
                <a:gd name="T46" fmla="*/ 2147483647 w 15690"/>
                <a:gd name="T47" fmla="*/ 2147483647 h 13232"/>
                <a:gd name="T48" fmla="*/ 2147483647 w 15690"/>
                <a:gd name="T49" fmla="*/ 2147483647 h 13232"/>
                <a:gd name="T50" fmla="*/ 2147483647 w 15690"/>
                <a:gd name="T51" fmla="*/ 2147483647 h 13232"/>
                <a:gd name="T52" fmla="*/ 2147483647 w 15690"/>
                <a:gd name="T53" fmla="*/ 2147483647 h 13232"/>
                <a:gd name="T54" fmla="*/ 2147483647 w 15690"/>
                <a:gd name="T55" fmla="*/ 2147483647 h 13232"/>
                <a:gd name="T56" fmla="*/ 2147483647 w 15690"/>
                <a:gd name="T57" fmla="*/ 2147483647 h 13232"/>
                <a:gd name="T58" fmla="*/ 2147483647 w 15690"/>
                <a:gd name="T59" fmla="*/ 2147483647 h 13232"/>
                <a:gd name="T60" fmla="*/ 2147483647 w 15690"/>
                <a:gd name="T61" fmla="*/ 2147483647 h 13232"/>
                <a:gd name="T62" fmla="*/ 2147483647 w 15690"/>
                <a:gd name="T63" fmla="*/ 2147483647 h 13232"/>
                <a:gd name="T64" fmla="*/ 2147483647 w 15690"/>
                <a:gd name="T65" fmla="*/ 2147483647 h 13232"/>
                <a:gd name="T66" fmla="*/ 2147483647 w 15690"/>
                <a:gd name="T67" fmla="*/ 2147483647 h 13232"/>
                <a:gd name="T68" fmla="*/ 2147483647 w 15690"/>
                <a:gd name="T69" fmla="*/ 2147483647 h 13232"/>
                <a:gd name="T70" fmla="*/ 2147483647 w 15690"/>
                <a:gd name="T71" fmla="*/ 2147483647 h 13232"/>
                <a:gd name="T72" fmla="*/ 2147483647 w 15690"/>
                <a:gd name="T73" fmla="*/ 2147483647 h 13232"/>
                <a:gd name="T74" fmla="*/ 2147483647 w 15690"/>
                <a:gd name="T75" fmla="*/ 2147483647 h 13232"/>
                <a:gd name="T76" fmla="*/ 2147483647 w 15690"/>
                <a:gd name="T77" fmla="*/ 2147483647 h 13232"/>
                <a:gd name="T78" fmla="*/ 2147483647 w 15690"/>
                <a:gd name="T79" fmla="*/ 2147483647 h 13232"/>
                <a:gd name="T80" fmla="*/ 2147483647 w 15690"/>
                <a:gd name="T81" fmla="*/ 2147483647 h 13232"/>
                <a:gd name="T82" fmla="*/ 2147483647 w 15690"/>
                <a:gd name="T83" fmla="*/ 2147483647 h 13232"/>
                <a:gd name="T84" fmla="*/ 2147483647 w 15690"/>
                <a:gd name="T85" fmla="*/ 2147483647 h 13232"/>
                <a:gd name="T86" fmla="*/ 2147483647 w 15690"/>
                <a:gd name="T87" fmla="*/ 2147483647 h 13232"/>
                <a:gd name="T88" fmla="*/ 2147483647 w 15690"/>
                <a:gd name="T89" fmla="*/ 2147483647 h 13232"/>
                <a:gd name="T90" fmla="*/ 2147483647 w 15690"/>
                <a:gd name="T91" fmla="*/ 2147483647 h 13232"/>
                <a:gd name="T92" fmla="*/ 2147483647 w 15690"/>
                <a:gd name="T93" fmla="*/ 2147483647 h 13232"/>
                <a:gd name="T94" fmla="*/ 2147483647 w 15690"/>
                <a:gd name="T95" fmla="*/ 2147483647 h 13232"/>
                <a:gd name="T96" fmla="*/ 2147483647 w 15690"/>
                <a:gd name="T97" fmla="*/ 2147483647 h 13232"/>
                <a:gd name="T98" fmla="*/ 2147483647 w 15690"/>
                <a:gd name="T99" fmla="*/ 2147483647 h 13232"/>
                <a:gd name="T100" fmla="*/ 2147483647 w 15690"/>
                <a:gd name="T101" fmla="*/ 2147483647 h 13232"/>
                <a:gd name="T102" fmla="*/ 2147483647 w 15690"/>
                <a:gd name="T103" fmla="*/ 2147483647 h 13232"/>
                <a:gd name="T104" fmla="*/ 2147483647 w 15690"/>
                <a:gd name="T105" fmla="*/ 2147483647 h 13232"/>
                <a:gd name="T106" fmla="*/ 2147483647 w 15690"/>
                <a:gd name="T107" fmla="*/ 2147483647 h 13232"/>
                <a:gd name="T108" fmla="*/ 2147483647 w 15690"/>
                <a:gd name="T109" fmla="*/ 2147483647 h 13232"/>
                <a:gd name="T110" fmla="*/ 2147483647 w 15690"/>
                <a:gd name="T111" fmla="*/ 2147483647 h 13232"/>
                <a:gd name="T112" fmla="*/ 2147483647 w 15690"/>
                <a:gd name="T113" fmla="*/ 2147483647 h 13232"/>
                <a:gd name="T114" fmla="*/ 2147483647 w 15690"/>
                <a:gd name="T115" fmla="*/ 2147483647 h 13232"/>
                <a:gd name="T116" fmla="*/ 2147483647 w 15690"/>
                <a:gd name="T117" fmla="*/ 2147483647 h 13232"/>
                <a:gd name="T118" fmla="*/ 2147483647 w 15690"/>
                <a:gd name="T119" fmla="*/ 0 h 1323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lnTo>
                    <a:pt x="2458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3" name="Google Shape;911;p6"/>
            <p:cNvSpPr>
              <a:spLocks/>
            </p:cNvSpPr>
            <p:nvPr/>
          </p:nvSpPr>
          <p:spPr bwMode="auto">
            <a:xfrm>
              <a:off x="6674521" y="5069183"/>
              <a:ext cx="196301" cy="83901"/>
            </a:xfrm>
            <a:custGeom>
              <a:avLst/>
              <a:gdLst>
                <a:gd name="T0" fmla="*/ 2147483647 w 3940"/>
                <a:gd name="T1" fmla="*/ 2147483647 h 1684"/>
                <a:gd name="T2" fmla="*/ 2147483647 w 3940"/>
                <a:gd name="T3" fmla="*/ 2147483647 h 1684"/>
                <a:gd name="T4" fmla="*/ 2147483647 w 3940"/>
                <a:gd name="T5" fmla="*/ 2147483647 h 1684"/>
                <a:gd name="T6" fmla="*/ 2147483647 w 3940"/>
                <a:gd name="T7" fmla="*/ 2147483647 h 1684"/>
                <a:gd name="T8" fmla="*/ 2147483647 w 3940"/>
                <a:gd name="T9" fmla="*/ 2147483647 h 1684"/>
                <a:gd name="T10" fmla="*/ 2147483647 w 3940"/>
                <a:gd name="T11" fmla="*/ 2147483647 h 1684"/>
                <a:gd name="T12" fmla="*/ 2147483647 w 3940"/>
                <a:gd name="T13" fmla="*/ 2147483647 h 1684"/>
                <a:gd name="T14" fmla="*/ 2147483647 w 3940"/>
                <a:gd name="T15" fmla="*/ 2147483647 h 1684"/>
                <a:gd name="T16" fmla="*/ 2147483647 w 3940"/>
                <a:gd name="T17" fmla="*/ 2147483647 h 1684"/>
                <a:gd name="T18" fmla="*/ 2147483647 w 3940"/>
                <a:gd name="T19" fmla="*/ 2147483647 h 1684"/>
                <a:gd name="T20" fmla="*/ 2147483647 w 3940"/>
                <a:gd name="T21" fmla="*/ 2147483647 h 1684"/>
                <a:gd name="T22" fmla="*/ 2147483647 w 3940"/>
                <a:gd name="T23" fmla="*/ 2147483647 h 1684"/>
                <a:gd name="T24" fmla="*/ 2147483647 w 3940"/>
                <a:gd name="T25" fmla="*/ 2147483647 h 1684"/>
                <a:gd name="T26" fmla="*/ 2147483647 w 3940"/>
                <a:gd name="T27" fmla="*/ 2147483647 h 1684"/>
                <a:gd name="T28" fmla="*/ 2147483647 w 3940"/>
                <a:gd name="T29" fmla="*/ 2147483647 h 1684"/>
                <a:gd name="T30" fmla="*/ 2147483647 w 3940"/>
                <a:gd name="T31" fmla="*/ 2147483647 h 1684"/>
                <a:gd name="T32" fmla="*/ 2147483647 w 3940"/>
                <a:gd name="T33" fmla="*/ 2147483647 h 1684"/>
                <a:gd name="T34" fmla="*/ 2147483647 w 3940"/>
                <a:gd name="T35" fmla="*/ 2147483647 h 1684"/>
                <a:gd name="T36" fmla="*/ 2147483647 w 3940"/>
                <a:gd name="T37" fmla="*/ 2147483647 h 1684"/>
                <a:gd name="T38" fmla="*/ 2147483647 w 3940"/>
                <a:gd name="T39" fmla="*/ 2147483647 h 1684"/>
                <a:gd name="T40" fmla="*/ 2147483647 w 3940"/>
                <a:gd name="T41" fmla="*/ 2147483647 h 1684"/>
                <a:gd name="T42" fmla="*/ 2147483647 w 3940"/>
                <a:gd name="T43" fmla="*/ 2147483647 h 1684"/>
                <a:gd name="T44" fmla="*/ 2147483647 w 3940"/>
                <a:gd name="T45" fmla="*/ 2147483647 h 1684"/>
                <a:gd name="T46" fmla="*/ 2147483647 w 3940"/>
                <a:gd name="T47" fmla="*/ 2147483647 h 1684"/>
                <a:gd name="T48" fmla="*/ 2147483647 w 3940"/>
                <a:gd name="T49" fmla="*/ 2147483647 h 1684"/>
                <a:gd name="T50" fmla="*/ 2147483647 w 3940"/>
                <a:gd name="T51" fmla="*/ 2147483647 h 1684"/>
                <a:gd name="T52" fmla="*/ 2147483647 w 3940"/>
                <a:gd name="T53" fmla="*/ 2147483647 h 1684"/>
                <a:gd name="T54" fmla="*/ 2147483647 w 3940"/>
                <a:gd name="T55" fmla="*/ 2147483647 h 1684"/>
                <a:gd name="T56" fmla="*/ 2147483647 w 3940"/>
                <a:gd name="T57" fmla="*/ 2147483647 h 1684"/>
                <a:gd name="T58" fmla="*/ 2147483647 w 3940"/>
                <a:gd name="T59" fmla="*/ 2147483647 h 16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4" name="Google Shape;912;p6"/>
            <p:cNvSpPr>
              <a:spLocks/>
            </p:cNvSpPr>
            <p:nvPr/>
          </p:nvSpPr>
          <p:spPr bwMode="auto">
            <a:xfrm>
              <a:off x="5243718" y="4597812"/>
              <a:ext cx="45338" cy="43694"/>
            </a:xfrm>
            <a:custGeom>
              <a:avLst/>
              <a:gdLst>
                <a:gd name="T0" fmla="*/ 2147483647 w 910"/>
                <a:gd name="T1" fmla="*/ 2147483647 h 877"/>
                <a:gd name="T2" fmla="*/ 2147483647 w 910"/>
                <a:gd name="T3" fmla="*/ 2147483647 h 877"/>
                <a:gd name="T4" fmla="*/ 2147483647 w 910"/>
                <a:gd name="T5" fmla="*/ 2147483647 h 877"/>
                <a:gd name="T6" fmla="*/ 2147483647 w 910"/>
                <a:gd name="T7" fmla="*/ 2147483647 h 877"/>
                <a:gd name="T8" fmla="*/ 2147483647 w 910"/>
                <a:gd name="T9" fmla="*/ 2147483647 h 877"/>
                <a:gd name="T10" fmla="*/ 0 w 910"/>
                <a:gd name="T11" fmla="*/ 2147483647 h 877"/>
                <a:gd name="T12" fmla="*/ 0 w 910"/>
                <a:gd name="T13" fmla="*/ 2147483647 h 877"/>
                <a:gd name="T14" fmla="*/ 2147483647 w 910"/>
                <a:gd name="T15" fmla="*/ 2147483647 h 877"/>
                <a:gd name="T16" fmla="*/ 2147483647 w 910"/>
                <a:gd name="T17" fmla="*/ 2147483647 h 877"/>
                <a:gd name="T18" fmla="*/ 2147483647 w 910"/>
                <a:gd name="T19" fmla="*/ 2147483647 h 877"/>
                <a:gd name="T20" fmla="*/ 2147483647 w 910"/>
                <a:gd name="T21" fmla="*/ 2147483647 h 877"/>
                <a:gd name="T22" fmla="*/ 2147483647 w 910"/>
                <a:gd name="T23" fmla="*/ 2147483647 h 877"/>
                <a:gd name="T24" fmla="*/ 2147483647 w 910"/>
                <a:gd name="T25" fmla="*/ 2147483647 h 877"/>
                <a:gd name="T26" fmla="*/ 2147483647 w 910"/>
                <a:gd name="T27" fmla="*/ 2147483647 h 877"/>
                <a:gd name="T28" fmla="*/ 2147483647 w 910"/>
                <a:gd name="T29" fmla="*/ 2147483647 h 877"/>
                <a:gd name="T30" fmla="*/ 2147483647 w 910"/>
                <a:gd name="T31" fmla="*/ 2147483647 h 877"/>
                <a:gd name="T32" fmla="*/ 2147483647 w 910"/>
                <a:gd name="T33" fmla="*/ 2147483647 h 877"/>
                <a:gd name="T34" fmla="*/ 2147483647 w 910"/>
                <a:gd name="T35" fmla="*/ 2147483647 h 877"/>
                <a:gd name="T36" fmla="*/ 2147483647 w 910"/>
                <a:gd name="T37" fmla="*/ 2147483647 h 8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5" name="Google Shape;913;p6"/>
            <p:cNvSpPr>
              <a:spLocks/>
            </p:cNvSpPr>
            <p:nvPr/>
          </p:nvSpPr>
          <p:spPr bwMode="auto">
            <a:xfrm>
              <a:off x="5460098" y="4067751"/>
              <a:ext cx="1410724" cy="868954"/>
            </a:xfrm>
            <a:custGeom>
              <a:avLst/>
              <a:gdLst>
                <a:gd name="T0" fmla="*/ 2147483647 w 28315"/>
                <a:gd name="T1" fmla="*/ 2147483647 h 17441"/>
                <a:gd name="T2" fmla="*/ 2147483647 w 28315"/>
                <a:gd name="T3" fmla="*/ 2147483647 h 17441"/>
                <a:gd name="T4" fmla="*/ 2147483647 w 28315"/>
                <a:gd name="T5" fmla="*/ 2147483647 h 17441"/>
                <a:gd name="T6" fmla="*/ 2147483647 w 28315"/>
                <a:gd name="T7" fmla="*/ 2147483647 h 17441"/>
                <a:gd name="T8" fmla="*/ 2147483647 w 28315"/>
                <a:gd name="T9" fmla="*/ 2147483647 h 17441"/>
                <a:gd name="T10" fmla="*/ 2147483647 w 28315"/>
                <a:gd name="T11" fmla="*/ 2147483647 h 17441"/>
                <a:gd name="T12" fmla="*/ 2147483647 w 28315"/>
                <a:gd name="T13" fmla="*/ 2147483647 h 17441"/>
                <a:gd name="T14" fmla="*/ 2147483647 w 28315"/>
                <a:gd name="T15" fmla="*/ 2147483647 h 17441"/>
                <a:gd name="T16" fmla="*/ 2147483647 w 28315"/>
                <a:gd name="T17" fmla="*/ 2147483647 h 17441"/>
                <a:gd name="T18" fmla="*/ 2147483647 w 28315"/>
                <a:gd name="T19" fmla="*/ 2147483647 h 17441"/>
                <a:gd name="T20" fmla="*/ 2147483647 w 28315"/>
                <a:gd name="T21" fmla="*/ 2147483647 h 17441"/>
                <a:gd name="T22" fmla="*/ 2147483647 w 28315"/>
                <a:gd name="T23" fmla="*/ 2147483647 h 17441"/>
                <a:gd name="T24" fmla="*/ 2147483647 w 28315"/>
                <a:gd name="T25" fmla="*/ 2147483647 h 17441"/>
                <a:gd name="T26" fmla="*/ 2147483647 w 28315"/>
                <a:gd name="T27" fmla="*/ 2147483647 h 17441"/>
                <a:gd name="T28" fmla="*/ 2147483647 w 28315"/>
                <a:gd name="T29" fmla="*/ 2147483647 h 17441"/>
                <a:gd name="T30" fmla="*/ 2147483647 w 28315"/>
                <a:gd name="T31" fmla="*/ 2147483647 h 17441"/>
                <a:gd name="T32" fmla="*/ 2147483647 w 28315"/>
                <a:gd name="T33" fmla="*/ 2147483647 h 17441"/>
                <a:gd name="T34" fmla="*/ 2147483647 w 28315"/>
                <a:gd name="T35" fmla="*/ 2147483647 h 17441"/>
                <a:gd name="T36" fmla="*/ 2147483647 w 28315"/>
                <a:gd name="T37" fmla="*/ 2147483647 h 17441"/>
                <a:gd name="T38" fmla="*/ 2147483647 w 28315"/>
                <a:gd name="T39" fmla="*/ 2147483647 h 17441"/>
                <a:gd name="T40" fmla="*/ 2147483647 w 28315"/>
                <a:gd name="T41" fmla="*/ 2147483647 h 17441"/>
                <a:gd name="T42" fmla="*/ 2147483647 w 28315"/>
                <a:gd name="T43" fmla="*/ 2147483647 h 17441"/>
                <a:gd name="T44" fmla="*/ 2147483647 w 28315"/>
                <a:gd name="T45" fmla="*/ 2147483647 h 17441"/>
                <a:gd name="T46" fmla="*/ 2147483647 w 28315"/>
                <a:gd name="T47" fmla="*/ 2147483647 h 17441"/>
                <a:gd name="T48" fmla="*/ 2147483647 w 28315"/>
                <a:gd name="T49" fmla="*/ 2147483647 h 17441"/>
                <a:gd name="T50" fmla="*/ 2147483647 w 28315"/>
                <a:gd name="T51" fmla="*/ 2147483647 h 17441"/>
                <a:gd name="T52" fmla="*/ 2147483647 w 28315"/>
                <a:gd name="T53" fmla="*/ 2147483647 h 17441"/>
                <a:gd name="T54" fmla="*/ 2147483647 w 28315"/>
                <a:gd name="T55" fmla="*/ 2147483647 h 17441"/>
                <a:gd name="T56" fmla="*/ 2147483647 w 28315"/>
                <a:gd name="T57" fmla="*/ 2147483647 h 17441"/>
                <a:gd name="T58" fmla="*/ 2147483647 w 28315"/>
                <a:gd name="T59" fmla="*/ 2147483647 h 17441"/>
                <a:gd name="T60" fmla="*/ 2147483647 w 28315"/>
                <a:gd name="T61" fmla="*/ 2147483647 h 17441"/>
                <a:gd name="T62" fmla="*/ 2147483647 w 28315"/>
                <a:gd name="T63" fmla="*/ 2147483647 h 17441"/>
                <a:gd name="T64" fmla="*/ 2147483647 w 28315"/>
                <a:gd name="T65" fmla="*/ 2147483647 h 17441"/>
                <a:gd name="T66" fmla="*/ 2147483647 w 28315"/>
                <a:gd name="T67" fmla="*/ 2147483647 h 17441"/>
                <a:gd name="T68" fmla="*/ 2147483647 w 28315"/>
                <a:gd name="T69" fmla="*/ 2147483647 h 17441"/>
                <a:gd name="T70" fmla="*/ 2147483647 w 28315"/>
                <a:gd name="T71" fmla="*/ 2147483647 h 17441"/>
                <a:gd name="T72" fmla="*/ 2147483647 w 28315"/>
                <a:gd name="T73" fmla="*/ 2147483647 h 17441"/>
                <a:gd name="T74" fmla="*/ 2147483647 w 28315"/>
                <a:gd name="T75" fmla="*/ 2147483647 h 17441"/>
                <a:gd name="T76" fmla="*/ 2147483647 w 28315"/>
                <a:gd name="T77" fmla="*/ 2147483647 h 17441"/>
                <a:gd name="T78" fmla="*/ 2147483647 w 28315"/>
                <a:gd name="T79" fmla="*/ 2147483647 h 17441"/>
                <a:gd name="T80" fmla="*/ 2147483647 w 28315"/>
                <a:gd name="T81" fmla="*/ 2147483647 h 17441"/>
                <a:gd name="T82" fmla="*/ 2147483647 w 28315"/>
                <a:gd name="T83" fmla="*/ 2147483647 h 17441"/>
                <a:gd name="T84" fmla="*/ 2147483647 w 28315"/>
                <a:gd name="T85" fmla="*/ 2147483647 h 17441"/>
                <a:gd name="T86" fmla="*/ 2147483647 w 28315"/>
                <a:gd name="T87" fmla="*/ 2147483647 h 17441"/>
                <a:gd name="T88" fmla="*/ 2147483647 w 28315"/>
                <a:gd name="T89" fmla="*/ 2147483647 h 17441"/>
                <a:gd name="T90" fmla="*/ 2147483647 w 28315"/>
                <a:gd name="T91" fmla="*/ 2147483647 h 17441"/>
                <a:gd name="T92" fmla="*/ 2147483647 w 28315"/>
                <a:gd name="T93" fmla="*/ 2147483647 h 17441"/>
                <a:gd name="T94" fmla="*/ 2147483647 w 28315"/>
                <a:gd name="T95" fmla="*/ 2147483647 h 17441"/>
                <a:gd name="T96" fmla="*/ 2147483647 w 28315"/>
                <a:gd name="T97" fmla="*/ 2147483647 h 17441"/>
                <a:gd name="T98" fmla="*/ 2147483647 w 28315"/>
                <a:gd name="T99" fmla="*/ 2147483647 h 17441"/>
                <a:gd name="T100" fmla="*/ 2147483647 w 28315"/>
                <a:gd name="T101" fmla="*/ 2147483647 h 17441"/>
                <a:gd name="T102" fmla="*/ 2147483647 w 28315"/>
                <a:gd name="T103" fmla="*/ 2147483647 h 17441"/>
                <a:gd name="T104" fmla="*/ 2147483647 w 28315"/>
                <a:gd name="T105" fmla="*/ 2147483647 h 17441"/>
                <a:gd name="T106" fmla="*/ 2147483647 w 28315"/>
                <a:gd name="T107" fmla="*/ 2147483647 h 17441"/>
                <a:gd name="T108" fmla="*/ 2147483647 w 28315"/>
                <a:gd name="T109" fmla="*/ 2147483647 h 17441"/>
                <a:gd name="T110" fmla="*/ 2147483647 w 28315"/>
                <a:gd name="T111" fmla="*/ 2147483647 h 17441"/>
                <a:gd name="T112" fmla="*/ 2147483647 w 28315"/>
                <a:gd name="T113" fmla="*/ 2147483647 h 17441"/>
                <a:gd name="T114" fmla="*/ 2147483647 w 28315"/>
                <a:gd name="T115" fmla="*/ 2147483647 h 17441"/>
                <a:gd name="T116" fmla="*/ 2147483647 w 28315"/>
                <a:gd name="T117" fmla="*/ 2147483647 h 17441"/>
                <a:gd name="T118" fmla="*/ 2147483647 w 28315"/>
                <a:gd name="T119" fmla="*/ 2147483647 h 17441"/>
                <a:gd name="T120" fmla="*/ 2147483647 w 28315"/>
                <a:gd name="T121" fmla="*/ 2147483647 h 174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6" name="Google Shape;914;p6"/>
            <p:cNvSpPr>
              <a:spLocks/>
            </p:cNvSpPr>
            <p:nvPr/>
          </p:nvSpPr>
          <p:spPr bwMode="auto">
            <a:xfrm>
              <a:off x="5518788" y="4151652"/>
              <a:ext cx="28548" cy="30242"/>
            </a:xfrm>
            <a:custGeom>
              <a:avLst/>
              <a:gdLst>
                <a:gd name="T0" fmla="*/ 2147483647 w 573"/>
                <a:gd name="T1" fmla="*/ 0 h 607"/>
                <a:gd name="T2" fmla="*/ 2147483647 w 573"/>
                <a:gd name="T3" fmla="*/ 2147483647 h 607"/>
                <a:gd name="T4" fmla="*/ 2147483647 w 573"/>
                <a:gd name="T5" fmla="*/ 2147483647 h 607"/>
                <a:gd name="T6" fmla="*/ 2147483647 w 573"/>
                <a:gd name="T7" fmla="*/ 2147483647 h 607"/>
                <a:gd name="T8" fmla="*/ 2147483647 w 573"/>
                <a:gd name="T9" fmla="*/ 2147483647 h 607"/>
                <a:gd name="T10" fmla="*/ 2147483647 w 573"/>
                <a:gd name="T11" fmla="*/ 2147483647 h 607"/>
                <a:gd name="T12" fmla="*/ 2147483647 w 573"/>
                <a:gd name="T13" fmla="*/ 2147483647 h 607"/>
                <a:gd name="T14" fmla="*/ 2147483647 w 573"/>
                <a:gd name="T15" fmla="*/ 2147483647 h 607"/>
                <a:gd name="T16" fmla="*/ 2147483647 w 573"/>
                <a:gd name="T17" fmla="*/ 2147483647 h 607"/>
                <a:gd name="T18" fmla="*/ 2147483647 w 573"/>
                <a:gd name="T19" fmla="*/ 2147483647 h 607"/>
                <a:gd name="T20" fmla="*/ 2147483647 w 573"/>
                <a:gd name="T21" fmla="*/ 2147483647 h 607"/>
                <a:gd name="T22" fmla="*/ 2147483647 w 573"/>
                <a:gd name="T23" fmla="*/ 2147483647 h 607"/>
                <a:gd name="T24" fmla="*/ 2147483647 w 573"/>
                <a:gd name="T25" fmla="*/ 2147483647 h 607"/>
                <a:gd name="T26" fmla="*/ 2147483647 w 573"/>
                <a:gd name="T27" fmla="*/ 2147483647 h 607"/>
                <a:gd name="T28" fmla="*/ 2147483647 w 573"/>
                <a:gd name="T29" fmla="*/ 2147483647 h 607"/>
                <a:gd name="T30" fmla="*/ 2147483647 w 573"/>
                <a:gd name="T31" fmla="*/ 0 h 6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7" name="Google Shape;915;p6"/>
            <p:cNvSpPr>
              <a:spLocks/>
            </p:cNvSpPr>
            <p:nvPr/>
          </p:nvSpPr>
          <p:spPr bwMode="auto">
            <a:xfrm>
              <a:off x="6605766" y="4480430"/>
              <a:ext cx="134222" cy="130884"/>
            </a:xfrm>
            <a:custGeom>
              <a:avLst/>
              <a:gdLst>
                <a:gd name="T0" fmla="*/ 2147483647 w 2694"/>
                <a:gd name="T1" fmla="*/ 2147483647 h 2627"/>
                <a:gd name="T2" fmla="*/ 2147483647 w 2694"/>
                <a:gd name="T3" fmla="*/ 2147483647 h 2627"/>
                <a:gd name="T4" fmla="*/ 2147483647 w 2694"/>
                <a:gd name="T5" fmla="*/ 2147483647 h 2627"/>
                <a:gd name="T6" fmla="*/ 2147483647 w 2694"/>
                <a:gd name="T7" fmla="*/ 2147483647 h 2627"/>
                <a:gd name="T8" fmla="*/ 2147483647 w 2694"/>
                <a:gd name="T9" fmla="*/ 2147483647 h 2627"/>
                <a:gd name="T10" fmla="*/ 2147483647 w 2694"/>
                <a:gd name="T11" fmla="*/ 2147483647 h 2627"/>
                <a:gd name="T12" fmla="*/ 2147483647 w 2694"/>
                <a:gd name="T13" fmla="*/ 2147483647 h 2627"/>
                <a:gd name="T14" fmla="*/ 2147483647 w 2694"/>
                <a:gd name="T15" fmla="*/ 2147483647 h 2627"/>
                <a:gd name="T16" fmla="*/ 2147483647 w 2694"/>
                <a:gd name="T17" fmla="*/ 2147483647 h 2627"/>
                <a:gd name="T18" fmla="*/ 2147483647 w 2694"/>
                <a:gd name="T19" fmla="*/ 2147483647 h 2627"/>
                <a:gd name="T20" fmla="*/ 2147483647 w 2694"/>
                <a:gd name="T21" fmla="*/ 2147483647 h 2627"/>
                <a:gd name="T22" fmla="*/ 2147483647 w 2694"/>
                <a:gd name="T23" fmla="*/ 2147483647 h 2627"/>
                <a:gd name="T24" fmla="*/ 2147483647 w 2694"/>
                <a:gd name="T25" fmla="*/ 2147483647 h 2627"/>
                <a:gd name="T26" fmla="*/ 2147483647 w 2694"/>
                <a:gd name="T27" fmla="*/ 2147483647 h 2627"/>
                <a:gd name="T28" fmla="*/ 2147483647 w 2694"/>
                <a:gd name="T29" fmla="*/ 2147483647 h 2627"/>
                <a:gd name="T30" fmla="*/ 2147483647 w 2694"/>
                <a:gd name="T31" fmla="*/ 2147483647 h 2627"/>
                <a:gd name="T32" fmla="*/ 2147483647 w 2694"/>
                <a:gd name="T33" fmla="*/ 2147483647 h 2627"/>
                <a:gd name="T34" fmla="*/ 2147483647 w 2694"/>
                <a:gd name="T35" fmla="*/ 2147483647 h 2627"/>
                <a:gd name="T36" fmla="*/ 2147483647 w 2694"/>
                <a:gd name="T37" fmla="*/ 2147483647 h 2627"/>
                <a:gd name="T38" fmla="*/ 2147483647 w 2694"/>
                <a:gd name="T39" fmla="*/ 2147483647 h 2627"/>
                <a:gd name="T40" fmla="*/ 2147483647 w 2694"/>
                <a:gd name="T41" fmla="*/ 2147483647 h 2627"/>
                <a:gd name="T42" fmla="*/ 2147483647 w 2694"/>
                <a:gd name="T43" fmla="*/ 2147483647 h 2627"/>
                <a:gd name="T44" fmla="*/ 2147483647 w 2694"/>
                <a:gd name="T45" fmla="*/ 2147483647 h 2627"/>
                <a:gd name="T46" fmla="*/ 2147483647 w 2694"/>
                <a:gd name="T47" fmla="*/ 2147483647 h 2627"/>
                <a:gd name="T48" fmla="*/ 2147483647 w 2694"/>
                <a:gd name="T49" fmla="*/ 0 h 2627"/>
                <a:gd name="T50" fmla="*/ 2147483647 w 2694"/>
                <a:gd name="T51" fmla="*/ 2147483647 h 2627"/>
                <a:gd name="T52" fmla="*/ 2147483647 w 2694"/>
                <a:gd name="T53" fmla="*/ 2147483647 h 2627"/>
                <a:gd name="T54" fmla="*/ 2147483647 w 2694"/>
                <a:gd name="T55" fmla="*/ 2147483647 h 2627"/>
                <a:gd name="T56" fmla="*/ 2147483647 w 2694"/>
                <a:gd name="T57" fmla="*/ 2147483647 h 2627"/>
                <a:gd name="T58" fmla="*/ 2147483647 w 2694"/>
                <a:gd name="T59" fmla="*/ 2147483647 h 2627"/>
                <a:gd name="T60" fmla="*/ 2147483647 w 2694"/>
                <a:gd name="T61" fmla="*/ 2147483647 h 2627"/>
                <a:gd name="T62" fmla="*/ 2147483647 w 2694"/>
                <a:gd name="T63" fmla="*/ 2147483647 h 2627"/>
                <a:gd name="T64" fmla="*/ 2147483647 w 2694"/>
                <a:gd name="T65" fmla="*/ 2147483647 h 2627"/>
                <a:gd name="T66" fmla="*/ 2147483647 w 2694"/>
                <a:gd name="T67" fmla="*/ 2147483647 h 2627"/>
                <a:gd name="T68" fmla="*/ 2147483647 w 2694"/>
                <a:gd name="T69" fmla="*/ 2147483647 h 2627"/>
                <a:gd name="T70" fmla="*/ 2147483647 w 2694"/>
                <a:gd name="T71" fmla="*/ 2147483647 h 2627"/>
                <a:gd name="T72" fmla="*/ 2147483647 w 2694"/>
                <a:gd name="T73" fmla="*/ 2147483647 h 2627"/>
                <a:gd name="T74" fmla="*/ 2147483647 w 2694"/>
                <a:gd name="T75" fmla="*/ 2147483647 h 2627"/>
                <a:gd name="T76" fmla="*/ 2147483647 w 2694"/>
                <a:gd name="T77" fmla="*/ 2147483647 h 2627"/>
                <a:gd name="T78" fmla="*/ 2147483647 w 2694"/>
                <a:gd name="T79" fmla="*/ 2147483647 h 2627"/>
                <a:gd name="T80" fmla="*/ 2147483647 w 2694"/>
                <a:gd name="T81" fmla="*/ 0 h 26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lnTo>
                    <a:pt x="505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8" name="Google Shape;916;p6"/>
            <p:cNvSpPr>
              <a:spLocks/>
            </p:cNvSpPr>
            <p:nvPr/>
          </p:nvSpPr>
          <p:spPr bwMode="auto">
            <a:xfrm>
              <a:off x="5567415" y="4250599"/>
              <a:ext cx="99047" cy="98997"/>
            </a:xfrm>
            <a:custGeom>
              <a:avLst/>
              <a:gdLst>
                <a:gd name="T0" fmla="*/ 2147483647 w 1988"/>
                <a:gd name="T1" fmla="*/ 2147483647 h 1987"/>
                <a:gd name="T2" fmla="*/ 2147483647 w 1988"/>
                <a:gd name="T3" fmla="*/ 2147483647 h 1987"/>
                <a:gd name="T4" fmla="*/ 2147483647 w 1988"/>
                <a:gd name="T5" fmla="*/ 2147483647 h 1987"/>
                <a:gd name="T6" fmla="*/ 2147483647 w 1988"/>
                <a:gd name="T7" fmla="*/ 2147483647 h 1987"/>
                <a:gd name="T8" fmla="*/ 2147483647 w 1988"/>
                <a:gd name="T9" fmla="*/ 2147483647 h 1987"/>
                <a:gd name="T10" fmla="*/ 2147483647 w 1988"/>
                <a:gd name="T11" fmla="*/ 2147483647 h 1987"/>
                <a:gd name="T12" fmla="*/ 2147483647 w 1988"/>
                <a:gd name="T13" fmla="*/ 2147483647 h 1987"/>
                <a:gd name="T14" fmla="*/ 2147483647 w 1988"/>
                <a:gd name="T15" fmla="*/ 2147483647 h 1987"/>
                <a:gd name="T16" fmla="*/ 2147483647 w 1988"/>
                <a:gd name="T17" fmla="*/ 2147483647 h 1987"/>
                <a:gd name="T18" fmla="*/ 2147483647 w 1988"/>
                <a:gd name="T19" fmla="*/ 2147483647 h 1987"/>
                <a:gd name="T20" fmla="*/ 2147483647 w 1988"/>
                <a:gd name="T21" fmla="*/ 2147483647 h 1987"/>
                <a:gd name="T22" fmla="*/ 2147483647 w 1988"/>
                <a:gd name="T23" fmla="*/ 2147483647 h 1987"/>
                <a:gd name="T24" fmla="*/ 2147483647 w 1988"/>
                <a:gd name="T25" fmla="*/ 2147483647 h 1987"/>
                <a:gd name="T26" fmla="*/ 2147483647 w 1988"/>
                <a:gd name="T27" fmla="*/ 2147483647 h 1987"/>
                <a:gd name="T28" fmla="*/ 2147483647 w 1988"/>
                <a:gd name="T29" fmla="*/ 2147483647 h 1987"/>
                <a:gd name="T30" fmla="*/ 2147483647 w 1988"/>
                <a:gd name="T31" fmla="*/ 2147483647 h 1987"/>
                <a:gd name="T32" fmla="*/ 2147483647 w 1988"/>
                <a:gd name="T33" fmla="*/ 2147483647 h 1987"/>
                <a:gd name="T34" fmla="*/ 2147483647 w 1988"/>
                <a:gd name="T35" fmla="*/ 2147483647 h 1987"/>
                <a:gd name="T36" fmla="*/ 2147483647 w 1988"/>
                <a:gd name="T37" fmla="*/ 2147483647 h 1987"/>
                <a:gd name="T38" fmla="*/ 2147483647 w 1988"/>
                <a:gd name="T39" fmla="*/ 2147483647 h 1987"/>
                <a:gd name="T40" fmla="*/ 2147483647 w 1988"/>
                <a:gd name="T41" fmla="*/ 2147483647 h 1987"/>
                <a:gd name="T42" fmla="*/ 2147483647 w 1988"/>
                <a:gd name="T43" fmla="*/ 2147483647 h 19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9" name="Google Shape;917;p6"/>
            <p:cNvSpPr>
              <a:spLocks/>
            </p:cNvSpPr>
            <p:nvPr/>
          </p:nvSpPr>
          <p:spPr bwMode="auto">
            <a:xfrm>
              <a:off x="6531979" y="3618202"/>
              <a:ext cx="338843" cy="838762"/>
            </a:xfrm>
            <a:custGeom>
              <a:avLst/>
              <a:gdLst>
                <a:gd name="T0" fmla="*/ 2147483647 w 6801"/>
                <a:gd name="T1" fmla="*/ 2147483647 h 16835"/>
                <a:gd name="T2" fmla="*/ 2147483647 w 6801"/>
                <a:gd name="T3" fmla="*/ 2147483647 h 16835"/>
                <a:gd name="T4" fmla="*/ 2147483647 w 6801"/>
                <a:gd name="T5" fmla="*/ 2147483647 h 16835"/>
                <a:gd name="T6" fmla="*/ 2147483647 w 6801"/>
                <a:gd name="T7" fmla="*/ 2147483647 h 16835"/>
                <a:gd name="T8" fmla="*/ 2147483647 w 6801"/>
                <a:gd name="T9" fmla="*/ 2147483647 h 16835"/>
                <a:gd name="T10" fmla="*/ 2147483647 w 6801"/>
                <a:gd name="T11" fmla="*/ 2147483647 h 16835"/>
                <a:gd name="T12" fmla="*/ 2147483647 w 6801"/>
                <a:gd name="T13" fmla="*/ 2147483647 h 16835"/>
                <a:gd name="T14" fmla="*/ 2147483647 w 6801"/>
                <a:gd name="T15" fmla="*/ 2147483647 h 16835"/>
                <a:gd name="T16" fmla="*/ 2147483647 w 6801"/>
                <a:gd name="T17" fmla="*/ 2147483647 h 16835"/>
                <a:gd name="T18" fmla="*/ 2147483647 w 6801"/>
                <a:gd name="T19" fmla="*/ 2147483647 h 16835"/>
                <a:gd name="T20" fmla="*/ 2147483647 w 6801"/>
                <a:gd name="T21" fmla="*/ 2147483647 h 16835"/>
                <a:gd name="T22" fmla="*/ 2147483647 w 6801"/>
                <a:gd name="T23" fmla="*/ 2147483647 h 16835"/>
                <a:gd name="T24" fmla="*/ 2147483647 w 6801"/>
                <a:gd name="T25" fmla="*/ 2147483647 h 16835"/>
                <a:gd name="T26" fmla="*/ 2147483647 w 6801"/>
                <a:gd name="T27" fmla="*/ 2147483647 h 16835"/>
                <a:gd name="T28" fmla="*/ 2147483647 w 6801"/>
                <a:gd name="T29" fmla="*/ 2147483647 h 16835"/>
                <a:gd name="T30" fmla="*/ 2147483647 w 6801"/>
                <a:gd name="T31" fmla="*/ 2147483647 h 16835"/>
                <a:gd name="T32" fmla="*/ 2147483647 w 6801"/>
                <a:gd name="T33" fmla="*/ 2147483647 h 16835"/>
                <a:gd name="T34" fmla="*/ 2147483647 w 6801"/>
                <a:gd name="T35" fmla="*/ 2147483647 h 16835"/>
                <a:gd name="T36" fmla="*/ 2147483647 w 6801"/>
                <a:gd name="T37" fmla="*/ 2147483647 h 16835"/>
                <a:gd name="T38" fmla="*/ 2147483647 w 6801"/>
                <a:gd name="T39" fmla="*/ 2147483647 h 16835"/>
                <a:gd name="T40" fmla="*/ 2147483647 w 6801"/>
                <a:gd name="T41" fmla="*/ 2147483647 h 16835"/>
                <a:gd name="T42" fmla="*/ 2147483647 w 6801"/>
                <a:gd name="T43" fmla="*/ 2147483647 h 16835"/>
                <a:gd name="T44" fmla="*/ 2147483647 w 6801"/>
                <a:gd name="T45" fmla="*/ 2147483647 h 16835"/>
                <a:gd name="T46" fmla="*/ 2147483647 w 6801"/>
                <a:gd name="T47" fmla="*/ 2147483647 h 16835"/>
                <a:gd name="T48" fmla="*/ 2147483647 w 6801"/>
                <a:gd name="T49" fmla="*/ 2147483647 h 16835"/>
                <a:gd name="T50" fmla="*/ 2147483647 w 6801"/>
                <a:gd name="T51" fmla="*/ 2147483647 h 16835"/>
                <a:gd name="T52" fmla="*/ 2147483647 w 6801"/>
                <a:gd name="T53" fmla="*/ 2147483647 h 16835"/>
                <a:gd name="T54" fmla="*/ 2147483647 w 6801"/>
                <a:gd name="T55" fmla="*/ 2147483647 h 16835"/>
                <a:gd name="T56" fmla="*/ 2147483647 w 6801"/>
                <a:gd name="T57" fmla="*/ 2147483647 h 16835"/>
                <a:gd name="T58" fmla="*/ 2147483647 w 6801"/>
                <a:gd name="T59" fmla="*/ 2147483647 h 16835"/>
                <a:gd name="T60" fmla="*/ 2147483647 w 6801"/>
                <a:gd name="T61" fmla="*/ 2147483647 h 16835"/>
                <a:gd name="T62" fmla="*/ 2147483647 w 6801"/>
                <a:gd name="T63" fmla="*/ 2147483647 h 16835"/>
                <a:gd name="T64" fmla="*/ 2147483647 w 6801"/>
                <a:gd name="T65" fmla="*/ 2147483647 h 16835"/>
                <a:gd name="T66" fmla="*/ 2147483647 w 6801"/>
                <a:gd name="T67" fmla="*/ 2147483647 h 16835"/>
                <a:gd name="T68" fmla="*/ 2147483647 w 6801"/>
                <a:gd name="T69" fmla="*/ 2147483647 h 16835"/>
                <a:gd name="T70" fmla="*/ 2147483647 w 6801"/>
                <a:gd name="T71" fmla="*/ 2147483647 h 16835"/>
                <a:gd name="T72" fmla="*/ 2147483647 w 6801"/>
                <a:gd name="T73" fmla="*/ 2147483647 h 16835"/>
                <a:gd name="T74" fmla="*/ 2147483647 w 6801"/>
                <a:gd name="T75" fmla="*/ 2147483647 h 16835"/>
                <a:gd name="T76" fmla="*/ 2147483647 w 6801"/>
                <a:gd name="T77" fmla="*/ 2147483647 h 16835"/>
                <a:gd name="T78" fmla="*/ 2147483647 w 6801"/>
                <a:gd name="T79" fmla="*/ 2147483647 h 16835"/>
                <a:gd name="T80" fmla="*/ 2147483647 w 6801"/>
                <a:gd name="T81" fmla="*/ 2147483647 h 16835"/>
                <a:gd name="T82" fmla="*/ 2147483647 w 6801"/>
                <a:gd name="T83" fmla="*/ 2147483647 h 16835"/>
                <a:gd name="T84" fmla="*/ 2147483647 w 6801"/>
                <a:gd name="T85" fmla="*/ 2147483647 h 16835"/>
                <a:gd name="T86" fmla="*/ 2147483647 w 6801"/>
                <a:gd name="T87" fmla="*/ 2147483647 h 16835"/>
                <a:gd name="T88" fmla="*/ 2147483647 w 6801"/>
                <a:gd name="T89" fmla="*/ 2147483647 h 16835"/>
                <a:gd name="T90" fmla="*/ 2147483647 w 6801"/>
                <a:gd name="T91" fmla="*/ 2147483647 h 16835"/>
                <a:gd name="T92" fmla="*/ 2147483647 w 6801"/>
                <a:gd name="T93" fmla="*/ 2147483647 h 16835"/>
                <a:gd name="T94" fmla="*/ 2147483647 w 6801"/>
                <a:gd name="T95" fmla="*/ 2147483647 h 16835"/>
                <a:gd name="T96" fmla="*/ 2147483647 w 6801"/>
                <a:gd name="T97" fmla="*/ 2147483647 h 16835"/>
                <a:gd name="T98" fmla="*/ 2147483647 w 6801"/>
                <a:gd name="T99" fmla="*/ 2147483647 h 16835"/>
                <a:gd name="T100" fmla="*/ 2147483647 w 6801"/>
                <a:gd name="T101" fmla="*/ 2147483647 h 16835"/>
                <a:gd name="T102" fmla="*/ 2147483647 w 6801"/>
                <a:gd name="T103" fmla="*/ 2147483647 h 16835"/>
                <a:gd name="T104" fmla="*/ 2147483647 w 6801"/>
                <a:gd name="T105" fmla="*/ 2147483647 h 16835"/>
                <a:gd name="T106" fmla="*/ 2147483647 w 6801"/>
                <a:gd name="T107" fmla="*/ 2147483647 h 16835"/>
                <a:gd name="T108" fmla="*/ 2147483647 w 6801"/>
                <a:gd name="T109" fmla="*/ 2147483647 h 16835"/>
                <a:gd name="T110" fmla="*/ 2147483647 w 6801"/>
                <a:gd name="T111" fmla="*/ 2147483647 h 168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lnTo>
                    <a:pt x="4949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50" name="Google Shape;918;p6"/>
          <p:cNvGrpSpPr>
            <a:grpSpLocks/>
          </p:cNvGrpSpPr>
          <p:nvPr/>
        </p:nvGrpSpPr>
        <p:grpSpPr bwMode="auto">
          <a:xfrm>
            <a:off x="7847013" y="3073400"/>
            <a:ext cx="598487" cy="595313"/>
            <a:chOff x="5944870" y="3341438"/>
            <a:chExt cx="598866" cy="595528"/>
          </a:xfrm>
        </p:grpSpPr>
        <p:sp>
          <p:nvSpPr>
            <p:cNvPr id="51" name="Google Shape;919;p6"/>
            <p:cNvSpPr>
              <a:spLocks/>
            </p:cNvSpPr>
            <p:nvPr/>
          </p:nvSpPr>
          <p:spPr bwMode="auto">
            <a:xfrm>
              <a:off x="5944870" y="3341438"/>
              <a:ext cx="593834" cy="583770"/>
            </a:xfrm>
            <a:custGeom>
              <a:avLst/>
              <a:gdLst>
                <a:gd name="T0" fmla="*/ 2147483647 w 11919"/>
                <a:gd name="T1" fmla="*/ 2147483647 h 11717"/>
                <a:gd name="T2" fmla="*/ 2147483647 w 11919"/>
                <a:gd name="T3" fmla="*/ 2147483647 h 11717"/>
                <a:gd name="T4" fmla="*/ 2147483647 w 11919"/>
                <a:gd name="T5" fmla="*/ 2147483647 h 11717"/>
                <a:gd name="T6" fmla="*/ 2147483647 w 11919"/>
                <a:gd name="T7" fmla="*/ 2147483647 h 11717"/>
                <a:gd name="T8" fmla="*/ 2147483647 w 11919"/>
                <a:gd name="T9" fmla="*/ 2147483647 h 11717"/>
                <a:gd name="T10" fmla="*/ 2147483647 w 11919"/>
                <a:gd name="T11" fmla="*/ 2147483647 h 11717"/>
                <a:gd name="T12" fmla="*/ 2147483647 w 11919"/>
                <a:gd name="T13" fmla="*/ 2147483647 h 11717"/>
                <a:gd name="T14" fmla="*/ 2147483647 w 11919"/>
                <a:gd name="T15" fmla="*/ 2147483647 h 11717"/>
                <a:gd name="T16" fmla="*/ 2147483647 w 11919"/>
                <a:gd name="T17" fmla="*/ 2147483647 h 11717"/>
                <a:gd name="T18" fmla="*/ 2147483647 w 11919"/>
                <a:gd name="T19" fmla="*/ 2147483647 h 11717"/>
                <a:gd name="T20" fmla="*/ 2147483647 w 11919"/>
                <a:gd name="T21" fmla="*/ 2147483647 h 11717"/>
                <a:gd name="T22" fmla="*/ 2147483647 w 11919"/>
                <a:gd name="T23" fmla="*/ 2147483647 h 11717"/>
                <a:gd name="T24" fmla="*/ 2147483647 w 11919"/>
                <a:gd name="T25" fmla="*/ 2147483647 h 11717"/>
                <a:gd name="T26" fmla="*/ 2147483647 w 11919"/>
                <a:gd name="T27" fmla="*/ 2147483647 h 11717"/>
                <a:gd name="T28" fmla="*/ 2147483647 w 11919"/>
                <a:gd name="T29" fmla="*/ 2147483647 h 11717"/>
                <a:gd name="T30" fmla="*/ 0 w 11919"/>
                <a:gd name="T31" fmla="*/ 2147483647 h 11717"/>
                <a:gd name="T32" fmla="*/ 0 w 11919"/>
                <a:gd name="T33" fmla="*/ 2147483647 h 11717"/>
                <a:gd name="T34" fmla="*/ 2147483647 w 11919"/>
                <a:gd name="T35" fmla="*/ 2147483647 h 11717"/>
                <a:gd name="T36" fmla="*/ 2147483647 w 11919"/>
                <a:gd name="T37" fmla="*/ 2147483647 h 11717"/>
                <a:gd name="T38" fmla="*/ 2147483647 w 11919"/>
                <a:gd name="T39" fmla="*/ 2147483647 h 11717"/>
                <a:gd name="T40" fmla="*/ 2147483647 w 11919"/>
                <a:gd name="T41" fmla="*/ 2147483647 h 11717"/>
                <a:gd name="T42" fmla="*/ 2147483647 w 11919"/>
                <a:gd name="T43" fmla="*/ 2147483647 h 11717"/>
                <a:gd name="T44" fmla="*/ 2147483647 w 11919"/>
                <a:gd name="T45" fmla="*/ 2147483647 h 11717"/>
                <a:gd name="T46" fmla="*/ 2147483647 w 11919"/>
                <a:gd name="T47" fmla="*/ 2147483647 h 11717"/>
                <a:gd name="T48" fmla="*/ 2147483647 w 11919"/>
                <a:gd name="T49" fmla="*/ 2147483647 h 11717"/>
                <a:gd name="T50" fmla="*/ 2147483647 w 11919"/>
                <a:gd name="T51" fmla="*/ 2147483647 h 11717"/>
                <a:gd name="T52" fmla="*/ 2147483647 w 11919"/>
                <a:gd name="T53" fmla="*/ 2147483647 h 11717"/>
                <a:gd name="T54" fmla="*/ 2147483647 w 11919"/>
                <a:gd name="T55" fmla="*/ 2147483647 h 11717"/>
                <a:gd name="T56" fmla="*/ 2147483647 w 11919"/>
                <a:gd name="T57" fmla="*/ 2147483647 h 11717"/>
                <a:gd name="T58" fmla="*/ 2147483647 w 11919"/>
                <a:gd name="T59" fmla="*/ 2147483647 h 11717"/>
                <a:gd name="T60" fmla="*/ 2147483647 w 11919"/>
                <a:gd name="T61" fmla="*/ 2147483647 h 11717"/>
                <a:gd name="T62" fmla="*/ 2147483647 w 11919"/>
                <a:gd name="T63" fmla="*/ 2147483647 h 11717"/>
                <a:gd name="T64" fmla="*/ 2147483647 w 11919"/>
                <a:gd name="T65" fmla="*/ 2147483647 h 11717"/>
                <a:gd name="T66" fmla="*/ 2147483647 w 11919"/>
                <a:gd name="T67" fmla="*/ 2147483647 h 11717"/>
                <a:gd name="T68" fmla="*/ 2147483647 w 11919"/>
                <a:gd name="T69" fmla="*/ 2147483647 h 11717"/>
                <a:gd name="T70" fmla="*/ 2147483647 w 11919"/>
                <a:gd name="T71" fmla="*/ 2147483647 h 11717"/>
                <a:gd name="T72" fmla="*/ 2147483647 w 11919"/>
                <a:gd name="T73" fmla="*/ 2147483647 h 11717"/>
                <a:gd name="T74" fmla="*/ 2147483647 w 11919"/>
                <a:gd name="T75" fmla="*/ 2147483647 h 11717"/>
                <a:gd name="T76" fmla="*/ 2147483647 w 11919"/>
                <a:gd name="T77" fmla="*/ 2147483647 h 11717"/>
                <a:gd name="T78" fmla="*/ 2147483647 w 11919"/>
                <a:gd name="T79" fmla="*/ 2147483647 h 11717"/>
                <a:gd name="T80" fmla="*/ 2147483647 w 11919"/>
                <a:gd name="T81" fmla="*/ 2147483647 h 11717"/>
                <a:gd name="T82" fmla="*/ 2147483647 w 11919"/>
                <a:gd name="T83" fmla="*/ 2147483647 h 11717"/>
                <a:gd name="T84" fmla="*/ 2147483647 w 11919"/>
                <a:gd name="T85" fmla="*/ 2147483647 h 11717"/>
                <a:gd name="T86" fmla="*/ 2147483647 w 11919"/>
                <a:gd name="T87" fmla="*/ 2147483647 h 11717"/>
                <a:gd name="T88" fmla="*/ 2147483647 w 11919"/>
                <a:gd name="T89" fmla="*/ 2147483647 h 11717"/>
                <a:gd name="T90" fmla="*/ 2147483647 w 11919"/>
                <a:gd name="T91" fmla="*/ 2147483647 h 11717"/>
                <a:gd name="T92" fmla="*/ 2147483647 w 11919"/>
                <a:gd name="T93" fmla="*/ 2147483647 h 11717"/>
                <a:gd name="T94" fmla="*/ 2147483647 w 11919"/>
                <a:gd name="T95" fmla="*/ 2147483647 h 11717"/>
                <a:gd name="T96" fmla="*/ 2147483647 w 11919"/>
                <a:gd name="T97" fmla="*/ 2147483647 h 11717"/>
                <a:gd name="T98" fmla="*/ 2147483647 w 11919"/>
                <a:gd name="T99" fmla="*/ 2147483647 h 11717"/>
                <a:gd name="T100" fmla="*/ 2147483647 w 11919"/>
                <a:gd name="T101" fmla="*/ 2147483647 h 11717"/>
                <a:gd name="T102" fmla="*/ 2147483647 w 11919"/>
                <a:gd name="T103" fmla="*/ 2147483647 h 11717"/>
                <a:gd name="T104" fmla="*/ 2147483647 w 11919"/>
                <a:gd name="T105" fmla="*/ 2147483647 h 11717"/>
                <a:gd name="T106" fmla="*/ 2147483647 w 11919"/>
                <a:gd name="T107" fmla="*/ 2147483647 h 11717"/>
                <a:gd name="T108" fmla="*/ 2147483647 w 11919"/>
                <a:gd name="T109" fmla="*/ 2147483647 h 11717"/>
                <a:gd name="T110" fmla="*/ 2147483647 w 11919"/>
                <a:gd name="T111" fmla="*/ 2147483647 h 11717"/>
                <a:gd name="T112" fmla="*/ 2147483647 w 11919"/>
                <a:gd name="T113" fmla="*/ 2147483647 h 11717"/>
                <a:gd name="T114" fmla="*/ 2147483647 w 11919"/>
                <a:gd name="T115" fmla="*/ 2147483647 h 11717"/>
                <a:gd name="T116" fmla="*/ 2147483647 w 11919"/>
                <a:gd name="T117" fmla="*/ 2147483647 h 11717"/>
                <a:gd name="T118" fmla="*/ 2147483647 w 11919"/>
                <a:gd name="T119" fmla="*/ 2147483647 h 117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2" name="Google Shape;920;p6"/>
            <p:cNvSpPr>
              <a:spLocks/>
            </p:cNvSpPr>
            <p:nvPr/>
          </p:nvSpPr>
          <p:spPr bwMode="auto">
            <a:xfrm>
              <a:off x="6424611" y="3458870"/>
              <a:ext cx="119126" cy="478097"/>
            </a:xfrm>
            <a:custGeom>
              <a:avLst/>
              <a:gdLst>
                <a:gd name="T0" fmla="*/ 2147483647 w 2391"/>
                <a:gd name="T1" fmla="*/ 0 h 9596"/>
                <a:gd name="T2" fmla="*/ 2147483647 w 2391"/>
                <a:gd name="T3" fmla="*/ 2147483647 h 9596"/>
                <a:gd name="T4" fmla="*/ 2147483647 w 2391"/>
                <a:gd name="T5" fmla="*/ 2147483647 h 9596"/>
                <a:gd name="T6" fmla="*/ 2147483647 w 2391"/>
                <a:gd name="T7" fmla="*/ 2147483647 h 9596"/>
                <a:gd name="T8" fmla="*/ 2147483647 w 2391"/>
                <a:gd name="T9" fmla="*/ 2147483647 h 9596"/>
                <a:gd name="T10" fmla="*/ 2147483647 w 2391"/>
                <a:gd name="T11" fmla="*/ 2147483647 h 9596"/>
                <a:gd name="T12" fmla="*/ 2147483647 w 2391"/>
                <a:gd name="T13" fmla="*/ 2147483647 h 9596"/>
                <a:gd name="T14" fmla="*/ 2147483647 w 2391"/>
                <a:gd name="T15" fmla="*/ 2147483647 h 9596"/>
                <a:gd name="T16" fmla="*/ 0 w 2391"/>
                <a:gd name="T17" fmla="*/ 2147483647 h 9596"/>
                <a:gd name="T18" fmla="*/ 0 w 2391"/>
                <a:gd name="T19" fmla="*/ 2147483647 h 9596"/>
                <a:gd name="T20" fmla="*/ 2147483647 w 2391"/>
                <a:gd name="T21" fmla="*/ 2147483647 h 9596"/>
                <a:gd name="T22" fmla="*/ 2147483647 w 2391"/>
                <a:gd name="T23" fmla="*/ 2147483647 h 9596"/>
                <a:gd name="T24" fmla="*/ 2147483647 w 2391"/>
                <a:gd name="T25" fmla="*/ 2147483647 h 9596"/>
                <a:gd name="T26" fmla="*/ 2147483647 w 2391"/>
                <a:gd name="T27" fmla="*/ 2147483647 h 9596"/>
                <a:gd name="T28" fmla="*/ 2147483647 w 2391"/>
                <a:gd name="T29" fmla="*/ 2147483647 h 9596"/>
                <a:gd name="T30" fmla="*/ 2147483647 w 2391"/>
                <a:gd name="T31" fmla="*/ 2147483647 h 9596"/>
                <a:gd name="T32" fmla="*/ 2147483647 w 2391"/>
                <a:gd name="T33" fmla="*/ 2147483647 h 9596"/>
                <a:gd name="T34" fmla="*/ 2147483647 w 2391"/>
                <a:gd name="T35" fmla="*/ 2147483647 h 9596"/>
                <a:gd name="T36" fmla="*/ 2147483647 w 2391"/>
                <a:gd name="T37" fmla="*/ 2147483647 h 9596"/>
                <a:gd name="T38" fmla="*/ 2147483647 w 2391"/>
                <a:gd name="T39" fmla="*/ 0 h 9596"/>
                <a:gd name="T40" fmla="*/ 2147483647 w 2391"/>
                <a:gd name="T41" fmla="*/ 0 h 95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53" name="Google Shape;921;p6"/>
          <p:cNvGrpSpPr>
            <a:grpSpLocks/>
          </p:cNvGrpSpPr>
          <p:nvPr/>
        </p:nvGrpSpPr>
        <p:grpSpPr bwMode="auto">
          <a:xfrm>
            <a:off x="2203450" y="106363"/>
            <a:ext cx="547688" cy="236537"/>
            <a:chOff x="2204197" y="105666"/>
            <a:chExt cx="546902" cy="236607"/>
          </a:xfrm>
        </p:grpSpPr>
        <p:sp>
          <p:nvSpPr>
            <p:cNvPr id="54" name="Google Shape;922;p6"/>
            <p:cNvSpPr>
              <a:spLocks/>
            </p:cNvSpPr>
            <p:nvPr/>
          </p:nvSpPr>
          <p:spPr bwMode="auto">
            <a:xfrm>
              <a:off x="2242760" y="211340"/>
              <a:ext cx="33630" cy="20178"/>
            </a:xfrm>
            <a:custGeom>
              <a:avLst/>
              <a:gdLst>
                <a:gd name="T0" fmla="*/ 2147483647 w 675"/>
                <a:gd name="T1" fmla="*/ 2147483647 h 405"/>
                <a:gd name="T2" fmla="*/ 2147483647 w 675"/>
                <a:gd name="T3" fmla="*/ 2147483647 h 405"/>
                <a:gd name="T4" fmla="*/ 2147483647 w 675"/>
                <a:gd name="T5" fmla="*/ 2147483647 h 405"/>
                <a:gd name="T6" fmla="*/ 2147483647 w 675"/>
                <a:gd name="T7" fmla="*/ 2147483647 h 405"/>
                <a:gd name="T8" fmla="*/ 2147483647 w 675"/>
                <a:gd name="T9" fmla="*/ 2147483647 h 405"/>
                <a:gd name="T10" fmla="*/ 2147483647 w 675"/>
                <a:gd name="T11" fmla="*/ 2147483647 h 405"/>
                <a:gd name="T12" fmla="*/ 2147483647 w 675"/>
                <a:gd name="T13" fmla="*/ 2147483647 h 405"/>
                <a:gd name="T14" fmla="*/ 2147483647 w 675"/>
                <a:gd name="T15" fmla="*/ 2147483647 h 405"/>
                <a:gd name="T16" fmla="*/ 2147483647 w 675"/>
                <a:gd name="T17" fmla="*/ 2147483647 h 405"/>
                <a:gd name="T18" fmla="*/ 2147483647 w 675"/>
                <a:gd name="T19" fmla="*/ 2147483647 h 405"/>
                <a:gd name="T20" fmla="*/ 2147483647 w 675"/>
                <a:gd name="T21" fmla="*/ 2147483647 h 405"/>
                <a:gd name="T22" fmla="*/ 2147483647 w 675"/>
                <a:gd name="T23" fmla="*/ 2147483647 h 405"/>
                <a:gd name="T24" fmla="*/ 2147483647 w 675"/>
                <a:gd name="T25" fmla="*/ 2147483647 h 405"/>
                <a:gd name="T26" fmla="*/ 2147483647 w 675"/>
                <a:gd name="T27" fmla="*/ 2147483647 h 405"/>
                <a:gd name="T28" fmla="*/ 2147483647 w 675"/>
                <a:gd name="T29" fmla="*/ 2147483647 h 405"/>
                <a:gd name="T30" fmla="*/ 2147483647 w 675"/>
                <a:gd name="T31" fmla="*/ 2147483647 h 405"/>
                <a:gd name="T32" fmla="*/ 2147483647 w 675"/>
                <a:gd name="T33" fmla="*/ 2147483647 h 4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5" name="Google Shape;923;p6"/>
            <p:cNvSpPr>
              <a:spLocks/>
            </p:cNvSpPr>
            <p:nvPr/>
          </p:nvSpPr>
          <p:spPr bwMode="auto">
            <a:xfrm>
              <a:off x="2249486" y="176115"/>
              <a:ext cx="35274" cy="18534"/>
            </a:xfrm>
            <a:custGeom>
              <a:avLst/>
              <a:gdLst>
                <a:gd name="T0" fmla="*/ 2147483647 w 708"/>
                <a:gd name="T1" fmla="*/ 2147483647 h 372"/>
                <a:gd name="T2" fmla="*/ 2147483647 w 708"/>
                <a:gd name="T3" fmla="*/ 2147483647 h 372"/>
                <a:gd name="T4" fmla="*/ 2147483647 w 708"/>
                <a:gd name="T5" fmla="*/ 2147483647 h 372"/>
                <a:gd name="T6" fmla="*/ 2147483647 w 708"/>
                <a:gd name="T7" fmla="*/ 2147483647 h 372"/>
                <a:gd name="T8" fmla="*/ 2147483647 w 708"/>
                <a:gd name="T9" fmla="*/ 2147483647 h 372"/>
                <a:gd name="T10" fmla="*/ 2147483647 w 708"/>
                <a:gd name="T11" fmla="*/ 2147483647 h 372"/>
                <a:gd name="T12" fmla="*/ 2147483647 w 708"/>
                <a:gd name="T13" fmla="*/ 2147483647 h 372"/>
                <a:gd name="T14" fmla="*/ 2147483647 w 708"/>
                <a:gd name="T15" fmla="*/ 2147483647 h 372"/>
                <a:gd name="T16" fmla="*/ 2147483647 w 708"/>
                <a:gd name="T17" fmla="*/ 2147483647 h 372"/>
                <a:gd name="T18" fmla="*/ 2147483647 w 708"/>
                <a:gd name="T19" fmla="*/ 2147483647 h 372"/>
                <a:gd name="T20" fmla="*/ 2147483647 w 708"/>
                <a:gd name="T21" fmla="*/ 2147483647 h 372"/>
                <a:gd name="T22" fmla="*/ 2147483647 w 708"/>
                <a:gd name="T23" fmla="*/ 2147483647 h 372"/>
                <a:gd name="T24" fmla="*/ 2147483647 w 708"/>
                <a:gd name="T25" fmla="*/ 2147483647 h 372"/>
                <a:gd name="T26" fmla="*/ 2147483647 w 708"/>
                <a:gd name="T27" fmla="*/ 2147483647 h 372"/>
                <a:gd name="T28" fmla="*/ 2147483647 w 708"/>
                <a:gd name="T29" fmla="*/ 2147483647 h 372"/>
                <a:gd name="T30" fmla="*/ 2147483647 w 708"/>
                <a:gd name="T31" fmla="*/ 2147483647 h 372"/>
                <a:gd name="T32" fmla="*/ 2147483647 w 708"/>
                <a:gd name="T33" fmla="*/ 2147483647 h 3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6" name="Google Shape;924;p6"/>
            <p:cNvSpPr>
              <a:spLocks/>
            </p:cNvSpPr>
            <p:nvPr/>
          </p:nvSpPr>
          <p:spPr bwMode="auto">
            <a:xfrm>
              <a:off x="2204197" y="105666"/>
              <a:ext cx="546902" cy="236607"/>
            </a:xfrm>
            <a:custGeom>
              <a:avLst/>
              <a:gdLst>
                <a:gd name="T0" fmla="*/ 2147483647 w 10977"/>
                <a:gd name="T1" fmla="*/ 2147483647 h 4749"/>
                <a:gd name="T2" fmla="*/ 2147483647 w 10977"/>
                <a:gd name="T3" fmla="*/ 2147483647 h 4749"/>
                <a:gd name="T4" fmla="*/ 2147483647 w 10977"/>
                <a:gd name="T5" fmla="*/ 2147483647 h 4749"/>
                <a:gd name="T6" fmla="*/ 2147483647 w 10977"/>
                <a:gd name="T7" fmla="*/ 2147483647 h 4749"/>
                <a:gd name="T8" fmla="*/ 2147483647 w 10977"/>
                <a:gd name="T9" fmla="*/ 2147483647 h 4749"/>
                <a:gd name="T10" fmla="*/ 2147483647 w 10977"/>
                <a:gd name="T11" fmla="*/ 2147483647 h 4749"/>
                <a:gd name="T12" fmla="*/ 2147483647 w 10977"/>
                <a:gd name="T13" fmla="*/ 2147483647 h 4749"/>
                <a:gd name="T14" fmla="*/ 2147483647 w 10977"/>
                <a:gd name="T15" fmla="*/ 2147483647 h 4749"/>
                <a:gd name="T16" fmla="*/ 2147483647 w 10977"/>
                <a:gd name="T17" fmla="*/ 2147483647 h 4749"/>
                <a:gd name="T18" fmla="*/ 2147483647 w 10977"/>
                <a:gd name="T19" fmla="*/ 2147483647 h 4749"/>
                <a:gd name="T20" fmla="*/ 2147483647 w 10977"/>
                <a:gd name="T21" fmla="*/ 2147483647 h 4749"/>
                <a:gd name="T22" fmla="*/ 2147483647 w 10977"/>
                <a:gd name="T23" fmla="*/ 2147483647 h 4749"/>
                <a:gd name="T24" fmla="*/ 2147483647 w 10977"/>
                <a:gd name="T25" fmla="*/ 2147483647 h 4749"/>
                <a:gd name="T26" fmla="*/ 2147483647 w 10977"/>
                <a:gd name="T27" fmla="*/ 2147483647 h 4749"/>
                <a:gd name="T28" fmla="*/ 2147483647 w 10977"/>
                <a:gd name="T29" fmla="*/ 2147483647 h 4749"/>
                <a:gd name="T30" fmla="*/ 2147483647 w 10977"/>
                <a:gd name="T31" fmla="*/ 2147483647 h 4749"/>
                <a:gd name="T32" fmla="*/ 2147483647 w 10977"/>
                <a:gd name="T33" fmla="*/ 2147483647 h 4749"/>
                <a:gd name="T34" fmla="*/ 2147483647 w 10977"/>
                <a:gd name="T35" fmla="*/ 2147483647 h 4749"/>
                <a:gd name="T36" fmla="*/ 2147483647 w 10977"/>
                <a:gd name="T37" fmla="*/ 2147483647 h 4749"/>
                <a:gd name="T38" fmla="*/ 2147483647 w 10977"/>
                <a:gd name="T39" fmla="*/ 2147483647 h 4749"/>
                <a:gd name="T40" fmla="*/ 2147483647 w 10977"/>
                <a:gd name="T41" fmla="*/ 2147483647 h 4749"/>
                <a:gd name="T42" fmla="*/ 2147483647 w 10977"/>
                <a:gd name="T43" fmla="*/ 2147483647 h 4749"/>
                <a:gd name="T44" fmla="*/ 2147483647 w 10977"/>
                <a:gd name="T45" fmla="*/ 2147483647 h 4749"/>
                <a:gd name="T46" fmla="*/ 2147483647 w 10977"/>
                <a:gd name="T47" fmla="*/ 2147483647 h 4749"/>
                <a:gd name="T48" fmla="*/ 2147483647 w 10977"/>
                <a:gd name="T49" fmla="*/ 2147483647 h 4749"/>
                <a:gd name="T50" fmla="*/ 2147483647 w 10977"/>
                <a:gd name="T51" fmla="*/ 2147483647 h 4749"/>
                <a:gd name="T52" fmla="*/ 2147483647 w 10977"/>
                <a:gd name="T53" fmla="*/ 2147483647 h 4749"/>
                <a:gd name="T54" fmla="*/ 2147483647 w 10977"/>
                <a:gd name="T55" fmla="*/ 2147483647 h 4749"/>
                <a:gd name="T56" fmla="*/ 2147483647 w 10977"/>
                <a:gd name="T57" fmla="*/ 2147483647 h 4749"/>
                <a:gd name="T58" fmla="*/ 2147483647 w 10977"/>
                <a:gd name="T59" fmla="*/ 2147483647 h 4749"/>
                <a:gd name="T60" fmla="*/ 2147483647 w 10977"/>
                <a:gd name="T61" fmla="*/ 2147483647 h 4749"/>
                <a:gd name="T62" fmla="*/ 2147483647 w 10977"/>
                <a:gd name="T63" fmla="*/ 2147483647 h 4749"/>
                <a:gd name="T64" fmla="*/ 2147483647 w 10977"/>
                <a:gd name="T65" fmla="*/ 2147483647 h 4749"/>
                <a:gd name="T66" fmla="*/ 2147483647 w 10977"/>
                <a:gd name="T67" fmla="*/ 2147483647 h 4749"/>
                <a:gd name="T68" fmla="*/ 2147483647 w 10977"/>
                <a:gd name="T69" fmla="*/ 2147483647 h 4749"/>
                <a:gd name="T70" fmla="*/ 2147483647 w 10977"/>
                <a:gd name="T71" fmla="*/ 2147483647 h 4749"/>
                <a:gd name="T72" fmla="*/ 2147483647 w 10977"/>
                <a:gd name="T73" fmla="*/ 2147483647 h 4749"/>
                <a:gd name="T74" fmla="*/ 2147483647 w 10977"/>
                <a:gd name="T75" fmla="*/ 2147483647 h 4749"/>
                <a:gd name="T76" fmla="*/ 2147483647 w 10977"/>
                <a:gd name="T77" fmla="*/ 2147483647 h 4749"/>
                <a:gd name="T78" fmla="*/ 2147483647 w 10977"/>
                <a:gd name="T79" fmla="*/ 2147483647 h 4749"/>
                <a:gd name="T80" fmla="*/ 2147483647 w 10977"/>
                <a:gd name="T81" fmla="*/ 2147483647 h 4749"/>
                <a:gd name="T82" fmla="*/ 2147483647 w 10977"/>
                <a:gd name="T83" fmla="*/ 2147483647 h 4749"/>
                <a:gd name="T84" fmla="*/ 2147483647 w 10977"/>
                <a:gd name="T85" fmla="*/ 2147483647 h 4749"/>
                <a:gd name="T86" fmla="*/ 2147483647 w 10977"/>
                <a:gd name="T87" fmla="*/ 2147483647 h 4749"/>
                <a:gd name="T88" fmla="*/ 2147483647 w 10977"/>
                <a:gd name="T89" fmla="*/ 2147483647 h 4749"/>
                <a:gd name="T90" fmla="*/ 2147483647 w 10977"/>
                <a:gd name="T91" fmla="*/ 2147483647 h 4749"/>
                <a:gd name="T92" fmla="*/ 2147483647 w 10977"/>
                <a:gd name="T93" fmla="*/ 2147483647 h 4749"/>
                <a:gd name="T94" fmla="*/ 2147483647 w 10977"/>
                <a:gd name="T95" fmla="*/ 2147483647 h 4749"/>
                <a:gd name="T96" fmla="*/ 2147483647 w 10977"/>
                <a:gd name="T97" fmla="*/ 2147483647 h 4749"/>
                <a:gd name="T98" fmla="*/ 2147483647 w 10977"/>
                <a:gd name="T99" fmla="*/ 2147483647 h 4749"/>
                <a:gd name="T100" fmla="*/ 2147483647 w 10977"/>
                <a:gd name="T101" fmla="*/ 2147483647 h 4749"/>
                <a:gd name="T102" fmla="*/ 2147483647 w 10977"/>
                <a:gd name="T103" fmla="*/ 2147483647 h 4749"/>
                <a:gd name="T104" fmla="*/ 2147483647 w 10977"/>
                <a:gd name="T105" fmla="*/ 2147483647 h 47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7" name="Google Shape;925;p6"/>
            <p:cNvSpPr>
              <a:spLocks/>
            </p:cNvSpPr>
            <p:nvPr/>
          </p:nvSpPr>
          <p:spPr bwMode="auto">
            <a:xfrm>
              <a:off x="2593361" y="174471"/>
              <a:ext cx="112449" cy="112400"/>
            </a:xfrm>
            <a:custGeom>
              <a:avLst/>
              <a:gdLst>
                <a:gd name="T0" fmla="*/ 2147483647 w 2257"/>
                <a:gd name="T1" fmla="*/ 2147483647 h 2256"/>
                <a:gd name="T2" fmla="*/ 2147483647 w 2257"/>
                <a:gd name="T3" fmla="*/ 2147483647 h 2256"/>
                <a:gd name="T4" fmla="*/ 2147483647 w 2257"/>
                <a:gd name="T5" fmla="*/ 2147483647 h 2256"/>
                <a:gd name="T6" fmla="*/ 2147483647 w 2257"/>
                <a:gd name="T7" fmla="*/ 2147483647 h 2256"/>
                <a:gd name="T8" fmla="*/ 2147483647 w 2257"/>
                <a:gd name="T9" fmla="*/ 2147483647 h 2256"/>
                <a:gd name="T10" fmla="*/ 2147483647 w 2257"/>
                <a:gd name="T11" fmla="*/ 2147483647 h 2256"/>
                <a:gd name="T12" fmla="*/ 2147483647 w 2257"/>
                <a:gd name="T13" fmla="*/ 2147483647 h 2256"/>
                <a:gd name="T14" fmla="*/ 2147483647 w 2257"/>
                <a:gd name="T15" fmla="*/ 2147483647 h 2256"/>
                <a:gd name="T16" fmla="*/ 2147483647 w 2257"/>
                <a:gd name="T17" fmla="*/ 2147483647 h 2256"/>
                <a:gd name="T18" fmla="*/ 2147483647 w 2257"/>
                <a:gd name="T19" fmla="*/ 2147483647 h 2256"/>
                <a:gd name="T20" fmla="*/ 2147483647 w 2257"/>
                <a:gd name="T21" fmla="*/ 2147483647 h 2256"/>
                <a:gd name="T22" fmla="*/ 2147483647 w 2257"/>
                <a:gd name="T23" fmla="*/ 2147483647 h 2256"/>
                <a:gd name="T24" fmla="*/ 2147483647 w 2257"/>
                <a:gd name="T25" fmla="*/ 2147483647 h 2256"/>
                <a:gd name="T26" fmla="*/ 2147483647 w 2257"/>
                <a:gd name="T27" fmla="*/ 2147483647 h 2256"/>
                <a:gd name="T28" fmla="*/ 2147483647 w 2257"/>
                <a:gd name="T29" fmla="*/ 2147483647 h 2256"/>
                <a:gd name="T30" fmla="*/ 2147483647 w 2257"/>
                <a:gd name="T31" fmla="*/ 2147483647 h 2256"/>
                <a:gd name="T32" fmla="*/ 2147483647 w 2257"/>
                <a:gd name="T33" fmla="*/ 2147483647 h 2256"/>
                <a:gd name="T34" fmla="*/ 2147483647 w 2257"/>
                <a:gd name="T35" fmla="*/ 2147483647 h 2256"/>
                <a:gd name="T36" fmla="*/ 2147483647 w 2257"/>
                <a:gd name="T37" fmla="*/ 2147483647 h 2256"/>
                <a:gd name="T38" fmla="*/ 2147483647 w 2257"/>
                <a:gd name="T39" fmla="*/ 2147483647 h 2256"/>
                <a:gd name="T40" fmla="*/ 2147483647 w 2257"/>
                <a:gd name="T41" fmla="*/ 2147483647 h 2256"/>
                <a:gd name="T42" fmla="*/ 2147483647 w 2257"/>
                <a:gd name="T43" fmla="*/ 2147483647 h 2256"/>
                <a:gd name="T44" fmla="*/ 2147483647 w 2257"/>
                <a:gd name="T45" fmla="*/ 2147483647 h 2256"/>
                <a:gd name="T46" fmla="*/ 2147483647 w 2257"/>
                <a:gd name="T47" fmla="*/ 2147483647 h 2256"/>
                <a:gd name="T48" fmla="*/ 2147483647 w 2257"/>
                <a:gd name="T49" fmla="*/ 2147483647 h 2256"/>
                <a:gd name="T50" fmla="*/ 2147483647 w 2257"/>
                <a:gd name="T51" fmla="*/ 2147483647 h 2256"/>
                <a:gd name="T52" fmla="*/ 2147483647 w 2257"/>
                <a:gd name="T53" fmla="*/ 2147483647 h 2256"/>
                <a:gd name="T54" fmla="*/ 2147483647 w 2257"/>
                <a:gd name="T55" fmla="*/ 2147483647 h 2256"/>
                <a:gd name="T56" fmla="*/ 2147483647 w 2257"/>
                <a:gd name="T57" fmla="*/ 2147483647 h 2256"/>
                <a:gd name="T58" fmla="*/ 2147483647 w 2257"/>
                <a:gd name="T59" fmla="*/ 2147483647 h 2256"/>
                <a:gd name="T60" fmla="*/ 2147483647 w 2257"/>
                <a:gd name="T61" fmla="*/ 2147483647 h 2256"/>
                <a:gd name="T62" fmla="*/ 2147483647 w 2257"/>
                <a:gd name="T63" fmla="*/ 2147483647 h 2256"/>
                <a:gd name="T64" fmla="*/ 2147483647 w 2257"/>
                <a:gd name="T65" fmla="*/ 0 h 22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58" name="Google Shape;926;p6"/>
          <p:cNvGrpSpPr>
            <a:grpSpLocks/>
          </p:cNvGrpSpPr>
          <p:nvPr/>
        </p:nvGrpSpPr>
        <p:grpSpPr bwMode="auto">
          <a:xfrm>
            <a:off x="0" y="0"/>
            <a:ext cx="2049463" cy="773113"/>
            <a:chOff x="50" y="-7"/>
            <a:chExt cx="2049897" cy="773345"/>
          </a:xfrm>
        </p:grpSpPr>
        <p:sp>
          <p:nvSpPr>
            <p:cNvPr id="59" name="Google Shape;927;p6"/>
            <p:cNvSpPr>
              <a:spLocks/>
            </p:cNvSpPr>
            <p:nvPr/>
          </p:nvSpPr>
          <p:spPr bwMode="auto">
            <a:xfrm>
              <a:off x="1065205" y="176115"/>
              <a:ext cx="40306" cy="35274"/>
            </a:xfrm>
            <a:custGeom>
              <a:avLst/>
              <a:gdLst>
                <a:gd name="T0" fmla="*/ 2147483647 w 809"/>
                <a:gd name="T1" fmla="*/ 2147483647 h 708"/>
                <a:gd name="T2" fmla="*/ 2147483647 w 809"/>
                <a:gd name="T3" fmla="*/ 2147483647 h 708"/>
                <a:gd name="T4" fmla="*/ 2147483647 w 809"/>
                <a:gd name="T5" fmla="*/ 2147483647 h 708"/>
                <a:gd name="T6" fmla="*/ 2147483647 w 809"/>
                <a:gd name="T7" fmla="*/ 2147483647 h 708"/>
                <a:gd name="T8" fmla="*/ 2147483647 w 809"/>
                <a:gd name="T9" fmla="*/ 2147483647 h 708"/>
                <a:gd name="T10" fmla="*/ 2147483647 w 809"/>
                <a:gd name="T11" fmla="*/ 2147483647 h 708"/>
                <a:gd name="T12" fmla="*/ 2147483647 w 809"/>
                <a:gd name="T13" fmla="*/ 2147483647 h 708"/>
                <a:gd name="T14" fmla="*/ 2147483647 w 809"/>
                <a:gd name="T15" fmla="*/ 2147483647 h 708"/>
                <a:gd name="T16" fmla="*/ 2147483647 w 809"/>
                <a:gd name="T17" fmla="*/ 2147483647 h 708"/>
                <a:gd name="T18" fmla="*/ 2147483647 w 809"/>
                <a:gd name="T19" fmla="*/ 2147483647 h 708"/>
                <a:gd name="T20" fmla="*/ 2147483647 w 809"/>
                <a:gd name="T21" fmla="*/ 2147483647 h 708"/>
                <a:gd name="T22" fmla="*/ 2147483647 w 809"/>
                <a:gd name="T23" fmla="*/ 2147483647 h 708"/>
                <a:gd name="T24" fmla="*/ 2147483647 w 809"/>
                <a:gd name="T25" fmla="*/ 2147483647 h 708"/>
                <a:gd name="T26" fmla="*/ 2147483647 w 809"/>
                <a:gd name="T27" fmla="*/ 2147483647 h 708"/>
                <a:gd name="T28" fmla="*/ 2147483647 w 809"/>
                <a:gd name="T29" fmla="*/ 2147483647 h 708"/>
                <a:gd name="T30" fmla="*/ 2147483647 w 809"/>
                <a:gd name="T31" fmla="*/ 2147483647 h 708"/>
                <a:gd name="T32" fmla="*/ 2147483647 w 809"/>
                <a:gd name="T33" fmla="*/ 2147483647 h 708"/>
                <a:gd name="T34" fmla="*/ 2147483647 w 809"/>
                <a:gd name="T35" fmla="*/ 2147483647 h 708"/>
                <a:gd name="T36" fmla="*/ 2147483647 w 809"/>
                <a:gd name="T37" fmla="*/ 2147483647 h 708"/>
                <a:gd name="T38" fmla="*/ 2147483647 w 809"/>
                <a:gd name="T39" fmla="*/ 2147483647 h 708"/>
                <a:gd name="T40" fmla="*/ 2147483647 w 809"/>
                <a:gd name="T41" fmla="*/ 2147483647 h 708"/>
                <a:gd name="T42" fmla="*/ 2147483647 w 809"/>
                <a:gd name="T43" fmla="*/ 2147483647 h 708"/>
                <a:gd name="T44" fmla="*/ 2147483647 w 809"/>
                <a:gd name="T45" fmla="*/ 2147483647 h 708"/>
                <a:gd name="T46" fmla="*/ 2147483647 w 809"/>
                <a:gd name="T47" fmla="*/ 2147483647 h 708"/>
                <a:gd name="T48" fmla="*/ 2147483647 w 809"/>
                <a:gd name="T49" fmla="*/ 2147483647 h 708"/>
                <a:gd name="T50" fmla="*/ 2147483647 w 809"/>
                <a:gd name="T51" fmla="*/ 2147483647 h 708"/>
                <a:gd name="T52" fmla="*/ 2147483647 w 809"/>
                <a:gd name="T53" fmla="*/ 2147483647 h 708"/>
                <a:gd name="T54" fmla="*/ 2147483647 w 809"/>
                <a:gd name="T55" fmla="*/ 2147483647 h 708"/>
                <a:gd name="T56" fmla="*/ 2147483647 w 809"/>
                <a:gd name="T57" fmla="*/ 2147483647 h 708"/>
                <a:gd name="T58" fmla="*/ 2147483647 w 809"/>
                <a:gd name="T59" fmla="*/ 2147483647 h 708"/>
                <a:gd name="T60" fmla="*/ 2147483647 w 809"/>
                <a:gd name="T61" fmla="*/ 2147483647 h 708"/>
                <a:gd name="T62" fmla="*/ 2147483647 w 809"/>
                <a:gd name="T63" fmla="*/ 2147483647 h 708"/>
                <a:gd name="T64" fmla="*/ 2147483647 w 809"/>
                <a:gd name="T65" fmla="*/ 2147483647 h 708"/>
                <a:gd name="T66" fmla="*/ 2147483647 w 809"/>
                <a:gd name="T67" fmla="*/ 2147483647 h 7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0" name="Google Shape;928;p6"/>
            <p:cNvSpPr>
              <a:spLocks/>
            </p:cNvSpPr>
            <p:nvPr/>
          </p:nvSpPr>
          <p:spPr bwMode="auto">
            <a:xfrm>
              <a:off x="1021610" y="129182"/>
              <a:ext cx="125852" cy="119126"/>
            </a:xfrm>
            <a:custGeom>
              <a:avLst/>
              <a:gdLst>
                <a:gd name="T0" fmla="*/ 2147483647 w 2526"/>
                <a:gd name="T1" fmla="*/ 2147483647 h 2391"/>
                <a:gd name="T2" fmla="*/ 2147483647 w 2526"/>
                <a:gd name="T3" fmla="*/ 2147483647 h 2391"/>
                <a:gd name="T4" fmla="*/ 2147483647 w 2526"/>
                <a:gd name="T5" fmla="*/ 2147483647 h 2391"/>
                <a:gd name="T6" fmla="*/ 2147483647 w 2526"/>
                <a:gd name="T7" fmla="*/ 2147483647 h 2391"/>
                <a:gd name="T8" fmla="*/ 2147483647 w 2526"/>
                <a:gd name="T9" fmla="*/ 2147483647 h 2391"/>
                <a:gd name="T10" fmla="*/ 2147483647 w 2526"/>
                <a:gd name="T11" fmla="*/ 2147483647 h 2391"/>
                <a:gd name="T12" fmla="*/ 2147483647 w 2526"/>
                <a:gd name="T13" fmla="*/ 2147483647 h 2391"/>
                <a:gd name="T14" fmla="*/ 2147483647 w 2526"/>
                <a:gd name="T15" fmla="*/ 2147483647 h 2391"/>
                <a:gd name="T16" fmla="*/ 2147483647 w 2526"/>
                <a:gd name="T17" fmla="*/ 2147483647 h 2391"/>
                <a:gd name="T18" fmla="*/ 2147483647 w 2526"/>
                <a:gd name="T19" fmla="*/ 2147483647 h 2391"/>
                <a:gd name="T20" fmla="*/ 2147483647 w 2526"/>
                <a:gd name="T21" fmla="*/ 2147483647 h 2391"/>
                <a:gd name="T22" fmla="*/ 2147483647 w 2526"/>
                <a:gd name="T23" fmla="*/ 2147483647 h 2391"/>
                <a:gd name="T24" fmla="*/ 2147483647 w 2526"/>
                <a:gd name="T25" fmla="*/ 2147483647 h 2391"/>
                <a:gd name="T26" fmla="*/ 2147483647 w 2526"/>
                <a:gd name="T27" fmla="*/ 2147483647 h 2391"/>
                <a:gd name="T28" fmla="*/ 2147483647 w 2526"/>
                <a:gd name="T29" fmla="*/ 2147483647 h 2391"/>
                <a:gd name="T30" fmla="*/ 2147483647 w 2526"/>
                <a:gd name="T31" fmla="*/ 2147483647 h 2391"/>
                <a:gd name="T32" fmla="*/ 2147483647 w 2526"/>
                <a:gd name="T33" fmla="*/ 2147483647 h 2391"/>
                <a:gd name="T34" fmla="*/ 2147483647 w 2526"/>
                <a:gd name="T35" fmla="*/ 0 h 2391"/>
                <a:gd name="T36" fmla="*/ 2147483647 w 2526"/>
                <a:gd name="T37" fmla="*/ 2147483647 h 2391"/>
                <a:gd name="T38" fmla="*/ 2147483647 w 2526"/>
                <a:gd name="T39" fmla="*/ 2147483647 h 2391"/>
                <a:gd name="T40" fmla="*/ 2147483647 w 2526"/>
                <a:gd name="T41" fmla="*/ 2147483647 h 2391"/>
                <a:gd name="T42" fmla="*/ 2147483647 w 2526"/>
                <a:gd name="T43" fmla="*/ 2147483647 h 2391"/>
                <a:gd name="T44" fmla="*/ 2147483647 w 2526"/>
                <a:gd name="T45" fmla="*/ 2147483647 h 2391"/>
                <a:gd name="T46" fmla="*/ 2147483647 w 2526"/>
                <a:gd name="T47" fmla="*/ 2147483647 h 2391"/>
                <a:gd name="T48" fmla="*/ 2147483647 w 2526"/>
                <a:gd name="T49" fmla="*/ 2147483647 h 2391"/>
                <a:gd name="T50" fmla="*/ 2147483647 w 2526"/>
                <a:gd name="T51" fmla="*/ 2147483647 h 2391"/>
                <a:gd name="T52" fmla="*/ 2147483647 w 2526"/>
                <a:gd name="T53" fmla="*/ 2147483647 h 2391"/>
                <a:gd name="T54" fmla="*/ 2147483647 w 2526"/>
                <a:gd name="T55" fmla="*/ 2147483647 h 2391"/>
                <a:gd name="T56" fmla="*/ 2147483647 w 2526"/>
                <a:gd name="T57" fmla="*/ 2147483647 h 2391"/>
                <a:gd name="T58" fmla="*/ 2147483647 w 2526"/>
                <a:gd name="T59" fmla="*/ 2147483647 h 2391"/>
                <a:gd name="T60" fmla="*/ 2147483647 w 2526"/>
                <a:gd name="T61" fmla="*/ 2147483647 h 2391"/>
                <a:gd name="T62" fmla="*/ 2147483647 w 2526"/>
                <a:gd name="T63" fmla="*/ 2147483647 h 2391"/>
                <a:gd name="T64" fmla="*/ 2147483647 w 2526"/>
                <a:gd name="T65" fmla="*/ 2147483647 h 2391"/>
                <a:gd name="T66" fmla="*/ 2147483647 w 2526"/>
                <a:gd name="T67" fmla="*/ 2147483647 h 2391"/>
                <a:gd name="T68" fmla="*/ 2147483647 w 2526"/>
                <a:gd name="T69" fmla="*/ 2147483647 h 2391"/>
                <a:gd name="T70" fmla="*/ 2147483647 w 2526"/>
                <a:gd name="T71" fmla="*/ 2147483647 h 2391"/>
                <a:gd name="T72" fmla="*/ 2147483647 w 2526"/>
                <a:gd name="T73" fmla="*/ 2147483647 h 2391"/>
                <a:gd name="T74" fmla="*/ 2147483647 w 2526"/>
                <a:gd name="T75" fmla="*/ 2147483647 h 2391"/>
                <a:gd name="T76" fmla="*/ 2147483647 w 2526"/>
                <a:gd name="T77" fmla="*/ 2147483647 h 2391"/>
                <a:gd name="T78" fmla="*/ 2147483647 w 2526"/>
                <a:gd name="T79" fmla="*/ 2147483647 h 2391"/>
                <a:gd name="T80" fmla="*/ 2147483647 w 2526"/>
                <a:gd name="T81" fmla="*/ 2147483647 h 2391"/>
                <a:gd name="T82" fmla="*/ 2147483647 w 2526"/>
                <a:gd name="T83" fmla="*/ 2147483647 h 2391"/>
                <a:gd name="T84" fmla="*/ 2147483647 w 2526"/>
                <a:gd name="T85" fmla="*/ 2147483647 h 2391"/>
                <a:gd name="T86" fmla="*/ 2147483647 w 2526"/>
                <a:gd name="T87" fmla="*/ 2147483647 h 2391"/>
                <a:gd name="T88" fmla="*/ 2147483647 w 2526"/>
                <a:gd name="T89" fmla="*/ 2147483647 h 2391"/>
                <a:gd name="T90" fmla="*/ 2147483647 w 2526"/>
                <a:gd name="T91" fmla="*/ 2147483647 h 2391"/>
                <a:gd name="T92" fmla="*/ 2147483647 w 2526"/>
                <a:gd name="T93" fmla="*/ 0 h 2391"/>
                <a:gd name="T94" fmla="*/ 2147483647 w 2526"/>
                <a:gd name="T95" fmla="*/ 0 h 23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1" name="Google Shape;929;p6"/>
            <p:cNvSpPr>
              <a:spLocks/>
            </p:cNvSpPr>
            <p:nvPr/>
          </p:nvSpPr>
          <p:spPr bwMode="auto">
            <a:xfrm>
              <a:off x="1345357" y="164407"/>
              <a:ext cx="36968" cy="38612"/>
            </a:xfrm>
            <a:custGeom>
              <a:avLst/>
              <a:gdLst>
                <a:gd name="T0" fmla="*/ 2147483647 w 742"/>
                <a:gd name="T1" fmla="*/ 2147483647 h 775"/>
                <a:gd name="T2" fmla="*/ 2147483647 w 742"/>
                <a:gd name="T3" fmla="*/ 2147483647 h 775"/>
                <a:gd name="T4" fmla="*/ 2147483647 w 742"/>
                <a:gd name="T5" fmla="*/ 2147483647 h 775"/>
                <a:gd name="T6" fmla="*/ 2147483647 w 742"/>
                <a:gd name="T7" fmla="*/ 2147483647 h 775"/>
                <a:gd name="T8" fmla="*/ 2147483647 w 742"/>
                <a:gd name="T9" fmla="*/ 2147483647 h 775"/>
                <a:gd name="T10" fmla="*/ 2147483647 w 742"/>
                <a:gd name="T11" fmla="*/ 2147483647 h 775"/>
                <a:gd name="T12" fmla="*/ 2147483647 w 742"/>
                <a:gd name="T13" fmla="*/ 2147483647 h 775"/>
                <a:gd name="T14" fmla="*/ 2147483647 w 742"/>
                <a:gd name="T15" fmla="*/ 2147483647 h 775"/>
                <a:gd name="T16" fmla="*/ 2147483647 w 742"/>
                <a:gd name="T17" fmla="*/ 2147483647 h 775"/>
                <a:gd name="T18" fmla="*/ 2147483647 w 742"/>
                <a:gd name="T19" fmla="*/ 2147483647 h 775"/>
                <a:gd name="T20" fmla="*/ 2147483647 w 742"/>
                <a:gd name="T21" fmla="*/ 2147483647 h 775"/>
                <a:gd name="T22" fmla="*/ 2147483647 w 742"/>
                <a:gd name="T23" fmla="*/ 2147483647 h 775"/>
                <a:gd name="T24" fmla="*/ 2147483647 w 742"/>
                <a:gd name="T25" fmla="*/ 2147483647 h 775"/>
                <a:gd name="T26" fmla="*/ 2147483647 w 742"/>
                <a:gd name="T27" fmla="*/ 2147483647 h 775"/>
                <a:gd name="T28" fmla="*/ 2147483647 w 742"/>
                <a:gd name="T29" fmla="*/ 2147483647 h 775"/>
                <a:gd name="T30" fmla="*/ 2147483647 w 742"/>
                <a:gd name="T31" fmla="*/ 0 h 775"/>
                <a:gd name="T32" fmla="*/ 2147483647 w 742"/>
                <a:gd name="T33" fmla="*/ 2147483647 h 775"/>
                <a:gd name="T34" fmla="*/ 2147483647 w 742"/>
                <a:gd name="T35" fmla="*/ 2147483647 h 775"/>
                <a:gd name="T36" fmla="*/ 0 w 742"/>
                <a:gd name="T37" fmla="*/ 2147483647 h 775"/>
                <a:gd name="T38" fmla="*/ 0 w 742"/>
                <a:gd name="T39" fmla="*/ 2147483647 h 775"/>
                <a:gd name="T40" fmla="*/ 2147483647 w 742"/>
                <a:gd name="T41" fmla="*/ 2147483647 h 775"/>
                <a:gd name="T42" fmla="*/ 2147483647 w 742"/>
                <a:gd name="T43" fmla="*/ 2147483647 h 775"/>
                <a:gd name="T44" fmla="*/ 2147483647 w 742"/>
                <a:gd name="T45" fmla="*/ 2147483647 h 775"/>
                <a:gd name="T46" fmla="*/ 2147483647 w 742"/>
                <a:gd name="T47" fmla="*/ 2147483647 h 775"/>
                <a:gd name="T48" fmla="*/ 2147483647 w 742"/>
                <a:gd name="T49" fmla="*/ 2147483647 h 775"/>
                <a:gd name="T50" fmla="*/ 2147483647 w 742"/>
                <a:gd name="T51" fmla="*/ 2147483647 h 775"/>
                <a:gd name="T52" fmla="*/ 2147483647 w 742"/>
                <a:gd name="T53" fmla="*/ 2147483647 h 775"/>
                <a:gd name="T54" fmla="*/ 2147483647 w 742"/>
                <a:gd name="T55" fmla="*/ 2147483647 h 775"/>
                <a:gd name="T56" fmla="*/ 2147483647 w 742"/>
                <a:gd name="T57" fmla="*/ 2147483647 h 775"/>
                <a:gd name="T58" fmla="*/ 2147483647 w 742"/>
                <a:gd name="T59" fmla="*/ 2147483647 h 775"/>
                <a:gd name="T60" fmla="*/ 2147483647 w 742"/>
                <a:gd name="T61" fmla="*/ 2147483647 h 775"/>
                <a:gd name="T62" fmla="*/ 2147483647 w 742"/>
                <a:gd name="T63" fmla="*/ 0 h 775"/>
                <a:gd name="T64" fmla="*/ 2147483647 w 742"/>
                <a:gd name="T65" fmla="*/ 0 h 7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2" name="Google Shape;930;p6"/>
            <p:cNvSpPr>
              <a:spLocks/>
            </p:cNvSpPr>
            <p:nvPr/>
          </p:nvSpPr>
          <p:spPr bwMode="auto">
            <a:xfrm>
              <a:off x="1081995" y="-7"/>
              <a:ext cx="16840" cy="114143"/>
            </a:xfrm>
            <a:custGeom>
              <a:avLst/>
              <a:gdLst>
                <a:gd name="T0" fmla="*/ 2147483647 w 338"/>
                <a:gd name="T1" fmla="*/ 2147483647 h 2291"/>
                <a:gd name="T2" fmla="*/ 2147483647 w 338"/>
                <a:gd name="T3" fmla="*/ 2147483647 h 2291"/>
                <a:gd name="T4" fmla="*/ 2147483647 w 338"/>
                <a:gd name="T5" fmla="*/ 2147483647 h 2291"/>
                <a:gd name="T6" fmla="*/ 2147483647 w 338"/>
                <a:gd name="T7" fmla="*/ 2147483647 h 2291"/>
                <a:gd name="T8" fmla="*/ 2147483647 w 338"/>
                <a:gd name="T9" fmla="*/ 2147483647 h 2291"/>
                <a:gd name="T10" fmla="*/ 2147483647 w 338"/>
                <a:gd name="T11" fmla="*/ 2147483647 h 2291"/>
                <a:gd name="T12" fmla="*/ 2147483647 w 338"/>
                <a:gd name="T13" fmla="*/ 2147483647 h 2291"/>
                <a:gd name="T14" fmla="*/ 2147483647 w 338"/>
                <a:gd name="T15" fmla="*/ 2147483647 h 2291"/>
                <a:gd name="T16" fmla="*/ 2147483647 w 338"/>
                <a:gd name="T17" fmla="*/ 2147483647 h 2291"/>
                <a:gd name="T18" fmla="*/ 2147483647 w 338"/>
                <a:gd name="T19" fmla="*/ 2147483647 h 2291"/>
                <a:gd name="T20" fmla="*/ 2147483647 w 338"/>
                <a:gd name="T21" fmla="*/ 2147483647 h 2291"/>
                <a:gd name="T22" fmla="*/ 2147483647 w 338"/>
                <a:gd name="T23" fmla="*/ 2147483647 h 2291"/>
                <a:gd name="T24" fmla="*/ 2147483647 w 338"/>
                <a:gd name="T25" fmla="*/ 2147483647 h 2291"/>
                <a:gd name="T26" fmla="*/ 2147483647 w 338"/>
                <a:gd name="T27" fmla="*/ 2147483647 h 2291"/>
                <a:gd name="T28" fmla="*/ 2147483647 w 338"/>
                <a:gd name="T29" fmla="*/ 2147483647 h 2291"/>
                <a:gd name="T30" fmla="*/ 2147483647 w 338"/>
                <a:gd name="T31" fmla="*/ 2147483647 h 2291"/>
                <a:gd name="T32" fmla="*/ 2147483647 w 338"/>
                <a:gd name="T33" fmla="*/ 2147483647 h 2291"/>
                <a:gd name="T34" fmla="*/ 2147483647 w 338"/>
                <a:gd name="T35" fmla="*/ 2147483647 h 2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3" name="Google Shape;931;p6"/>
            <p:cNvSpPr>
              <a:spLocks/>
            </p:cNvSpPr>
            <p:nvPr/>
          </p:nvSpPr>
          <p:spPr bwMode="auto">
            <a:xfrm>
              <a:off x="1360453" y="-7"/>
              <a:ext cx="124158" cy="110755"/>
            </a:xfrm>
            <a:custGeom>
              <a:avLst/>
              <a:gdLst>
                <a:gd name="T0" fmla="*/ 2147483647 w 2492"/>
                <a:gd name="T1" fmla="*/ 2147483647 h 2223"/>
                <a:gd name="T2" fmla="*/ 2147483647 w 2492"/>
                <a:gd name="T3" fmla="*/ 2147483647 h 2223"/>
                <a:gd name="T4" fmla="*/ 2147483647 w 2492"/>
                <a:gd name="T5" fmla="*/ 2147483647 h 2223"/>
                <a:gd name="T6" fmla="*/ 2147483647 w 2492"/>
                <a:gd name="T7" fmla="*/ 2147483647 h 2223"/>
                <a:gd name="T8" fmla="*/ 2147483647 w 2492"/>
                <a:gd name="T9" fmla="*/ 2147483647 h 2223"/>
                <a:gd name="T10" fmla="*/ 2147483647 w 2492"/>
                <a:gd name="T11" fmla="*/ 2147483647 h 2223"/>
                <a:gd name="T12" fmla="*/ 2147483647 w 2492"/>
                <a:gd name="T13" fmla="*/ 2147483647 h 2223"/>
                <a:gd name="T14" fmla="*/ 2147483647 w 2492"/>
                <a:gd name="T15" fmla="*/ 2147483647 h 2223"/>
                <a:gd name="T16" fmla="*/ 2147483647 w 2492"/>
                <a:gd name="T17" fmla="*/ 2147483647 h 2223"/>
                <a:gd name="T18" fmla="*/ 2147483647 w 2492"/>
                <a:gd name="T19" fmla="*/ 2147483647 h 2223"/>
                <a:gd name="T20" fmla="*/ 2147483647 w 2492"/>
                <a:gd name="T21" fmla="*/ 2147483647 h 2223"/>
                <a:gd name="T22" fmla="*/ 2147483647 w 2492"/>
                <a:gd name="T23" fmla="*/ 2147483647 h 2223"/>
                <a:gd name="T24" fmla="*/ 2147483647 w 2492"/>
                <a:gd name="T25" fmla="*/ 2147483647 h 2223"/>
                <a:gd name="T26" fmla="*/ 2147483647 w 2492"/>
                <a:gd name="T27" fmla="*/ 2147483647 h 2223"/>
                <a:gd name="T28" fmla="*/ 2147483647 w 2492"/>
                <a:gd name="T29" fmla="*/ 2147483647 h 2223"/>
                <a:gd name="T30" fmla="*/ 2147483647 w 2492"/>
                <a:gd name="T31" fmla="*/ 2147483647 h 2223"/>
                <a:gd name="T32" fmla="*/ 2147483647 w 2492"/>
                <a:gd name="T33" fmla="*/ 2147483647 h 2223"/>
                <a:gd name="T34" fmla="*/ 2147483647 w 2492"/>
                <a:gd name="T35" fmla="*/ 2147483647 h 2223"/>
                <a:gd name="T36" fmla="*/ 2147483647 w 2492"/>
                <a:gd name="T37" fmla="*/ 2147483647 h 2223"/>
                <a:gd name="T38" fmla="*/ 2147483647 w 2492"/>
                <a:gd name="T39" fmla="*/ 2147483647 h 2223"/>
                <a:gd name="T40" fmla="*/ 2147483647 w 2492"/>
                <a:gd name="T41" fmla="*/ 2147483647 h 2223"/>
                <a:gd name="T42" fmla="*/ 2147483647 w 2492"/>
                <a:gd name="T43" fmla="*/ 2147483647 h 2223"/>
                <a:gd name="T44" fmla="*/ 2147483647 w 2492"/>
                <a:gd name="T45" fmla="*/ 2147483647 h 2223"/>
                <a:gd name="T46" fmla="*/ 2147483647 w 2492"/>
                <a:gd name="T47" fmla="*/ 2147483647 h 2223"/>
                <a:gd name="T48" fmla="*/ 2147483647 w 2492"/>
                <a:gd name="T49" fmla="*/ 2147483647 h 2223"/>
                <a:gd name="T50" fmla="*/ 2147483647 w 2492"/>
                <a:gd name="T51" fmla="*/ 2147483647 h 2223"/>
                <a:gd name="T52" fmla="*/ 2147483647 w 2492"/>
                <a:gd name="T53" fmla="*/ 2147483647 h 2223"/>
                <a:gd name="T54" fmla="*/ 2147483647 w 2492"/>
                <a:gd name="T55" fmla="*/ 2147483647 h 2223"/>
                <a:gd name="T56" fmla="*/ 2147483647 w 2492"/>
                <a:gd name="T57" fmla="*/ 2147483647 h 2223"/>
                <a:gd name="T58" fmla="*/ 2147483647 w 2492"/>
                <a:gd name="T59" fmla="*/ 2147483647 h 2223"/>
                <a:gd name="T60" fmla="*/ 2147483647 w 2492"/>
                <a:gd name="T61" fmla="*/ 2147483647 h 2223"/>
                <a:gd name="T62" fmla="*/ 2147483647 w 2492"/>
                <a:gd name="T63" fmla="*/ 2147483647 h 2223"/>
                <a:gd name="T64" fmla="*/ 2147483647 w 2492"/>
                <a:gd name="T65" fmla="*/ 2147483647 h 2223"/>
                <a:gd name="T66" fmla="*/ 2147483647 w 2492"/>
                <a:gd name="T67" fmla="*/ 2147483647 h 2223"/>
                <a:gd name="T68" fmla="*/ 2147483647 w 2492"/>
                <a:gd name="T69" fmla="*/ 2147483647 h 2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4" name="Google Shape;932;p6"/>
            <p:cNvSpPr>
              <a:spLocks/>
            </p:cNvSpPr>
            <p:nvPr/>
          </p:nvSpPr>
          <p:spPr bwMode="auto">
            <a:xfrm>
              <a:off x="105723" y="-7"/>
              <a:ext cx="124207" cy="23566"/>
            </a:xfrm>
            <a:custGeom>
              <a:avLst/>
              <a:gdLst>
                <a:gd name="T0" fmla="*/ 2147483647 w 2493"/>
                <a:gd name="T1" fmla="*/ 2147483647 h 473"/>
                <a:gd name="T2" fmla="*/ 2147483647 w 2493"/>
                <a:gd name="T3" fmla="*/ 2147483647 h 473"/>
                <a:gd name="T4" fmla="*/ 2147483647 w 2493"/>
                <a:gd name="T5" fmla="*/ 2147483647 h 473"/>
                <a:gd name="T6" fmla="*/ 2147483647 w 2493"/>
                <a:gd name="T7" fmla="*/ 2147483647 h 473"/>
                <a:gd name="T8" fmla="*/ 2147483647 w 2493"/>
                <a:gd name="T9" fmla="*/ 2147483647 h 473"/>
                <a:gd name="T10" fmla="*/ 2147483647 w 2493"/>
                <a:gd name="T11" fmla="*/ 2147483647 h 473"/>
                <a:gd name="T12" fmla="*/ 2147483647 w 2493"/>
                <a:gd name="T13" fmla="*/ 2147483647 h 473"/>
                <a:gd name="T14" fmla="*/ 2147483647 w 2493"/>
                <a:gd name="T15" fmla="*/ 2147483647 h 473"/>
                <a:gd name="T16" fmla="*/ 2147483647 w 2493"/>
                <a:gd name="T17" fmla="*/ 2147483647 h 473"/>
                <a:gd name="T18" fmla="*/ 2147483647 w 2493"/>
                <a:gd name="T19" fmla="*/ 2147483647 h 473"/>
                <a:gd name="T20" fmla="*/ 2147483647 w 2493"/>
                <a:gd name="T21" fmla="*/ 2147483647 h 473"/>
                <a:gd name="T22" fmla="*/ 2147483647 w 2493"/>
                <a:gd name="T23" fmla="*/ 2147483647 h 473"/>
                <a:gd name="T24" fmla="*/ 2147483647 w 2493"/>
                <a:gd name="T25" fmla="*/ 2147483647 h 473"/>
                <a:gd name="T26" fmla="*/ 2147483647 w 2493"/>
                <a:gd name="T27" fmla="*/ 2147483647 h 473"/>
                <a:gd name="T28" fmla="*/ 2147483647 w 2493"/>
                <a:gd name="T29" fmla="*/ 2147483647 h 473"/>
                <a:gd name="T30" fmla="*/ 2147483647 w 2493"/>
                <a:gd name="T31" fmla="*/ 2147483647 h 473"/>
                <a:gd name="T32" fmla="*/ 2147483647 w 2493"/>
                <a:gd name="T33" fmla="*/ 2147483647 h 473"/>
                <a:gd name="T34" fmla="*/ 2147483647 w 2493"/>
                <a:gd name="T35" fmla="*/ 2147483647 h 473"/>
                <a:gd name="T36" fmla="*/ 2147483647 w 2493"/>
                <a:gd name="T37" fmla="*/ 2147483647 h 473"/>
                <a:gd name="T38" fmla="*/ 2147483647 w 2493"/>
                <a:gd name="T39" fmla="*/ 2147483647 h 473"/>
                <a:gd name="T40" fmla="*/ 2147483647 w 2493"/>
                <a:gd name="T41" fmla="*/ 2147483647 h 473"/>
                <a:gd name="T42" fmla="*/ 2147483647 w 2493"/>
                <a:gd name="T43" fmla="*/ 2147483647 h 473"/>
                <a:gd name="T44" fmla="*/ 2147483647 w 2493"/>
                <a:gd name="T45" fmla="*/ 2147483647 h 473"/>
                <a:gd name="T46" fmla="*/ 2147483647 w 2493"/>
                <a:gd name="T47" fmla="*/ 2147483647 h 473"/>
                <a:gd name="T48" fmla="*/ 2147483647 w 2493"/>
                <a:gd name="T49" fmla="*/ 2147483647 h 4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5" name="Google Shape;933;p6"/>
            <p:cNvSpPr>
              <a:spLocks/>
            </p:cNvSpPr>
            <p:nvPr/>
          </p:nvSpPr>
          <p:spPr bwMode="auto">
            <a:xfrm>
              <a:off x="1311826" y="119118"/>
              <a:ext cx="115787" cy="119126"/>
            </a:xfrm>
            <a:custGeom>
              <a:avLst/>
              <a:gdLst>
                <a:gd name="T0" fmla="*/ 2147483647 w 2324"/>
                <a:gd name="T1" fmla="*/ 0 h 2391"/>
                <a:gd name="T2" fmla="*/ 2147483647 w 2324"/>
                <a:gd name="T3" fmla="*/ 2147483647 h 2391"/>
                <a:gd name="T4" fmla="*/ 2147483647 w 2324"/>
                <a:gd name="T5" fmla="*/ 2147483647 h 2391"/>
                <a:gd name="T6" fmla="*/ 0 w 2324"/>
                <a:gd name="T7" fmla="*/ 2147483647 h 2391"/>
                <a:gd name="T8" fmla="*/ 0 w 2324"/>
                <a:gd name="T9" fmla="*/ 2147483647 h 2391"/>
                <a:gd name="T10" fmla="*/ 2147483647 w 2324"/>
                <a:gd name="T11" fmla="*/ 2147483647 h 2391"/>
                <a:gd name="T12" fmla="*/ 2147483647 w 2324"/>
                <a:gd name="T13" fmla="*/ 2147483647 h 2391"/>
                <a:gd name="T14" fmla="*/ 2147483647 w 2324"/>
                <a:gd name="T15" fmla="*/ 2147483647 h 2391"/>
                <a:gd name="T16" fmla="*/ 2147483647 w 2324"/>
                <a:gd name="T17" fmla="*/ 2147483647 h 2391"/>
                <a:gd name="T18" fmla="*/ 2147483647 w 2324"/>
                <a:gd name="T19" fmla="*/ 2147483647 h 2391"/>
                <a:gd name="T20" fmla="*/ 2147483647 w 2324"/>
                <a:gd name="T21" fmla="*/ 2147483647 h 2391"/>
                <a:gd name="T22" fmla="*/ 2147483647 w 2324"/>
                <a:gd name="T23" fmla="*/ 2147483647 h 2391"/>
                <a:gd name="T24" fmla="*/ 2147483647 w 2324"/>
                <a:gd name="T25" fmla="*/ 2147483647 h 2391"/>
                <a:gd name="T26" fmla="*/ 2147483647 w 2324"/>
                <a:gd name="T27" fmla="*/ 2147483647 h 2391"/>
                <a:gd name="T28" fmla="*/ 2147483647 w 2324"/>
                <a:gd name="T29" fmla="*/ 2147483647 h 2391"/>
                <a:gd name="T30" fmla="*/ 2147483647 w 2324"/>
                <a:gd name="T31" fmla="*/ 2147483647 h 2391"/>
                <a:gd name="T32" fmla="*/ 2147483647 w 2324"/>
                <a:gd name="T33" fmla="*/ 2147483647 h 2391"/>
                <a:gd name="T34" fmla="*/ 2147483647 w 2324"/>
                <a:gd name="T35" fmla="*/ 2147483647 h 2391"/>
                <a:gd name="T36" fmla="*/ 2147483647 w 2324"/>
                <a:gd name="T37" fmla="*/ 2147483647 h 2391"/>
                <a:gd name="T38" fmla="*/ 2147483647 w 2324"/>
                <a:gd name="T39" fmla="*/ 2147483647 h 2391"/>
                <a:gd name="T40" fmla="*/ 2147483647 w 2324"/>
                <a:gd name="T41" fmla="*/ 2147483647 h 2391"/>
                <a:gd name="T42" fmla="*/ 2147483647 w 2324"/>
                <a:gd name="T43" fmla="*/ 2147483647 h 2391"/>
                <a:gd name="T44" fmla="*/ 2147483647 w 2324"/>
                <a:gd name="T45" fmla="*/ 2147483647 h 2391"/>
                <a:gd name="T46" fmla="*/ 2147483647 w 2324"/>
                <a:gd name="T47" fmla="*/ 2147483647 h 2391"/>
                <a:gd name="T48" fmla="*/ 2147483647 w 2324"/>
                <a:gd name="T49" fmla="*/ 2147483647 h 2391"/>
                <a:gd name="T50" fmla="*/ 2147483647 w 2324"/>
                <a:gd name="T51" fmla="*/ 2147483647 h 2391"/>
                <a:gd name="T52" fmla="*/ 2147483647 w 2324"/>
                <a:gd name="T53" fmla="*/ 2147483647 h 2391"/>
                <a:gd name="T54" fmla="*/ 2147483647 w 2324"/>
                <a:gd name="T55" fmla="*/ 2147483647 h 2391"/>
                <a:gd name="T56" fmla="*/ 2147483647 w 2324"/>
                <a:gd name="T57" fmla="*/ 2147483647 h 2391"/>
                <a:gd name="T58" fmla="*/ 2147483647 w 2324"/>
                <a:gd name="T59" fmla="*/ 2147483647 h 2391"/>
                <a:gd name="T60" fmla="*/ 2147483647 w 2324"/>
                <a:gd name="T61" fmla="*/ 2147483647 h 2391"/>
                <a:gd name="T62" fmla="*/ 2147483647 w 2324"/>
                <a:gd name="T63" fmla="*/ 2147483647 h 2391"/>
                <a:gd name="T64" fmla="*/ 2147483647 w 2324"/>
                <a:gd name="T65" fmla="*/ 2147483647 h 2391"/>
                <a:gd name="T66" fmla="*/ 2147483647 w 2324"/>
                <a:gd name="T67" fmla="*/ 2147483647 h 2391"/>
                <a:gd name="T68" fmla="*/ 2147483647 w 2324"/>
                <a:gd name="T69" fmla="*/ 2147483647 h 2391"/>
                <a:gd name="T70" fmla="*/ 2147483647 w 2324"/>
                <a:gd name="T71" fmla="*/ 2147483647 h 2391"/>
                <a:gd name="T72" fmla="*/ 2147483647 w 2324"/>
                <a:gd name="T73" fmla="*/ 2147483647 h 2391"/>
                <a:gd name="T74" fmla="*/ 2147483647 w 2324"/>
                <a:gd name="T75" fmla="*/ 2147483647 h 2391"/>
                <a:gd name="T76" fmla="*/ 2147483647 w 2324"/>
                <a:gd name="T77" fmla="*/ 2147483647 h 2391"/>
                <a:gd name="T78" fmla="*/ 2147483647 w 2324"/>
                <a:gd name="T79" fmla="*/ 2147483647 h 2391"/>
                <a:gd name="T80" fmla="*/ 2147483647 w 2324"/>
                <a:gd name="T81" fmla="*/ 2147483647 h 2391"/>
                <a:gd name="T82" fmla="*/ 2147483647 w 2324"/>
                <a:gd name="T83" fmla="*/ 0 h 2391"/>
                <a:gd name="T84" fmla="*/ 2147483647 w 2324"/>
                <a:gd name="T85" fmla="*/ 0 h 23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6" name="Google Shape;934;p6"/>
            <p:cNvSpPr>
              <a:spLocks/>
            </p:cNvSpPr>
            <p:nvPr/>
          </p:nvSpPr>
          <p:spPr bwMode="auto">
            <a:xfrm>
              <a:off x="1276602" y="52007"/>
              <a:ext cx="30242" cy="33580"/>
            </a:xfrm>
            <a:custGeom>
              <a:avLst/>
              <a:gdLst>
                <a:gd name="T0" fmla="*/ 2147483647 w 607"/>
                <a:gd name="T1" fmla="*/ 0 h 674"/>
                <a:gd name="T2" fmla="*/ 2147483647 w 607"/>
                <a:gd name="T3" fmla="*/ 2147483647 h 674"/>
                <a:gd name="T4" fmla="*/ 2147483647 w 607"/>
                <a:gd name="T5" fmla="*/ 2147483647 h 674"/>
                <a:gd name="T6" fmla="*/ 0 w 607"/>
                <a:gd name="T7" fmla="*/ 2147483647 h 674"/>
                <a:gd name="T8" fmla="*/ 0 w 607"/>
                <a:gd name="T9" fmla="*/ 2147483647 h 674"/>
                <a:gd name="T10" fmla="*/ 2147483647 w 607"/>
                <a:gd name="T11" fmla="*/ 2147483647 h 674"/>
                <a:gd name="T12" fmla="*/ 2147483647 w 607"/>
                <a:gd name="T13" fmla="*/ 2147483647 h 674"/>
                <a:gd name="T14" fmla="*/ 2147483647 w 607"/>
                <a:gd name="T15" fmla="*/ 2147483647 h 674"/>
                <a:gd name="T16" fmla="*/ 2147483647 w 607"/>
                <a:gd name="T17" fmla="*/ 2147483647 h 674"/>
                <a:gd name="T18" fmla="*/ 2147483647 w 607"/>
                <a:gd name="T19" fmla="*/ 2147483647 h 674"/>
                <a:gd name="T20" fmla="*/ 2147483647 w 607"/>
                <a:gd name="T21" fmla="*/ 2147483647 h 674"/>
                <a:gd name="T22" fmla="*/ 2147483647 w 607"/>
                <a:gd name="T23" fmla="*/ 2147483647 h 674"/>
                <a:gd name="T24" fmla="*/ 2147483647 w 607"/>
                <a:gd name="T25" fmla="*/ 2147483647 h 674"/>
                <a:gd name="T26" fmla="*/ 2147483647 w 607"/>
                <a:gd name="T27" fmla="*/ 2147483647 h 674"/>
                <a:gd name="T28" fmla="*/ 2147483647 w 607"/>
                <a:gd name="T29" fmla="*/ 2147483647 h 674"/>
                <a:gd name="T30" fmla="*/ 2147483647 w 607"/>
                <a:gd name="T31" fmla="*/ 2147483647 h 674"/>
                <a:gd name="T32" fmla="*/ 2147483647 w 607"/>
                <a:gd name="T33" fmla="*/ 2147483647 h 674"/>
                <a:gd name="T34" fmla="*/ 2147483647 w 607"/>
                <a:gd name="T35" fmla="*/ 2147483647 h 674"/>
                <a:gd name="T36" fmla="*/ 2147483647 w 607"/>
                <a:gd name="T37" fmla="*/ 2147483647 h 674"/>
                <a:gd name="T38" fmla="*/ 2147483647 w 607"/>
                <a:gd name="T39" fmla="*/ 2147483647 h 674"/>
                <a:gd name="T40" fmla="*/ 2147483647 w 607"/>
                <a:gd name="T41" fmla="*/ 2147483647 h 674"/>
                <a:gd name="T42" fmla="*/ 2147483647 w 607"/>
                <a:gd name="T43" fmla="*/ 2147483647 h 674"/>
                <a:gd name="T44" fmla="*/ 2147483647 w 607"/>
                <a:gd name="T45" fmla="*/ 2147483647 h 674"/>
                <a:gd name="T46" fmla="*/ 2147483647 w 607"/>
                <a:gd name="T47" fmla="*/ 2147483647 h 674"/>
                <a:gd name="T48" fmla="*/ 2147483647 w 607"/>
                <a:gd name="T49" fmla="*/ 2147483647 h 674"/>
                <a:gd name="T50" fmla="*/ 2147483647 w 607"/>
                <a:gd name="T51" fmla="*/ 2147483647 h 674"/>
                <a:gd name="T52" fmla="*/ 2147483647 w 607"/>
                <a:gd name="T53" fmla="*/ 2147483647 h 674"/>
                <a:gd name="T54" fmla="*/ 2147483647 w 607"/>
                <a:gd name="T55" fmla="*/ 2147483647 h 674"/>
                <a:gd name="T56" fmla="*/ 2147483647 w 607"/>
                <a:gd name="T57" fmla="*/ 2147483647 h 674"/>
                <a:gd name="T58" fmla="*/ 2147483647 w 607"/>
                <a:gd name="T59" fmla="*/ 2147483647 h 674"/>
                <a:gd name="T60" fmla="*/ 2147483647 w 607"/>
                <a:gd name="T61" fmla="*/ 2147483647 h 674"/>
                <a:gd name="T62" fmla="*/ 2147483647 w 607"/>
                <a:gd name="T63" fmla="*/ 0 h 674"/>
                <a:gd name="T64" fmla="*/ 2147483647 w 607"/>
                <a:gd name="T65" fmla="*/ 0 h 6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7" name="Google Shape;935;p6"/>
            <p:cNvSpPr>
              <a:spLocks/>
            </p:cNvSpPr>
            <p:nvPr/>
          </p:nvSpPr>
          <p:spPr bwMode="auto">
            <a:xfrm>
              <a:off x="1090365" y="-7"/>
              <a:ext cx="115837" cy="112449"/>
            </a:xfrm>
            <a:custGeom>
              <a:avLst/>
              <a:gdLst>
                <a:gd name="T0" fmla="*/ 2147483647 w 2325"/>
                <a:gd name="T1" fmla="*/ 2147483647 h 2257"/>
                <a:gd name="T2" fmla="*/ 2147483647 w 2325"/>
                <a:gd name="T3" fmla="*/ 2147483647 h 2257"/>
                <a:gd name="T4" fmla="*/ 2147483647 w 2325"/>
                <a:gd name="T5" fmla="*/ 2147483647 h 2257"/>
                <a:gd name="T6" fmla="*/ 2147483647 w 2325"/>
                <a:gd name="T7" fmla="*/ 2147483647 h 2257"/>
                <a:gd name="T8" fmla="*/ 2147483647 w 2325"/>
                <a:gd name="T9" fmla="*/ 2147483647 h 2257"/>
                <a:gd name="T10" fmla="*/ 2147483647 w 2325"/>
                <a:gd name="T11" fmla="*/ 2147483647 h 2257"/>
                <a:gd name="T12" fmla="*/ 2147483647 w 2325"/>
                <a:gd name="T13" fmla="*/ 2147483647 h 2257"/>
                <a:gd name="T14" fmla="*/ 2147483647 w 2325"/>
                <a:gd name="T15" fmla="*/ 2147483647 h 2257"/>
                <a:gd name="T16" fmla="*/ 2147483647 w 2325"/>
                <a:gd name="T17" fmla="*/ 2147483647 h 2257"/>
                <a:gd name="T18" fmla="*/ 2147483647 w 2325"/>
                <a:gd name="T19" fmla="*/ 2147483647 h 2257"/>
                <a:gd name="T20" fmla="*/ 2147483647 w 2325"/>
                <a:gd name="T21" fmla="*/ 2147483647 h 2257"/>
                <a:gd name="T22" fmla="*/ 2147483647 w 2325"/>
                <a:gd name="T23" fmla="*/ 2147483647 h 2257"/>
                <a:gd name="T24" fmla="*/ 2147483647 w 2325"/>
                <a:gd name="T25" fmla="*/ 2147483647 h 2257"/>
                <a:gd name="T26" fmla="*/ 2147483647 w 2325"/>
                <a:gd name="T27" fmla="*/ 2147483647 h 2257"/>
                <a:gd name="T28" fmla="*/ 2147483647 w 2325"/>
                <a:gd name="T29" fmla="*/ 2147483647 h 2257"/>
                <a:gd name="T30" fmla="*/ 2147483647 w 2325"/>
                <a:gd name="T31" fmla="*/ 2147483647 h 2257"/>
                <a:gd name="T32" fmla="*/ 2147483647 w 2325"/>
                <a:gd name="T33" fmla="*/ 2147483647 h 2257"/>
                <a:gd name="T34" fmla="*/ 2147483647 w 2325"/>
                <a:gd name="T35" fmla="*/ 2147483647 h 2257"/>
                <a:gd name="T36" fmla="*/ 2147483647 w 2325"/>
                <a:gd name="T37" fmla="*/ 2147483647 h 2257"/>
                <a:gd name="T38" fmla="*/ 2147483647 w 2325"/>
                <a:gd name="T39" fmla="*/ 2147483647 h 2257"/>
                <a:gd name="T40" fmla="*/ 2147483647 w 2325"/>
                <a:gd name="T41" fmla="*/ 2147483647 h 2257"/>
                <a:gd name="T42" fmla="*/ 2147483647 w 2325"/>
                <a:gd name="T43" fmla="*/ 2147483647 h 2257"/>
                <a:gd name="T44" fmla="*/ 2147483647 w 2325"/>
                <a:gd name="T45" fmla="*/ 2147483647 h 2257"/>
                <a:gd name="T46" fmla="*/ 2147483647 w 2325"/>
                <a:gd name="T47" fmla="*/ 2147483647 h 2257"/>
                <a:gd name="T48" fmla="*/ 2147483647 w 2325"/>
                <a:gd name="T49" fmla="*/ 2147483647 h 2257"/>
                <a:gd name="T50" fmla="*/ 2147483647 w 2325"/>
                <a:gd name="T51" fmla="*/ 2147483647 h 2257"/>
                <a:gd name="T52" fmla="*/ 2147483647 w 2325"/>
                <a:gd name="T53" fmla="*/ 2147483647 h 2257"/>
                <a:gd name="T54" fmla="*/ 2147483647 w 2325"/>
                <a:gd name="T55" fmla="*/ 2147483647 h 2257"/>
                <a:gd name="T56" fmla="*/ 2147483647 w 2325"/>
                <a:gd name="T57" fmla="*/ 2147483647 h 2257"/>
                <a:gd name="T58" fmla="*/ 2147483647 w 2325"/>
                <a:gd name="T59" fmla="*/ 2147483647 h 2257"/>
                <a:gd name="T60" fmla="*/ 2147483647 w 2325"/>
                <a:gd name="T61" fmla="*/ 2147483647 h 2257"/>
                <a:gd name="T62" fmla="*/ 2147483647 w 2325"/>
                <a:gd name="T63" fmla="*/ 2147483647 h 2257"/>
                <a:gd name="T64" fmla="*/ 2147483647 w 2325"/>
                <a:gd name="T65" fmla="*/ 2147483647 h 2257"/>
                <a:gd name="T66" fmla="*/ 2147483647 w 2325"/>
                <a:gd name="T67" fmla="*/ 2147483647 h 22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8" name="Google Shape;936;p6"/>
            <p:cNvSpPr>
              <a:spLocks/>
            </p:cNvSpPr>
            <p:nvPr/>
          </p:nvSpPr>
          <p:spPr bwMode="auto">
            <a:xfrm>
              <a:off x="1219555" y="-7"/>
              <a:ext cx="16840" cy="104079"/>
            </a:xfrm>
            <a:custGeom>
              <a:avLst/>
              <a:gdLst>
                <a:gd name="T0" fmla="*/ 2147483647 w 338"/>
                <a:gd name="T1" fmla="*/ 2147483647 h 2089"/>
                <a:gd name="T2" fmla="*/ 0 w 338"/>
                <a:gd name="T3" fmla="*/ 2147483647 h 2089"/>
                <a:gd name="T4" fmla="*/ 0 w 338"/>
                <a:gd name="T5" fmla="*/ 2147483647 h 2089"/>
                <a:gd name="T6" fmla="*/ 2147483647 w 338"/>
                <a:gd name="T7" fmla="*/ 2147483647 h 2089"/>
                <a:gd name="T8" fmla="*/ 2147483647 w 338"/>
                <a:gd name="T9" fmla="*/ 2147483647 h 2089"/>
                <a:gd name="T10" fmla="*/ 2147483647 w 338"/>
                <a:gd name="T11" fmla="*/ 2147483647 h 2089"/>
                <a:gd name="T12" fmla="*/ 2147483647 w 338"/>
                <a:gd name="T13" fmla="*/ 2147483647 h 2089"/>
                <a:gd name="T14" fmla="*/ 2147483647 w 338"/>
                <a:gd name="T15" fmla="*/ 2147483647 h 2089"/>
                <a:gd name="T16" fmla="*/ 2147483647 w 338"/>
                <a:gd name="T17" fmla="*/ 2147483647 h 2089"/>
                <a:gd name="T18" fmla="*/ 2147483647 w 338"/>
                <a:gd name="T19" fmla="*/ 2147483647 h 2089"/>
                <a:gd name="T20" fmla="*/ 2147483647 w 338"/>
                <a:gd name="T21" fmla="*/ 2147483647 h 2089"/>
                <a:gd name="T22" fmla="*/ 2147483647 w 338"/>
                <a:gd name="T23" fmla="*/ 2147483647 h 2089"/>
                <a:gd name="T24" fmla="*/ 2147483647 w 338"/>
                <a:gd name="T25" fmla="*/ 2147483647 h 2089"/>
                <a:gd name="T26" fmla="*/ 2147483647 w 338"/>
                <a:gd name="T27" fmla="*/ 2147483647 h 2089"/>
                <a:gd name="T28" fmla="*/ 2147483647 w 338"/>
                <a:gd name="T29" fmla="*/ 2147483647 h 2089"/>
                <a:gd name="T30" fmla="*/ 2147483647 w 338"/>
                <a:gd name="T31" fmla="*/ 2147483647 h 20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9" name="Google Shape;937;p6"/>
            <p:cNvSpPr>
              <a:spLocks/>
            </p:cNvSpPr>
            <p:nvPr/>
          </p:nvSpPr>
          <p:spPr bwMode="auto">
            <a:xfrm>
              <a:off x="1501351" y="-7"/>
              <a:ext cx="124207" cy="94015"/>
            </a:xfrm>
            <a:custGeom>
              <a:avLst/>
              <a:gdLst>
                <a:gd name="T0" fmla="*/ 2147483647 w 2493"/>
                <a:gd name="T1" fmla="*/ 2147483647 h 1887"/>
                <a:gd name="T2" fmla="*/ 2147483647 w 2493"/>
                <a:gd name="T3" fmla="*/ 2147483647 h 1887"/>
                <a:gd name="T4" fmla="*/ 2147483647 w 2493"/>
                <a:gd name="T5" fmla="*/ 2147483647 h 1887"/>
                <a:gd name="T6" fmla="*/ 2147483647 w 2493"/>
                <a:gd name="T7" fmla="*/ 2147483647 h 1887"/>
                <a:gd name="T8" fmla="*/ 2147483647 w 2493"/>
                <a:gd name="T9" fmla="*/ 2147483647 h 1887"/>
                <a:gd name="T10" fmla="*/ 2147483647 w 2493"/>
                <a:gd name="T11" fmla="*/ 2147483647 h 1887"/>
                <a:gd name="T12" fmla="*/ 2147483647 w 2493"/>
                <a:gd name="T13" fmla="*/ 2147483647 h 1887"/>
                <a:gd name="T14" fmla="*/ 2147483647 w 2493"/>
                <a:gd name="T15" fmla="*/ 2147483647 h 1887"/>
                <a:gd name="T16" fmla="*/ 2147483647 w 2493"/>
                <a:gd name="T17" fmla="*/ 2147483647 h 1887"/>
                <a:gd name="T18" fmla="*/ 2147483647 w 2493"/>
                <a:gd name="T19" fmla="*/ 2147483647 h 1887"/>
                <a:gd name="T20" fmla="*/ 2147483647 w 2493"/>
                <a:gd name="T21" fmla="*/ 2147483647 h 1887"/>
                <a:gd name="T22" fmla="*/ 2147483647 w 2493"/>
                <a:gd name="T23" fmla="*/ 2147483647 h 1887"/>
                <a:gd name="T24" fmla="*/ 2147483647 w 2493"/>
                <a:gd name="T25" fmla="*/ 2147483647 h 1887"/>
                <a:gd name="T26" fmla="*/ 2147483647 w 2493"/>
                <a:gd name="T27" fmla="*/ 2147483647 h 1887"/>
                <a:gd name="T28" fmla="*/ 2147483647 w 2493"/>
                <a:gd name="T29" fmla="*/ 2147483647 h 1887"/>
                <a:gd name="T30" fmla="*/ 2147483647 w 2493"/>
                <a:gd name="T31" fmla="*/ 2147483647 h 1887"/>
                <a:gd name="T32" fmla="*/ 2147483647 w 2493"/>
                <a:gd name="T33" fmla="*/ 2147483647 h 1887"/>
                <a:gd name="T34" fmla="*/ 2147483647 w 2493"/>
                <a:gd name="T35" fmla="*/ 2147483647 h 1887"/>
                <a:gd name="T36" fmla="*/ 2147483647 w 2493"/>
                <a:gd name="T37" fmla="*/ 2147483647 h 1887"/>
                <a:gd name="T38" fmla="*/ 2147483647 w 2493"/>
                <a:gd name="T39" fmla="*/ 2147483647 h 1887"/>
                <a:gd name="T40" fmla="*/ 2147483647 w 2493"/>
                <a:gd name="T41" fmla="*/ 2147483647 h 1887"/>
                <a:gd name="T42" fmla="*/ 2147483647 w 2493"/>
                <a:gd name="T43" fmla="*/ 2147483647 h 1887"/>
                <a:gd name="T44" fmla="*/ 2147483647 w 2493"/>
                <a:gd name="T45" fmla="*/ 2147483647 h 1887"/>
                <a:gd name="T46" fmla="*/ 2147483647 w 2493"/>
                <a:gd name="T47" fmla="*/ 2147483647 h 1887"/>
                <a:gd name="T48" fmla="*/ 2147483647 w 2493"/>
                <a:gd name="T49" fmla="*/ 2147483647 h 1887"/>
                <a:gd name="T50" fmla="*/ 2147483647 w 2493"/>
                <a:gd name="T51" fmla="*/ 2147483647 h 1887"/>
                <a:gd name="T52" fmla="*/ 2147483647 w 2493"/>
                <a:gd name="T53" fmla="*/ 2147483647 h 1887"/>
                <a:gd name="T54" fmla="*/ 2147483647 w 2493"/>
                <a:gd name="T55" fmla="*/ 2147483647 h 1887"/>
                <a:gd name="T56" fmla="*/ 2147483647 w 2493"/>
                <a:gd name="T57" fmla="*/ 2147483647 h 1887"/>
                <a:gd name="T58" fmla="*/ 2147483647 w 2493"/>
                <a:gd name="T59" fmla="*/ 2147483647 h 1887"/>
                <a:gd name="T60" fmla="*/ 2147483647 w 2493"/>
                <a:gd name="T61" fmla="*/ 2147483647 h 1887"/>
                <a:gd name="T62" fmla="*/ 2147483647 w 2493"/>
                <a:gd name="T63" fmla="*/ 2147483647 h 1887"/>
                <a:gd name="T64" fmla="*/ 2147483647 w 2493"/>
                <a:gd name="T65" fmla="*/ 2147483647 h 1887"/>
                <a:gd name="T66" fmla="*/ 2147483647 w 2493"/>
                <a:gd name="T67" fmla="*/ 2147483647 h 1887"/>
                <a:gd name="T68" fmla="*/ 2147483647 w 2493"/>
                <a:gd name="T69" fmla="*/ 2147483647 h 1887"/>
                <a:gd name="T70" fmla="*/ 2147483647 w 2493"/>
                <a:gd name="T71" fmla="*/ 2147483647 h 1887"/>
                <a:gd name="T72" fmla="*/ 2147483647 w 2493"/>
                <a:gd name="T73" fmla="*/ 2147483647 h 1887"/>
                <a:gd name="T74" fmla="*/ 2147483647 w 2493"/>
                <a:gd name="T75" fmla="*/ 2147483647 h 18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0" name="Google Shape;938;p6"/>
            <p:cNvSpPr>
              <a:spLocks/>
            </p:cNvSpPr>
            <p:nvPr/>
          </p:nvSpPr>
          <p:spPr bwMode="auto">
            <a:xfrm>
              <a:off x="800199" y="3380"/>
              <a:ext cx="125852" cy="117432"/>
            </a:xfrm>
            <a:custGeom>
              <a:avLst/>
              <a:gdLst>
                <a:gd name="T0" fmla="*/ 2147483647 w 2526"/>
                <a:gd name="T1" fmla="*/ 2147483647 h 2357"/>
                <a:gd name="T2" fmla="*/ 2147483647 w 2526"/>
                <a:gd name="T3" fmla="*/ 2147483647 h 2357"/>
                <a:gd name="T4" fmla="*/ 2147483647 w 2526"/>
                <a:gd name="T5" fmla="*/ 2147483647 h 2357"/>
                <a:gd name="T6" fmla="*/ 2147483647 w 2526"/>
                <a:gd name="T7" fmla="*/ 2147483647 h 2357"/>
                <a:gd name="T8" fmla="*/ 2147483647 w 2526"/>
                <a:gd name="T9" fmla="*/ 2147483647 h 2357"/>
                <a:gd name="T10" fmla="*/ 2147483647 w 2526"/>
                <a:gd name="T11" fmla="*/ 2147483647 h 2357"/>
                <a:gd name="T12" fmla="*/ 2147483647 w 2526"/>
                <a:gd name="T13" fmla="*/ 2147483647 h 2357"/>
                <a:gd name="T14" fmla="*/ 2147483647 w 2526"/>
                <a:gd name="T15" fmla="*/ 2147483647 h 2357"/>
                <a:gd name="T16" fmla="*/ 2147483647 w 2526"/>
                <a:gd name="T17" fmla="*/ 2147483647 h 2357"/>
                <a:gd name="T18" fmla="*/ 2147483647 w 2526"/>
                <a:gd name="T19" fmla="*/ 2147483647 h 2357"/>
                <a:gd name="T20" fmla="*/ 2147483647 w 2526"/>
                <a:gd name="T21" fmla="*/ 2147483647 h 2357"/>
                <a:gd name="T22" fmla="*/ 2147483647 w 2526"/>
                <a:gd name="T23" fmla="*/ 2147483647 h 2357"/>
                <a:gd name="T24" fmla="*/ 2147483647 w 2526"/>
                <a:gd name="T25" fmla="*/ 2147483647 h 2357"/>
                <a:gd name="T26" fmla="*/ 2147483647 w 2526"/>
                <a:gd name="T27" fmla="*/ 2147483647 h 2357"/>
                <a:gd name="T28" fmla="*/ 2147483647 w 2526"/>
                <a:gd name="T29" fmla="*/ 2147483647 h 2357"/>
                <a:gd name="T30" fmla="*/ 2147483647 w 2526"/>
                <a:gd name="T31" fmla="*/ 2147483647 h 2357"/>
                <a:gd name="T32" fmla="*/ 2147483647 w 2526"/>
                <a:gd name="T33" fmla="*/ 2147483647 h 2357"/>
                <a:gd name="T34" fmla="*/ 2147483647 w 2526"/>
                <a:gd name="T35" fmla="*/ 0 h 2357"/>
                <a:gd name="T36" fmla="*/ 2147483647 w 2526"/>
                <a:gd name="T37" fmla="*/ 2147483647 h 2357"/>
                <a:gd name="T38" fmla="*/ 2147483647 w 2526"/>
                <a:gd name="T39" fmla="*/ 2147483647 h 2357"/>
                <a:gd name="T40" fmla="*/ 2147483647 w 2526"/>
                <a:gd name="T41" fmla="*/ 2147483647 h 2357"/>
                <a:gd name="T42" fmla="*/ 2147483647 w 2526"/>
                <a:gd name="T43" fmla="*/ 2147483647 h 2357"/>
                <a:gd name="T44" fmla="*/ 2147483647 w 2526"/>
                <a:gd name="T45" fmla="*/ 2147483647 h 2357"/>
                <a:gd name="T46" fmla="*/ 0 w 2526"/>
                <a:gd name="T47" fmla="*/ 2147483647 h 2357"/>
                <a:gd name="T48" fmla="*/ 2147483647 w 2526"/>
                <a:gd name="T49" fmla="*/ 2147483647 h 2357"/>
                <a:gd name="T50" fmla="*/ 2147483647 w 2526"/>
                <a:gd name="T51" fmla="*/ 2147483647 h 2357"/>
                <a:gd name="T52" fmla="*/ 2147483647 w 2526"/>
                <a:gd name="T53" fmla="*/ 2147483647 h 2357"/>
                <a:gd name="T54" fmla="*/ 2147483647 w 2526"/>
                <a:gd name="T55" fmla="*/ 2147483647 h 2357"/>
                <a:gd name="T56" fmla="*/ 2147483647 w 2526"/>
                <a:gd name="T57" fmla="*/ 2147483647 h 2357"/>
                <a:gd name="T58" fmla="*/ 2147483647 w 2526"/>
                <a:gd name="T59" fmla="*/ 2147483647 h 2357"/>
                <a:gd name="T60" fmla="*/ 2147483647 w 2526"/>
                <a:gd name="T61" fmla="*/ 2147483647 h 2357"/>
                <a:gd name="T62" fmla="*/ 2147483647 w 2526"/>
                <a:gd name="T63" fmla="*/ 2147483647 h 2357"/>
                <a:gd name="T64" fmla="*/ 2147483647 w 2526"/>
                <a:gd name="T65" fmla="*/ 2147483647 h 2357"/>
                <a:gd name="T66" fmla="*/ 2147483647 w 2526"/>
                <a:gd name="T67" fmla="*/ 2147483647 h 2357"/>
                <a:gd name="T68" fmla="*/ 2147483647 w 2526"/>
                <a:gd name="T69" fmla="*/ 2147483647 h 2357"/>
                <a:gd name="T70" fmla="*/ 2147483647 w 2526"/>
                <a:gd name="T71" fmla="*/ 2147483647 h 2357"/>
                <a:gd name="T72" fmla="*/ 2147483647 w 2526"/>
                <a:gd name="T73" fmla="*/ 2147483647 h 2357"/>
                <a:gd name="T74" fmla="*/ 2147483647 w 2526"/>
                <a:gd name="T75" fmla="*/ 2147483647 h 2357"/>
                <a:gd name="T76" fmla="*/ 2147483647 w 2526"/>
                <a:gd name="T77" fmla="*/ 2147483647 h 2357"/>
                <a:gd name="T78" fmla="*/ 2147483647 w 2526"/>
                <a:gd name="T79" fmla="*/ 2147483647 h 2357"/>
                <a:gd name="T80" fmla="*/ 2147483647 w 2526"/>
                <a:gd name="T81" fmla="*/ 2147483647 h 2357"/>
                <a:gd name="T82" fmla="*/ 2147483647 w 2526"/>
                <a:gd name="T83" fmla="*/ 2147483647 h 2357"/>
                <a:gd name="T84" fmla="*/ 2147483647 w 2526"/>
                <a:gd name="T85" fmla="*/ 2147483647 h 2357"/>
                <a:gd name="T86" fmla="*/ 2147483647 w 2526"/>
                <a:gd name="T87" fmla="*/ 2147483647 h 2357"/>
                <a:gd name="T88" fmla="*/ 2147483647 w 2526"/>
                <a:gd name="T89" fmla="*/ 2147483647 h 2357"/>
                <a:gd name="T90" fmla="*/ 2147483647 w 2526"/>
                <a:gd name="T91" fmla="*/ 2147483647 h 2357"/>
                <a:gd name="T92" fmla="*/ 2147483647 w 2526"/>
                <a:gd name="T93" fmla="*/ 2147483647 h 2357"/>
                <a:gd name="T94" fmla="*/ 2147483647 w 2526"/>
                <a:gd name="T95" fmla="*/ 0 h 2357"/>
                <a:gd name="T96" fmla="*/ 2147483647 w 2526"/>
                <a:gd name="T97" fmla="*/ 0 h 23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1" name="Google Shape;939;p6"/>
            <p:cNvSpPr>
              <a:spLocks/>
            </p:cNvSpPr>
            <p:nvPr/>
          </p:nvSpPr>
          <p:spPr bwMode="auto">
            <a:xfrm>
              <a:off x="993112" y="63765"/>
              <a:ext cx="21822" cy="35274"/>
            </a:xfrm>
            <a:custGeom>
              <a:avLst/>
              <a:gdLst>
                <a:gd name="T0" fmla="*/ 2147483647 w 438"/>
                <a:gd name="T1" fmla="*/ 0 h 708"/>
                <a:gd name="T2" fmla="*/ 2147483647 w 438"/>
                <a:gd name="T3" fmla="*/ 2147483647 h 708"/>
                <a:gd name="T4" fmla="*/ 2147483647 w 438"/>
                <a:gd name="T5" fmla="*/ 2147483647 h 708"/>
                <a:gd name="T6" fmla="*/ 0 w 438"/>
                <a:gd name="T7" fmla="*/ 2147483647 h 708"/>
                <a:gd name="T8" fmla="*/ 0 w 438"/>
                <a:gd name="T9" fmla="*/ 2147483647 h 708"/>
                <a:gd name="T10" fmla="*/ 0 w 438"/>
                <a:gd name="T11" fmla="*/ 2147483647 h 708"/>
                <a:gd name="T12" fmla="*/ 2147483647 w 438"/>
                <a:gd name="T13" fmla="*/ 2147483647 h 708"/>
                <a:gd name="T14" fmla="*/ 2147483647 w 438"/>
                <a:gd name="T15" fmla="*/ 2147483647 h 708"/>
                <a:gd name="T16" fmla="*/ 2147483647 w 438"/>
                <a:gd name="T17" fmla="*/ 2147483647 h 708"/>
                <a:gd name="T18" fmla="*/ 2147483647 w 438"/>
                <a:gd name="T19" fmla="*/ 2147483647 h 708"/>
                <a:gd name="T20" fmla="*/ 2147483647 w 438"/>
                <a:gd name="T21" fmla="*/ 2147483647 h 708"/>
                <a:gd name="T22" fmla="*/ 2147483647 w 438"/>
                <a:gd name="T23" fmla="*/ 2147483647 h 708"/>
                <a:gd name="T24" fmla="*/ 2147483647 w 438"/>
                <a:gd name="T25" fmla="*/ 2147483647 h 708"/>
                <a:gd name="T26" fmla="*/ 2147483647 w 438"/>
                <a:gd name="T27" fmla="*/ 2147483647 h 708"/>
                <a:gd name="T28" fmla="*/ 2147483647 w 438"/>
                <a:gd name="T29" fmla="*/ 2147483647 h 708"/>
                <a:gd name="T30" fmla="*/ 2147483647 w 438"/>
                <a:gd name="T31" fmla="*/ 2147483647 h 708"/>
                <a:gd name="T32" fmla="*/ 2147483647 w 438"/>
                <a:gd name="T33" fmla="*/ 2147483647 h 708"/>
                <a:gd name="T34" fmla="*/ 2147483647 w 438"/>
                <a:gd name="T35" fmla="*/ 0 h 708"/>
                <a:gd name="T36" fmla="*/ 2147483647 w 438"/>
                <a:gd name="T37" fmla="*/ 0 h 7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2" name="Google Shape;940;p6"/>
            <p:cNvSpPr>
              <a:spLocks/>
            </p:cNvSpPr>
            <p:nvPr/>
          </p:nvSpPr>
          <p:spPr bwMode="auto">
            <a:xfrm>
              <a:off x="853858" y="70442"/>
              <a:ext cx="28598" cy="35274"/>
            </a:xfrm>
            <a:custGeom>
              <a:avLst/>
              <a:gdLst>
                <a:gd name="T0" fmla="*/ 2147483647 w 574"/>
                <a:gd name="T1" fmla="*/ 2147483647 h 708"/>
                <a:gd name="T2" fmla="*/ 2147483647 w 574"/>
                <a:gd name="T3" fmla="*/ 2147483647 h 708"/>
                <a:gd name="T4" fmla="*/ 2147483647 w 574"/>
                <a:gd name="T5" fmla="*/ 2147483647 h 708"/>
                <a:gd name="T6" fmla="*/ 2147483647 w 574"/>
                <a:gd name="T7" fmla="*/ 2147483647 h 708"/>
                <a:gd name="T8" fmla="*/ 2147483647 w 574"/>
                <a:gd name="T9" fmla="*/ 2147483647 h 708"/>
                <a:gd name="T10" fmla="*/ 2147483647 w 574"/>
                <a:gd name="T11" fmla="*/ 2147483647 h 708"/>
                <a:gd name="T12" fmla="*/ 2147483647 w 574"/>
                <a:gd name="T13" fmla="*/ 2147483647 h 708"/>
                <a:gd name="T14" fmla="*/ 2147483647 w 574"/>
                <a:gd name="T15" fmla="*/ 2147483647 h 708"/>
                <a:gd name="T16" fmla="*/ 2147483647 w 574"/>
                <a:gd name="T17" fmla="*/ 2147483647 h 708"/>
                <a:gd name="T18" fmla="*/ 2147483647 w 574"/>
                <a:gd name="T19" fmla="*/ 2147483647 h 708"/>
                <a:gd name="T20" fmla="*/ 2147483647 w 574"/>
                <a:gd name="T21" fmla="*/ 2147483647 h 708"/>
                <a:gd name="T22" fmla="*/ 2147483647 w 574"/>
                <a:gd name="T23" fmla="*/ 2147483647 h 708"/>
                <a:gd name="T24" fmla="*/ 2147483647 w 574"/>
                <a:gd name="T25" fmla="*/ 2147483647 h 708"/>
                <a:gd name="T26" fmla="*/ 2147483647 w 574"/>
                <a:gd name="T27" fmla="*/ 2147483647 h 708"/>
                <a:gd name="T28" fmla="*/ 2147483647 w 574"/>
                <a:gd name="T29" fmla="*/ 2147483647 h 708"/>
                <a:gd name="T30" fmla="*/ 2147483647 w 574"/>
                <a:gd name="T31" fmla="*/ 2147483647 h 708"/>
                <a:gd name="T32" fmla="*/ 2147483647 w 574"/>
                <a:gd name="T33" fmla="*/ 2147483647 h 708"/>
                <a:gd name="T34" fmla="*/ 2147483647 w 574"/>
                <a:gd name="T35" fmla="*/ 2147483647 h 708"/>
                <a:gd name="T36" fmla="*/ 2147483647 w 574"/>
                <a:gd name="T37" fmla="*/ 2147483647 h 708"/>
                <a:gd name="T38" fmla="*/ 2147483647 w 574"/>
                <a:gd name="T39" fmla="*/ 2147483647 h 708"/>
                <a:gd name="T40" fmla="*/ 2147483647 w 574"/>
                <a:gd name="T41" fmla="*/ 2147483647 h 708"/>
                <a:gd name="T42" fmla="*/ 2147483647 w 574"/>
                <a:gd name="T43" fmla="*/ 2147483647 h 7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3" name="Google Shape;941;p6"/>
            <p:cNvSpPr>
              <a:spLocks/>
            </p:cNvSpPr>
            <p:nvPr/>
          </p:nvSpPr>
          <p:spPr bwMode="auto">
            <a:xfrm>
              <a:off x="560304" y="-7"/>
              <a:ext cx="20178" cy="50"/>
            </a:xfrm>
            <a:custGeom>
              <a:avLst/>
              <a:gdLst>
                <a:gd name="T0" fmla="*/ 2147483647 w 405"/>
                <a:gd name="T1" fmla="*/ 2147483647 h 1"/>
                <a:gd name="T2" fmla="*/ 2147483647 w 405"/>
                <a:gd name="T3" fmla="*/ 2147483647 h 1"/>
                <a:gd name="T4" fmla="*/ 2147483647 w 405"/>
                <a:gd name="T5" fmla="*/ 2147483647 h 1"/>
                <a:gd name="T6" fmla="*/ 2147483647 w 405"/>
                <a:gd name="T7" fmla="*/ 2147483647 h 1"/>
                <a:gd name="T8" fmla="*/ 2147483647 w 405"/>
                <a:gd name="T9" fmla="*/ 214748364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4" name="Google Shape;942;p6"/>
            <p:cNvSpPr>
              <a:spLocks/>
            </p:cNvSpPr>
            <p:nvPr/>
          </p:nvSpPr>
          <p:spPr bwMode="auto">
            <a:xfrm>
              <a:off x="382537" y="25153"/>
              <a:ext cx="15146" cy="117481"/>
            </a:xfrm>
            <a:custGeom>
              <a:avLst/>
              <a:gdLst>
                <a:gd name="T0" fmla="*/ 2147483647 w 304"/>
                <a:gd name="T1" fmla="*/ 2147483647 h 2358"/>
                <a:gd name="T2" fmla="*/ 2147483647 w 304"/>
                <a:gd name="T3" fmla="*/ 2147483647 h 2358"/>
                <a:gd name="T4" fmla="*/ 2147483647 w 304"/>
                <a:gd name="T5" fmla="*/ 2147483647 h 2358"/>
                <a:gd name="T6" fmla="*/ 0 w 304"/>
                <a:gd name="T7" fmla="*/ 2147483647 h 2358"/>
                <a:gd name="T8" fmla="*/ 0 w 304"/>
                <a:gd name="T9" fmla="*/ 2147483647 h 2358"/>
                <a:gd name="T10" fmla="*/ 0 w 304"/>
                <a:gd name="T11" fmla="*/ 2147483647 h 2358"/>
                <a:gd name="T12" fmla="*/ 2147483647 w 304"/>
                <a:gd name="T13" fmla="*/ 2147483647 h 2358"/>
                <a:gd name="T14" fmla="*/ 2147483647 w 304"/>
                <a:gd name="T15" fmla="*/ 2147483647 h 2358"/>
                <a:gd name="T16" fmla="*/ 2147483647 w 304"/>
                <a:gd name="T17" fmla="*/ 2147483647 h 2358"/>
                <a:gd name="T18" fmla="*/ 2147483647 w 304"/>
                <a:gd name="T19" fmla="*/ 2147483647 h 2358"/>
                <a:gd name="T20" fmla="*/ 2147483647 w 304"/>
                <a:gd name="T21" fmla="*/ 2147483647 h 2358"/>
                <a:gd name="T22" fmla="*/ 2147483647 w 304"/>
                <a:gd name="T23" fmla="*/ 2147483647 h 2358"/>
                <a:gd name="T24" fmla="*/ 2147483647 w 304"/>
                <a:gd name="T25" fmla="*/ 2147483647 h 2358"/>
                <a:gd name="T26" fmla="*/ 2147483647 w 304"/>
                <a:gd name="T27" fmla="*/ 2147483647 h 2358"/>
                <a:gd name="T28" fmla="*/ 2147483647 w 304"/>
                <a:gd name="T29" fmla="*/ 2147483647 h 2358"/>
                <a:gd name="T30" fmla="*/ 2147483647 w 304"/>
                <a:gd name="T31" fmla="*/ 2147483647 h 2358"/>
                <a:gd name="T32" fmla="*/ 2147483647 w 304"/>
                <a:gd name="T33" fmla="*/ 2147483647 h 2358"/>
                <a:gd name="T34" fmla="*/ 2147483647 w 304"/>
                <a:gd name="T35" fmla="*/ 2147483647 h 2358"/>
                <a:gd name="T36" fmla="*/ 2147483647 w 304"/>
                <a:gd name="T37" fmla="*/ 2147483647 h 2358"/>
                <a:gd name="T38" fmla="*/ 2147483647 w 304"/>
                <a:gd name="T39" fmla="*/ 2147483647 h 2358"/>
                <a:gd name="T40" fmla="*/ 2147483647 w 304"/>
                <a:gd name="T41" fmla="*/ 2147483647 h 23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5" name="Google Shape;943;p6"/>
            <p:cNvSpPr>
              <a:spLocks/>
            </p:cNvSpPr>
            <p:nvPr/>
          </p:nvSpPr>
          <p:spPr bwMode="auto">
            <a:xfrm>
              <a:off x="1137348" y="58733"/>
              <a:ext cx="25210" cy="38612"/>
            </a:xfrm>
            <a:custGeom>
              <a:avLst/>
              <a:gdLst>
                <a:gd name="T0" fmla="*/ 2147483647 w 506"/>
                <a:gd name="T1" fmla="*/ 2147483647 h 775"/>
                <a:gd name="T2" fmla="*/ 2147483647 w 506"/>
                <a:gd name="T3" fmla="*/ 2147483647 h 775"/>
                <a:gd name="T4" fmla="*/ 2147483647 w 506"/>
                <a:gd name="T5" fmla="*/ 2147483647 h 775"/>
                <a:gd name="T6" fmla="*/ 2147483647 w 506"/>
                <a:gd name="T7" fmla="*/ 2147483647 h 775"/>
                <a:gd name="T8" fmla="*/ 2147483647 w 506"/>
                <a:gd name="T9" fmla="*/ 2147483647 h 775"/>
                <a:gd name="T10" fmla="*/ 2147483647 w 506"/>
                <a:gd name="T11" fmla="*/ 2147483647 h 775"/>
                <a:gd name="T12" fmla="*/ 2147483647 w 506"/>
                <a:gd name="T13" fmla="*/ 2147483647 h 775"/>
                <a:gd name="T14" fmla="*/ 2147483647 w 506"/>
                <a:gd name="T15" fmla="*/ 2147483647 h 775"/>
                <a:gd name="T16" fmla="*/ 2147483647 w 506"/>
                <a:gd name="T17" fmla="*/ 2147483647 h 775"/>
                <a:gd name="T18" fmla="*/ 2147483647 w 506"/>
                <a:gd name="T19" fmla="*/ 0 h 775"/>
                <a:gd name="T20" fmla="*/ 2147483647 w 506"/>
                <a:gd name="T21" fmla="*/ 2147483647 h 775"/>
                <a:gd name="T22" fmla="*/ 2147483647 w 506"/>
                <a:gd name="T23" fmla="*/ 2147483647 h 775"/>
                <a:gd name="T24" fmla="*/ 2147483647 w 506"/>
                <a:gd name="T25" fmla="*/ 2147483647 h 775"/>
                <a:gd name="T26" fmla="*/ 2147483647 w 506"/>
                <a:gd name="T27" fmla="*/ 2147483647 h 775"/>
                <a:gd name="T28" fmla="*/ 2147483647 w 506"/>
                <a:gd name="T29" fmla="*/ 2147483647 h 775"/>
                <a:gd name="T30" fmla="*/ 2147483647 w 506"/>
                <a:gd name="T31" fmla="*/ 2147483647 h 775"/>
                <a:gd name="T32" fmla="*/ 2147483647 w 506"/>
                <a:gd name="T33" fmla="*/ 2147483647 h 775"/>
                <a:gd name="T34" fmla="*/ 2147483647 w 506"/>
                <a:gd name="T35" fmla="*/ 2147483647 h 775"/>
                <a:gd name="T36" fmla="*/ 2147483647 w 506"/>
                <a:gd name="T37" fmla="*/ 2147483647 h 775"/>
                <a:gd name="T38" fmla="*/ 2147483647 w 506"/>
                <a:gd name="T39" fmla="*/ 2147483647 h 775"/>
                <a:gd name="T40" fmla="*/ 2147483647 w 506"/>
                <a:gd name="T41" fmla="*/ 2147483647 h 775"/>
                <a:gd name="T42" fmla="*/ 2147483647 w 506"/>
                <a:gd name="T43" fmla="*/ 2147483647 h 775"/>
                <a:gd name="T44" fmla="*/ 2147483647 w 506"/>
                <a:gd name="T45" fmla="*/ 2147483647 h 775"/>
                <a:gd name="T46" fmla="*/ 2147483647 w 506"/>
                <a:gd name="T47" fmla="*/ 2147483647 h 775"/>
                <a:gd name="T48" fmla="*/ 2147483647 w 506"/>
                <a:gd name="T49" fmla="*/ 2147483647 h 775"/>
                <a:gd name="T50" fmla="*/ 2147483647 w 506"/>
                <a:gd name="T51" fmla="*/ 2147483647 h 775"/>
                <a:gd name="T52" fmla="*/ 2147483647 w 506"/>
                <a:gd name="T53" fmla="*/ 2147483647 h 775"/>
                <a:gd name="T54" fmla="*/ 2147483647 w 506"/>
                <a:gd name="T55" fmla="*/ 2147483647 h 775"/>
                <a:gd name="T56" fmla="*/ 2147483647 w 506"/>
                <a:gd name="T57" fmla="*/ 2147483647 h 775"/>
                <a:gd name="T58" fmla="*/ 2147483647 w 506"/>
                <a:gd name="T59" fmla="*/ 2147483647 h 775"/>
                <a:gd name="T60" fmla="*/ 2147483647 w 506"/>
                <a:gd name="T61" fmla="*/ 2147483647 h 775"/>
                <a:gd name="T62" fmla="*/ 2147483647 w 506"/>
                <a:gd name="T63" fmla="*/ 2147483647 h 775"/>
                <a:gd name="T64" fmla="*/ 2147483647 w 506"/>
                <a:gd name="T65" fmla="*/ 2147483647 h 775"/>
                <a:gd name="T66" fmla="*/ 2147483647 w 506"/>
                <a:gd name="T67" fmla="*/ 2147483647 h 775"/>
                <a:gd name="T68" fmla="*/ 2147483647 w 506"/>
                <a:gd name="T69" fmla="*/ 2147483647 h 775"/>
                <a:gd name="T70" fmla="*/ 2147483647 w 506"/>
                <a:gd name="T71" fmla="*/ 0 h 775"/>
                <a:gd name="T72" fmla="*/ 2147483647 w 506"/>
                <a:gd name="T73" fmla="*/ 0 h 77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lnTo>
                    <a:pt x="270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6" name="Google Shape;944;p6"/>
            <p:cNvSpPr>
              <a:spLocks/>
            </p:cNvSpPr>
            <p:nvPr/>
          </p:nvSpPr>
          <p:spPr bwMode="auto">
            <a:xfrm>
              <a:off x="409342" y="-7"/>
              <a:ext cx="112449" cy="8470"/>
            </a:xfrm>
            <a:custGeom>
              <a:avLst/>
              <a:gdLst>
                <a:gd name="T0" fmla="*/ 2147483647 w 2257"/>
                <a:gd name="T1" fmla="*/ 2147483647 h 170"/>
                <a:gd name="T2" fmla="*/ 2147483647 w 2257"/>
                <a:gd name="T3" fmla="*/ 2147483647 h 170"/>
                <a:gd name="T4" fmla="*/ 2147483647 w 2257"/>
                <a:gd name="T5" fmla="*/ 2147483647 h 170"/>
                <a:gd name="T6" fmla="*/ 2147483647 w 2257"/>
                <a:gd name="T7" fmla="*/ 2147483647 h 170"/>
                <a:gd name="T8" fmla="*/ 2147483647 w 2257"/>
                <a:gd name="T9" fmla="*/ 2147483647 h 170"/>
                <a:gd name="T10" fmla="*/ 2147483647 w 2257"/>
                <a:gd name="T11" fmla="*/ 2147483647 h 170"/>
                <a:gd name="T12" fmla="*/ 2147483647 w 2257"/>
                <a:gd name="T13" fmla="*/ 2147483647 h 170"/>
                <a:gd name="T14" fmla="*/ 2147483647 w 2257"/>
                <a:gd name="T15" fmla="*/ 2147483647 h 170"/>
                <a:gd name="T16" fmla="*/ 2147483647 w 2257"/>
                <a:gd name="T17" fmla="*/ 2147483647 h 170"/>
                <a:gd name="T18" fmla="*/ 2147483647 w 2257"/>
                <a:gd name="T19" fmla="*/ 2147483647 h 170"/>
                <a:gd name="T20" fmla="*/ 2147483647 w 2257"/>
                <a:gd name="T21" fmla="*/ 2147483647 h 170"/>
                <a:gd name="T22" fmla="*/ 2147483647 w 2257"/>
                <a:gd name="T23" fmla="*/ 2147483647 h 170"/>
                <a:gd name="T24" fmla="*/ 2147483647 w 2257"/>
                <a:gd name="T25" fmla="*/ 2147483647 h 170"/>
                <a:gd name="T26" fmla="*/ 2147483647 w 2257"/>
                <a:gd name="T27" fmla="*/ 2147483647 h 170"/>
                <a:gd name="T28" fmla="*/ 2147483647 w 2257"/>
                <a:gd name="T29" fmla="*/ 2147483647 h 1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7" name="Google Shape;945;p6"/>
            <p:cNvSpPr>
              <a:spLocks/>
            </p:cNvSpPr>
            <p:nvPr/>
          </p:nvSpPr>
          <p:spPr bwMode="auto">
            <a:xfrm>
              <a:off x="660945" y="5025"/>
              <a:ext cx="124207" cy="134272"/>
            </a:xfrm>
            <a:custGeom>
              <a:avLst/>
              <a:gdLst>
                <a:gd name="T0" fmla="*/ 2147483647 w 2493"/>
                <a:gd name="T1" fmla="*/ 2147483647 h 2695"/>
                <a:gd name="T2" fmla="*/ 2147483647 w 2493"/>
                <a:gd name="T3" fmla="*/ 2147483647 h 2695"/>
                <a:gd name="T4" fmla="*/ 2147483647 w 2493"/>
                <a:gd name="T5" fmla="*/ 2147483647 h 2695"/>
                <a:gd name="T6" fmla="*/ 2147483647 w 2493"/>
                <a:gd name="T7" fmla="*/ 2147483647 h 2695"/>
                <a:gd name="T8" fmla="*/ 2147483647 w 2493"/>
                <a:gd name="T9" fmla="*/ 2147483647 h 2695"/>
                <a:gd name="T10" fmla="*/ 2147483647 w 2493"/>
                <a:gd name="T11" fmla="*/ 2147483647 h 2695"/>
                <a:gd name="T12" fmla="*/ 2147483647 w 2493"/>
                <a:gd name="T13" fmla="*/ 2147483647 h 2695"/>
                <a:gd name="T14" fmla="*/ 2147483647 w 2493"/>
                <a:gd name="T15" fmla="*/ 2147483647 h 2695"/>
                <a:gd name="T16" fmla="*/ 2147483647 w 2493"/>
                <a:gd name="T17" fmla="*/ 2147483647 h 2695"/>
                <a:gd name="T18" fmla="*/ 2147483647 w 2493"/>
                <a:gd name="T19" fmla="*/ 2147483647 h 2695"/>
                <a:gd name="T20" fmla="*/ 2147483647 w 2493"/>
                <a:gd name="T21" fmla="*/ 2147483647 h 2695"/>
                <a:gd name="T22" fmla="*/ 2147483647 w 2493"/>
                <a:gd name="T23" fmla="*/ 2147483647 h 2695"/>
                <a:gd name="T24" fmla="*/ 2147483647 w 2493"/>
                <a:gd name="T25" fmla="*/ 2147483647 h 2695"/>
                <a:gd name="T26" fmla="*/ 2147483647 w 2493"/>
                <a:gd name="T27" fmla="*/ 2147483647 h 2695"/>
                <a:gd name="T28" fmla="*/ 2147483647 w 2493"/>
                <a:gd name="T29" fmla="*/ 2147483647 h 2695"/>
                <a:gd name="T30" fmla="*/ 2147483647 w 2493"/>
                <a:gd name="T31" fmla="*/ 2147483647 h 2695"/>
                <a:gd name="T32" fmla="*/ 2147483647 w 2493"/>
                <a:gd name="T33" fmla="*/ 2147483647 h 2695"/>
                <a:gd name="T34" fmla="*/ 2147483647 w 2493"/>
                <a:gd name="T35" fmla="*/ 2147483647 h 2695"/>
                <a:gd name="T36" fmla="*/ 2147483647 w 2493"/>
                <a:gd name="T37" fmla="*/ 2147483647 h 2695"/>
                <a:gd name="T38" fmla="*/ 2147483647 w 2493"/>
                <a:gd name="T39" fmla="*/ 2147483647 h 2695"/>
                <a:gd name="T40" fmla="*/ 2147483647 w 2493"/>
                <a:gd name="T41" fmla="*/ 2147483647 h 2695"/>
                <a:gd name="T42" fmla="*/ 2147483647 w 2493"/>
                <a:gd name="T43" fmla="*/ 2147483647 h 2695"/>
                <a:gd name="T44" fmla="*/ 2147483647 w 2493"/>
                <a:gd name="T45" fmla="*/ 2147483647 h 2695"/>
                <a:gd name="T46" fmla="*/ 2147483647 w 2493"/>
                <a:gd name="T47" fmla="*/ 2147483647 h 2695"/>
                <a:gd name="T48" fmla="*/ 2147483647 w 2493"/>
                <a:gd name="T49" fmla="*/ 2147483647 h 2695"/>
                <a:gd name="T50" fmla="*/ 2147483647 w 2493"/>
                <a:gd name="T51" fmla="*/ 2147483647 h 2695"/>
                <a:gd name="T52" fmla="*/ 2147483647 w 2493"/>
                <a:gd name="T53" fmla="*/ 2147483647 h 2695"/>
                <a:gd name="T54" fmla="*/ 2147483647 w 2493"/>
                <a:gd name="T55" fmla="*/ 2147483647 h 2695"/>
                <a:gd name="T56" fmla="*/ 2147483647 w 2493"/>
                <a:gd name="T57" fmla="*/ 2147483647 h 2695"/>
                <a:gd name="T58" fmla="*/ 2147483647 w 2493"/>
                <a:gd name="T59" fmla="*/ 2147483647 h 2695"/>
                <a:gd name="T60" fmla="*/ 2147483647 w 2493"/>
                <a:gd name="T61" fmla="*/ 2147483647 h 2695"/>
                <a:gd name="T62" fmla="*/ 2147483647 w 2493"/>
                <a:gd name="T63" fmla="*/ 2147483647 h 2695"/>
                <a:gd name="T64" fmla="*/ 2147483647 w 2493"/>
                <a:gd name="T65" fmla="*/ 2147483647 h 2695"/>
                <a:gd name="T66" fmla="*/ 2147483647 w 2493"/>
                <a:gd name="T67" fmla="*/ 2147483647 h 2695"/>
                <a:gd name="T68" fmla="*/ 2147483647 w 2493"/>
                <a:gd name="T69" fmla="*/ 2147483647 h 2695"/>
                <a:gd name="T70" fmla="*/ 2147483647 w 2493"/>
                <a:gd name="T71" fmla="*/ 2147483647 h 2695"/>
                <a:gd name="T72" fmla="*/ 2147483647 w 2493"/>
                <a:gd name="T73" fmla="*/ 2147483647 h 2695"/>
                <a:gd name="T74" fmla="*/ 2147483647 w 2493"/>
                <a:gd name="T75" fmla="*/ 2147483647 h 2695"/>
                <a:gd name="T76" fmla="*/ 2147483647 w 2493"/>
                <a:gd name="T77" fmla="*/ 2147483647 h 2695"/>
                <a:gd name="T78" fmla="*/ 2147483647 w 2493"/>
                <a:gd name="T79" fmla="*/ 2147483647 h 2695"/>
                <a:gd name="T80" fmla="*/ 2147483647 w 2493"/>
                <a:gd name="T81" fmla="*/ 2147483647 h 2695"/>
                <a:gd name="T82" fmla="*/ 2147483647 w 2493"/>
                <a:gd name="T83" fmla="*/ 2147483647 h 2695"/>
                <a:gd name="T84" fmla="*/ 2147483647 w 2493"/>
                <a:gd name="T85" fmla="*/ 2147483647 h 2695"/>
                <a:gd name="T86" fmla="*/ 2147483647 w 2493"/>
                <a:gd name="T87" fmla="*/ 2147483647 h 2695"/>
                <a:gd name="T88" fmla="*/ 2147483647 w 2493"/>
                <a:gd name="T89" fmla="*/ 2147483647 h 2695"/>
                <a:gd name="T90" fmla="*/ 2147483647 w 2493"/>
                <a:gd name="T91" fmla="*/ 2147483647 h 2695"/>
                <a:gd name="T92" fmla="*/ 2147483647 w 2493"/>
                <a:gd name="T93" fmla="*/ 2147483647 h 2695"/>
                <a:gd name="T94" fmla="*/ 2147483647 w 2493"/>
                <a:gd name="T95" fmla="*/ 2147483647 h 2695"/>
                <a:gd name="T96" fmla="*/ 2147483647 w 2493"/>
                <a:gd name="T97" fmla="*/ 2147483647 h 2695"/>
                <a:gd name="T98" fmla="*/ 2147483647 w 2493"/>
                <a:gd name="T99" fmla="*/ 2147483647 h 2695"/>
                <a:gd name="T100" fmla="*/ 2147483647 w 2493"/>
                <a:gd name="T101" fmla="*/ 2147483647 h 26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8" name="Google Shape;946;p6"/>
            <p:cNvSpPr>
              <a:spLocks/>
            </p:cNvSpPr>
            <p:nvPr/>
          </p:nvSpPr>
          <p:spPr bwMode="auto">
            <a:xfrm>
              <a:off x="432858" y="75474"/>
              <a:ext cx="35274" cy="52065"/>
            </a:xfrm>
            <a:custGeom>
              <a:avLst/>
              <a:gdLst>
                <a:gd name="T0" fmla="*/ 2147483647 w 708"/>
                <a:gd name="T1" fmla="*/ 2147483647 h 1045"/>
                <a:gd name="T2" fmla="*/ 2147483647 w 708"/>
                <a:gd name="T3" fmla="*/ 2147483647 h 1045"/>
                <a:gd name="T4" fmla="*/ 2147483647 w 708"/>
                <a:gd name="T5" fmla="*/ 2147483647 h 1045"/>
                <a:gd name="T6" fmla="*/ 0 w 708"/>
                <a:gd name="T7" fmla="*/ 2147483647 h 1045"/>
                <a:gd name="T8" fmla="*/ 0 w 708"/>
                <a:gd name="T9" fmla="*/ 2147483647 h 1045"/>
                <a:gd name="T10" fmla="*/ 0 w 708"/>
                <a:gd name="T11" fmla="*/ 2147483647 h 1045"/>
                <a:gd name="T12" fmla="*/ 2147483647 w 708"/>
                <a:gd name="T13" fmla="*/ 2147483647 h 1045"/>
                <a:gd name="T14" fmla="*/ 2147483647 w 708"/>
                <a:gd name="T15" fmla="*/ 2147483647 h 1045"/>
                <a:gd name="T16" fmla="*/ 2147483647 w 708"/>
                <a:gd name="T17" fmla="*/ 2147483647 h 1045"/>
                <a:gd name="T18" fmla="*/ 2147483647 w 708"/>
                <a:gd name="T19" fmla="*/ 2147483647 h 1045"/>
                <a:gd name="T20" fmla="*/ 2147483647 w 708"/>
                <a:gd name="T21" fmla="*/ 2147483647 h 1045"/>
                <a:gd name="T22" fmla="*/ 2147483647 w 708"/>
                <a:gd name="T23" fmla="*/ 2147483647 h 1045"/>
                <a:gd name="T24" fmla="*/ 2147483647 w 708"/>
                <a:gd name="T25" fmla="*/ 2147483647 h 1045"/>
                <a:gd name="T26" fmla="*/ 2147483647 w 708"/>
                <a:gd name="T27" fmla="*/ 2147483647 h 1045"/>
                <a:gd name="T28" fmla="*/ 2147483647 w 708"/>
                <a:gd name="T29" fmla="*/ 2147483647 h 1045"/>
                <a:gd name="T30" fmla="*/ 2147483647 w 708"/>
                <a:gd name="T31" fmla="*/ 2147483647 h 1045"/>
                <a:gd name="T32" fmla="*/ 2147483647 w 708"/>
                <a:gd name="T33" fmla="*/ 2147483647 h 1045"/>
                <a:gd name="T34" fmla="*/ 2147483647 w 708"/>
                <a:gd name="T35" fmla="*/ 2147483647 h 1045"/>
                <a:gd name="T36" fmla="*/ 2147483647 w 708"/>
                <a:gd name="T37" fmla="*/ 2147483647 h 1045"/>
                <a:gd name="T38" fmla="*/ 2147483647 w 708"/>
                <a:gd name="T39" fmla="*/ 2147483647 h 1045"/>
                <a:gd name="T40" fmla="*/ 2147483647 w 708"/>
                <a:gd name="T41" fmla="*/ 2147483647 h 1045"/>
                <a:gd name="T42" fmla="*/ 2147483647 w 708"/>
                <a:gd name="T43" fmla="*/ 2147483647 h 1045"/>
                <a:gd name="T44" fmla="*/ 2147483647 w 708"/>
                <a:gd name="T45" fmla="*/ 2147483647 h 1045"/>
                <a:gd name="T46" fmla="*/ 2147483647 w 708"/>
                <a:gd name="T47" fmla="*/ 2147483647 h 1045"/>
                <a:gd name="T48" fmla="*/ 2147483647 w 708"/>
                <a:gd name="T49" fmla="*/ 2147483647 h 1045"/>
                <a:gd name="T50" fmla="*/ 2147483647 w 708"/>
                <a:gd name="T51" fmla="*/ 2147483647 h 1045"/>
                <a:gd name="T52" fmla="*/ 2147483647 w 708"/>
                <a:gd name="T53" fmla="*/ 2147483647 h 1045"/>
                <a:gd name="T54" fmla="*/ 2147483647 w 708"/>
                <a:gd name="T55" fmla="*/ 2147483647 h 1045"/>
                <a:gd name="T56" fmla="*/ 2147483647 w 708"/>
                <a:gd name="T57" fmla="*/ 2147483647 h 1045"/>
                <a:gd name="T58" fmla="*/ 2147483647 w 708"/>
                <a:gd name="T59" fmla="*/ 2147483647 h 1045"/>
                <a:gd name="T60" fmla="*/ 2147483647 w 708"/>
                <a:gd name="T61" fmla="*/ 2147483647 h 1045"/>
                <a:gd name="T62" fmla="*/ 2147483647 w 708"/>
                <a:gd name="T63" fmla="*/ 2147483647 h 1045"/>
                <a:gd name="T64" fmla="*/ 2147483647 w 708"/>
                <a:gd name="T65" fmla="*/ 2147483647 h 1045"/>
                <a:gd name="T66" fmla="*/ 2147483647 w 708"/>
                <a:gd name="T67" fmla="*/ 2147483647 h 1045"/>
                <a:gd name="T68" fmla="*/ 2147483647 w 708"/>
                <a:gd name="T69" fmla="*/ 2147483647 h 1045"/>
                <a:gd name="T70" fmla="*/ 2147483647 w 708"/>
                <a:gd name="T71" fmla="*/ 2147483647 h 1045"/>
                <a:gd name="T72" fmla="*/ 2147483647 w 708"/>
                <a:gd name="T73" fmla="*/ 2147483647 h 1045"/>
                <a:gd name="T74" fmla="*/ 2147483647 w 708"/>
                <a:gd name="T75" fmla="*/ 2147483647 h 1045"/>
                <a:gd name="T76" fmla="*/ 2147483647 w 708"/>
                <a:gd name="T77" fmla="*/ 2147483647 h 1045"/>
                <a:gd name="T78" fmla="*/ 2147483647 w 708"/>
                <a:gd name="T79" fmla="*/ 2147483647 h 1045"/>
                <a:gd name="T80" fmla="*/ 2147483647 w 708"/>
                <a:gd name="T81" fmla="*/ 2147483647 h 1045"/>
                <a:gd name="T82" fmla="*/ 2147483647 w 708"/>
                <a:gd name="T83" fmla="*/ 2147483647 h 1045"/>
                <a:gd name="T84" fmla="*/ 2147483647 w 708"/>
                <a:gd name="T85" fmla="*/ 2147483647 h 1045"/>
                <a:gd name="T86" fmla="*/ 2147483647 w 708"/>
                <a:gd name="T87" fmla="*/ 2147483647 h 1045"/>
                <a:gd name="T88" fmla="*/ 2147483647 w 708"/>
                <a:gd name="T89" fmla="*/ 2147483647 h 1045"/>
                <a:gd name="T90" fmla="*/ 2147483647 w 708"/>
                <a:gd name="T91" fmla="*/ 2147483647 h 1045"/>
                <a:gd name="T92" fmla="*/ 2147483647 w 708"/>
                <a:gd name="T93" fmla="*/ 2147483647 h 10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9" name="Google Shape;947;p6"/>
            <p:cNvSpPr>
              <a:spLocks/>
            </p:cNvSpPr>
            <p:nvPr/>
          </p:nvSpPr>
          <p:spPr bwMode="auto">
            <a:xfrm>
              <a:off x="390907" y="20121"/>
              <a:ext cx="115787" cy="120820"/>
            </a:xfrm>
            <a:custGeom>
              <a:avLst/>
              <a:gdLst>
                <a:gd name="T0" fmla="*/ 2147483647 w 2324"/>
                <a:gd name="T1" fmla="*/ 2147483647 h 2425"/>
                <a:gd name="T2" fmla="*/ 2147483647 w 2324"/>
                <a:gd name="T3" fmla="*/ 2147483647 h 2425"/>
                <a:gd name="T4" fmla="*/ 2147483647 w 2324"/>
                <a:gd name="T5" fmla="*/ 2147483647 h 2425"/>
                <a:gd name="T6" fmla="*/ 2147483647 w 2324"/>
                <a:gd name="T7" fmla="*/ 2147483647 h 2425"/>
                <a:gd name="T8" fmla="*/ 2147483647 w 2324"/>
                <a:gd name="T9" fmla="*/ 2147483647 h 2425"/>
                <a:gd name="T10" fmla="*/ 0 w 2324"/>
                <a:gd name="T11" fmla="*/ 2147483647 h 2425"/>
                <a:gd name="T12" fmla="*/ 2147483647 w 2324"/>
                <a:gd name="T13" fmla="*/ 2147483647 h 2425"/>
                <a:gd name="T14" fmla="*/ 2147483647 w 2324"/>
                <a:gd name="T15" fmla="*/ 2147483647 h 2425"/>
                <a:gd name="T16" fmla="*/ 2147483647 w 2324"/>
                <a:gd name="T17" fmla="*/ 2147483647 h 2425"/>
                <a:gd name="T18" fmla="*/ 2147483647 w 2324"/>
                <a:gd name="T19" fmla="*/ 2147483647 h 2425"/>
                <a:gd name="T20" fmla="*/ 2147483647 w 2324"/>
                <a:gd name="T21" fmla="*/ 2147483647 h 2425"/>
                <a:gd name="T22" fmla="*/ 2147483647 w 2324"/>
                <a:gd name="T23" fmla="*/ 2147483647 h 2425"/>
                <a:gd name="T24" fmla="*/ 2147483647 w 2324"/>
                <a:gd name="T25" fmla="*/ 2147483647 h 2425"/>
                <a:gd name="T26" fmla="*/ 2147483647 w 2324"/>
                <a:gd name="T27" fmla="*/ 2147483647 h 2425"/>
                <a:gd name="T28" fmla="*/ 2147483647 w 2324"/>
                <a:gd name="T29" fmla="*/ 2147483647 h 2425"/>
                <a:gd name="T30" fmla="*/ 2147483647 w 2324"/>
                <a:gd name="T31" fmla="*/ 2147483647 h 2425"/>
                <a:gd name="T32" fmla="*/ 2147483647 w 2324"/>
                <a:gd name="T33" fmla="*/ 2147483647 h 2425"/>
                <a:gd name="T34" fmla="*/ 2147483647 w 2324"/>
                <a:gd name="T35" fmla="*/ 2147483647 h 2425"/>
                <a:gd name="T36" fmla="*/ 2147483647 w 2324"/>
                <a:gd name="T37" fmla="*/ 2147483647 h 2425"/>
                <a:gd name="T38" fmla="*/ 2147483647 w 2324"/>
                <a:gd name="T39" fmla="*/ 2147483647 h 2425"/>
                <a:gd name="T40" fmla="*/ 2147483647 w 2324"/>
                <a:gd name="T41" fmla="*/ 2147483647 h 2425"/>
                <a:gd name="T42" fmla="*/ 2147483647 w 2324"/>
                <a:gd name="T43" fmla="*/ 2147483647 h 2425"/>
                <a:gd name="T44" fmla="*/ 2147483647 w 2324"/>
                <a:gd name="T45" fmla="*/ 2147483647 h 2425"/>
                <a:gd name="T46" fmla="*/ 2147483647 w 2324"/>
                <a:gd name="T47" fmla="*/ 2147483647 h 2425"/>
                <a:gd name="T48" fmla="*/ 2147483647 w 2324"/>
                <a:gd name="T49" fmla="*/ 2147483647 h 2425"/>
                <a:gd name="T50" fmla="*/ 2147483647 w 2324"/>
                <a:gd name="T51" fmla="*/ 2147483647 h 2425"/>
                <a:gd name="T52" fmla="*/ 2147483647 w 2324"/>
                <a:gd name="T53" fmla="*/ 2147483647 h 2425"/>
                <a:gd name="T54" fmla="*/ 2147483647 w 2324"/>
                <a:gd name="T55" fmla="*/ 2147483647 h 2425"/>
                <a:gd name="T56" fmla="*/ 2147483647 w 2324"/>
                <a:gd name="T57" fmla="*/ 2147483647 h 2425"/>
                <a:gd name="T58" fmla="*/ 2147483647 w 2324"/>
                <a:gd name="T59" fmla="*/ 2147483647 h 2425"/>
                <a:gd name="T60" fmla="*/ 2147483647 w 2324"/>
                <a:gd name="T61" fmla="*/ 2147483647 h 2425"/>
                <a:gd name="T62" fmla="*/ 2147483647 w 2324"/>
                <a:gd name="T63" fmla="*/ 2147483647 h 2425"/>
                <a:gd name="T64" fmla="*/ 2147483647 w 2324"/>
                <a:gd name="T65" fmla="*/ 2147483647 h 2425"/>
                <a:gd name="T66" fmla="*/ 2147483647 w 2324"/>
                <a:gd name="T67" fmla="*/ 2147483647 h 2425"/>
                <a:gd name="T68" fmla="*/ 2147483647 w 2324"/>
                <a:gd name="T69" fmla="*/ 2147483647 h 2425"/>
                <a:gd name="T70" fmla="*/ 2147483647 w 2324"/>
                <a:gd name="T71" fmla="*/ 2147483647 h 2425"/>
                <a:gd name="T72" fmla="*/ 2147483647 w 2324"/>
                <a:gd name="T73" fmla="*/ 2147483647 h 2425"/>
                <a:gd name="T74" fmla="*/ 2147483647 w 2324"/>
                <a:gd name="T75" fmla="*/ 2147483647 h 2425"/>
                <a:gd name="T76" fmla="*/ 2147483647 w 2324"/>
                <a:gd name="T77" fmla="*/ 2147483647 h 2425"/>
                <a:gd name="T78" fmla="*/ 2147483647 w 2324"/>
                <a:gd name="T79" fmla="*/ 2147483647 h 2425"/>
                <a:gd name="T80" fmla="*/ 2147483647 w 2324"/>
                <a:gd name="T81" fmla="*/ 2147483647 h 2425"/>
                <a:gd name="T82" fmla="*/ 2147483647 w 2324"/>
                <a:gd name="T83" fmla="*/ 2147483647 h 24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0" name="Google Shape;948;p6"/>
            <p:cNvSpPr>
              <a:spLocks/>
            </p:cNvSpPr>
            <p:nvPr/>
          </p:nvSpPr>
          <p:spPr bwMode="auto">
            <a:xfrm>
              <a:off x="540176" y="-7"/>
              <a:ext cx="8470" cy="1744"/>
            </a:xfrm>
            <a:custGeom>
              <a:avLst/>
              <a:gdLst>
                <a:gd name="T0" fmla="*/ 2147483647 w 170"/>
                <a:gd name="T1" fmla="*/ 2147483647 h 35"/>
                <a:gd name="T2" fmla="*/ 2147483647 w 170"/>
                <a:gd name="T3" fmla="*/ 2147483647 h 35"/>
                <a:gd name="T4" fmla="*/ 2147483647 w 170"/>
                <a:gd name="T5" fmla="*/ 2147483647 h 35"/>
                <a:gd name="T6" fmla="*/ 2147483647 w 170"/>
                <a:gd name="T7" fmla="*/ 2147483647 h 35"/>
                <a:gd name="T8" fmla="*/ 2147483647 w 170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1" name="Google Shape;949;p6"/>
            <p:cNvSpPr>
              <a:spLocks/>
            </p:cNvSpPr>
            <p:nvPr/>
          </p:nvSpPr>
          <p:spPr bwMode="auto">
            <a:xfrm>
              <a:off x="882406" y="130826"/>
              <a:ext cx="124158" cy="134272"/>
            </a:xfrm>
            <a:custGeom>
              <a:avLst/>
              <a:gdLst>
                <a:gd name="T0" fmla="*/ 2147483647 w 2492"/>
                <a:gd name="T1" fmla="*/ 2147483647 h 2695"/>
                <a:gd name="T2" fmla="*/ 2147483647 w 2492"/>
                <a:gd name="T3" fmla="*/ 2147483647 h 2695"/>
                <a:gd name="T4" fmla="*/ 2147483647 w 2492"/>
                <a:gd name="T5" fmla="*/ 2147483647 h 2695"/>
                <a:gd name="T6" fmla="*/ 2147483647 w 2492"/>
                <a:gd name="T7" fmla="*/ 2147483647 h 2695"/>
                <a:gd name="T8" fmla="*/ 2147483647 w 2492"/>
                <a:gd name="T9" fmla="*/ 2147483647 h 2695"/>
                <a:gd name="T10" fmla="*/ 2147483647 w 2492"/>
                <a:gd name="T11" fmla="*/ 2147483647 h 2695"/>
                <a:gd name="T12" fmla="*/ 2147483647 w 2492"/>
                <a:gd name="T13" fmla="*/ 2147483647 h 2695"/>
                <a:gd name="T14" fmla="*/ 2147483647 w 2492"/>
                <a:gd name="T15" fmla="*/ 2147483647 h 2695"/>
                <a:gd name="T16" fmla="*/ 2147483647 w 2492"/>
                <a:gd name="T17" fmla="*/ 2147483647 h 2695"/>
                <a:gd name="T18" fmla="*/ 2147483647 w 2492"/>
                <a:gd name="T19" fmla="*/ 2147483647 h 2695"/>
                <a:gd name="T20" fmla="*/ 2147483647 w 2492"/>
                <a:gd name="T21" fmla="*/ 2147483647 h 2695"/>
                <a:gd name="T22" fmla="*/ 2147483647 w 2492"/>
                <a:gd name="T23" fmla="*/ 2147483647 h 2695"/>
                <a:gd name="T24" fmla="*/ 2147483647 w 2492"/>
                <a:gd name="T25" fmla="*/ 2147483647 h 2695"/>
                <a:gd name="T26" fmla="*/ 2147483647 w 2492"/>
                <a:gd name="T27" fmla="*/ 2147483647 h 2695"/>
                <a:gd name="T28" fmla="*/ 2147483647 w 2492"/>
                <a:gd name="T29" fmla="*/ 2147483647 h 2695"/>
                <a:gd name="T30" fmla="*/ 2147483647 w 2492"/>
                <a:gd name="T31" fmla="*/ 2147483647 h 2695"/>
                <a:gd name="T32" fmla="*/ 2147483647 w 2492"/>
                <a:gd name="T33" fmla="*/ 2147483647 h 2695"/>
                <a:gd name="T34" fmla="*/ 2147483647 w 2492"/>
                <a:gd name="T35" fmla="*/ 2147483647 h 2695"/>
                <a:gd name="T36" fmla="*/ 2147483647 w 2492"/>
                <a:gd name="T37" fmla="*/ 2147483647 h 2695"/>
                <a:gd name="T38" fmla="*/ 2147483647 w 2492"/>
                <a:gd name="T39" fmla="*/ 2147483647 h 2695"/>
                <a:gd name="T40" fmla="*/ 2147483647 w 2492"/>
                <a:gd name="T41" fmla="*/ 2147483647 h 2695"/>
                <a:gd name="T42" fmla="*/ 2147483647 w 2492"/>
                <a:gd name="T43" fmla="*/ 2147483647 h 2695"/>
                <a:gd name="T44" fmla="*/ 2147483647 w 2492"/>
                <a:gd name="T45" fmla="*/ 2147483647 h 2695"/>
                <a:gd name="T46" fmla="*/ 2147483647 w 2492"/>
                <a:gd name="T47" fmla="*/ 2147483647 h 2695"/>
                <a:gd name="T48" fmla="*/ 0 w 2492"/>
                <a:gd name="T49" fmla="*/ 2147483647 h 2695"/>
                <a:gd name="T50" fmla="*/ 0 w 2492"/>
                <a:gd name="T51" fmla="*/ 2147483647 h 2695"/>
                <a:gd name="T52" fmla="*/ 2147483647 w 2492"/>
                <a:gd name="T53" fmla="*/ 2147483647 h 2695"/>
                <a:gd name="T54" fmla="*/ 2147483647 w 2492"/>
                <a:gd name="T55" fmla="*/ 2147483647 h 2695"/>
                <a:gd name="T56" fmla="*/ 2147483647 w 2492"/>
                <a:gd name="T57" fmla="*/ 2147483647 h 2695"/>
                <a:gd name="T58" fmla="*/ 2147483647 w 2492"/>
                <a:gd name="T59" fmla="*/ 2147483647 h 2695"/>
                <a:gd name="T60" fmla="*/ 2147483647 w 2492"/>
                <a:gd name="T61" fmla="*/ 2147483647 h 2695"/>
                <a:gd name="T62" fmla="*/ 2147483647 w 2492"/>
                <a:gd name="T63" fmla="*/ 2147483647 h 2695"/>
                <a:gd name="T64" fmla="*/ 2147483647 w 2492"/>
                <a:gd name="T65" fmla="*/ 2147483647 h 2695"/>
                <a:gd name="T66" fmla="*/ 2147483647 w 2492"/>
                <a:gd name="T67" fmla="*/ 2147483647 h 2695"/>
                <a:gd name="T68" fmla="*/ 2147483647 w 2492"/>
                <a:gd name="T69" fmla="*/ 2147483647 h 2695"/>
                <a:gd name="T70" fmla="*/ 2147483647 w 2492"/>
                <a:gd name="T71" fmla="*/ 2147483647 h 2695"/>
                <a:gd name="T72" fmla="*/ 2147483647 w 2492"/>
                <a:gd name="T73" fmla="*/ 2147483647 h 2695"/>
                <a:gd name="T74" fmla="*/ 2147483647 w 2492"/>
                <a:gd name="T75" fmla="*/ 2147483647 h 2695"/>
                <a:gd name="T76" fmla="*/ 2147483647 w 2492"/>
                <a:gd name="T77" fmla="*/ 2147483647 h 2695"/>
                <a:gd name="T78" fmla="*/ 2147483647 w 2492"/>
                <a:gd name="T79" fmla="*/ 2147483647 h 2695"/>
                <a:gd name="T80" fmla="*/ 2147483647 w 2492"/>
                <a:gd name="T81" fmla="*/ 2147483647 h 2695"/>
                <a:gd name="T82" fmla="*/ 2147483647 w 2492"/>
                <a:gd name="T83" fmla="*/ 2147483647 h 2695"/>
                <a:gd name="T84" fmla="*/ 2147483647 w 2492"/>
                <a:gd name="T85" fmla="*/ 2147483647 h 2695"/>
                <a:gd name="T86" fmla="*/ 2147483647 w 2492"/>
                <a:gd name="T87" fmla="*/ 2147483647 h 2695"/>
                <a:gd name="T88" fmla="*/ 2147483647 w 2492"/>
                <a:gd name="T89" fmla="*/ 2147483647 h 2695"/>
                <a:gd name="T90" fmla="*/ 2147483647 w 2492"/>
                <a:gd name="T91" fmla="*/ 2147483647 h 2695"/>
                <a:gd name="T92" fmla="*/ 2147483647 w 2492"/>
                <a:gd name="T93" fmla="*/ 2147483647 h 2695"/>
                <a:gd name="T94" fmla="*/ 2147483647 w 2492"/>
                <a:gd name="T95" fmla="*/ 2147483647 h 2695"/>
                <a:gd name="T96" fmla="*/ 2147483647 w 2492"/>
                <a:gd name="T97" fmla="*/ 2147483647 h 2695"/>
                <a:gd name="T98" fmla="*/ 2147483647 w 2492"/>
                <a:gd name="T99" fmla="*/ 2147483647 h 2695"/>
                <a:gd name="T100" fmla="*/ 2147483647 w 2492"/>
                <a:gd name="T101" fmla="*/ 2147483647 h 2695"/>
                <a:gd name="T102" fmla="*/ 2147483647 w 2492"/>
                <a:gd name="T103" fmla="*/ 2147483647 h 26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2" name="Google Shape;950;p6"/>
            <p:cNvSpPr>
              <a:spLocks/>
            </p:cNvSpPr>
            <p:nvPr/>
          </p:nvSpPr>
          <p:spPr bwMode="auto">
            <a:xfrm>
              <a:off x="885744" y="276757"/>
              <a:ext cx="13452" cy="115837"/>
            </a:xfrm>
            <a:custGeom>
              <a:avLst/>
              <a:gdLst>
                <a:gd name="T0" fmla="*/ 2147483647 w 270"/>
                <a:gd name="T1" fmla="*/ 2147483647 h 2325"/>
                <a:gd name="T2" fmla="*/ 2147483647 w 270"/>
                <a:gd name="T3" fmla="*/ 2147483647 h 2325"/>
                <a:gd name="T4" fmla="*/ 0 w 270"/>
                <a:gd name="T5" fmla="*/ 2147483647 h 2325"/>
                <a:gd name="T6" fmla="*/ 0 w 270"/>
                <a:gd name="T7" fmla="*/ 2147483647 h 2325"/>
                <a:gd name="T8" fmla="*/ 2147483647 w 270"/>
                <a:gd name="T9" fmla="*/ 2147483647 h 2325"/>
                <a:gd name="T10" fmla="*/ 0 w 270"/>
                <a:gd name="T11" fmla="*/ 2147483647 h 2325"/>
                <a:gd name="T12" fmla="*/ 0 w 270"/>
                <a:gd name="T13" fmla="*/ 2147483647 h 2325"/>
                <a:gd name="T14" fmla="*/ 2147483647 w 270"/>
                <a:gd name="T15" fmla="*/ 2147483647 h 2325"/>
                <a:gd name="T16" fmla="*/ 2147483647 w 270"/>
                <a:gd name="T17" fmla="*/ 2147483647 h 2325"/>
                <a:gd name="T18" fmla="*/ 2147483647 w 270"/>
                <a:gd name="T19" fmla="*/ 2147483647 h 2325"/>
                <a:gd name="T20" fmla="*/ 2147483647 w 270"/>
                <a:gd name="T21" fmla="*/ 2147483647 h 2325"/>
                <a:gd name="T22" fmla="*/ 2147483647 w 270"/>
                <a:gd name="T23" fmla="*/ 2147483647 h 2325"/>
                <a:gd name="T24" fmla="*/ 2147483647 w 270"/>
                <a:gd name="T25" fmla="*/ 2147483647 h 2325"/>
                <a:gd name="T26" fmla="*/ 2147483647 w 270"/>
                <a:gd name="T27" fmla="*/ 2147483647 h 2325"/>
                <a:gd name="T28" fmla="*/ 2147483647 w 270"/>
                <a:gd name="T29" fmla="*/ 2147483647 h 2325"/>
                <a:gd name="T30" fmla="*/ 2147483647 w 270"/>
                <a:gd name="T31" fmla="*/ 2147483647 h 2325"/>
                <a:gd name="T32" fmla="*/ 2147483647 w 270"/>
                <a:gd name="T33" fmla="*/ 2147483647 h 2325"/>
                <a:gd name="T34" fmla="*/ 2147483647 w 270"/>
                <a:gd name="T35" fmla="*/ 2147483647 h 2325"/>
                <a:gd name="T36" fmla="*/ 2147483647 w 270"/>
                <a:gd name="T37" fmla="*/ 2147483647 h 23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3" name="Google Shape;951;p6"/>
            <p:cNvSpPr>
              <a:spLocks/>
            </p:cNvSpPr>
            <p:nvPr/>
          </p:nvSpPr>
          <p:spPr bwMode="auto">
            <a:xfrm>
              <a:off x="934371" y="181147"/>
              <a:ext cx="30242" cy="35274"/>
            </a:xfrm>
            <a:custGeom>
              <a:avLst/>
              <a:gdLst>
                <a:gd name="T0" fmla="*/ 2147483647 w 607"/>
                <a:gd name="T1" fmla="*/ 2147483647 h 708"/>
                <a:gd name="T2" fmla="*/ 2147483647 w 607"/>
                <a:gd name="T3" fmla="*/ 2147483647 h 708"/>
                <a:gd name="T4" fmla="*/ 2147483647 w 607"/>
                <a:gd name="T5" fmla="*/ 2147483647 h 708"/>
                <a:gd name="T6" fmla="*/ 2147483647 w 607"/>
                <a:gd name="T7" fmla="*/ 2147483647 h 708"/>
                <a:gd name="T8" fmla="*/ 2147483647 w 607"/>
                <a:gd name="T9" fmla="*/ 2147483647 h 708"/>
                <a:gd name="T10" fmla="*/ 2147483647 w 607"/>
                <a:gd name="T11" fmla="*/ 2147483647 h 708"/>
                <a:gd name="T12" fmla="*/ 2147483647 w 607"/>
                <a:gd name="T13" fmla="*/ 2147483647 h 708"/>
                <a:gd name="T14" fmla="*/ 2147483647 w 607"/>
                <a:gd name="T15" fmla="*/ 2147483647 h 708"/>
                <a:gd name="T16" fmla="*/ 2147483647 w 607"/>
                <a:gd name="T17" fmla="*/ 2147483647 h 708"/>
                <a:gd name="T18" fmla="*/ 2147483647 w 607"/>
                <a:gd name="T19" fmla="*/ 2147483647 h 708"/>
                <a:gd name="T20" fmla="*/ 2147483647 w 607"/>
                <a:gd name="T21" fmla="*/ 2147483647 h 708"/>
                <a:gd name="T22" fmla="*/ 2147483647 w 607"/>
                <a:gd name="T23" fmla="*/ 2147483647 h 708"/>
                <a:gd name="T24" fmla="*/ 2147483647 w 607"/>
                <a:gd name="T25" fmla="*/ 2147483647 h 708"/>
                <a:gd name="T26" fmla="*/ 2147483647 w 607"/>
                <a:gd name="T27" fmla="*/ 2147483647 h 708"/>
                <a:gd name="T28" fmla="*/ 2147483647 w 607"/>
                <a:gd name="T29" fmla="*/ 2147483647 h 708"/>
                <a:gd name="T30" fmla="*/ 2147483647 w 607"/>
                <a:gd name="T31" fmla="*/ 2147483647 h 708"/>
                <a:gd name="T32" fmla="*/ 2147483647 w 607"/>
                <a:gd name="T33" fmla="*/ 2147483647 h 708"/>
                <a:gd name="T34" fmla="*/ 2147483647 w 607"/>
                <a:gd name="T35" fmla="*/ 2147483647 h 708"/>
                <a:gd name="T36" fmla="*/ 2147483647 w 607"/>
                <a:gd name="T37" fmla="*/ 2147483647 h 708"/>
                <a:gd name="T38" fmla="*/ 2147483647 w 607"/>
                <a:gd name="T39" fmla="*/ 2147483647 h 708"/>
                <a:gd name="T40" fmla="*/ 2147483647 w 607"/>
                <a:gd name="T41" fmla="*/ 2147483647 h 708"/>
                <a:gd name="T42" fmla="*/ 2147483647 w 607"/>
                <a:gd name="T43" fmla="*/ 2147483647 h 7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4" name="Google Shape;952;p6"/>
            <p:cNvSpPr>
              <a:spLocks/>
            </p:cNvSpPr>
            <p:nvPr/>
          </p:nvSpPr>
          <p:spPr bwMode="auto">
            <a:xfrm>
              <a:off x="941097" y="-7"/>
              <a:ext cx="127546" cy="117481"/>
            </a:xfrm>
            <a:custGeom>
              <a:avLst/>
              <a:gdLst>
                <a:gd name="T0" fmla="*/ 2147483647 w 2560"/>
                <a:gd name="T1" fmla="*/ 2147483647 h 2358"/>
                <a:gd name="T2" fmla="*/ 2147483647 w 2560"/>
                <a:gd name="T3" fmla="*/ 2147483647 h 2358"/>
                <a:gd name="T4" fmla="*/ 2147483647 w 2560"/>
                <a:gd name="T5" fmla="*/ 2147483647 h 2358"/>
                <a:gd name="T6" fmla="*/ 2147483647 w 2560"/>
                <a:gd name="T7" fmla="*/ 2147483647 h 2358"/>
                <a:gd name="T8" fmla="*/ 2147483647 w 2560"/>
                <a:gd name="T9" fmla="*/ 2147483647 h 2358"/>
                <a:gd name="T10" fmla="*/ 2147483647 w 2560"/>
                <a:gd name="T11" fmla="*/ 2147483647 h 2358"/>
                <a:gd name="T12" fmla="*/ 2147483647 w 2560"/>
                <a:gd name="T13" fmla="*/ 2147483647 h 2358"/>
                <a:gd name="T14" fmla="*/ 2147483647 w 2560"/>
                <a:gd name="T15" fmla="*/ 2147483647 h 2358"/>
                <a:gd name="T16" fmla="*/ 2147483647 w 2560"/>
                <a:gd name="T17" fmla="*/ 2147483647 h 2358"/>
                <a:gd name="T18" fmla="*/ 2147483647 w 2560"/>
                <a:gd name="T19" fmla="*/ 2147483647 h 2358"/>
                <a:gd name="T20" fmla="*/ 2147483647 w 2560"/>
                <a:gd name="T21" fmla="*/ 2147483647 h 2358"/>
                <a:gd name="T22" fmla="*/ 2147483647 w 2560"/>
                <a:gd name="T23" fmla="*/ 2147483647 h 2358"/>
                <a:gd name="T24" fmla="*/ 2147483647 w 2560"/>
                <a:gd name="T25" fmla="*/ 2147483647 h 2358"/>
                <a:gd name="T26" fmla="*/ 2147483647 w 2560"/>
                <a:gd name="T27" fmla="*/ 2147483647 h 2358"/>
                <a:gd name="T28" fmla="*/ 2147483647 w 2560"/>
                <a:gd name="T29" fmla="*/ 2147483647 h 2358"/>
                <a:gd name="T30" fmla="*/ 2147483647 w 2560"/>
                <a:gd name="T31" fmla="*/ 2147483647 h 2358"/>
                <a:gd name="T32" fmla="*/ 2147483647 w 2560"/>
                <a:gd name="T33" fmla="*/ 2147483647 h 2358"/>
                <a:gd name="T34" fmla="*/ 2147483647 w 2560"/>
                <a:gd name="T35" fmla="*/ 2147483647 h 2358"/>
                <a:gd name="T36" fmla="*/ 2147483647 w 2560"/>
                <a:gd name="T37" fmla="*/ 2147483647 h 2358"/>
                <a:gd name="T38" fmla="*/ 2147483647 w 2560"/>
                <a:gd name="T39" fmla="*/ 2147483647 h 2358"/>
                <a:gd name="T40" fmla="*/ 2147483647 w 2560"/>
                <a:gd name="T41" fmla="*/ 2147483647 h 2358"/>
                <a:gd name="T42" fmla="*/ 2147483647 w 2560"/>
                <a:gd name="T43" fmla="*/ 2147483647 h 2358"/>
                <a:gd name="T44" fmla="*/ 2147483647 w 2560"/>
                <a:gd name="T45" fmla="*/ 2147483647 h 2358"/>
                <a:gd name="T46" fmla="*/ 2147483647 w 2560"/>
                <a:gd name="T47" fmla="*/ 2147483647 h 2358"/>
                <a:gd name="T48" fmla="*/ 2147483647 w 2560"/>
                <a:gd name="T49" fmla="*/ 2147483647 h 2358"/>
                <a:gd name="T50" fmla="*/ 2147483647 w 2560"/>
                <a:gd name="T51" fmla="*/ 2147483647 h 2358"/>
                <a:gd name="T52" fmla="*/ 2147483647 w 2560"/>
                <a:gd name="T53" fmla="*/ 2147483647 h 2358"/>
                <a:gd name="T54" fmla="*/ 0 w 2560"/>
                <a:gd name="T55" fmla="*/ 2147483647 h 2358"/>
                <a:gd name="T56" fmla="*/ 2147483647 w 2560"/>
                <a:gd name="T57" fmla="*/ 2147483647 h 2358"/>
                <a:gd name="T58" fmla="*/ 2147483647 w 2560"/>
                <a:gd name="T59" fmla="*/ 2147483647 h 2358"/>
                <a:gd name="T60" fmla="*/ 2147483647 w 2560"/>
                <a:gd name="T61" fmla="*/ 2147483647 h 2358"/>
                <a:gd name="T62" fmla="*/ 2147483647 w 2560"/>
                <a:gd name="T63" fmla="*/ 2147483647 h 2358"/>
                <a:gd name="T64" fmla="*/ 2147483647 w 2560"/>
                <a:gd name="T65" fmla="*/ 2147483647 h 2358"/>
                <a:gd name="T66" fmla="*/ 2147483647 w 2560"/>
                <a:gd name="T67" fmla="*/ 2147483647 h 2358"/>
                <a:gd name="T68" fmla="*/ 2147483647 w 2560"/>
                <a:gd name="T69" fmla="*/ 2147483647 h 2358"/>
                <a:gd name="T70" fmla="*/ 2147483647 w 2560"/>
                <a:gd name="T71" fmla="*/ 2147483647 h 2358"/>
                <a:gd name="T72" fmla="*/ 2147483647 w 2560"/>
                <a:gd name="T73" fmla="*/ 2147483647 h 2358"/>
                <a:gd name="T74" fmla="*/ 2147483647 w 2560"/>
                <a:gd name="T75" fmla="*/ 2147483647 h 2358"/>
                <a:gd name="T76" fmla="*/ 2147483647 w 2560"/>
                <a:gd name="T77" fmla="*/ 2147483647 h 2358"/>
                <a:gd name="T78" fmla="*/ 2147483647 w 2560"/>
                <a:gd name="T79" fmla="*/ 2147483647 h 2358"/>
                <a:gd name="T80" fmla="*/ 2147483647 w 2560"/>
                <a:gd name="T81" fmla="*/ 2147483647 h 2358"/>
                <a:gd name="T82" fmla="*/ 2147483647 w 2560"/>
                <a:gd name="T83" fmla="*/ 2147483647 h 2358"/>
                <a:gd name="T84" fmla="*/ 2147483647 w 2560"/>
                <a:gd name="T85" fmla="*/ 2147483647 h 2358"/>
                <a:gd name="T86" fmla="*/ 2147483647 w 2560"/>
                <a:gd name="T87" fmla="*/ 2147483647 h 2358"/>
                <a:gd name="T88" fmla="*/ 2147483647 w 2560"/>
                <a:gd name="T89" fmla="*/ 2147483647 h 2358"/>
                <a:gd name="T90" fmla="*/ 2147483647 w 2560"/>
                <a:gd name="T91" fmla="*/ 2147483647 h 2358"/>
                <a:gd name="T92" fmla="*/ 2147483647 w 2560"/>
                <a:gd name="T93" fmla="*/ 2147483647 h 2358"/>
                <a:gd name="T94" fmla="*/ 2147483647 w 2560"/>
                <a:gd name="T95" fmla="*/ 2147483647 h 2358"/>
                <a:gd name="T96" fmla="*/ 2147483647 w 2560"/>
                <a:gd name="T97" fmla="*/ 2147483647 h 2358"/>
                <a:gd name="T98" fmla="*/ 2147483647 w 2560"/>
                <a:gd name="T99" fmla="*/ 2147483647 h 2358"/>
                <a:gd name="T100" fmla="*/ 2147483647 w 2560"/>
                <a:gd name="T101" fmla="*/ 2147483647 h 2358"/>
                <a:gd name="T102" fmla="*/ 2147483647 w 2560"/>
                <a:gd name="T103" fmla="*/ 2147483647 h 23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5" name="Google Shape;953;p6"/>
            <p:cNvSpPr>
              <a:spLocks/>
            </p:cNvSpPr>
            <p:nvPr/>
          </p:nvSpPr>
          <p:spPr bwMode="auto">
            <a:xfrm>
              <a:off x="1412468" y="48669"/>
              <a:ext cx="30242" cy="35274"/>
            </a:xfrm>
            <a:custGeom>
              <a:avLst/>
              <a:gdLst>
                <a:gd name="T0" fmla="*/ 2147483647 w 607"/>
                <a:gd name="T1" fmla="*/ 2147483647 h 708"/>
                <a:gd name="T2" fmla="*/ 2147483647 w 607"/>
                <a:gd name="T3" fmla="*/ 2147483647 h 708"/>
                <a:gd name="T4" fmla="*/ 2147483647 w 607"/>
                <a:gd name="T5" fmla="*/ 2147483647 h 708"/>
                <a:gd name="T6" fmla="*/ 2147483647 w 607"/>
                <a:gd name="T7" fmla="*/ 2147483647 h 708"/>
                <a:gd name="T8" fmla="*/ 2147483647 w 607"/>
                <a:gd name="T9" fmla="*/ 2147483647 h 708"/>
                <a:gd name="T10" fmla="*/ 2147483647 w 607"/>
                <a:gd name="T11" fmla="*/ 2147483647 h 708"/>
                <a:gd name="T12" fmla="*/ 2147483647 w 607"/>
                <a:gd name="T13" fmla="*/ 2147483647 h 708"/>
                <a:gd name="T14" fmla="*/ 2147483647 w 607"/>
                <a:gd name="T15" fmla="*/ 2147483647 h 708"/>
                <a:gd name="T16" fmla="*/ 2147483647 w 607"/>
                <a:gd name="T17" fmla="*/ 2147483647 h 708"/>
                <a:gd name="T18" fmla="*/ 2147483647 w 607"/>
                <a:gd name="T19" fmla="*/ 0 h 708"/>
                <a:gd name="T20" fmla="*/ 2147483647 w 607"/>
                <a:gd name="T21" fmla="*/ 2147483647 h 708"/>
                <a:gd name="T22" fmla="*/ 2147483647 w 607"/>
                <a:gd name="T23" fmla="*/ 2147483647 h 708"/>
                <a:gd name="T24" fmla="*/ 2147483647 w 607"/>
                <a:gd name="T25" fmla="*/ 2147483647 h 708"/>
                <a:gd name="T26" fmla="*/ 2147483647 w 607"/>
                <a:gd name="T27" fmla="*/ 2147483647 h 708"/>
                <a:gd name="T28" fmla="*/ 2147483647 w 607"/>
                <a:gd name="T29" fmla="*/ 2147483647 h 708"/>
                <a:gd name="T30" fmla="*/ 2147483647 w 607"/>
                <a:gd name="T31" fmla="*/ 2147483647 h 708"/>
                <a:gd name="T32" fmla="*/ 2147483647 w 607"/>
                <a:gd name="T33" fmla="*/ 2147483647 h 708"/>
                <a:gd name="T34" fmla="*/ 2147483647 w 607"/>
                <a:gd name="T35" fmla="*/ 2147483647 h 708"/>
                <a:gd name="T36" fmla="*/ 0 w 607"/>
                <a:gd name="T37" fmla="*/ 2147483647 h 708"/>
                <a:gd name="T38" fmla="*/ 0 w 607"/>
                <a:gd name="T39" fmla="*/ 2147483647 h 708"/>
                <a:gd name="T40" fmla="*/ 2147483647 w 607"/>
                <a:gd name="T41" fmla="*/ 2147483647 h 708"/>
                <a:gd name="T42" fmla="*/ 2147483647 w 607"/>
                <a:gd name="T43" fmla="*/ 2147483647 h 708"/>
                <a:gd name="T44" fmla="*/ 2147483647 w 607"/>
                <a:gd name="T45" fmla="*/ 2147483647 h 708"/>
                <a:gd name="T46" fmla="*/ 2147483647 w 607"/>
                <a:gd name="T47" fmla="*/ 2147483647 h 708"/>
                <a:gd name="T48" fmla="*/ 2147483647 w 607"/>
                <a:gd name="T49" fmla="*/ 2147483647 h 708"/>
                <a:gd name="T50" fmla="*/ 2147483647 w 607"/>
                <a:gd name="T51" fmla="*/ 2147483647 h 708"/>
                <a:gd name="T52" fmla="*/ 2147483647 w 607"/>
                <a:gd name="T53" fmla="*/ 2147483647 h 708"/>
                <a:gd name="T54" fmla="*/ 2147483647 w 607"/>
                <a:gd name="T55" fmla="*/ 2147483647 h 708"/>
                <a:gd name="T56" fmla="*/ 2147483647 w 607"/>
                <a:gd name="T57" fmla="*/ 2147483647 h 708"/>
                <a:gd name="T58" fmla="*/ 2147483647 w 607"/>
                <a:gd name="T59" fmla="*/ 0 h 708"/>
                <a:gd name="T60" fmla="*/ 2147483647 w 607"/>
                <a:gd name="T61" fmla="*/ 0 h 70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lnTo>
                    <a:pt x="371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6" name="Google Shape;954;p6"/>
            <p:cNvSpPr>
              <a:spLocks/>
            </p:cNvSpPr>
            <p:nvPr/>
          </p:nvSpPr>
          <p:spPr bwMode="auto">
            <a:xfrm>
              <a:off x="654269" y="189567"/>
              <a:ext cx="28548" cy="41951"/>
            </a:xfrm>
            <a:custGeom>
              <a:avLst/>
              <a:gdLst>
                <a:gd name="T0" fmla="*/ 2147483647 w 573"/>
                <a:gd name="T1" fmla="*/ 2147483647 h 842"/>
                <a:gd name="T2" fmla="*/ 2147483647 w 573"/>
                <a:gd name="T3" fmla="*/ 2147483647 h 842"/>
                <a:gd name="T4" fmla="*/ 2147483647 w 573"/>
                <a:gd name="T5" fmla="*/ 2147483647 h 842"/>
                <a:gd name="T6" fmla="*/ 2147483647 w 573"/>
                <a:gd name="T7" fmla="*/ 2147483647 h 842"/>
                <a:gd name="T8" fmla="*/ 2147483647 w 573"/>
                <a:gd name="T9" fmla="*/ 2147483647 h 842"/>
                <a:gd name="T10" fmla="*/ 2147483647 w 573"/>
                <a:gd name="T11" fmla="*/ 2147483647 h 842"/>
                <a:gd name="T12" fmla="*/ 2147483647 w 573"/>
                <a:gd name="T13" fmla="*/ 2147483647 h 842"/>
                <a:gd name="T14" fmla="*/ 2147483647 w 573"/>
                <a:gd name="T15" fmla="*/ 2147483647 h 842"/>
                <a:gd name="T16" fmla="*/ 2147483647 w 573"/>
                <a:gd name="T17" fmla="*/ 2147483647 h 842"/>
                <a:gd name="T18" fmla="*/ 2147483647 w 573"/>
                <a:gd name="T19" fmla="*/ 2147483647 h 842"/>
                <a:gd name="T20" fmla="*/ 2147483647 w 573"/>
                <a:gd name="T21" fmla="*/ 2147483647 h 842"/>
                <a:gd name="T22" fmla="*/ 2147483647 w 573"/>
                <a:gd name="T23" fmla="*/ 0 h 842"/>
                <a:gd name="T24" fmla="*/ 2147483647 w 573"/>
                <a:gd name="T25" fmla="*/ 2147483647 h 842"/>
                <a:gd name="T26" fmla="*/ 2147483647 w 573"/>
                <a:gd name="T27" fmla="*/ 2147483647 h 842"/>
                <a:gd name="T28" fmla="*/ 2147483647 w 573"/>
                <a:gd name="T29" fmla="*/ 2147483647 h 842"/>
                <a:gd name="T30" fmla="*/ 2147483647 w 573"/>
                <a:gd name="T31" fmla="*/ 2147483647 h 842"/>
                <a:gd name="T32" fmla="*/ 2147483647 w 573"/>
                <a:gd name="T33" fmla="*/ 2147483647 h 842"/>
                <a:gd name="T34" fmla="*/ 0 w 573"/>
                <a:gd name="T35" fmla="*/ 2147483647 h 842"/>
                <a:gd name="T36" fmla="*/ 0 w 573"/>
                <a:gd name="T37" fmla="*/ 2147483647 h 842"/>
                <a:gd name="T38" fmla="*/ 2147483647 w 573"/>
                <a:gd name="T39" fmla="*/ 2147483647 h 842"/>
                <a:gd name="T40" fmla="*/ 2147483647 w 573"/>
                <a:gd name="T41" fmla="*/ 2147483647 h 842"/>
                <a:gd name="T42" fmla="*/ 2147483647 w 573"/>
                <a:gd name="T43" fmla="*/ 2147483647 h 842"/>
                <a:gd name="T44" fmla="*/ 2147483647 w 573"/>
                <a:gd name="T45" fmla="*/ 2147483647 h 842"/>
                <a:gd name="T46" fmla="*/ 2147483647 w 573"/>
                <a:gd name="T47" fmla="*/ 2147483647 h 842"/>
                <a:gd name="T48" fmla="*/ 2147483647 w 573"/>
                <a:gd name="T49" fmla="*/ 2147483647 h 842"/>
                <a:gd name="T50" fmla="*/ 2147483647 w 573"/>
                <a:gd name="T51" fmla="*/ 2147483647 h 842"/>
                <a:gd name="T52" fmla="*/ 2147483647 w 573"/>
                <a:gd name="T53" fmla="*/ 2147483647 h 842"/>
                <a:gd name="T54" fmla="*/ 2147483647 w 573"/>
                <a:gd name="T55" fmla="*/ 2147483647 h 842"/>
                <a:gd name="T56" fmla="*/ 2147483647 w 573"/>
                <a:gd name="T57" fmla="*/ 2147483647 h 842"/>
                <a:gd name="T58" fmla="*/ 2147483647 w 573"/>
                <a:gd name="T59" fmla="*/ 2147483647 h 842"/>
                <a:gd name="T60" fmla="*/ 2147483647 w 573"/>
                <a:gd name="T61" fmla="*/ 2147483647 h 842"/>
                <a:gd name="T62" fmla="*/ 2147483647 w 573"/>
                <a:gd name="T63" fmla="*/ 2147483647 h 842"/>
                <a:gd name="T64" fmla="*/ 2147483647 w 573"/>
                <a:gd name="T65" fmla="*/ 2147483647 h 842"/>
                <a:gd name="T66" fmla="*/ 2147483647 w 573"/>
                <a:gd name="T67" fmla="*/ 2147483647 h 842"/>
                <a:gd name="T68" fmla="*/ 2147483647 w 573"/>
                <a:gd name="T69" fmla="*/ 2147483647 h 842"/>
                <a:gd name="T70" fmla="*/ 2147483647 w 573"/>
                <a:gd name="T71" fmla="*/ 2147483647 h 842"/>
                <a:gd name="T72" fmla="*/ 2147483647 w 573"/>
                <a:gd name="T73" fmla="*/ 2147483647 h 842"/>
                <a:gd name="T74" fmla="*/ 2147483647 w 573"/>
                <a:gd name="T75" fmla="*/ 2147483647 h 842"/>
                <a:gd name="T76" fmla="*/ 2147483647 w 573"/>
                <a:gd name="T77" fmla="*/ 2147483647 h 842"/>
                <a:gd name="T78" fmla="*/ 2147483647 w 573"/>
                <a:gd name="T79" fmla="*/ 2147483647 h 842"/>
                <a:gd name="T80" fmla="*/ 2147483647 w 573"/>
                <a:gd name="T81" fmla="*/ 0 h 8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lnTo>
                    <a:pt x="371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7" name="Google Shape;955;p6"/>
            <p:cNvSpPr>
              <a:spLocks/>
            </p:cNvSpPr>
            <p:nvPr/>
          </p:nvSpPr>
          <p:spPr bwMode="auto">
            <a:xfrm>
              <a:off x="610625" y="147617"/>
              <a:ext cx="117481" cy="119126"/>
            </a:xfrm>
            <a:custGeom>
              <a:avLst/>
              <a:gdLst>
                <a:gd name="T0" fmla="*/ 2147483647 w 2358"/>
                <a:gd name="T1" fmla="*/ 2147483647 h 2391"/>
                <a:gd name="T2" fmla="*/ 2147483647 w 2358"/>
                <a:gd name="T3" fmla="*/ 2147483647 h 2391"/>
                <a:gd name="T4" fmla="*/ 2147483647 w 2358"/>
                <a:gd name="T5" fmla="*/ 2147483647 h 2391"/>
                <a:gd name="T6" fmla="*/ 2147483647 w 2358"/>
                <a:gd name="T7" fmla="*/ 2147483647 h 2391"/>
                <a:gd name="T8" fmla="*/ 2147483647 w 2358"/>
                <a:gd name="T9" fmla="*/ 2147483647 h 2391"/>
                <a:gd name="T10" fmla="*/ 2147483647 w 2358"/>
                <a:gd name="T11" fmla="*/ 2147483647 h 2391"/>
                <a:gd name="T12" fmla="*/ 2147483647 w 2358"/>
                <a:gd name="T13" fmla="*/ 2147483647 h 2391"/>
                <a:gd name="T14" fmla="*/ 2147483647 w 2358"/>
                <a:gd name="T15" fmla="*/ 2147483647 h 2391"/>
                <a:gd name="T16" fmla="*/ 2147483647 w 2358"/>
                <a:gd name="T17" fmla="*/ 2147483647 h 2391"/>
                <a:gd name="T18" fmla="*/ 2147483647 w 2358"/>
                <a:gd name="T19" fmla="*/ 2147483647 h 2391"/>
                <a:gd name="T20" fmla="*/ 2147483647 w 2358"/>
                <a:gd name="T21" fmla="*/ 2147483647 h 2391"/>
                <a:gd name="T22" fmla="*/ 2147483647 w 2358"/>
                <a:gd name="T23" fmla="*/ 2147483647 h 2391"/>
                <a:gd name="T24" fmla="*/ 2147483647 w 2358"/>
                <a:gd name="T25" fmla="*/ 2147483647 h 2391"/>
                <a:gd name="T26" fmla="*/ 2147483647 w 2358"/>
                <a:gd name="T27" fmla="*/ 2147483647 h 2391"/>
                <a:gd name="T28" fmla="*/ 2147483647 w 2358"/>
                <a:gd name="T29" fmla="*/ 2147483647 h 2391"/>
                <a:gd name="T30" fmla="*/ 2147483647 w 2358"/>
                <a:gd name="T31" fmla="*/ 2147483647 h 2391"/>
                <a:gd name="T32" fmla="*/ 2147483647 w 2358"/>
                <a:gd name="T33" fmla="*/ 2147483647 h 2391"/>
                <a:gd name="T34" fmla="*/ 2147483647 w 2358"/>
                <a:gd name="T35" fmla="*/ 2147483647 h 2391"/>
                <a:gd name="T36" fmla="*/ 2147483647 w 2358"/>
                <a:gd name="T37" fmla="*/ 2147483647 h 2391"/>
                <a:gd name="T38" fmla="*/ 2147483647 w 2358"/>
                <a:gd name="T39" fmla="*/ 2147483647 h 2391"/>
                <a:gd name="T40" fmla="*/ 2147483647 w 2358"/>
                <a:gd name="T41" fmla="*/ 2147483647 h 2391"/>
                <a:gd name="T42" fmla="*/ 2147483647 w 2358"/>
                <a:gd name="T43" fmla="*/ 2147483647 h 2391"/>
                <a:gd name="T44" fmla="*/ 2147483647 w 2358"/>
                <a:gd name="T45" fmla="*/ 2147483647 h 2391"/>
                <a:gd name="T46" fmla="*/ 2147483647 w 2358"/>
                <a:gd name="T47" fmla="*/ 2147483647 h 2391"/>
                <a:gd name="T48" fmla="*/ 2147483647 w 2358"/>
                <a:gd name="T49" fmla="*/ 2147483647 h 2391"/>
                <a:gd name="T50" fmla="*/ 2147483647 w 2358"/>
                <a:gd name="T51" fmla="*/ 2147483647 h 2391"/>
                <a:gd name="T52" fmla="*/ 2147483647 w 2358"/>
                <a:gd name="T53" fmla="*/ 2147483647 h 2391"/>
                <a:gd name="T54" fmla="*/ 2147483647 w 2358"/>
                <a:gd name="T55" fmla="*/ 2147483647 h 2391"/>
                <a:gd name="T56" fmla="*/ 2147483647 w 2358"/>
                <a:gd name="T57" fmla="*/ 2147483647 h 2391"/>
                <a:gd name="T58" fmla="*/ 2147483647 w 2358"/>
                <a:gd name="T59" fmla="*/ 2147483647 h 2391"/>
                <a:gd name="T60" fmla="*/ 2147483647 w 2358"/>
                <a:gd name="T61" fmla="*/ 2147483647 h 2391"/>
                <a:gd name="T62" fmla="*/ 2147483647 w 2358"/>
                <a:gd name="T63" fmla="*/ 2147483647 h 2391"/>
                <a:gd name="T64" fmla="*/ 2147483647 w 2358"/>
                <a:gd name="T65" fmla="*/ 2147483647 h 2391"/>
                <a:gd name="T66" fmla="*/ 2147483647 w 2358"/>
                <a:gd name="T67" fmla="*/ 2147483647 h 2391"/>
                <a:gd name="T68" fmla="*/ 2147483647 w 2358"/>
                <a:gd name="T69" fmla="*/ 2147483647 h 2391"/>
                <a:gd name="T70" fmla="*/ 2147483647 w 2358"/>
                <a:gd name="T71" fmla="*/ 2147483647 h 2391"/>
                <a:gd name="T72" fmla="*/ 2147483647 w 2358"/>
                <a:gd name="T73" fmla="*/ 2147483647 h 2391"/>
                <a:gd name="T74" fmla="*/ 2147483647 w 2358"/>
                <a:gd name="T75" fmla="*/ 2147483647 h 2391"/>
                <a:gd name="T76" fmla="*/ 2147483647 w 2358"/>
                <a:gd name="T77" fmla="*/ 2147483647 h 2391"/>
                <a:gd name="T78" fmla="*/ 2147483647 w 2358"/>
                <a:gd name="T79" fmla="*/ 2147483647 h 2391"/>
                <a:gd name="T80" fmla="*/ 2147483647 w 2358"/>
                <a:gd name="T81" fmla="*/ 2147483647 h 2391"/>
                <a:gd name="T82" fmla="*/ 2147483647 w 2358"/>
                <a:gd name="T83" fmla="*/ 2147483647 h 23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8" name="Google Shape;956;p6"/>
            <p:cNvSpPr>
              <a:spLocks/>
            </p:cNvSpPr>
            <p:nvPr/>
          </p:nvSpPr>
          <p:spPr bwMode="auto">
            <a:xfrm>
              <a:off x="786797" y="186179"/>
              <a:ext cx="41951" cy="36968"/>
            </a:xfrm>
            <a:custGeom>
              <a:avLst/>
              <a:gdLst>
                <a:gd name="T0" fmla="*/ 2147483647 w 842"/>
                <a:gd name="T1" fmla="*/ 2147483647 h 742"/>
                <a:gd name="T2" fmla="*/ 0 w 842"/>
                <a:gd name="T3" fmla="*/ 2147483647 h 742"/>
                <a:gd name="T4" fmla="*/ 0 w 842"/>
                <a:gd name="T5" fmla="*/ 2147483647 h 742"/>
                <a:gd name="T6" fmla="*/ 0 w 842"/>
                <a:gd name="T7" fmla="*/ 2147483647 h 742"/>
                <a:gd name="T8" fmla="*/ 2147483647 w 842"/>
                <a:gd name="T9" fmla="*/ 2147483647 h 742"/>
                <a:gd name="T10" fmla="*/ 2147483647 w 842"/>
                <a:gd name="T11" fmla="*/ 2147483647 h 742"/>
                <a:gd name="T12" fmla="*/ 2147483647 w 842"/>
                <a:gd name="T13" fmla="*/ 2147483647 h 742"/>
                <a:gd name="T14" fmla="*/ 2147483647 w 842"/>
                <a:gd name="T15" fmla="*/ 2147483647 h 742"/>
                <a:gd name="T16" fmla="*/ 2147483647 w 842"/>
                <a:gd name="T17" fmla="*/ 2147483647 h 742"/>
                <a:gd name="T18" fmla="*/ 2147483647 w 842"/>
                <a:gd name="T19" fmla="*/ 2147483647 h 742"/>
                <a:gd name="T20" fmla="*/ 2147483647 w 842"/>
                <a:gd name="T21" fmla="*/ 2147483647 h 742"/>
                <a:gd name="T22" fmla="*/ 2147483647 w 842"/>
                <a:gd name="T23" fmla="*/ 2147483647 h 742"/>
                <a:gd name="T24" fmla="*/ 2147483647 w 842"/>
                <a:gd name="T25" fmla="*/ 2147483647 h 742"/>
                <a:gd name="T26" fmla="*/ 2147483647 w 842"/>
                <a:gd name="T27" fmla="*/ 2147483647 h 742"/>
                <a:gd name="T28" fmla="*/ 2147483647 w 842"/>
                <a:gd name="T29" fmla="*/ 2147483647 h 742"/>
                <a:gd name="T30" fmla="*/ 2147483647 w 842"/>
                <a:gd name="T31" fmla="*/ 2147483647 h 742"/>
                <a:gd name="T32" fmla="*/ 2147483647 w 842"/>
                <a:gd name="T33" fmla="*/ 2147483647 h 742"/>
                <a:gd name="T34" fmla="*/ 2147483647 w 842"/>
                <a:gd name="T35" fmla="*/ 2147483647 h 742"/>
                <a:gd name="T36" fmla="*/ 2147483647 w 842"/>
                <a:gd name="T37" fmla="*/ 2147483647 h 742"/>
                <a:gd name="T38" fmla="*/ 2147483647 w 842"/>
                <a:gd name="T39" fmla="*/ 2147483647 h 742"/>
                <a:gd name="T40" fmla="*/ 2147483647 w 842"/>
                <a:gd name="T41" fmla="*/ 2147483647 h 742"/>
                <a:gd name="T42" fmla="*/ 2147483647 w 842"/>
                <a:gd name="T43" fmla="*/ 2147483647 h 742"/>
                <a:gd name="T44" fmla="*/ 2147483647 w 842"/>
                <a:gd name="T45" fmla="*/ 2147483647 h 742"/>
                <a:gd name="T46" fmla="*/ 2147483647 w 842"/>
                <a:gd name="T47" fmla="*/ 2147483647 h 7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9" name="Google Shape;957;p6"/>
            <p:cNvSpPr>
              <a:spLocks/>
            </p:cNvSpPr>
            <p:nvPr/>
          </p:nvSpPr>
          <p:spPr bwMode="auto">
            <a:xfrm>
              <a:off x="709622" y="72136"/>
              <a:ext cx="35274" cy="48677"/>
            </a:xfrm>
            <a:custGeom>
              <a:avLst/>
              <a:gdLst>
                <a:gd name="T0" fmla="*/ 2147483647 w 708"/>
                <a:gd name="T1" fmla="*/ 0 h 977"/>
                <a:gd name="T2" fmla="*/ 2147483647 w 708"/>
                <a:gd name="T3" fmla="*/ 2147483647 h 977"/>
                <a:gd name="T4" fmla="*/ 2147483647 w 708"/>
                <a:gd name="T5" fmla="*/ 2147483647 h 977"/>
                <a:gd name="T6" fmla="*/ 2147483647 w 708"/>
                <a:gd name="T7" fmla="*/ 2147483647 h 977"/>
                <a:gd name="T8" fmla="*/ 2147483647 w 708"/>
                <a:gd name="T9" fmla="*/ 2147483647 h 977"/>
                <a:gd name="T10" fmla="*/ 2147483647 w 708"/>
                <a:gd name="T11" fmla="*/ 2147483647 h 977"/>
                <a:gd name="T12" fmla="*/ 2147483647 w 708"/>
                <a:gd name="T13" fmla="*/ 2147483647 h 977"/>
                <a:gd name="T14" fmla="*/ 2147483647 w 708"/>
                <a:gd name="T15" fmla="*/ 2147483647 h 977"/>
                <a:gd name="T16" fmla="*/ 2147483647 w 708"/>
                <a:gd name="T17" fmla="*/ 2147483647 h 977"/>
                <a:gd name="T18" fmla="*/ 2147483647 w 708"/>
                <a:gd name="T19" fmla="*/ 2147483647 h 977"/>
                <a:gd name="T20" fmla="*/ 2147483647 w 708"/>
                <a:gd name="T21" fmla="*/ 2147483647 h 977"/>
                <a:gd name="T22" fmla="*/ 2147483647 w 708"/>
                <a:gd name="T23" fmla="*/ 2147483647 h 977"/>
                <a:gd name="T24" fmla="*/ 2147483647 w 708"/>
                <a:gd name="T25" fmla="*/ 2147483647 h 977"/>
                <a:gd name="T26" fmla="*/ 2147483647 w 708"/>
                <a:gd name="T27" fmla="*/ 2147483647 h 977"/>
                <a:gd name="T28" fmla="*/ 2147483647 w 708"/>
                <a:gd name="T29" fmla="*/ 2147483647 h 977"/>
                <a:gd name="T30" fmla="*/ 2147483647 w 708"/>
                <a:gd name="T31" fmla="*/ 2147483647 h 977"/>
                <a:gd name="T32" fmla="*/ 0 w 708"/>
                <a:gd name="T33" fmla="*/ 2147483647 h 977"/>
                <a:gd name="T34" fmla="*/ 0 w 708"/>
                <a:gd name="T35" fmla="*/ 2147483647 h 977"/>
                <a:gd name="T36" fmla="*/ 2147483647 w 708"/>
                <a:gd name="T37" fmla="*/ 2147483647 h 977"/>
                <a:gd name="T38" fmla="*/ 2147483647 w 708"/>
                <a:gd name="T39" fmla="*/ 2147483647 h 977"/>
                <a:gd name="T40" fmla="*/ 2147483647 w 708"/>
                <a:gd name="T41" fmla="*/ 2147483647 h 977"/>
                <a:gd name="T42" fmla="*/ 2147483647 w 708"/>
                <a:gd name="T43" fmla="*/ 2147483647 h 977"/>
                <a:gd name="T44" fmla="*/ 2147483647 w 708"/>
                <a:gd name="T45" fmla="*/ 2147483647 h 977"/>
                <a:gd name="T46" fmla="*/ 2147483647 w 708"/>
                <a:gd name="T47" fmla="*/ 2147483647 h 977"/>
                <a:gd name="T48" fmla="*/ 2147483647 w 708"/>
                <a:gd name="T49" fmla="*/ 2147483647 h 977"/>
                <a:gd name="T50" fmla="*/ 2147483647 w 708"/>
                <a:gd name="T51" fmla="*/ 2147483647 h 977"/>
                <a:gd name="T52" fmla="*/ 2147483647 w 708"/>
                <a:gd name="T53" fmla="*/ 2147483647 h 977"/>
                <a:gd name="T54" fmla="*/ 2147483647 w 708"/>
                <a:gd name="T55" fmla="*/ 2147483647 h 977"/>
                <a:gd name="T56" fmla="*/ 2147483647 w 708"/>
                <a:gd name="T57" fmla="*/ 2147483647 h 977"/>
                <a:gd name="T58" fmla="*/ 2147483647 w 708"/>
                <a:gd name="T59" fmla="*/ 2147483647 h 977"/>
                <a:gd name="T60" fmla="*/ 2147483647 w 708"/>
                <a:gd name="T61" fmla="*/ 2147483647 h 977"/>
                <a:gd name="T62" fmla="*/ 2147483647 w 708"/>
                <a:gd name="T63" fmla="*/ 2147483647 h 977"/>
                <a:gd name="T64" fmla="*/ 2147483647 w 708"/>
                <a:gd name="T65" fmla="*/ 2147483647 h 977"/>
                <a:gd name="T66" fmla="*/ 2147483647 w 708"/>
                <a:gd name="T67" fmla="*/ 2147483647 h 977"/>
                <a:gd name="T68" fmla="*/ 2147483647 w 708"/>
                <a:gd name="T69" fmla="*/ 2147483647 h 977"/>
                <a:gd name="T70" fmla="*/ 2147483647 w 708"/>
                <a:gd name="T71" fmla="*/ 2147483647 h 977"/>
                <a:gd name="T72" fmla="*/ 2147483647 w 708"/>
                <a:gd name="T73" fmla="*/ 2147483647 h 977"/>
                <a:gd name="T74" fmla="*/ 2147483647 w 708"/>
                <a:gd name="T75" fmla="*/ 2147483647 h 977"/>
                <a:gd name="T76" fmla="*/ 2147483647 w 708"/>
                <a:gd name="T77" fmla="*/ 0 h 977"/>
                <a:gd name="T78" fmla="*/ 2147483647 w 708"/>
                <a:gd name="T79" fmla="*/ 0 h 97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0" name="Google Shape;958;p6"/>
            <p:cNvSpPr>
              <a:spLocks/>
            </p:cNvSpPr>
            <p:nvPr/>
          </p:nvSpPr>
          <p:spPr bwMode="auto">
            <a:xfrm>
              <a:off x="741508" y="140891"/>
              <a:ext cx="127496" cy="120820"/>
            </a:xfrm>
            <a:custGeom>
              <a:avLst/>
              <a:gdLst>
                <a:gd name="T0" fmla="*/ 2147483647 w 2559"/>
                <a:gd name="T1" fmla="*/ 2147483647 h 2425"/>
                <a:gd name="T2" fmla="*/ 2147483647 w 2559"/>
                <a:gd name="T3" fmla="*/ 2147483647 h 2425"/>
                <a:gd name="T4" fmla="*/ 2147483647 w 2559"/>
                <a:gd name="T5" fmla="*/ 2147483647 h 2425"/>
                <a:gd name="T6" fmla="*/ 2147483647 w 2559"/>
                <a:gd name="T7" fmla="*/ 2147483647 h 2425"/>
                <a:gd name="T8" fmla="*/ 2147483647 w 2559"/>
                <a:gd name="T9" fmla="*/ 2147483647 h 2425"/>
                <a:gd name="T10" fmla="*/ 2147483647 w 2559"/>
                <a:gd name="T11" fmla="*/ 2147483647 h 2425"/>
                <a:gd name="T12" fmla="*/ 2147483647 w 2559"/>
                <a:gd name="T13" fmla="*/ 2147483647 h 2425"/>
                <a:gd name="T14" fmla="*/ 2147483647 w 2559"/>
                <a:gd name="T15" fmla="*/ 2147483647 h 2425"/>
                <a:gd name="T16" fmla="*/ 2147483647 w 2559"/>
                <a:gd name="T17" fmla="*/ 2147483647 h 2425"/>
                <a:gd name="T18" fmla="*/ 2147483647 w 2559"/>
                <a:gd name="T19" fmla="*/ 2147483647 h 2425"/>
                <a:gd name="T20" fmla="*/ 0 w 2559"/>
                <a:gd name="T21" fmla="*/ 2147483647 h 2425"/>
                <a:gd name="T22" fmla="*/ 0 w 2559"/>
                <a:gd name="T23" fmla="*/ 2147483647 h 2425"/>
                <a:gd name="T24" fmla="*/ 2147483647 w 2559"/>
                <a:gd name="T25" fmla="*/ 2147483647 h 2425"/>
                <a:gd name="T26" fmla="*/ 2147483647 w 2559"/>
                <a:gd name="T27" fmla="*/ 2147483647 h 2425"/>
                <a:gd name="T28" fmla="*/ 2147483647 w 2559"/>
                <a:gd name="T29" fmla="*/ 2147483647 h 2425"/>
                <a:gd name="T30" fmla="*/ 2147483647 w 2559"/>
                <a:gd name="T31" fmla="*/ 2147483647 h 2425"/>
                <a:gd name="T32" fmla="*/ 2147483647 w 2559"/>
                <a:gd name="T33" fmla="*/ 2147483647 h 2425"/>
                <a:gd name="T34" fmla="*/ 2147483647 w 2559"/>
                <a:gd name="T35" fmla="*/ 2147483647 h 2425"/>
                <a:gd name="T36" fmla="*/ 2147483647 w 2559"/>
                <a:gd name="T37" fmla="*/ 2147483647 h 2425"/>
                <a:gd name="T38" fmla="*/ 2147483647 w 2559"/>
                <a:gd name="T39" fmla="*/ 2147483647 h 2425"/>
                <a:gd name="T40" fmla="*/ 2147483647 w 2559"/>
                <a:gd name="T41" fmla="*/ 2147483647 h 2425"/>
                <a:gd name="T42" fmla="*/ 2147483647 w 2559"/>
                <a:gd name="T43" fmla="*/ 2147483647 h 2425"/>
                <a:gd name="T44" fmla="*/ 2147483647 w 2559"/>
                <a:gd name="T45" fmla="*/ 2147483647 h 2425"/>
                <a:gd name="T46" fmla="*/ 2147483647 w 2559"/>
                <a:gd name="T47" fmla="*/ 2147483647 h 2425"/>
                <a:gd name="T48" fmla="*/ 2147483647 w 2559"/>
                <a:gd name="T49" fmla="*/ 2147483647 h 2425"/>
                <a:gd name="T50" fmla="*/ 2147483647 w 2559"/>
                <a:gd name="T51" fmla="*/ 2147483647 h 2425"/>
                <a:gd name="T52" fmla="*/ 2147483647 w 2559"/>
                <a:gd name="T53" fmla="*/ 2147483647 h 2425"/>
                <a:gd name="T54" fmla="*/ 2147483647 w 2559"/>
                <a:gd name="T55" fmla="*/ 2147483647 h 2425"/>
                <a:gd name="T56" fmla="*/ 2147483647 w 2559"/>
                <a:gd name="T57" fmla="*/ 2147483647 h 2425"/>
                <a:gd name="T58" fmla="*/ 2147483647 w 2559"/>
                <a:gd name="T59" fmla="*/ 2147483647 h 2425"/>
                <a:gd name="T60" fmla="*/ 2147483647 w 2559"/>
                <a:gd name="T61" fmla="*/ 2147483647 h 2425"/>
                <a:gd name="T62" fmla="*/ 2147483647 w 2559"/>
                <a:gd name="T63" fmla="*/ 2147483647 h 2425"/>
                <a:gd name="T64" fmla="*/ 2147483647 w 2559"/>
                <a:gd name="T65" fmla="*/ 2147483647 h 2425"/>
                <a:gd name="T66" fmla="*/ 2147483647 w 2559"/>
                <a:gd name="T67" fmla="*/ 2147483647 h 2425"/>
                <a:gd name="T68" fmla="*/ 2147483647 w 2559"/>
                <a:gd name="T69" fmla="*/ 2147483647 h 2425"/>
                <a:gd name="T70" fmla="*/ 2147483647 w 2559"/>
                <a:gd name="T71" fmla="*/ 2147483647 h 2425"/>
                <a:gd name="T72" fmla="*/ 2147483647 w 2559"/>
                <a:gd name="T73" fmla="*/ 2147483647 h 2425"/>
                <a:gd name="T74" fmla="*/ 2147483647 w 2559"/>
                <a:gd name="T75" fmla="*/ 2147483647 h 2425"/>
                <a:gd name="T76" fmla="*/ 2147483647 w 2559"/>
                <a:gd name="T77" fmla="*/ 2147483647 h 2425"/>
                <a:gd name="T78" fmla="*/ 2147483647 w 2559"/>
                <a:gd name="T79" fmla="*/ 2147483647 h 2425"/>
                <a:gd name="T80" fmla="*/ 2147483647 w 2559"/>
                <a:gd name="T81" fmla="*/ 2147483647 h 2425"/>
                <a:gd name="T82" fmla="*/ 2147483647 w 2559"/>
                <a:gd name="T83" fmla="*/ 2147483647 h 2425"/>
                <a:gd name="T84" fmla="*/ 2147483647 w 2559"/>
                <a:gd name="T85" fmla="*/ 2147483647 h 2425"/>
                <a:gd name="T86" fmla="*/ 2147483647 w 2559"/>
                <a:gd name="T87" fmla="*/ 2147483647 h 2425"/>
                <a:gd name="T88" fmla="*/ 2147483647 w 2559"/>
                <a:gd name="T89" fmla="*/ 2147483647 h 2425"/>
                <a:gd name="T90" fmla="*/ 2147483647 w 2559"/>
                <a:gd name="T91" fmla="*/ 2147483647 h 2425"/>
                <a:gd name="T92" fmla="*/ 2147483647 w 2559"/>
                <a:gd name="T93" fmla="*/ 2147483647 h 2425"/>
                <a:gd name="T94" fmla="*/ 2147483647 w 2559"/>
                <a:gd name="T95" fmla="*/ 2147483647 h 2425"/>
                <a:gd name="T96" fmla="*/ 2147483647 w 2559"/>
                <a:gd name="T97" fmla="*/ 2147483647 h 2425"/>
                <a:gd name="T98" fmla="*/ 2147483647 w 2559"/>
                <a:gd name="T99" fmla="*/ 2147483647 h 2425"/>
                <a:gd name="T100" fmla="*/ 2147483647 w 2559"/>
                <a:gd name="T101" fmla="*/ 2147483647 h 2425"/>
                <a:gd name="T102" fmla="*/ 2147483647 w 2559"/>
                <a:gd name="T103" fmla="*/ 2147483647 h 2425"/>
                <a:gd name="T104" fmla="*/ 2147483647 w 2559"/>
                <a:gd name="T105" fmla="*/ 2147483647 h 2425"/>
                <a:gd name="T106" fmla="*/ 2147483647 w 2559"/>
                <a:gd name="T107" fmla="*/ 2147483647 h 2425"/>
                <a:gd name="T108" fmla="*/ 2147483647 w 2559"/>
                <a:gd name="T109" fmla="*/ 2147483647 h 2425"/>
                <a:gd name="T110" fmla="*/ 2147483647 w 2559"/>
                <a:gd name="T111" fmla="*/ 2147483647 h 2425"/>
                <a:gd name="T112" fmla="*/ 2147483647 w 2559"/>
                <a:gd name="T113" fmla="*/ 2147483647 h 2425"/>
                <a:gd name="T114" fmla="*/ 2147483647 w 2559"/>
                <a:gd name="T115" fmla="*/ 2147483647 h 24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1" name="Google Shape;959;p6"/>
            <p:cNvSpPr>
              <a:spLocks/>
            </p:cNvSpPr>
            <p:nvPr/>
          </p:nvSpPr>
          <p:spPr bwMode="auto">
            <a:xfrm>
              <a:off x="211397" y="296885"/>
              <a:ext cx="130884" cy="120869"/>
            </a:xfrm>
            <a:custGeom>
              <a:avLst/>
              <a:gdLst>
                <a:gd name="T0" fmla="*/ 2147483647 w 2627"/>
                <a:gd name="T1" fmla="*/ 2147483647 h 2426"/>
                <a:gd name="T2" fmla="*/ 2147483647 w 2627"/>
                <a:gd name="T3" fmla="*/ 2147483647 h 2426"/>
                <a:gd name="T4" fmla="*/ 2147483647 w 2627"/>
                <a:gd name="T5" fmla="*/ 2147483647 h 2426"/>
                <a:gd name="T6" fmla="*/ 2147483647 w 2627"/>
                <a:gd name="T7" fmla="*/ 2147483647 h 2426"/>
                <a:gd name="T8" fmla="*/ 2147483647 w 2627"/>
                <a:gd name="T9" fmla="*/ 2147483647 h 2426"/>
                <a:gd name="T10" fmla="*/ 2147483647 w 2627"/>
                <a:gd name="T11" fmla="*/ 2147483647 h 2426"/>
                <a:gd name="T12" fmla="*/ 2147483647 w 2627"/>
                <a:gd name="T13" fmla="*/ 2147483647 h 2426"/>
                <a:gd name="T14" fmla="*/ 2147483647 w 2627"/>
                <a:gd name="T15" fmla="*/ 2147483647 h 2426"/>
                <a:gd name="T16" fmla="*/ 2147483647 w 2627"/>
                <a:gd name="T17" fmla="*/ 2147483647 h 2426"/>
                <a:gd name="T18" fmla="*/ 2147483647 w 2627"/>
                <a:gd name="T19" fmla="*/ 2147483647 h 2426"/>
                <a:gd name="T20" fmla="*/ 2147483647 w 2627"/>
                <a:gd name="T21" fmla="*/ 2147483647 h 2426"/>
                <a:gd name="T22" fmla="*/ 2147483647 w 2627"/>
                <a:gd name="T23" fmla="*/ 2147483647 h 2426"/>
                <a:gd name="T24" fmla="*/ 2147483647 w 2627"/>
                <a:gd name="T25" fmla="*/ 2147483647 h 2426"/>
                <a:gd name="T26" fmla="*/ 2147483647 w 2627"/>
                <a:gd name="T27" fmla="*/ 2147483647 h 2426"/>
                <a:gd name="T28" fmla="*/ 2147483647 w 2627"/>
                <a:gd name="T29" fmla="*/ 2147483647 h 2426"/>
                <a:gd name="T30" fmla="*/ 2147483647 w 2627"/>
                <a:gd name="T31" fmla="*/ 2147483647 h 2426"/>
                <a:gd name="T32" fmla="*/ 2147483647 w 2627"/>
                <a:gd name="T33" fmla="*/ 2147483647 h 2426"/>
                <a:gd name="T34" fmla="*/ 2147483647 w 2627"/>
                <a:gd name="T35" fmla="*/ 2147483647 h 2426"/>
                <a:gd name="T36" fmla="*/ 2147483647 w 2627"/>
                <a:gd name="T37" fmla="*/ 2147483647 h 2426"/>
                <a:gd name="T38" fmla="*/ 2147483647 w 2627"/>
                <a:gd name="T39" fmla="*/ 2147483647 h 2426"/>
                <a:gd name="T40" fmla="*/ 2147483647 w 2627"/>
                <a:gd name="T41" fmla="*/ 2147483647 h 2426"/>
                <a:gd name="T42" fmla="*/ 2147483647 w 2627"/>
                <a:gd name="T43" fmla="*/ 2147483647 h 2426"/>
                <a:gd name="T44" fmla="*/ 2147483647 w 2627"/>
                <a:gd name="T45" fmla="*/ 2147483647 h 2426"/>
                <a:gd name="T46" fmla="*/ 2147483647 w 2627"/>
                <a:gd name="T47" fmla="*/ 2147483647 h 2426"/>
                <a:gd name="T48" fmla="*/ 2147483647 w 2627"/>
                <a:gd name="T49" fmla="*/ 2147483647 h 2426"/>
                <a:gd name="T50" fmla="*/ 2147483647 w 2627"/>
                <a:gd name="T51" fmla="*/ 2147483647 h 2426"/>
                <a:gd name="T52" fmla="*/ 2147483647 w 2627"/>
                <a:gd name="T53" fmla="*/ 2147483647 h 2426"/>
                <a:gd name="T54" fmla="*/ 2147483647 w 2627"/>
                <a:gd name="T55" fmla="*/ 2147483647 h 2426"/>
                <a:gd name="T56" fmla="*/ 2147483647 w 2627"/>
                <a:gd name="T57" fmla="*/ 2147483647 h 2426"/>
                <a:gd name="T58" fmla="*/ 2147483647 w 2627"/>
                <a:gd name="T59" fmla="*/ 2147483647 h 2426"/>
                <a:gd name="T60" fmla="*/ 2147483647 w 2627"/>
                <a:gd name="T61" fmla="*/ 2147483647 h 2426"/>
                <a:gd name="T62" fmla="*/ 2147483647 w 2627"/>
                <a:gd name="T63" fmla="*/ 2147483647 h 2426"/>
                <a:gd name="T64" fmla="*/ 2147483647 w 2627"/>
                <a:gd name="T65" fmla="*/ 2147483647 h 2426"/>
                <a:gd name="T66" fmla="*/ 2147483647 w 2627"/>
                <a:gd name="T67" fmla="*/ 2147483647 h 2426"/>
                <a:gd name="T68" fmla="*/ 2147483647 w 2627"/>
                <a:gd name="T69" fmla="*/ 2147483647 h 2426"/>
                <a:gd name="T70" fmla="*/ 2147483647 w 2627"/>
                <a:gd name="T71" fmla="*/ 2147483647 h 2426"/>
                <a:gd name="T72" fmla="*/ 2147483647 w 2627"/>
                <a:gd name="T73" fmla="*/ 2147483647 h 2426"/>
                <a:gd name="T74" fmla="*/ 2147483647 w 2627"/>
                <a:gd name="T75" fmla="*/ 2147483647 h 2426"/>
                <a:gd name="T76" fmla="*/ 2147483647 w 2627"/>
                <a:gd name="T77" fmla="*/ 2147483647 h 2426"/>
                <a:gd name="T78" fmla="*/ 2147483647 w 2627"/>
                <a:gd name="T79" fmla="*/ 2147483647 h 2426"/>
                <a:gd name="T80" fmla="*/ 2147483647 w 2627"/>
                <a:gd name="T81" fmla="*/ 2147483647 h 2426"/>
                <a:gd name="T82" fmla="*/ 2147483647 w 2627"/>
                <a:gd name="T83" fmla="*/ 2147483647 h 2426"/>
                <a:gd name="T84" fmla="*/ 2147483647 w 2627"/>
                <a:gd name="T85" fmla="*/ 2147483647 h 2426"/>
                <a:gd name="T86" fmla="*/ 2147483647 w 2627"/>
                <a:gd name="T87" fmla="*/ 2147483647 h 2426"/>
                <a:gd name="T88" fmla="*/ 2147483647 w 2627"/>
                <a:gd name="T89" fmla="*/ 2147483647 h 2426"/>
                <a:gd name="T90" fmla="*/ 2147483647 w 2627"/>
                <a:gd name="T91" fmla="*/ 2147483647 h 2426"/>
                <a:gd name="T92" fmla="*/ 2147483647 w 2627"/>
                <a:gd name="T93" fmla="*/ 2147483647 h 2426"/>
                <a:gd name="T94" fmla="*/ 2147483647 w 2627"/>
                <a:gd name="T95" fmla="*/ 2147483647 h 2426"/>
                <a:gd name="T96" fmla="*/ 2147483647 w 2627"/>
                <a:gd name="T97" fmla="*/ 2147483647 h 2426"/>
                <a:gd name="T98" fmla="*/ 2147483647 w 2627"/>
                <a:gd name="T99" fmla="*/ 2147483647 h 2426"/>
                <a:gd name="T100" fmla="*/ 2147483647 w 2627"/>
                <a:gd name="T101" fmla="*/ 2147483647 h 2426"/>
                <a:gd name="T102" fmla="*/ 2147483647 w 2627"/>
                <a:gd name="T103" fmla="*/ 2147483647 h 2426"/>
                <a:gd name="T104" fmla="*/ 2147483647 w 2627"/>
                <a:gd name="T105" fmla="*/ 2147483647 h 2426"/>
                <a:gd name="T106" fmla="*/ 2147483647 w 2627"/>
                <a:gd name="T107" fmla="*/ 2147483647 h 2426"/>
                <a:gd name="T108" fmla="*/ 2147483647 w 2627"/>
                <a:gd name="T109" fmla="*/ 2147483647 h 2426"/>
                <a:gd name="T110" fmla="*/ 2147483647 w 2627"/>
                <a:gd name="T111" fmla="*/ 2147483647 h 2426"/>
                <a:gd name="T112" fmla="*/ 2147483647 w 2627"/>
                <a:gd name="T113" fmla="*/ 2147483647 h 2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2" name="Google Shape;960;p6"/>
            <p:cNvSpPr>
              <a:spLocks/>
            </p:cNvSpPr>
            <p:nvPr/>
          </p:nvSpPr>
          <p:spPr bwMode="auto">
            <a:xfrm>
              <a:off x="1734520" y="504894"/>
              <a:ext cx="122514" cy="147674"/>
            </a:xfrm>
            <a:custGeom>
              <a:avLst/>
              <a:gdLst>
                <a:gd name="T0" fmla="*/ 2147483647 w 2459"/>
                <a:gd name="T1" fmla="*/ 2147483647 h 2964"/>
                <a:gd name="T2" fmla="*/ 2147483647 w 2459"/>
                <a:gd name="T3" fmla="*/ 2147483647 h 2964"/>
                <a:gd name="T4" fmla="*/ 2147483647 w 2459"/>
                <a:gd name="T5" fmla="*/ 2147483647 h 2964"/>
                <a:gd name="T6" fmla="*/ 2147483647 w 2459"/>
                <a:gd name="T7" fmla="*/ 2147483647 h 2964"/>
                <a:gd name="T8" fmla="*/ 2147483647 w 2459"/>
                <a:gd name="T9" fmla="*/ 2147483647 h 2964"/>
                <a:gd name="T10" fmla="*/ 2147483647 w 2459"/>
                <a:gd name="T11" fmla="*/ 2147483647 h 2964"/>
                <a:gd name="T12" fmla="*/ 2147483647 w 2459"/>
                <a:gd name="T13" fmla="*/ 2147483647 h 2964"/>
                <a:gd name="T14" fmla="*/ 2147483647 w 2459"/>
                <a:gd name="T15" fmla="*/ 2147483647 h 2964"/>
                <a:gd name="T16" fmla="*/ 2147483647 w 2459"/>
                <a:gd name="T17" fmla="*/ 2147483647 h 2964"/>
                <a:gd name="T18" fmla="*/ 2147483647 w 2459"/>
                <a:gd name="T19" fmla="*/ 2147483647 h 2964"/>
                <a:gd name="T20" fmla="*/ 2147483647 w 2459"/>
                <a:gd name="T21" fmla="*/ 2147483647 h 2964"/>
                <a:gd name="T22" fmla="*/ 2147483647 w 2459"/>
                <a:gd name="T23" fmla="*/ 2147483647 h 2964"/>
                <a:gd name="T24" fmla="*/ 0 w 2459"/>
                <a:gd name="T25" fmla="*/ 2147483647 h 2964"/>
                <a:gd name="T26" fmla="*/ 2147483647 w 2459"/>
                <a:gd name="T27" fmla="*/ 2147483647 h 2964"/>
                <a:gd name="T28" fmla="*/ 2147483647 w 2459"/>
                <a:gd name="T29" fmla="*/ 2147483647 h 2964"/>
                <a:gd name="T30" fmla="*/ 2147483647 w 2459"/>
                <a:gd name="T31" fmla="*/ 2147483647 h 2964"/>
                <a:gd name="T32" fmla="*/ 2147483647 w 2459"/>
                <a:gd name="T33" fmla="*/ 2147483647 h 2964"/>
                <a:gd name="T34" fmla="*/ 2147483647 w 2459"/>
                <a:gd name="T35" fmla="*/ 2147483647 h 2964"/>
                <a:gd name="T36" fmla="*/ 2147483647 w 2459"/>
                <a:gd name="T37" fmla="*/ 2147483647 h 2964"/>
                <a:gd name="T38" fmla="*/ 2147483647 w 2459"/>
                <a:gd name="T39" fmla="*/ 2147483647 h 2964"/>
                <a:gd name="T40" fmla="*/ 2147483647 w 2459"/>
                <a:gd name="T41" fmla="*/ 2147483647 h 2964"/>
                <a:gd name="T42" fmla="*/ 2147483647 w 2459"/>
                <a:gd name="T43" fmla="*/ 2147483647 h 2964"/>
                <a:gd name="T44" fmla="*/ 2147483647 w 2459"/>
                <a:gd name="T45" fmla="*/ 2147483647 h 2964"/>
                <a:gd name="T46" fmla="*/ 2147483647 w 2459"/>
                <a:gd name="T47" fmla="*/ 2147483647 h 2964"/>
                <a:gd name="T48" fmla="*/ 2147483647 w 2459"/>
                <a:gd name="T49" fmla="*/ 2147483647 h 2964"/>
                <a:gd name="T50" fmla="*/ 2147483647 w 2459"/>
                <a:gd name="T51" fmla="*/ 2147483647 h 2964"/>
                <a:gd name="T52" fmla="*/ 2147483647 w 2459"/>
                <a:gd name="T53" fmla="*/ 2147483647 h 2964"/>
                <a:gd name="T54" fmla="*/ 2147483647 w 2459"/>
                <a:gd name="T55" fmla="*/ 2147483647 h 2964"/>
                <a:gd name="T56" fmla="*/ 2147483647 w 2459"/>
                <a:gd name="T57" fmla="*/ 2147483647 h 2964"/>
                <a:gd name="T58" fmla="*/ 2147483647 w 2459"/>
                <a:gd name="T59" fmla="*/ 2147483647 h 2964"/>
                <a:gd name="T60" fmla="*/ 2147483647 w 2459"/>
                <a:gd name="T61" fmla="*/ 2147483647 h 2964"/>
                <a:gd name="T62" fmla="*/ 2147483647 w 2459"/>
                <a:gd name="T63" fmla="*/ 2147483647 h 2964"/>
                <a:gd name="T64" fmla="*/ 2147483647 w 2459"/>
                <a:gd name="T65" fmla="*/ 2147483647 h 2964"/>
                <a:gd name="T66" fmla="*/ 2147483647 w 2459"/>
                <a:gd name="T67" fmla="*/ 2147483647 h 2964"/>
                <a:gd name="T68" fmla="*/ 2147483647 w 2459"/>
                <a:gd name="T69" fmla="*/ 2147483647 h 2964"/>
                <a:gd name="T70" fmla="*/ 2147483647 w 2459"/>
                <a:gd name="T71" fmla="*/ 2147483647 h 29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3" name="Google Shape;961;p6"/>
            <p:cNvSpPr>
              <a:spLocks/>
            </p:cNvSpPr>
            <p:nvPr/>
          </p:nvSpPr>
          <p:spPr bwMode="auto">
            <a:xfrm>
              <a:off x="1873725" y="566973"/>
              <a:ext cx="127546" cy="80563"/>
            </a:xfrm>
            <a:custGeom>
              <a:avLst/>
              <a:gdLst>
                <a:gd name="T0" fmla="*/ 2147483647 w 2560"/>
                <a:gd name="T1" fmla="*/ 2147483647 h 1617"/>
                <a:gd name="T2" fmla="*/ 2147483647 w 2560"/>
                <a:gd name="T3" fmla="*/ 2147483647 h 1617"/>
                <a:gd name="T4" fmla="*/ 2147483647 w 2560"/>
                <a:gd name="T5" fmla="*/ 2147483647 h 1617"/>
                <a:gd name="T6" fmla="*/ 2147483647 w 2560"/>
                <a:gd name="T7" fmla="*/ 2147483647 h 1617"/>
                <a:gd name="T8" fmla="*/ 2147483647 w 2560"/>
                <a:gd name="T9" fmla="*/ 2147483647 h 1617"/>
                <a:gd name="T10" fmla="*/ 2147483647 w 2560"/>
                <a:gd name="T11" fmla="*/ 2147483647 h 1617"/>
                <a:gd name="T12" fmla="*/ 2147483647 w 2560"/>
                <a:gd name="T13" fmla="*/ 2147483647 h 1617"/>
                <a:gd name="T14" fmla="*/ 2147483647 w 2560"/>
                <a:gd name="T15" fmla="*/ 2147483647 h 1617"/>
                <a:gd name="T16" fmla="*/ 2147483647 w 2560"/>
                <a:gd name="T17" fmla="*/ 2147483647 h 1617"/>
                <a:gd name="T18" fmla="*/ 2147483647 w 2560"/>
                <a:gd name="T19" fmla="*/ 2147483647 h 1617"/>
                <a:gd name="T20" fmla="*/ 2147483647 w 2560"/>
                <a:gd name="T21" fmla="*/ 2147483647 h 1617"/>
                <a:gd name="T22" fmla="*/ 2147483647 w 2560"/>
                <a:gd name="T23" fmla="*/ 2147483647 h 1617"/>
                <a:gd name="T24" fmla="*/ 2147483647 w 2560"/>
                <a:gd name="T25" fmla="*/ 2147483647 h 1617"/>
                <a:gd name="T26" fmla="*/ 2147483647 w 2560"/>
                <a:gd name="T27" fmla="*/ 2147483647 h 1617"/>
                <a:gd name="T28" fmla="*/ 2147483647 w 2560"/>
                <a:gd name="T29" fmla="*/ 2147483647 h 1617"/>
                <a:gd name="T30" fmla="*/ 2147483647 w 2560"/>
                <a:gd name="T31" fmla="*/ 2147483647 h 1617"/>
                <a:gd name="T32" fmla="*/ 2147483647 w 2560"/>
                <a:gd name="T33" fmla="*/ 2147483647 h 1617"/>
                <a:gd name="T34" fmla="*/ 2147483647 w 2560"/>
                <a:gd name="T35" fmla="*/ 2147483647 h 1617"/>
                <a:gd name="T36" fmla="*/ 2147483647 w 2560"/>
                <a:gd name="T37" fmla="*/ 2147483647 h 1617"/>
                <a:gd name="T38" fmla="*/ 2147483647 w 2560"/>
                <a:gd name="T39" fmla="*/ 2147483647 h 1617"/>
                <a:gd name="T40" fmla="*/ 2147483647 w 2560"/>
                <a:gd name="T41" fmla="*/ 2147483647 h 1617"/>
                <a:gd name="T42" fmla="*/ 2147483647 w 2560"/>
                <a:gd name="T43" fmla="*/ 2147483647 h 1617"/>
                <a:gd name="T44" fmla="*/ 2147483647 w 2560"/>
                <a:gd name="T45" fmla="*/ 2147483647 h 1617"/>
                <a:gd name="T46" fmla="*/ 2147483647 w 2560"/>
                <a:gd name="T47" fmla="*/ 2147483647 h 1617"/>
                <a:gd name="T48" fmla="*/ 2147483647 w 2560"/>
                <a:gd name="T49" fmla="*/ 2147483647 h 1617"/>
                <a:gd name="T50" fmla="*/ 2147483647 w 2560"/>
                <a:gd name="T51" fmla="*/ 2147483647 h 1617"/>
                <a:gd name="T52" fmla="*/ 2147483647 w 2560"/>
                <a:gd name="T53" fmla="*/ 2147483647 h 1617"/>
                <a:gd name="T54" fmla="*/ 2147483647 w 2560"/>
                <a:gd name="T55" fmla="*/ 2147483647 h 1617"/>
                <a:gd name="T56" fmla="*/ 2147483647 w 2560"/>
                <a:gd name="T57" fmla="*/ 2147483647 h 1617"/>
                <a:gd name="T58" fmla="*/ 2147483647 w 2560"/>
                <a:gd name="T59" fmla="*/ 2147483647 h 1617"/>
                <a:gd name="T60" fmla="*/ 2147483647 w 2560"/>
                <a:gd name="T61" fmla="*/ 2147483647 h 1617"/>
                <a:gd name="T62" fmla="*/ 2147483647 w 2560"/>
                <a:gd name="T63" fmla="*/ 2147483647 h 1617"/>
                <a:gd name="T64" fmla="*/ 2147483647 w 2560"/>
                <a:gd name="T65" fmla="*/ 2147483647 h 1617"/>
                <a:gd name="T66" fmla="*/ 2147483647 w 2560"/>
                <a:gd name="T67" fmla="*/ 2147483647 h 1617"/>
                <a:gd name="T68" fmla="*/ 2147483647 w 2560"/>
                <a:gd name="T69" fmla="*/ 2147483647 h 1617"/>
                <a:gd name="T70" fmla="*/ 2147483647 w 2560"/>
                <a:gd name="T71" fmla="*/ 2147483647 h 1617"/>
                <a:gd name="T72" fmla="*/ 2147483647 w 2560"/>
                <a:gd name="T73" fmla="*/ 2147483647 h 1617"/>
                <a:gd name="T74" fmla="*/ 2147483647 w 2560"/>
                <a:gd name="T75" fmla="*/ 2147483647 h 1617"/>
                <a:gd name="T76" fmla="*/ 2147483647 w 2560"/>
                <a:gd name="T77" fmla="*/ 2147483647 h 1617"/>
                <a:gd name="T78" fmla="*/ 2147483647 w 2560"/>
                <a:gd name="T79" fmla="*/ 2147483647 h 1617"/>
                <a:gd name="T80" fmla="*/ 2147483647 w 2560"/>
                <a:gd name="T81" fmla="*/ 2147483647 h 16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lnTo>
                    <a:pt x="131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4" name="Google Shape;962;p6"/>
            <p:cNvSpPr>
              <a:spLocks/>
            </p:cNvSpPr>
            <p:nvPr/>
          </p:nvSpPr>
          <p:spPr bwMode="auto">
            <a:xfrm>
              <a:off x="1924045" y="590439"/>
              <a:ext cx="26904" cy="36968"/>
            </a:xfrm>
            <a:custGeom>
              <a:avLst/>
              <a:gdLst>
                <a:gd name="T0" fmla="*/ 2147483647 w 540"/>
                <a:gd name="T1" fmla="*/ 2147483647 h 742"/>
                <a:gd name="T2" fmla="*/ 2147483647 w 540"/>
                <a:gd name="T3" fmla="*/ 2147483647 h 742"/>
                <a:gd name="T4" fmla="*/ 2147483647 w 540"/>
                <a:gd name="T5" fmla="*/ 2147483647 h 742"/>
                <a:gd name="T6" fmla="*/ 2147483647 w 540"/>
                <a:gd name="T7" fmla="*/ 2147483647 h 742"/>
                <a:gd name="T8" fmla="*/ 2147483647 w 540"/>
                <a:gd name="T9" fmla="*/ 2147483647 h 742"/>
                <a:gd name="T10" fmla="*/ 2147483647 w 540"/>
                <a:gd name="T11" fmla="*/ 2147483647 h 742"/>
                <a:gd name="T12" fmla="*/ 2147483647 w 540"/>
                <a:gd name="T13" fmla="*/ 2147483647 h 742"/>
                <a:gd name="T14" fmla="*/ 2147483647 w 540"/>
                <a:gd name="T15" fmla="*/ 2147483647 h 742"/>
                <a:gd name="T16" fmla="*/ 2147483647 w 540"/>
                <a:gd name="T17" fmla="*/ 2147483647 h 742"/>
                <a:gd name="T18" fmla="*/ 2147483647 w 540"/>
                <a:gd name="T19" fmla="*/ 2147483647 h 742"/>
                <a:gd name="T20" fmla="*/ 2147483647 w 540"/>
                <a:gd name="T21" fmla="*/ 2147483647 h 742"/>
                <a:gd name="T22" fmla="*/ 2147483647 w 540"/>
                <a:gd name="T23" fmla="*/ 2147483647 h 742"/>
                <a:gd name="T24" fmla="*/ 2147483647 w 540"/>
                <a:gd name="T25" fmla="*/ 2147483647 h 742"/>
                <a:gd name="T26" fmla="*/ 2147483647 w 540"/>
                <a:gd name="T27" fmla="*/ 2147483647 h 742"/>
                <a:gd name="T28" fmla="*/ 2147483647 w 540"/>
                <a:gd name="T29" fmla="*/ 2147483647 h 742"/>
                <a:gd name="T30" fmla="*/ 2147483647 w 540"/>
                <a:gd name="T31" fmla="*/ 2147483647 h 742"/>
                <a:gd name="T32" fmla="*/ 2147483647 w 540"/>
                <a:gd name="T33" fmla="*/ 2147483647 h 742"/>
                <a:gd name="T34" fmla="*/ 2147483647 w 540"/>
                <a:gd name="T35" fmla="*/ 2147483647 h 742"/>
                <a:gd name="T36" fmla="*/ 2147483647 w 540"/>
                <a:gd name="T37" fmla="*/ 2147483647 h 742"/>
                <a:gd name="T38" fmla="*/ 2147483647 w 540"/>
                <a:gd name="T39" fmla="*/ 2147483647 h 742"/>
                <a:gd name="T40" fmla="*/ 2147483647 w 540"/>
                <a:gd name="T41" fmla="*/ 2147483647 h 742"/>
                <a:gd name="T42" fmla="*/ 2147483647 w 540"/>
                <a:gd name="T43" fmla="*/ 2147483647 h 742"/>
                <a:gd name="T44" fmla="*/ 2147483647 w 540"/>
                <a:gd name="T45" fmla="*/ 2147483647 h 742"/>
                <a:gd name="T46" fmla="*/ 2147483647 w 540"/>
                <a:gd name="T47" fmla="*/ 2147483647 h 742"/>
                <a:gd name="T48" fmla="*/ 2147483647 w 540"/>
                <a:gd name="T49" fmla="*/ 2147483647 h 7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5" name="Google Shape;963;p6"/>
            <p:cNvSpPr>
              <a:spLocks/>
            </p:cNvSpPr>
            <p:nvPr/>
          </p:nvSpPr>
          <p:spPr bwMode="auto">
            <a:xfrm>
              <a:off x="1776471" y="528410"/>
              <a:ext cx="43645" cy="28548"/>
            </a:xfrm>
            <a:custGeom>
              <a:avLst/>
              <a:gdLst>
                <a:gd name="T0" fmla="*/ 2147483647 w 876"/>
                <a:gd name="T1" fmla="*/ 0 h 573"/>
                <a:gd name="T2" fmla="*/ 2147483647 w 876"/>
                <a:gd name="T3" fmla="*/ 2147483647 h 573"/>
                <a:gd name="T4" fmla="*/ 2147483647 w 876"/>
                <a:gd name="T5" fmla="*/ 2147483647 h 573"/>
                <a:gd name="T6" fmla="*/ 2147483647 w 876"/>
                <a:gd name="T7" fmla="*/ 2147483647 h 573"/>
                <a:gd name="T8" fmla="*/ 2147483647 w 876"/>
                <a:gd name="T9" fmla="*/ 2147483647 h 573"/>
                <a:gd name="T10" fmla="*/ 0 w 876"/>
                <a:gd name="T11" fmla="*/ 2147483647 h 573"/>
                <a:gd name="T12" fmla="*/ 0 w 876"/>
                <a:gd name="T13" fmla="*/ 2147483647 h 573"/>
                <a:gd name="T14" fmla="*/ 2147483647 w 876"/>
                <a:gd name="T15" fmla="*/ 2147483647 h 573"/>
                <a:gd name="T16" fmla="*/ 2147483647 w 876"/>
                <a:gd name="T17" fmla="*/ 2147483647 h 573"/>
                <a:gd name="T18" fmla="*/ 2147483647 w 876"/>
                <a:gd name="T19" fmla="*/ 2147483647 h 573"/>
                <a:gd name="T20" fmla="*/ 2147483647 w 876"/>
                <a:gd name="T21" fmla="*/ 2147483647 h 573"/>
                <a:gd name="T22" fmla="*/ 2147483647 w 876"/>
                <a:gd name="T23" fmla="*/ 2147483647 h 573"/>
                <a:gd name="T24" fmla="*/ 2147483647 w 876"/>
                <a:gd name="T25" fmla="*/ 2147483647 h 573"/>
                <a:gd name="T26" fmla="*/ 2147483647 w 876"/>
                <a:gd name="T27" fmla="*/ 2147483647 h 573"/>
                <a:gd name="T28" fmla="*/ 2147483647 w 876"/>
                <a:gd name="T29" fmla="*/ 2147483647 h 573"/>
                <a:gd name="T30" fmla="*/ 2147483647 w 876"/>
                <a:gd name="T31" fmla="*/ 2147483647 h 573"/>
                <a:gd name="T32" fmla="*/ 2147483647 w 876"/>
                <a:gd name="T33" fmla="*/ 2147483647 h 573"/>
                <a:gd name="T34" fmla="*/ 2147483647 w 876"/>
                <a:gd name="T35" fmla="*/ 2147483647 h 573"/>
                <a:gd name="T36" fmla="*/ 2147483647 w 876"/>
                <a:gd name="T37" fmla="*/ 2147483647 h 573"/>
                <a:gd name="T38" fmla="*/ 2147483647 w 876"/>
                <a:gd name="T39" fmla="*/ 2147483647 h 573"/>
                <a:gd name="T40" fmla="*/ 2147483647 w 876"/>
                <a:gd name="T41" fmla="*/ 2147483647 h 573"/>
                <a:gd name="T42" fmla="*/ 2147483647 w 876"/>
                <a:gd name="T43" fmla="*/ 2147483647 h 573"/>
                <a:gd name="T44" fmla="*/ 2147483647 w 876"/>
                <a:gd name="T45" fmla="*/ 0 h 573"/>
                <a:gd name="T46" fmla="*/ 2147483647 w 876"/>
                <a:gd name="T47" fmla="*/ 0 h 5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6" name="Google Shape;964;p6"/>
            <p:cNvSpPr>
              <a:spLocks/>
            </p:cNvSpPr>
            <p:nvPr/>
          </p:nvSpPr>
          <p:spPr bwMode="auto">
            <a:xfrm>
              <a:off x="1689232" y="358964"/>
              <a:ext cx="303668" cy="140948"/>
            </a:xfrm>
            <a:custGeom>
              <a:avLst/>
              <a:gdLst>
                <a:gd name="T0" fmla="*/ 2147483647 w 6095"/>
                <a:gd name="T1" fmla="*/ 2147483647 h 2829"/>
                <a:gd name="T2" fmla="*/ 2147483647 w 6095"/>
                <a:gd name="T3" fmla="*/ 2147483647 h 2829"/>
                <a:gd name="T4" fmla="*/ 2147483647 w 6095"/>
                <a:gd name="T5" fmla="*/ 2147483647 h 2829"/>
                <a:gd name="T6" fmla="*/ 2147483647 w 6095"/>
                <a:gd name="T7" fmla="*/ 2147483647 h 2829"/>
                <a:gd name="T8" fmla="*/ 2147483647 w 6095"/>
                <a:gd name="T9" fmla="*/ 2147483647 h 2829"/>
                <a:gd name="T10" fmla="*/ 2147483647 w 6095"/>
                <a:gd name="T11" fmla="*/ 2147483647 h 2829"/>
                <a:gd name="T12" fmla="*/ 2147483647 w 6095"/>
                <a:gd name="T13" fmla="*/ 2147483647 h 2829"/>
                <a:gd name="T14" fmla="*/ 2147483647 w 6095"/>
                <a:gd name="T15" fmla="*/ 2147483647 h 2829"/>
                <a:gd name="T16" fmla="*/ 2147483647 w 6095"/>
                <a:gd name="T17" fmla="*/ 2147483647 h 2829"/>
                <a:gd name="T18" fmla="*/ 2147483647 w 6095"/>
                <a:gd name="T19" fmla="*/ 2147483647 h 2829"/>
                <a:gd name="T20" fmla="*/ 2147483647 w 6095"/>
                <a:gd name="T21" fmla="*/ 2147483647 h 2829"/>
                <a:gd name="T22" fmla="*/ 2147483647 w 6095"/>
                <a:gd name="T23" fmla="*/ 2147483647 h 2829"/>
                <a:gd name="T24" fmla="*/ 2147483647 w 6095"/>
                <a:gd name="T25" fmla="*/ 2147483647 h 2829"/>
                <a:gd name="T26" fmla="*/ 2147483647 w 6095"/>
                <a:gd name="T27" fmla="*/ 2147483647 h 2829"/>
                <a:gd name="T28" fmla="*/ 2147483647 w 6095"/>
                <a:gd name="T29" fmla="*/ 2147483647 h 2829"/>
                <a:gd name="T30" fmla="*/ 2147483647 w 6095"/>
                <a:gd name="T31" fmla="*/ 2147483647 h 2829"/>
                <a:gd name="T32" fmla="*/ 2147483647 w 6095"/>
                <a:gd name="T33" fmla="*/ 2147483647 h 2829"/>
                <a:gd name="T34" fmla="*/ 2147483647 w 6095"/>
                <a:gd name="T35" fmla="*/ 2147483647 h 2829"/>
                <a:gd name="T36" fmla="*/ 2147483647 w 6095"/>
                <a:gd name="T37" fmla="*/ 2147483647 h 2829"/>
                <a:gd name="T38" fmla="*/ 2147483647 w 6095"/>
                <a:gd name="T39" fmla="*/ 2147483647 h 2829"/>
                <a:gd name="T40" fmla="*/ 2147483647 w 6095"/>
                <a:gd name="T41" fmla="*/ 2147483647 h 2829"/>
                <a:gd name="T42" fmla="*/ 2147483647 w 6095"/>
                <a:gd name="T43" fmla="*/ 2147483647 h 2829"/>
                <a:gd name="T44" fmla="*/ 2147483647 w 6095"/>
                <a:gd name="T45" fmla="*/ 2147483647 h 2829"/>
                <a:gd name="T46" fmla="*/ 2147483647 w 6095"/>
                <a:gd name="T47" fmla="*/ 2147483647 h 2829"/>
                <a:gd name="T48" fmla="*/ 2147483647 w 6095"/>
                <a:gd name="T49" fmla="*/ 2147483647 h 2829"/>
                <a:gd name="T50" fmla="*/ 2147483647 w 6095"/>
                <a:gd name="T51" fmla="*/ 2147483647 h 2829"/>
                <a:gd name="T52" fmla="*/ 2147483647 w 6095"/>
                <a:gd name="T53" fmla="*/ 2147483647 h 2829"/>
                <a:gd name="T54" fmla="*/ 2147483647 w 6095"/>
                <a:gd name="T55" fmla="*/ 2147483647 h 2829"/>
                <a:gd name="T56" fmla="*/ 2147483647 w 6095"/>
                <a:gd name="T57" fmla="*/ 2147483647 h 2829"/>
                <a:gd name="T58" fmla="*/ 2147483647 w 6095"/>
                <a:gd name="T59" fmla="*/ 2147483647 h 2829"/>
                <a:gd name="T60" fmla="*/ 2147483647 w 6095"/>
                <a:gd name="T61" fmla="*/ 2147483647 h 2829"/>
                <a:gd name="T62" fmla="*/ 2147483647 w 6095"/>
                <a:gd name="T63" fmla="*/ 2147483647 h 2829"/>
                <a:gd name="T64" fmla="*/ 2147483647 w 6095"/>
                <a:gd name="T65" fmla="*/ 2147483647 h 2829"/>
                <a:gd name="T66" fmla="*/ 2147483647 w 6095"/>
                <a:gd name="T67" fmla="*/ 2147483647 h 28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lnTo>
                    <a:pt x="552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7" name="Google Shape;965;p6"/>
            <p:cNvSpPr>
              <a:spLocks/>
            </p:cNvSpPr>
            <p:nvPr/>
          </p:nvSpPr>
          <p:spPr bwMode="auto">
            <a:xfrm>
              <a:off x="120820" y="568667"/>
              <a:ext cx="124207" cy="154350"/>
            </a:xfrm>
            <a:custGeom>
              <a:avLst/>
              <a:gdLst>
                <a:gd name="T0" fmla="*/ 2147483647 w 2493"/>
                <a:gd name="T1" fmla="*/ 2147483647 h 3098"/>
                <a:gd name="T2" fmla="*/ 2147483647 w 2493"/>
                <a:gd name="T3" fmla="*/ 2147483647 h 3098"/>
                <a:gd name="T4" fmla="*/ 2147483647 w 2493"/>
                <a:gd name="T5" fmla="*/ 2147483647 h 3098"/>
                <a:gd name="T6" fmla="*/ 2147483647 w 2493"/>
                <a:gd name="T7" fmla="*/ 2147483647 h 3098"/>
                <a:gd name="T8" fmla="*/ 2147483647 w 2493"/>
                <a:gd name="T9" fmla="*/ 2147483647 h 3098"/>
                <a:gd name="T10" fmla="*/ 2147483647 w 2493"/>
                <a:gd name="T11" fmla="*/ 2147483647 h 3098"/>
                <a:gd name="T12" fmla="*/ 2147483647 w 2493"/>
                <a:gd name="T13" fmla="*/ 2147483647 h 3098"/>
                <a:gd name="T14" fmla="*/ 2147483647 w 2493"/>
                <a:gd name="T15" fmla="*/ 2147483647 h 3098"/>
                <a:gd name="T16" fmla="*/ 2147483647 w 2493"/>
                <a:gd name="T17" fmla="*/ 2147483647 h 3098"/>
                <a:gd name="T18" fmla="*/ 2147483647 w 2493"/>
                <a:gd name="T19" fmla="*/ 2147483647 h 3098"/>
                <a:gd name="T20" fmla="*/ 2147483647 w 2493"/>
                <a:gd name="T21" fmla="*/ 2147483647 h 3098"/>
                <a:gd name="T22" fmla="*/ 2147483647 w 2493"/>
                <a:gd name="T23" fmla="*/ 2147483647 h 3098"/>
                <a:gd name="T24" fmla="*/ 2147483647 w 2493"/>
                <a:gd name="T25" fmla="*/ 2147483647 h 3098"/>
                <a:gd name="T26" fmla="*/ 2147483647 w 2493"/>
                <a:gd name="T27" fmla="*/ 2147483647 h 3098"/>
                <a:gd name="T28" fmla="*/ 2147483647 w 2493"/>
                <a:gd name="T29" fmla="*/ 2147483647 h 3098"/>
                <a:gd name="T30" fmla="*/ 2147483647 w 2493"/>
                <a:gd name="T31" fmla="*/ 2147483647 h 3098"/>
                <a:gd name="T32" fmla="*/ 2147483647 w 2493"/>
                <a:gd name="T33" fmla="*/ 0 h 3098"/>
                <a:gd name="T34" fmla="*/ 2147483647 w 2493"/>
                <a:gd name="T35" fmla="*/ 2147483647 h 3098"/>
                <a:gd name="T36" fmla="*/ 2147483647 w 2493"/>
                <a:gd name="T37" fmla="*/ 2147483647 h 3098"/>
                <a:gd name="T38" fmla="*/ 2147483647 w 2493"/>
                <a:gd name="T39" fmla="*/ 2147483647 h 3098"/>
                <a:gd name="T40" fmla="*/ 2147483647 w 2493"/>
                <a:gd name="T41" fmla="*/ 2147483647 h 3098"/>
                <a:gd name="T42" fmla="*/ 2147483647 w 2493"/>
                <a:gd name="T43" fmla="*/ 2147483647 h 3098"/>
                <a:gd name="T44" fmla="*/ 2147483647 w 2493"/>
                <a:gd name="T45" fmla="*/ 2147483647 h 3098"/>
                <a:gd name="T46" fmla="*/ 2147483647 w 2493"/>
                <a:gd name="T47" fmla="*/ 2147483647 h 3098"/>
                <a:gd name="T48" fmla="*/ 2147483647 w 2493"/>
                <a:gd name="T49" fmla="*/ 2147483647 h 3098"/>
                <a:gd name="T50" fmla="*/ 2147483647 w 2493"/>
                <a:gd name="T51" fmla="*/ 2147483647 h 3098"/>
                <a:gd name="T52" fmla="*/ 2147483647 w 2493"/>
                <a:gd name="T53" fmla="*/ 2147483647 h 3098"/>
                <a:gd name="T54" fmla="*/ 2147483647 w 2493"/>
                <a:gd name="T55" fmla="*/ 2147483647 h 3098"/>
                <a:gd name="T56" fmla="*/ 2147483647 w 2493"/>
                <a:gd name="T57" fmla="*/ 2147483647 h 3098"/>
                <a:gd name="T58" fmla="*/ 2147483647 w 2493"/>
                <a:gd name="T59" fmla="*/ 2147483647 h 3098"/>
                <a:gd name="T60" fmla="*/ 2147483647 w 2493"/>
                <a:gd name="T61" fmla="*/ 2147483647 h 3098"/>
                <a:gd name="T62" fmla="*/ 2147483647 w 2493"/>
                <a:gd name="T63" fmla="*/ 2147483647 h 3098"/>
                <a:gd name="T64" fmla="*/ 2147483647 w 2493"/>
                <a:gd name="T65" fmla="*/ 2147483647 h 3098"/>
                <a:gd name="T66" fmla="*/ 2147483647 w 2493"/>
                <a:gd name="T67" fmla="*/ 2147483647 h 3098"/>
                <a:gd name="T68" fmla="*/ 2147483647 w 2493"/>
                <a:gd name="T69" fmla="*/ 2147483647 h 3098"/>
                <a:gd name="T70" fmla="*/ 2147483647 w 2493"/>
                <a:gd name="T71" fmla="*/ 2147483647 h 3098"/>
                <a:gd name="T72" fmla="*/ 2147483647 w 2493"/>
                <a:gd name="T73" fmla="*/ 2147483647 h 3098"/>
                <a:gd name="T74" fmla="*/ 2147483647 w 2493"/>
                <a:gd name="T75" fmla="*/ 2147483647 h 3098"/>
                <a:gd name="T76" fmla="*/ 2147483647 w 2493"/>
                <a:gd name="T77" fmla="*/ 2147483647 h 3098"/>
                <a:gd name="T78" fmla="*/ 2147483647 w 2493"/>
                <a:gd name="T79" fmla="*/ 2147483647 h 3098"/>
                <a:gd name="T80" fmla="*/ 2147483647 w 2493"/>
                <a:gd name="T81" fmla="*/ 2147483647 h 3098"/>
                <a:gd name="T82" fmla="*/ 2147483647 w 2493"/>
                <a:gd name="T83" fmla="*/ 2147483647 h 3098"/>
                <a:gd name="T84" fmla="*/ 2147483647 w 2493"/>
                <a:gd name="T85" fmla="*/ 2147483647 h 3098"/>
                <a:gd name="T86" fmla="*/ 2147483647 w 2493"/>
                <a:gd name="T87" fmla="*/ 2147483647 h 3098"/>
                <a:gd name="T88" fmla="*/ 2147483647 w 2493"/>
                <a:gd name="T89" fmla="*/ 2147483647 h 3098"/>
                <a:gd name="T90" fmla="*/ 2147483647 w 2493"/>
                <a:gd name="T91" fmla="*/ 2147483647 h 3098"/>
                <a:gd name="T92" fmla="*/ 2147483647 w 2493"/>
                <a:gd name="T93" fmla="*/ 2147483647 h 3098"/>
                <a:gd name="T94" fmla="*/ 2147483647 w 2493"/>
                <a:gd name="T95" fmla="*/ 2147483647 h 3098"/>
                <a:gd name="T96" fmla="*/ 2147483647 w 2493"/>
                <a:gd name="T97" fmla="*/ 2147483647 h 3098"/>
                <a:gd name="T98" fmla="*/ 2147483647 w 2493"/>
                <a:gd name="T99" fmla="*/ 2147483647 h 3098"/>
                <a:gd name="T100" fmla="*/ 2147483647 w 2493"/>
                <a:gd name="T101" fmla="*/ 2147483647 h 3098"/>
                <a:gd name="T102" fmla="*/ 2147483647 w 2493"/>
                <a:gd name="T103" fmla="*/ 0 h 30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8" name="Google Shape;966;p6"/>
            <p:cNvSpPr>
              <a:spLocks/>
            </p:cNvSpPr>
            <p:nvPr/>
          </p:nvSpPr>
          <p:spPr bwMode="auto">
            <a:xfrm>
              <a:off x="1274908" y="519990"/>
              <a:ext cx="159382" cy="144336"/>
            </a:xfrm>
            <a:custGeom>
              <a:avLst/>
              <a:gdLst>
                <a:gd name="T0" fmla="*/ 2147483647 w 3199"/>
                <a:gd name="T1" fmla="*/ 2147483647 h 2897"/>
                <a:gd name="T2" fmla="*/ 2147483647 w 3199"/>
                <a:gd name="T3" fmla="*/ 2147483647 h 2897"/>
                <a:gd name="T4" fmla="*/ 2147483647 w 3199"/>
                <a:gd name="T5" fmla="*/ 2147483647 h 2897"/>
                <a:gd name="T6" fmla="*/ 2147483647 w 3199"/>
                <a:gd name="T7" fmla="*/ 2147483647 h 2897"/>
                <a:gd name="T8" fmla="*/ 2147483647 w 3199"/>
                <a:gd name="T9" fmla="*/ 2147483647 h 2897"/>
                <a:gd name="T10" fmla="*/ 2147483647 w 3199"/>
                <a:gd name="T11" fmla="*/ 2147483647 h 2897"/>
                <a:gd name="T12" fmla="*/ 2147483647 w 3199"/>
                <a:gd name="T13" fmla="*/ 2147483647 h 2897"/>
                <a:gd name="T14" fmla="*/ 2147483647 w 3199"/>
                <a:gd name="T15" fmla="*/ 2147483647 h 2897"/>
                <a:gd name="T16" fmla="*/ 2147483647 w 3199"/>
                <a:gd name="T17" fmla="*/ 2147483647 h 2897"/>
                <a:gd name="T18" fmla="*/ 2147483647 w 3199"/>
                <a:gd name="T19" fmla="*/ 2147483647 h 2897"/>
                <a:gd name="T20" fmla="*/ 2147483647 w 3199"/>
                <a:gd name="T21" fmla="*/ 2147483647 h 2897"/>
                <a:gd name="T22" fmla="*/ 2147483647 w 3199"/>
                <a:gd name="T23" fmla="*/ 2147483647 h 2897"/>
                <a:gd name="T24" fmla="*/ 2147483647 w 3199"/>
                <a:gd name="T25" fmla="*/ 2147483647 h 2897"/>
                <a:gd name="T26" fmla="*/ 2147483647 w 3199"/>
                <a:gd name="T27" fmla="*/ 2147483647 h 2897"/>
                <a:gd name="T28" fmla="*/ 2147483647 w 3199"/>
                <a:gd name="T29" fmla="*/ 2147483647 h 2897"/>
                <a:gd name="T30" fmla="*/ 2147483647 w 3199"/>
                <a:gd name="T31" fmla="*/ 2147483647 h 2897"/>
                <a:gd name="T32" fmla="*/ 2147483647 w 3199"/>
                <a:gd name="T33" fmla="*/ 2147483647 h 2897"/>
                <a:gd name="T34" fmla="*/ 2147483647 w 3199"/>
                <a:gd name="T35" fmla="*/ 2147483647 h 2897"/>
                <a:gd name="T36" fmla="*/ 2147483647 w 3199"/>
                <a:gd name="T37" fmla="*/ 2147483647 h 2897"/>
                <a:gd name="T38" fmla="*/ 2147483647 w 3199"/>
                <a:gd name="T39" fmla="*/ 2147483647 h 2897"/>
                <a:gd name="T40" fmla="*/ 2147483647 w 3199"/>
                <a:gd name="T41" fmla="*/ 2147483647 h 2897"/>
                <a:gd name="T42" fmla="*/ 0 w 3199"/>
                <a:gd name="T43" fmla="*/ 2147483647 h 2897"/>
                <a:gd name="T44" fmla="*/ 0 w 3199"/>
                <a:gd name="T45" fmla="*/ 2147483647 h 2897"/>
                <a:gd name="T46" fmla="*/ 2147483647 w 3199"/>
                <a:gd name="T47" fmla="*/ 2147483647 h 2897"/>
                <a:gd name="T48" fmla="*/ 2147483647 w 3199"/>
                <a:gd name="T49" fmla="*/ 2147483647 h 2897"/>
                <a:gd name="T50" fmla="*/ 2147483647 w 3199"/>
                <a:gd name="T51" fmla="*/ 2147483647 h 2897"/>
                <a:gd name="T52" fmla="*/ 2147483647 w 3199"/>
                <a:gd name="T53" fmla="*/ 2147483647 h 2897"/>
                <a:gd name="T54" fmla="*/ 2147483647 w 3199"/>
                <a:gd name="T55" fmla="*/ 2147483647 h 2897"/>
                <a:gd name="T56" fmla="*/ 2147483647 w 3199"/>
                <a:gd name="T57" fmla="*/ 2147483647 h 2897"/>
                <a:gd name="T58" fmla="*/ 2147483647 w 3199"/>
                <a:gd name="T59" fmla="*/ 2147483647 h 2897"/>
                <a:gd name="T60" fmla="*/ 2147483647 w 3199"/>
                <a:gd name="T61" fmla="*/ 2147483647 h 2897"/>
                <a:gd name="T62" fmla="*/ 2147483647 w 3199"/>
                <a:gd name="T63" fmla="*/ 2147483647 h 2897"/>
                <a:gd name="T64" fmla="*/ 2147483647 w 3199"/>
                <a:gd name="T65" fmla="*/ 2147483647 h 2897"/>
                <a:gd name="T66" fmla="*/ 2147483647 w 3199"/>
                <a:gd name="T67" fmla="*/ 2147483647 h 2897"/>
                <a:gd name="T68" fmla="*/ 2147483647 w 3199"/>
                <a:gd name="T69" fmla="*/ 2147483647 h 2897"/>
                <a:gd name="T70" fmla="*/ 2147483647 w 3199"/>
                <a:gd name="T71" fmla="*/ 2147483647 h 2897"/>
                <a:gd name="T72" fmla="*/ 2147483647 w 3199"/>
                <a:gd name="T73" fmla="*/ 2147483647 h 2897"/>
                <a:gd name="T74" fmla="*/ 2147483647 w 3199"/>
                <a:gd name="T75" fmla="*/ 2147483647 h 2897"/>
                <a:gd name="T76" fmla="*/ 2147483647 w 3199"/>
                <a:gd name="T77" fmla="*/ 2147483647 h 2897"/>
                <a:gd name="T78" fmla="*/ 2147483647 w 3199"/>
                <a:gd name="T79" fmla="*/ 2147483647 h 2897"/>
                <a:gd name="T80" fmla="*/ 2147483647 w 3199"/>
                <a:gd name="T81" fmla="*/ 2147483647 h 2897"/>
                <a:gd name="T82" fmla="*/ 2147483647 w 3199"/>
                <a:gd name="T83" fmla="*/ 2147483647 h 2897"/>
                <a:gd name="T84" fmla="*/ 2147483647 w 3199"/>
                <a:gd name="T85" fmla="*/ 2147483647 h 2897"/>
                <a:gd name="T86" fmla="*/ 2147483647 w 3199"/>
                <a:gd name="T87" fmla="*/ 2147483647 h 2897"/>
                <a:gd name="T88" fmla="*/ 2147483647 w 3199"/>
                <a:gd name="T89" fmla="*/ 2147483647 h 2897"/>
                <a:gd name="T90" fmla="*/ 2147483647 w 3199"/>
                <a:gd name="T91" fmla="*/ 2147483647 h 2897"/>
                <a:gd name="T92" fmla="*/ 2147483647 w 3199"/>
                <a:gd name="T93" fmla="*/ 2147483647 h 289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9" name="Google Shape;967;p6"/>
            <p:cNvSpPr>
              <a:spLocks/>
            </p:cNvSpPr>
            <p:nvPr/>
          </p:nvSpPr>
          <p:spPr bwMode="auto">
            <a:xfrm>
              <a:off x="402665" y="555214"/>
              <a:ext cx="171140" cy="149368"/>
            </a:xfrm>
            <a:custGeom>
              <a:avLst/>
              <a:gdLst>
                <a:gd name="T0" fmla="*/ 2147483647 w 3435"/>
                <a:gd name="T1" fmla="*/ 2147483647 h 2998"/>
                <a:gd name="T2" fmla="*/ 2147483647 w 3435"/>
                <a:gd name="T3" fmla="*/ 2147483647 h 2998"/>
                <a:gd name="T4" fmla="*/ 2147483647 w 3435"/>
                <a:gd name="T5" fmla="*/ 2147483647 h 2998"/>
                <a:gd name="T6" fmla="*/ 0 w 3435"/>
                <a:gd name="T7" fmla="*/ 2147483647 h 2998"/>
                <a:gd name="T8" fmla="*/ 2147483647 w 3435"/>
                <a:gd name="T9" fmla="*/ 2147483647 h 2998"/>
                <a:gd name="T10" fmla="*/ 2147483647 w 3435"/>
                <a:gd name="T11" fmla="*/ 2147483647 h 2998"/>
                <a:gd name="T12" fmla="*/ 2147483647 w 3435"/>
                <a:gd name="T13" fmla="*/ 2147483647 h 2998"/>
                <a:gd name="T14" fmla="*/ 2147483647 w 3435"/>
                <a:gd name="T15" fmla="*/ 2147483647 h 2998"/>
                <a:gd name="T16" fmla="*/ 2147483647 w 3435"/>
                <a:gd name="T17" fmla="*/ 2147483647 h 2998"/>
                <a:gd name="T18" fmla="*/ 2147483647 w 3435"/>
                <a:gd name="T19" fmla="*/ 2147483647 h 2998"/>
                <a:gd name="T20" fmla="*/ 2147483647 w 3435"/>
                <a:gd name="T21" fmla="*/ 2147483647 h 2998"/>
                <a:gd name="T22" fmla="*/ 2147483647 w 3435"/>
                <a:gd name="T23" fmla="*/ 2147483647 h 2998"/>
                <a:gd name="T24" fmla="*/ 2147483647 w 3435"/>
                <a:gd name="T25" fmla="*/ 2147483647 h 2998"/>
                <a:gd name="T26" fmla="*/ 2147483647 w 3435"/>
                <a:gd name="T27" fmla="*/ 2147483647 h 2998"/>
                <a:gd name="T28" fmla="*/ 2147483647 w 3435"/>
                <a:gd name="T29" fmla="*/ 2147483647 h 2998"/>
                <a:gd name="T30" fmla="*/ 2147483647 w 3435"/>
                <a:gd name="T31" fmla="*/ 2147483647 h 2998"/>
                <a:gd name="T32" fmla="*/ 2147483647 w 3435"/>
                <a:gd name="T33" fmla="*/ 2147483647 h 2998"/>
                <a:gd name="T34" fmla="*/ 2147483647 w 3435"/>
                <a:gd name="T35" fmla="*/ 2147483647 h 2998"/>
                <a:gd name="T36" fmla="*/ 2147483647 w 3435"/>
                <a:gd name="T37" fmla="*/ 2147483647 h 2998"/>
                <a:gd name="T38" fmla="*/ 2147483647 w 3435"/>
                <a:gd name="T39" fmla="*/ 2147483647 h 2998"/>
                <a:gd name="T40" fmla="*/ 2147483647 w 3435"/>
                <a:gd name="T41" fmla="*/ 2147483647 h 2998"/>
                <a:gd name="T42" fmla="*/ 2147483647 w 3435"/>
                <a:gd name="T43" fmla="*/ 2147483647 h 2998"/>
                <a:gd name="T44" fmla="*/ 2147483647 w 3435"/>
                <a:gd name="T45" fmla="*/ 2147483647 h 2998"/>
                <a:gd name="T46" fmla="*/ 2147483647 w 3435"/>
                <a:gd name="T47" fmla="*/ 2147483647 h 2998"/>
                <a:gd name="T48" fmla="*/ 2147483647 w 3435"/>
                <a:gd name="T49" fmla="*/ 2147483647 h 2998"/>
                <a:gd name="T50" fmla="*/ 2147483647 w 3435"/>
                <a:gd name="T51" fmla="*/ 2147483647 h 2998"/>
                <a:gd name="T52" fmla="*/ 2147483647 w 3435"/>
                <a:gd name="T53" fmla="*/ 2147483647 h 2998"/>
                <a:gd name="T54" fmla="*/ 2147483647 w 3435"/>
                <a:gd name="T55" fmla="*/ 2147483647 h 2998"/>
                <a:gd name="T56" fmla="*/ 2147483647 w 3435"/>
                <a:gd name="T57" fmla="*/ 2147483647 h 2998"/>
                <a:gd name="T58" fmla="*/ 2147483647 w 3435"/>
                <a:gd name="T59" fmla="*/ 2147483647 h 2998"/>
                <a:gd name="T60" fmla="*/ 2147483647 w 3435"/>
                <a:gd name="T61" fmla="*/ 2147483647 h 2998"/>
                <a:gd name="T62" fmla="*/ 2147483647 w 3435"/>
                <a:gd name="T63" fmla="*/ 2147483647 h 2998"/>
                <a:gd name="T64" fmla="*/ 2147483647 w 3435"/>
                <a:gd name="T65" fmla="*/ 2147483647 h 29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0" name="Google Shape;968;p6"/>
            <p:cNvSpPr>
              <a:spLocks/>
            </p:cNvSpPr>
            <p:nvPr/>
          </p:nvSpPr>
          <p:spPr bwMode="auto">
            <a:xfrm>
              <a:off x="1890515" y="21815"/>
              <a:ext cx="55403" cy="40306"/>
            </a:xfrm>
            <a:custGeom>
              <a:avLst/>
              <a:gdLst>
                <a:gd name="T0" fmla="*/ 2147483647 w 1112"/>
                <a:gd name="T1" fmla="*/ 0 h 809"/>
                <a:gd name="T2" fmla="*/ 2147483647 w 1112"/>
                <a:gd name="T3" fmla="*/ 2147483647 h 809"/>
                <a:gd name="T4" fmla="*/ 2147483647 w 1112"/>
                <a:gd name="T5" fmla="*/ 2147483647 h 809"/>
                <a:gd name="T6" fmla="*/ 2147483647 w 1112"/>
                <a:gd name="T7" fmla="*/ 2147483647 h 809"/>
                <a:gd name="T8" fmla="*/ 2147483647 w 1112"/>
                <a:gd name="T9" fmla="*/ 2147483647 h 809"/>
                <a:gd name="T10" fmla="*/ 2147483647 w 1112"/>
                <a:gd name="T11" fmla="*/ 2147483647 h 809"/>
                <a:gd name="T12" fmla="*/ 2147483647 w 1112"/>
                <a:gd name="T13" fmla="*/ 2147483647 h 809"/>
                <a:gd name="T14" fmla="*/ 2147483647 w 1112"/>
                <a:gd name="T15" fmla="*/ 2147483647 h 809"/>
                <a:gd name="T16" fmla="*/ 2147483647 w 1112"/>
                <a:gd name="T17" fmla="*/ 2147483647 h 809"/>
                <a:gd name="T18" fmla="*/ 2147483647 w 1112"/>
                <a:gd name="T19" fmla="*/ 2147483647 h 809"/>
                <a:gd name="T20" fmla="*/ 2147483647 w 1112"/>
                <a:gd name="T21" fmla="*/ 2147483647 h 809"/>
                <a:gd name="T22" fmla="*/ 2147483647 w 1112"/>
                <a:gd name="T23" fmla="*/ 2147483647 h 809"/>
                <a:gd name="T24" fmla="*/ 2147483647 w 1112"/>
                <a:gd name="T25" fmla="*/ 2147483647 h 809"/>
                <a:gd name="T26" fmla="*/ 2147483647 w 1112"/>
                <a:gd name="T27" fmla="*/ 2147483647 h 809"/>
                <a:gd name="T28" fmla="*/ 2147483647 w 1112"/>
                <a:gd name="T29" fmla="*/ 2147483647 h 809"/>
                <a:gd name="T30" fmla="*/ 2147483647 w 1112"/>
                <a:gd name="T31" fmla="*/ 2147483647 h 809"/>
                <a:gd name="T32" fmla="*/ 2147483647 w 1112"/>
                <a:gd name="T33" fmla="*/ 2147483647 h 809"/>
                <a:gd name="T34" fmla="*/ 2147483647 w 1112"/>
                <a:gd name="T35" fmla="*/ 2147483647 h 809"/>
                <a:gd name="T36" fmla="*/ 2147483647 w 1112"/>
                <a:gd name="T37" fmla="*/ 2147483647 h 809"/>
                <a:gd name="T38" fmla="*/ 2147483647 w 1112"/>
                <a:gd name="T39" fmla="*/ 2147483647 h 809"/>
                <a:gd name="T40" fmla="*/ 2147483647 w 1112"/>
                <a:gd name="T41" fmla="*/ 2147483647 h 809"/>
                <a:gd name="T42" fmla="*/ 2147483647 w 1112"/>
                <a:gd name="T43" fmla="*/ 2147483647 h 809"/>
                <a:gd name="T44" fmla="*/ 2147483647 w 1112"/>
                <a:gd name="T45" fmla="*/ 2147483647 h 809"/>
                <a:gd name="T46" fmla="*/ 2147483647 w 1112"/>
                <a:gd name="T47" fmla="*/ 2147483647 h 809"/>
                <a:gd name="T48" fmla="*/ 2147483647 w 1112"/>
                <a:gd name="T49" fmla="*/ 0 h 8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1" name="Google Shape;969;p6"/>
            <p:cNvSpPr>
              <a:spLocks/>
            </p:cNvSpPr>
            <p:nvPr/>
          </p:nvSpPr>
          <p:spPr bwMode="auto">
            <a:xfrm>
              <a:off x="390907" y="-7"/>
              <a:ext cx="10114" cy="11808"/>
            </a:xfrm>
            <a:custGeom>
              <a:avLst/>
              <a:gdLst>
                <a:gd name="T0" fmla="*/ 0 w 203"/>
                <a:gd name="T1" fmla="*/ 2147483647 h 237"/>
                <a:gd name="T2" fmla="*/ 0 w 203"/>
                <a:gd name="T3" fmla="*/ 2147483647 h 237"/>
                <a:gd name="T4" fmla="*/ 2147483647 w 203"/>
                <a:gd name="T5" fmla="*/ 2147483647 h 237"/>
                <a:gd name="T6" fmla="*/ 2147483647 w 203"/>
                <a:gd name="T7" fmla="*/ 2147483647 h 237"/>
                <a:gd name="T8" fmla="*/ 2147483647 w 203"/>
                <a:gd name="T9" fmla="*/ 2147483647 h 237"/>
                <a:gd name="T10" fmla="*/ 2147483647 w 203"/>
                <a:gd name="T11" fmla="*/ 2147483647 h 237"/>
                <a:gd name="T12" fmla="*/ 2147483647 w 203"/>
                <a:gd name="T13" fmla="*/ 2147483647 h 237"/>
                <a:gd name="T14" fmla="*/ 0 w 203"/>
                <a:gd name="T15" fmla="*/ 2147483647 h 2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2" name="Google Shape;970;p6"/>
            <p:cNvSpPr>
              <a:spLocks/>
            </p:cNvSpPr>
            <p:nvPr/>
          </p:nvSpPr>
          <p:spPr bwMode="auto">
            <a:xfrm>
              <a:off x="853858" y="404252"/>
              <a:ext cx="124207" cy="134272"/>
            </a:xfrm>
            <a:custGeom>
              <a:avLst/>
              <a:gdLst>
                <a:gd name="T0" fmla="*/ 2147483647 w 2493"/>
                <a:gd name="T1" fmla="*/ 2147483647 h 2695"/>
                <a:gd name="T2" fmla="*/ 2147483647 w 2493"/>
                <a:gd name="T3" fmla="*/ 2147483647 h 2695"/>
                <a:gd name="T4" fmla="*/ 2147483647 w 2493"/>
                <a:gd name="T5" fmla="*/ 2147483647 h 2695"/>
                <a:gd name="T6" fmla="*/ 2147483647 w 2493"/>
                <a:gd name="T7" fmla="*/ 2147483647 h 2695"/>
                <a:gd name="T8" fmla="*/ 2147483647 w 2493"/>
                <a:gd name="T9" fmla="*/ 2147483647 h 2695"/>
                <a:gd name="T10" fmla="*/ 2147483647 w 2493"/>
                <a:gd name="T11" fmla="*/ 2147483647 h 2695"/>
                <a:gd name="T12" fmla="*/ 2147483647 w 2493"/>
                <a:gd name="T13" fmla="*/ 2147483647 h 2695"/>
                <a:gd name="T14" fmla="*/ 2147483647 w 2493"/>
                <a:gd name="T15" fmla="*/ 2147483647 h 2695"/>
                <a:gd name="T16" fmla="*/ 2147483647 w 2493"/>
                <a:gd name="T17" fmla="*/ 2147483647 h 2695"/>
                <a:gd name="T18" fmla="*/ 2147483647 w 2493"/>
                <a:gd name="T19" fmla="*/ 2147483647 h 2695"/>
                <a:gd name="T20" fmla="*/ 2147483647 w 2493"/>
                <a:gd name="T21" fmla="*/ 2147483647 h 2695"/>
                <a:gd name="T22" fmla="*/ 2147483647 w 2493"/>
                <a:gd name="T23" fmla="*/ 2147483647 h 2695"/>
                <a:gd name="T24" fmla="*/ 2147483647 w 2493"/>
                <a:gd name="T25" fmla="*/ 2147483647 h 2695"/>
                <a:gd name="T26" fmla="*/ 2147483647 w 2493"/>
                <a:gd name="T27" fmla="*/ 2147483647 h 2695"/>
                <a:gd name="T28" fmla="*/ 2147483647 w 2493"/>
                <a:gd name="T29" fmla="*/ 2147483647 h 2695"/>
                <a:gd name="T30" fmla="*/ 2147483647 w 2493"/>
                <a:gd name="T31" fmla="*/ 2147483647 h 2695"/>
                <a:gd name="T32" fmla="*/ 2147483647 w 2493"/>
                <a:gd name="T33" fmla="*/ 2147483647 h 2695"/>
                <a:gd name="T34" fmla="*/ 2147483647 w 2493"/>
                <a:gd name="T35" fmla="*/ 2147483647 h 2695"/>
                <a:gd name="T36" fmla="*/ 2147483647 w 2493"/>
                <a:gd name="T37" fmla="*/ 2147483647 h 2695"/>
                <a:gd name="T38" fmla="*/ 2147483647 w 2493"/>
                <a:gd name="T39" fmla="*/ 2147483647 h 2695"/>
                <a:gd name="T40" fmla="*/ 2147483647 w 2493"/>
                <a:gd name="T41" fmla="*/ 2147483647 h 2695"/>
                <a:gd name="T42" fmla="*/ 2147483647 w 2493"/>
                <a:gd name="T43" fmla="*/ 2147483647 h 2695"/>
                <a:gd name="T44" fmla="*/ 2147483647 w 2493"/>
                <a:gd name="T45" fmla="*/ 2147483647 h 2695"/>
                <a:gd name="T46" fmla="*/ 2147483647 w 2493"/>
                <a:gd name="T47" fmla="*/ 2147483647 h 2695"/>
                <a:gd name="T48" fmla="*/ 2147483647 w 2493"/>
                <a:gd name="T49" fmla="*/ 2147483647 h 2695"/>
                <a:gd name="T50" fmla="*/ 2147483647 w 2493"/>
                <a:gd name="T51" fmla="*/ 2147483647 h 2695"/>
                <a:gd name="T52" fmla="*/ 2147483647 w 2493"/>
                <a:gd name="T53" fmla="*/ 2147483647 h 2695"/>
                <a:gd name="T54" fmla="*/ 2147483647 w 2493"/>
                <a:gd name="T55" fmla="*/ 2147483647 h 2695"/>
                <a:gd name="T56" fmla="*/ 2147483647 w 2493"/>
                <a:gd name="T57" fmla="*/ 2147483647 h 2695"/>
                <a:gd name="T58" fmla="*/ 2147483647 w 2493"/>
                <a:gd name="T59" fmla="*/ 2147483647 h 2695"/>
                <a:gd name="T60" fmla="*/ 2147483647 w 2493"/>
                <a:gd name="T61" fmla="*/ 2147483647 h 2695"/>
                <a:gd name="T62" fmla="*/ 2147483647 w 2493"/>
                <a:gd name="T63" fmla="*/ 2147483647 h 2695"/>
                <a:gd name="T64" fmla="*/ 2147483647 w 2493"/>
                <a:gd name="T65" fmla="*/ 2147483647 h 2695"/>
                <a:gd name="T66" fmla="*/ 2147483647 w 2493"/>
                <a:gd name="T67" fmla="*/ 2147483647 h 2695"/>
                <a:gd name="T68" fmla="*/ 2147483647 w 2493"/>
                <a:gd name="T69" fmla="*/ 2147483647 h 2695"/>
                <a:gd name="T70" fmla="*/ 2147483647 w 2493"/>
                <a:gd name="T71" fmla="*/ 2147483647 h 2695"/>
                <a:gd name="T72" fmla="*/ 2147483647 w 2493"/>
                <a:gd name="T73" fmla="*/ 2147483647 h 2695"/>
                <a:gd name="T74" fmla="*/ 2147483647 w 2493"/>
                <a:gd name="T75" fmla="*/ 2147483647 h 2695"/>
                <a:gd name="T76" fmla="*/ 2147483647 w 2493"/>
                <a:gd name="T77" fmla="*/ 2147483647 h 2695"/>
                <a:gd name="T78" fmla="*/ 2147483647 w 2493"/>
                <a:gd name="T79" fmla="*/ 2147483647 h 2695"/>
                <a:gd name="T80" fmla="*/ 2147483647 w 2493"/>
                <a:gd name="T81" fmla="*/ 2147483647 h 2695"/>
                <a:gd name="T82" fmla="*/ 2147483647 w 2493"/>
                <a:gd name="T83" fmla="*/ 2147483647 h 2695"/>
                <a:gd name="T84" fmla="*/ 2147483647 w 2493"/>
                <a:gd name="T85" fmla="*/ 2147483647 h 2695"/>
                <a:gd name="T86" fmla="*/ 2147483647 w 2493"/>
                <a:gd name="T87" fmla="*/ 2147483647 h 2695"/>
                <a:gd name="T88" fmla="*/ 2147483647 w 2493"/>
                <a:gd name="T89" fmla="*/ 2147483647 h 2695"/>
                <a:gd name="T90" fmla="*/ 2147483647 w 2493"/>
                <a:gd name="T91" fmla="*/ 2147483647 h 2695"/>
                <a:gd name="T92" fmla="*/ 2147483647 w 2493"/>
                <a:gd name="T93" fmla="*/ 2147483647 h 2695"/>
                <a:gd name="T94" fmla="*/ 2147483647 w 2493"/>
                <a:gd name="T95" fmla="*/ 2147483647 h 2695"/>
                <a:gd name="T96" fmla="*/ 2147483647 w 2493"/>
                <a:gd name="T97" fmla="*/ 2147483647 h 2695"/>
                <a:gd name="T98" fmla="*/ 2147483647 w 2493"/>
                <a:gd name="T99" fmla="*/ 2147483647 h 26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3" name="Google Shape;971;p6"/>
            <p:cNvSpPr>
              <a:spLocks/>
            </p:cNvSpPr>
            <p:nvPr/>
          </p:nvSpPr>
          <p:spPr bwMode="auto">
            <a:xfrm>
              <a:off x="1333599" y="248258"/>
              <a:ext cx="127546" cy="125852"/>
            </a:xfrm>
            <a:custGeom>
              <a:avLst/>
              <a:gdLst>
                <a:gd name="T0" fmla="*/ 2147483647 w 2560"/>
                <a:gd name="T1" fmla="*/ 2147483647 h 2526"/>
                <a:gd name="T2" fmla="*/ 2147483647 w 2560"/>
                <a:gd name="T3" fmla="*/ 2147483647 h 2526"/>
                <a:gd name="T4" fmla="*/ 2147483647 w 2560"/>
                <a:gd name="T5" fmla="*/ 2147483647 h 2526"/>
                <a:gd name="T6" fmla="*/ 2147483647 w 2560"/>
                <a:gd name="T7" fmla="*/ 2147483647 h 2526"/>
                <a:gd name="T8" fmla="*/ 2147483647 w 2560"/>
                <a:gd name="T9" fmla="*/ 2147483647 h 2526"/>
                <a:gd name="T10" fmla="*/ 2147483647 w 2560"/>
                <a:gd name="T11" fmla="*/ 2147483647 h 2526"/>
                <a:gd name="T12" fmla="*/ 2147483647 w 2560"/>
                <a:gd name="T13" fmla="*/ 2147483647 h 2526"/>
                <a:gd name="T14" fmla="*/ 2147483647 w 2560"/>
                <a:gd name="T15" fmla="*/ 2147483647 h 2526"/>
                <a:gd name="T16" fmla="*/ 2147483647 w 2560"/>
                <a:gd name="T17" fmla="*/ 2147483647 h 2526"/>
                <a:gd name="T18" fmla="*/ 2147483647 w 2560"/>
                <a:gd name="T19" fmla="*/ 2147483647 h 2526"/>
                <a:gd name="T20" fmla="*/ 2147483647 w 2560"/>
                <a:gd name="T21" fmla="*/ 2147483647 h 2526"/>
                <a:gd name="T22" fmla="*/ 2147483647 w 2560"/>
                <a:gd name="T23" fmla="*/ 2147483647 h 2526"/>
                <a:gd name="T24" fmla="*/ 2147483647 w 2560"/>
                <a:gd name="T25" fmla="*/ 2147483647 h 2526"/>
                <a:gd name="T26" fmla="*/ 2147483647 w 2560"/>
                <a:gd name="T27" fmla="*/ 2147483647 h 2526"/>
                <a:gd name="T28" fmla="*/ 2147483647 w 2560"/>
                <a:gd name="T29" fmla="*/ 2147483647 h 2526"/>
                <a:gd name="T30" fmla="*/ 2147483647 w 2560"/>
                <a:gd name="T31" fmla="*/ 2147483647 h 2526"/>
                <a:gd name="T32" fmla="*/ 2147483647 w 2560"/>
                <a:gd name="T33" fmla="*/ 2147483647 h 2526"/>
                <a:gd name="T34" fmla="*/ 2147483647 w 2560"/>
                <a:gd name="T35" fmla="*/ 2147483647 h 2526"/>
                <a:gd name="T36" fmla="*/ 2147483647 w 2560"/>
                <a:gd name="T37" fmla="*/ 2147483647 h 2526"/>
                <a:gd name="T38" fmla="*/ 2147483647 w 2560"/>
                <a:gd name="T39" fmla="*/ 2147483647 h 2526"/>
                <a:gd name="T40" fmla="*/ 2147483647 w 2560"/>
                <a:gd name="T41" fmla="*/ 2147483647 h 2526"/>
                <a:gd name="T42" fmla="*/ 2147483647 w 2560"/>
                <a:gd name="T43" fmla="*/ 2147483647 h 2526"/>
                <a:gd name="T44" fmla="*/ 2147483647 w 2560"/>
                <a:gd name="T45" fmla="*/ 2147483647 h 2526"/>
                <a:gd name="T46" fmla="*/ 2147483647 w 2560"/>
                <a:gd name="T47" fmla="*/ 2147483647 h 2526"/>
                <a:gd name="T48" fmla="*/ 2147483647 w 2560"/>
                <a:gd name="T49" fmla="*/ 2147483647 h 2526"/>
                <a:gd name="T50" fmla="*/ 2147483647 w 2560"/>
                <a:gd name="T51" fmla="*/ 2147483647 h 2526"/>
                <a:gd name="T52" fmla="*/ 2147483647 w 2560"/>
                <a:gd name="T53" fmla="*/ 2147483647 h 2526"/>
                <a:gd name="T54" fmla="*/ 2147483647 w 2560"/>
                <a:gd name="T55" fmla="*/ 2147483647 h 2526"/>
                <a:gd name="T56" fmla="*/ 2147483647 w 2560"/>
                <a:gd name="T57" fmla="*/ 2147483647 h 2526"/>
                <a:gd name="T58" fmla="*/ 2147483647 w 2560"/>
                <a:gd name="T59" fmla="*/ 2147483647 h 2526"/>
                <a:gd name="T60" fmla="*/ 2147483647 w 2560"/>
                <a:gd name="T61" fmla="*/ 2147483647 h 2526"/>
                <a:gd name="T62" fmla="*/ 2147483647 w 2560"/>
                <a:gd name="T63" fmla="*/ 2147483647 h 2526"/>
                <a:gd name="T64" fmla="*/ 2147483647 w 2560"/>
                <a:gd name="T65" fmla="*/ 2147483647 h 2526"/>
                <a:gd name="T66" fmla="*/ 2147483647 w 2560"/>
                <a:gd name="T67" fmla="*/ 2147483647 h 2526"/>
                <a:gd name="T68" fmla="*/ 2147483647 w 2560"/>
                <a:gd name="T69" fmla="*/ 2147483647 h 2526"/>
                <a:gd name="T70" fmla="*/ 2147483647 w 2560"/>
                <a:gd name="T71" fmla="*/ 2147483647 h 2526"/>
                <a:gd name="T72" fmla="*/ 2147483647 w 2560"/>
                <a:gd name="T73" fmla="*/ 2147483647 h 2526"/>
                <a:gd name="T74" fmla="*/ 2147483647 w 2560"/>
                <a:gd name="T75" fmla="*/ 2147483647 h 2526"/>
                <a:gd name="T76" fmla="*/ 2147483647 w 2560"/>
                <a:gd name="T77" fmla="*/ 2147483647 h 2526"/>
                <a:gd name="T78" fmla="*/ 2147483647 w 2560"/>
                <a:gd name="T79" fmla="*/ 2147483647 h 2526"/>
                <a:gd name="T80" fmla="*/ 2147483647 w 2560"/>
                <a:gd name="T81" fmla="*/ 2147483647 h 2526"/>
                <a:gd name="T82" fmla="*/ 2147483647 w 2560"/>
                <a:gd name="T83" fmla="*/ 2147483647 h 2526"/>
                <a:gd name="T84" fmla="*/ 2147483647 w 2560"/>
                <a:gd name="T85" fmla="*/ 2147483647 h 2526"/>
                <a:gd name="T86" fmla="*/ 2147483647 w 2560"/>
                <a:gd name="T87" fmla="*/ 2147483647 h 2526"/>
                <a:gd name="T88" fmla="*/ 2147483647 w 2560"/>
                <a:gd name="T89" fmla="*/ 2147483647 h 2526"/>
                <a:gd name="T90" fmla="*/ 2147483647 w 2560"/>
                <a:gd name="T91" fmla="*/ 2147483647 h 2526"/>
                <a:gd name="T92" fmla="*/ 2147483647 w 2560"/>
                <a:gd name="T93" fmla="*/ 2147483647 h 2526"/>
                <a:gd name="T94" fmla="*/ 2147483647 w 2560"/>
                <a:gd name="T95" fmla="*/ 2147483647 h 2526"/>
                <a:gd name="T96" fmla="*/ 2147483647 w 2560"/>
                <a:gd name="T97" fmla="*/ 2147483647 h 2526"/>
                <a:gd name="T98" fmla="*/ 2147483647 w 2560"/>
                <a:gd name="T99" fmla="*/ 2147483647 h 2526"/>
                <a:gd name="T100" fmla="*/ 2147483647 w 2560"/>
                <a:gd name="T101" fmla="*/ 2147483647 h 2526"/>
                <a:gd name="T102" fmla="*/ 2147483647 w 2560"/>
                <a:gd name="T103" fmla="*/ 2147483647 h 2526"/>
                <a:gd name="T104" fmla="*/ 2147483647 w 2560"/>
                <a:gd name="T105" fmla="*/ 2147483647 h 2526"/>
                <a:gd name="T106" fmla="*/ 2147483647 w 2560"/>
                <a:gd name="T107" fmla="*/ 2147483647 h 2526"/>
                <a:gd name="T108" fmla="*/ 2147483647 w 2560"/>
                <a:gd name="T109" fmla="*/ 2147483647 h 2526"/>
                <a:gd name="T110" fmla="*/ 2147483647 w 2560"/>
                <a:gd name="T111" fmla="*/ 2147483647 h 2526"/>
                <a:gd name="T112" fmla="*/ 2147483647 w 2560"/>
                <a:gd name="T113" fmla="*/ 2147483647 h 2526"/>
                <a:gd name="T114" fmla="*/ 2147483647 w 2560"/>
                <a:gd name="T115" fmla="*/ 2147483647 h 2526"/>
                <a:gd name="T116" fmla="*/ 2147483647 w 2560"/>
                <a:gd name="T117" fmla="*/ 2147483647 h 2526"/>
                <a:gd name="T118" fmla="*/ 2147483647 w 2560"/>
                <a:gd name="T119" fmla="*/ 2147483647 h 2526"/>
                <a:gd name="T120" fmla="*/ 2147483647 w 2560"/>
                <a:gd name="T121" fmla="*/ 2147483647 h 25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4" name="Google Shape;972;p6"/>
            <p:cNvSpPr>
              <a:spLocks/>
            </p:cNvSpPr>
            <p:nvPr/>
          </p:nvSpPr>
          <p:spPr bwMode="auto">
            <a:xfrm>
              <a:off x="712960" y="414316"/>
              <a:ext cx="127546" cy="119175"/>
            </a:xfrm>
            <a:custGeom>
              <a:avLst/>
              <a:gdLst>
                <a:gd name="T0" fmla="*/ 2147483647 w 2560"/>
                <a:gd name="T1" fmla="*/ 2147483647 h 2392"/>
                <a:gd name="T2" fmla="*/ 2147483647 w 2560"/>
                <a:gd name="T3" fmla="*/ 2147483647 h 2392"/>
                <a:gd name="T4" fmla="*/ 2147483647 w 2560"/>
                <a:gd name="T5" fmla="*/ 2147483647 h 2392"/>
                <a:gd name="T6" fmla="*/ 2147483647 w 2560"/>
                <a:gd name="T7" fmla="*/ 2147483647 h 2392"/>
                <a:gd name="T8" fmla="*/ 2147483647 w 2560"/>
                <a:gd name="T9" fmla="*/ 2147483647 h 2392"/>
                <a:gd name="T10" fmla="*/ 2147483647 w 2560"/>
                <a:gd name="T11" fmla="*/ 2147483647 h 2392"/>
                <a:gd name="T12" fmla="*/ 2147483647 w 2560"/>
                <a:gd name="T13" fmla="*/ 2147483647 h 2392"/>
                <a:gd name="T14" fmla="*/ 2147483647 w 2560"/>
                <a:gd name="T15" fmla="*/ 2147483647 h 2392"/>
                <a:gd name="T16" fmla="*/ 2147483647 w 2560"/>
                <a:gd name="T17" fmla="*/ 2147483647 h 2392"/>
                <a:gd name="T18" fmla="*/ 2147483647 w 2560"/>
                <a:gd name="T19" fmla="*/ 2147483647 h 2392"/>
                <a:gd name="T20" fmla="*/ 2147483647 w 2560"/>
                <a:gd name="T21" fmla="*/ 2147483647 h 2392"/>
                <a:gd name="T22" fmla="*/ 2147483647 w 2560"/>
                <a:gd name="T23" fmla="*/ 2147483647 h 2392"/>
                <a:gd name="T24" fmla="*/ 2147483647 w 2560"/>
                <a:gd name="T25" fmla="*/ 2147483647 h 2392"/>
                <a:gd name="T26" fmla="*/ 2147483647 w 2560"/>
                <a:gd name="T27" fmla="*/ 2147483647 h 2392"/>
                <a:gd name="T28" fmla="*/ 2147483647 w 2560"/>
                <a:gd name="T29" fmla="*/ 2147483647 h 2392"/>
                <a:gd name="T30" fmla="*/ 2147483647 w 2560"/>
                <a:gd name="T31" fmla="*/ 2147483647 h 2392"/>
                <a:gd name="T32" fmla="*/ 2147483647 w 2560"/>
                <a:gd name="T33" fmla="*/ 2147483647 h 2392"/>
                <a:gd name="T34" fmla="*/ 2147483647 w 2560"/>
                <a:gd name="T35" fmla="*/ 2147483647 h 2392"/>
                <a:gd name="T36" fmla="*/ 2147483647 w 2560"/>
                <a:gd name="T37" fmla="*/ 2147483647 h 2392"/>
                <a:gd name="T38" fmla="*/ 2147483647 w 2560"/>
                <a:gd name="T39" fmla="*/ 2147483647 h 2392"/>
                <a:gd name="T40" fmla="*/ 2147483647 w 2560"/>
                <a:gd name="T41" fmla="*/ 2147483647 h 2392"/>
                <a:gd name="T42" fmla="*/ 2147483647 w 2560"/>
                <a:gd name="T43" fmla="*/ 2147483647 h 2392"/>
                <a:gd name="T44" fmla="*/ 2147483647 w 2560"/>
                <a:gd name="T45" fmla="*/ 2147483647 h 2392"/>
                <a:gd name="T46" fmla="*/ 2147483647 w 2560"/>
                <a:gd name="T47" fmla="*/ 2147483647 h 2392"/>
                <a:gd name="T48" fmla="*/ 2147483647 w 2560"/>
                <a:gd name="T49" fmla="*/ 2147483647 h 2392"/>
                <a:gd name="T50" fmla="*/ 2147483647 w 2560"/>
                <a:gd name="T51" fmla="*/ 2147483647 h 2392"/>
                <a:gd name="T52" fmla="*/ 2147483647 w 2560"/>
                <a:gd name="T53" fmla="*/ 2147483647 h 2392"/>
                <a:gd name="T54" fmla="*/ 2147483647 w 2560"/>
                <a:gd name="T55" fmla="*/ 2147483647 h 2392"/>
                <a:gd name="T56" fmla="*/ 2147483647 w 2560"/>
                <a:gd name="T57" fmla="*/ 2147483647 h 2392"/>
                <a:gd name="T58" fmla="*/ 2147483647 w 2560"/>
                <a:gd name="T59" fmla="*/ 2147483647 h 2392"/>
                <a:gd name="T60" fmla="*/ 2147483647 w 2560"/>
                <a:gd name="T61" fmla="*/ 2147483647 h 2392"/>
                <a:gd name="T62" fmla="*/ 2147483647 w 2560"/>
                <a:gd name="T63" fmla="*/ 2147483647 h 2392"/>
                <a:gd name="T64" fmla="*/ 2147483647 w 2560"/>
                <a:gd name="T65" fmla="*/ 2147483647 h 2392"/>
                <a:gd name="T66" fmla="*/ 2147483647 w 2560"/>
                <a:gd name="T67" fmla="*/ 2147483647 h 2392"/>
                <a:gd name="T68" fmla="*/ 2147483647 w 2560"/>
                <a:gd name="T69" fmla="*/ 2147483647 h 2392"/>
                <a:gd name="T70" fmla="*/ 2147483647 w 2560"/>
                <a:gd name="T71" fmla="*/ 2147483647 h 2392"/>
                <a:gd name="T72" fmla="*/ 2147483647 w 2560"/>
                <a:gd name="T73" fmla="*/ 2147483647 h 2392"/>
                <a:gd name="T74" fmla="*/ 2147483647 w 2560"/>
                <a:gd name="T75" fmla="*/ 2147483647 h 2392"/>
                <a:gd name="T76" fmla="*/ 2147483647 w 2560"/>
                <a:gd name="T77" fmla="*/ 2147483647 h 2392"/>
                <a:gd name="T78" fmla="*/ 2147483647 w 2560"/>
                <a:gd name="T79" fmla="*/ 2147483647 h 2392"/>
                <a:gd name="T80" fmla="*/ 2147483647 w 2560"/>
                <a:gd name="T81" fmla="*/ 2147483647 h 2392"/>
                <a:gd name="T82" fmla="*/ 2147483647 w 2560"/>
                <a:gd name="T83" fmla="*/ 2147483647 h 2392"/>
                <a:gd name="T84" fmla="*/ 2147483647 w 2560"/>
                <a:gd name="T85" fmla="*/ 2147483647 h 2392"/>
                <a:gd name="T86" fmla="*/ 2147483647 w 2560"/>
                <a:gd name="T87" fmla="*/ 2147483647 h 2392"/>
                <a:gd name="T88" fmla="*/ 2147483647 w 2560"/>
                <a:gd name="T89" fmla="*/ 2147483647 h 2392"/>
                <a:gd name="T90" fmla="*/ 2147483647 w 2560"/>
                <a:gd name="T91" fmla="*/ 2147483647 h 2392"/>
                <a:gd name="T92" fmla="*/ 2147483647 w 2560"/>
                <a:gd name="T93" fmla="*/ 2147483647 h 2392"/>
                <a:gd name="T94" fmla="*/ 2147483647 w 2560"/>
                <a:gd name="T95" fmla="*/ 2147483647 h 2392"/>
                <a:gd name="T96" fmla="*/ 2147483647 w 2560"/>
                <a:gd name="T97" fmla="*/ 2147483647 h 2392"/>
                <a:gd name="T98" fmla="*/ 2147483647 w 2560"/>
                <a:gd name="T99" fmla="*/ 2147483647 h 2392"/>
                <a:gd name="T100" fmla="*/ 2147483647 w 2560"/>
                <a:gd name="T101" fmla="*/ 2147483647 h 2392"/>
                <a:gd name="T102" fmla="*/ 2147483647 w 2560"/>
                <a:gd name="T103" fmla="*/ 2147483647 h 2392"/>
                <a:gd name="T104" fmla="*/ 2147483647 w 2560"/>
                <a:gd name="T105" fmla="*/ 2147483647 h 2392"/>
                <a:gd name="T106" fmla="*/ 2147483647 w 2560"/>
                <a:gd name="T107" fmla="*/ 2147483647 h 2392"/>
                <a:gd name="T108" fmla="*/ 2147483647 w 2560"/>
                <a:gd name="T109" fmla="*/ 2147483647 h 2392"/>
                <a:gd name="T110" fmla="*/ 2147483647 w 2560"/>
                <a:gd name="T111" fmla="*/ 2147483647 h 2392"/>
                <a:gd name="T112" fmla="*/ 2147483647 w 2560"/>
                <a:gd name="T113" fmla="*/ 2147483647 h 2392"/>
                <a:gd name="T114" fmla="*/ 2147483647 w 2560"/>
                <a:gd name="T115" fmla="*/ 2147483647 h 2392"/>
                <a:gd name="T116" fmla="*/ 2147483647 w 2560"/>
                <a:gd name="T117" fmla="*/ 2147483647 h 2392"/>
                <a:gd name="T118" fmla="*/ 2147483647 w 2560"/>
                <a:gd name="T119" fmla="*/ 2147483647 h 23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5" name="Google Shape;973;p6"/>
            <p:cNvSpPr>
              <a:spLocks/>
            </p:cNvSpPr>
            <p:nvPr/>
          </p:nvSpPr>
          <p:spPr bwMode="auto">
            <a:xfrm>
              <a:off x="1162508" y="122456"/>
              <a:ext cx="127546" cy="120820"/>
            </a:xfrm>
            <a:custGeom>
              <a:avLst/>
              <a:gdLst>
                <a:gd name="T0" fmla="*/ 2147483647 w 2560"/>
                <a:gd name="T1" fmla="*/ 0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2147483647 w 2560"/>
                <a:gd name="T113" fmla="*/ 2147483647 h 2425"/>
                <a:gd name="T114" fmla="*/ 2147483647 w 2560"/>
                <a:gd name="T115" fmla="*/ 2147483647 h 2425"/>
                <a:gd name="T116" fmla="*/ 2147483647 w 2560"/>
                <a:gd name="T117" fmla="*/ 2147483647 h 2425"/>
                <a:gd name="T118" fmla="*/ 2147483647 w 2560"/>
                <a:gd name="T119" fmla="*/ 2147483647 h 2425"/>
                <a:gd name="T120" fmla="*/ 2147483647 w 2560"/>
                <a:gd name="T121" fmla="*/ 0 h 2425"/>
                <a:gd name="T122" fmla="*/ 2147483647 w 2560"/>
                <a:gd name="T123" fmla="*/ 0 h 24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6" name="Google Shape;974;p6"/>
            <p:cNvSpPr>
              <a:spLocks/>
            </p:cNvSpPr>
            <p:nvPr/>
          </p:nvSpPr>
          <p:spPr bwMode="auto">
            <a:xfrm>
              <a:off x="1387307" y="296885"/>
              <a:ext cx="35274" cy="42000"/>
            </a:xfrm>
            <a:custGeom>
              <a:avLst/>
              <a:gdLst>
                <a:gd name="T0" fmla="*/ 2147483647 w 708"/>
                <a:gd name="T1" fmla="*/ 2147483647 h 843"/>
                <a:gd name="T2" fmla="*/ 2147483647 w 708"/>
                <a:gd name="T3" fmla="*/ 2147483647 h 843"/>
                <a:gd name="T4" fmla="*/ 2147483647 w 708"/>
                <a:gd name="T5" fmla="*/ 2147483647 h 843"/>
                <a:gd name="T6" fmla="*/ 0 w 708"/>
                <a:gd name="T7" fmla="*/ 2147483647 h 843"/>
                <a:gd name="T8" fmla="*/ 0 w 708"/>
                <a:gd name="T9" fmla="*/ 2147483647 h 843"/>
                <a:gd name="T10" fmla="*/ 0 w 708"/>
                <a:gd name="T11" fmla="*/ 2147483647 h 843"/>
                <a:gd name="T12" fmla="*/ 2147483647 w 708"/>
                <a:gd name="T13" fmla="*/ 2147483647 h 843"/>
                <a:gd name="T14" fmla="*/ 2147483647 w 708"/>
                <a:gd name="T15" fmla="*/ 2147483647 h 843"/>
                <a:gd name="T16" fmla="*/ 2147483647 w 708"/>
                <a:gd name="T17" fmla="*/ 2147483647 h 843"/>
                <a:gd name="T18" fmla="*/ 2147483647 w 708"/>
                <a:gd name="T19" fmla="*/ 2147483647 h 843"/>
                <a:gd name="T20" fmla="*/ 2147483647 w 708"/>
                <a:gd name="T21" fmla="*/ 2147483647 h 843"/>
                <a:gd name="T22" fmla="*/ 2147483647 w 708"/>
                <a:gd name="T23" fmla="*/ 2147483647 h 843"/>
                <a:gd name="T24" fmla="*/ 2147483647 w 708"/>
                <a:gd name="T25" fmla="*/ 2147483647 h 843"/>
                <a:gd name="T26" fmla="*/ 2147483647 w 708"/>
                <a:gd name="T27" fmla="*/ 2147483647 h 843"/>
                <a:gd name="T28" fmla="*/ 2147483647 w 708"/>
                <a:gd name="T29" fmla="*/ 2147483647 h 843"/>
                <a:gd name="T30" fmla="*/ 2147483647 w 708"/>
                <a:gd name="T31" fmla="*/ 2147483647 h 843"/>
                <a:gd name="T32" fmla="*/ 2147483647 w 708"/>
                <a:gd name="T33" fmla="*/ 2147483647 h 843"/>
                <a:gd name="T34" fmla="*/ 2147483647 w 708"/>
                <a:gd name="T35" fmla="*/ 2147483647 h 843"/>
                <a:gd name="T36" fmla="*/ 2147483647 w 708"/>
                <a:gd name="T37" fmla="*/ 2147483647 h 843"/>
                <a:gd name="T38" fmla="*/ 2147483647 w 708"/>
                <a:gd name="T39" fmla="*/ 2147483647 h 843"/>
                <a:gd name="T40" fmla="*/ 2147483647 w 708"/>
                <a:gd name="T41" fmla="*/ 2147483647 h 843"/>
                <a:gd name="T42" fmla="*/ 2147483647 w 708"/>
                <a:gd name="T43" fmla="*/ 2147483647 h 8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7" name="Google Shape;975;p6"/>
            <p:cNvSpPr>
              <a:spLocks/>
            </p:cNvSpPr>
            <p:nvPr/>
          </p:nvSpPr>
          <p:spPr bwMode="auto">
            <a:xfrm>
              <a:off x="895809" y="444509"/>
              <a:ext cx="36968" cy="45338"/>
            </a:xfrm>
            <a:custGeom>
              <a:avLst/>
              <a:gdLst>
                <a:gd name="T0" fmla="*/ 2147483647 w 742"/>
                <a:gd name="T1" fmla="*/ 2147483647 h 910"/>
                <a:gd name="T2" fmla="*/ 2147483647 w 742"/>
                <a:gd name="T3" fmla="*/ 2147483647 h 910"/>
                <a:gd name="T4" fmla="*/ 2147483647 w 742"/>
                <a:gd name="T5" fmla="*/ 2147483647 h 910"/>
                <a:gd name="T6" fmla="*/ 2147483647 w 742"/>
                <a:gd name="T7" fmla="*/ 2147483647 h 910"/>
                <a:gd name="T8" fmla="*/ 2147483647 w 742"/>
                <a:gd name="T9" fmla="*/ 2147483647 h 910"/>
                <a:gd name="T10" fmla="*/ 2147483647 w 742"/>
                <a:gd name="T11" fmla="*/ 2147483647 h 910"/>
                <a:gd name="T12" fmla="*/ 2147483647 w 742"/>
                <a:gd name="T13" fmla="*/ 2147483647 h 910"/>
                <a:gd name="T14" fmla="*/ 2147483647 w 742"/>
                <a:gd name="T15" fmla="*/ 2147483647 h 910"/>
                <a:gd name="T16" fmla="*/ 2147483647 w 742"/>
                <a:gd name="T17" fmla="*/ 2147483647 h 910"/>
                <a:gd name="T18" fmla="*/ 2147483647 w 742"/>
                <a:gd name="T19" fmla="*/ 2147483647 h 910"/>
                <a:gd name="T20" fmla="*/ 2147483647 w 742"/>
                <a:gd name="T21" fmla="*/ 2147483647 h 910"/>
                <a:gd name="T22" fmla="*/ 2147483647 w 742"/>
                <a:gd name="T23" fmla="*/ 2147483647 h 910"/>
                <a:gd name="T24" fmla="*/ 2147483647 w 742"/>
                <a:gd name="T25" fmla="*/ 2147483647 h 910"/>
                <a:gd name="T26" fmla="*/ 2147483647 w 742"/>
                <a:gd name="T27" fmla="*/ 2147483647 h 910"/>
                <a:gd name="T28" fmla="*/ 2147483647 w 742"/>
                <a:gd name="T29" fmla="*/ 2147483647 h 910"/>
                <a:gd name="T30" fmla="*/ 2147483647 w 742"/>
                <a:gd name="T31" fmla="*/ 2147483647 h 910"/>
                <a:gd name="T32" fmla="*/ 2147483647 w 742"/>
                <a:gd name="T33" fmla="*/ 2147483647 h 910"/>
                <a:gd name="T34" fmla="*/ 2147483647 w 742"/>
                <a:gd name="T35" fmla="*/ 2147483647 h 910"/>
                <a:gd name="T36" fmla="*/ 2147483647 w 742"/>
                <a:gd name="T37" fmla="*/ 2147483647 h 910"/>
                <a:gd name="T38" fmla="*/ 2147483647 w 742"/>
                <a:gd name="T39" fmla="*/ 2147483647 h 910"/>
                <a:gd name="T40" fmla="*/ 2147483647 w 742"/>
                <a:gd name="T41" fmla="*/ 2147483647 h 910"/>
                <a:gd name="T42" fmla="*/ 2147483647 w 742"/>
                <a:gd name="T43" fmla="*/ 2147483647 h 910"/>
                <a:gd name="T44" fmla="*/ 2147483647 w 742"/>
                <a:gd name="T45" fmla="*/ 2147483647 h 910"/>
                <a:gd name="T46" fmla="*/ 2147483647 w 742"/>
                <a:gd name="T47" fmla="*/ 2147483647 h 910"/>
                <a:gd name="T48" fmla="*/ 2147483647 w 742"/>
                <a:gd name="T49" fmla="*/ 2147483647 h 910"/>
                <a:gd name="T50" fmla="*/ 0 w 742"/>
                <a:gd name="T51" fmla="*/ 2147483647 h 910"/>
                <a:gd name="T52" fmla="*/ 0 w 742"/>
                <a:gd name="T53" fmla="*/ 2147483647 h 910"/>
                <a:gd name="T54" fmla="*/ 2147483647 w 742"/>
                <a:gd name="T55" fmla="*/ 2147483647 h 910"/>
                <a:gd name="T56" fmla="*/ 2147483647 w 742"/>
                <a:gd name="T57" fmla="*/ 2147483647 h 910"/>
                <a:gd name="T58" fmla="*/ 2147483647 w 742"/>
                <a:gd name="T59" fmla="*/ 2147483647 h 910"/>
                <a:gd name="T60" fmla="*/ 2147483647 w 742"/>
                <a:gd name="T61" fmla="*/ 2147483647 h 910"/>
                <a:gd name="T62" fmla="*/ 2147483647 w 742"/>
                <a:gd name="T63" fmla="*/ 2147483647 h 910"/>
                <a:gd name="T64" fmla="*/ 2147483647 w 742"/>
                <a:gd name="T65" fmla="*/ 2147483647 h 910"/>
                <a:gd name="T66" fmla="*/ 2147483647 w 742"/>
                <a:gd name="T67" fmla="*/ 2147483647 h 910"/>
                <a:gd name="T68" fmla="*/ 2147483647 w 742"/>
                <a:gd name="T69" fmla="*/ 2147483647 h 910"/>
                <a:gd name="T70" fmla="*/ 2147483647 w 742"/>
                <a:gd name="T71" fmla="*/ 2147483647 h 910"/>
                <a:gd name="T72" fmla="*/ 2147483647 w 742"/>
                <a:gd name="T73" fmla="*/ 2147483647 h 910"/>
                <a:gd name="T74" fmla="*/ 2147483647 w 742"/>
                <a:gd name="T75" fmla="*/ 2147483647 h 910"/>
                <a:gd name="T76" fmla="*/ 2147483647 w 742"/>
                <a:gd name="T77" fmla="*/ 2147483647 h 910"/>
                <a:gd name="T78" fmla="*/ 2147483647 w 742"/>
                <a:gd name="T79" fmla="*/ 2147483647 h 910"/>
                <a:gd name="T80" fmla="*/ 2147483647 w 742"/>
                <a:gd name="T81" fmla="*/ 2147483647 h 910"/>
                <a:gd name="T82" fmla="*/ 2147483647 w 742"/>
                <a:gd name="T83" fmla="*/ 2147483647 h 910"/>
                <a:gd name="T84" fmla="*/ 2147483647 w 742"/>
                <a:gd name="T85" fmla="*/ 2147483647 h 9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lnTo>
                    <a:pt x="573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lnTo>
                    <a:pt x="539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8" name="Google Shape;976;p6"/>
            <p:cNvSpPr>
              <a:spLocks/>
            </p:cNvSpPr>
            <p:nvPr/>
          </p:nvSpPr>
          <p:spPr bwMode="auto">
            <a:xfrm>
              <a:off x="583820" y="419349"/>
              <a:ext cx="115787" cy="119175"/>
            </a:xfrm>
            <a:custGeom>
              <a:avLst/>
              <a:gdLst>
                <a:gd name="T0" fmla="*/ 2147483647 w 2324"/>
                <a:gd name="T1" fmla="*/ 2147483647 h 2392"/>
                <a:gd name="T2" fmla="*/ 2147483647 w 2324"/>
                <a:gd name="T3" fmla="*/ 2147483647 h 2392"/>
                <a:gd name="T4" fmla="*/ 2147483647 w 2324"/>
                <a:gd name="T5" fmla="*/ 2147483647 h 2392"/>
                <a:gd name="T6" fmla="*/ 0 w 2324"/>
                <a:gd name="T7" fmla="*/ 2147483647 h 2392"/>
                <a:gd name="T8" fmla="*/ 0 w 2324"/>
                <a:gd name="T9" fmla="*/ 2147483647 h 2392"/>
                <a:gd name="T10" fmla="*/ 2147483647 w 2324"/>
                <a:gd name="T11" fmla="*/ 2147483647 h 2392"/>
                <a:gd name="T12" fmla="*/ 2147483647 w 2324"/>
                <a:gd name="T13" fmla="*/ 2147483647 h 2392"/>
                <a:gd name="T14" fmla="*/ 2147483647 w 2324"/>
                <a:gd name="T15" fmla="*/ 2147483647 h 2392"/>
                <a:gd name="T16" fmla="*/ 2147483647 w 2324"/>
                <a:gd name="T17" fmla="*/ 2147483647 h 2392"/>
                <a:gd name="T18" fmla="*/ 2147483647 w 2324"/>
                <a:gd name="T19" fmla="*/ 2147483647 h 2392"/>
                <a:gd name="T20" fmla="*/ 2147483647 w 2324"/>
                <a:gd name="T21" fmla="*/ 2147483647 h 2392"/>
                <a:gd name="T22" fmla="*/ 2147483647 w 2324"/>
                <a:gd name="T23" fmla="*/ 2147483647 h 2392"/>
                <a:gd name="T24" fmla="*/ 2147483647 w 2324"/>
                <a:gd name="T25" fmla="*/ 2147483647 h 2392"/>
                <a:gd name="T26" fmla="*/ 2147483647 w 2324"/>
                <a:gd name="T27" fmla="*/ 2147483647 h 2392"/>
                <a:gd name="T28" fmla="*/ 2147483647 w 2324"/>
                <a:gd name="T29" fmla="*/ 2147483647 h 2392"/>
                <a:gd name="T30" fmla="*/ 2147483647 w 2324"/>
                <a:gd name="T31" fmla="*/ 2147483647 h 2392"/>
                <a:gd name="T32" fmla="*/ 2147483647 w 2324"/>
                <a:gd name="T33" fmla="*/ 2147483647 h 2392"/>
                <a:gd name="T34" fmla="*/ 2147483647 w 2324"/>
                <a:gd name="T35" fmla="*/ 2147483647 h 2392"/>
                <a:gd name="T36" fmla="*/ 2147483647 w 2324"/>
                <a:gd name="T37" fmla="*/ 2147483647 h 2392"/>
                <a:gd name="T38" fmla="*/ 2147483647 w 2324"/>
                <a:gd name="T39" fmla="*/ 2147483647 h 2392"/>
                <a:gd name="T40" fmla="*/ 2147483647 w 2324"/>
                <a:gd name="T41" fmla="*/ 2147483647 h 2392"/>
                <a:gd name="T42" fmla="*/ 2147483647 w 2324"/>
                <a:gd name="T43" fmla="*/ 2147483647 h 2392"/>
                <a:gd name="T44" fmla="*/ 2147483647 w 2324"/>
                <a:gd name="T45" fmla="*/ 2147483647 h 2392"/>
                <a:gd name="T46" fmla="*/ 2147483647 w 2324"/>
                <a:gd name="T47" fmla="*/ 2147483647 h 2392"/>
                <a:gd name="T48" fmla="*/ 2147483647 w 2324"/>
                <a:gd name="T49" fmla="*/ 2147483647 h 2392"/>
                <a:gd name="T50" fmla="*/ 2147483647 w 2324"/>
                <a:gd name="T51" fmla="*/ 2147483647 h 2392"/>
                <a:gd name="T52" fmla="*/ 2147483647 w 2324"/>
                <a:gd name="T53" fmla="*/ 2147483647 h 2392"/>
                <a:gd name="T54" fmla="*/ 2147483647 w 2324"/>
                <a:gd name="T55" fmla="*/ 2147483647 h 2392"/>
                <a:gd name="T56" fmla="*/ 2147483647 w 2324"/>
                <a:gd name="T57" fmla="*/ 2147483647 h 2392"/>
                <a:gd name="T58" fmla="*/ 2147483647 w 2324"/>
                <a:gd name="T59" fmla="*/ 2147483647 h 2392"/>
                <a:gd name="T60" fmla="*/ 2147483647 w 2324"/>
                <a:gd name="T61" fmla="*/ 2147483647 h 2392"/>
                <a:gd name="T62" fmla="*/ 2147483647 w 2324"/>
                <a:gd name="T63" fmla="*/ 2147483647 h 2392"/>
                <a:gd name="T64" fmla="*/ 2147483647 w 2324"/>
                <a:gd name="T65" fmla="*/ 2147483647 h 2392"/>
                <a:gd name="T66" fmla="*/ 2147483647 w 2324"/>
                <a:gd name="T67" fmla="*/ 2147483647 h 2392"/>
                <a:gd name="T68" fmla="*/ 2147483647 w 2324"/>
                <a:gd name="T69" fmla="*/ 2147483647 h 2392"/>
                <a:gd name="T70" fmla="*/ 2147483647 w 2324"/>
                <a:gd name="T71" fmla="*/ 2147483647 h 2392"/>
                <a:gd name="T72" fmla="*/ 2147483647 w 2324"/>
                <a:gd name="T73" fmla="*/ 2147483647 h 2392"/>
                <a:gd name="T74" fmla="*/ 2147483647 w 2324"/>
                <a:gd name="T75" fmla="*/ 2147483647 h 2392"/>
                <a:gd name="T76" fmla="*/ 2147483647 w 2324"/>
                <a:gd name="T77" fmla="*/ 2147483647 h 2392"/>
                <a:gd name="T78" fmla="*/ 2147483647 w 2324"/>
                <a:gd name="T79" fmla="*/ 2147483647 h 23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lnTo>
                    <a:pt x="151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9" name="Google Shape;977;p6"/>
            <p:cNvSpPr>
              <a:spLocks/>
            </p:cNvSpPr>
            <p:nvPr/>
          </p:nvSpPr>
          <p:spPr bwMode="auto">
            <a:xfrm>
              <a:off x="761637" y="452929"/>
              <a:ext cx="36918" cy="31886"/>
            </a:xfrm>
            <a:custGeom>
              <a:avLst/>
              <a:gdLst>
                <a:gd name="T0" fmla="*/ 2147483647 w 741"/>
                <a:gd name="T1" fmla="*/ 0 h 640"/>
                <a:gd name="T2" fmla="*/ 0 w 741"/>
                <a:gd name="T3" fmla="*/ 2147483647 h 640"/>
                <a:gd name="T4" fmla="*/ 0 w 741"/>
                <a:gd name="T5" fmla="*/ 2147483647 h 640"/>
                <a:gd name="T6" fmla="*/ 2147483647 w 741"/>
                <a:gd name="T7" fmla="*/ 2147483647 h 640"/>
                <a:gd name="T8" fmla="*/ 2147483647 w 741"/>
                <a:gd name="T9" fmla="*/ 2147483647 h 640"/>
                <a:gd name="T10" fmla="*/ 2147483647 w 741"/>
                <a:gd name="T11" fmla="*/ 2147483647 h 640"/>
                <a:gd name="T12" fmla="*/ 2147483647 w 741"/>
                <a:gd name="T13" fmla="*/ 2147483647 h 640"/>
                <a:gd name="T14" fmla="*/ 2147483647 w 741"/>
                <a:gd name="T15" fmla="*/ 2147483647 h 640"/>
                <a:gd name="T16" fmla="*/ 2147483647 w 741"/>
                <a:gd name="T17" fmla="*/ 2147483647 h 640"/>
                <a:gd name="T18" fmla="*/ 2147483647 w 741"/>
                <a:gd name="T19" fmla="*/ 2147483647 h 640"/>
                <a:gd name="T20" fmla="*/ 2147483647 w 741"/>
                <a:gd name="T21" fmla="*/ 2147483647 h 640"/>
                <a:gd name="T22" fmla="*/ 2147483647 w 741"/>
                <a:gd name="T23" fmla="*/ 2147483647 h 640"/>
                <a:gd name="T24" fmla="*/ 2147483647 w 741"/>
                <a:gd name="T25" fmla="*/ 2147483647 h 640"/>
                <a:gd name="T26" fmla="*/ 2147483647 w 741"/>
                <a:gd name="T27" fmla="*/ 2147483647 h 640"/>
                <a:gd name="T28" fmla="*/ 2147483647 w 741"/>
                <a:gd name="T29" fmla="*/ 2147483647 h 640"/>
                <a:gd name="T30" fmla="*/ 2147483647 w 741"/>
                <a:gd name="T31" fmla="*/ 2147483647 h 640"/>
                <a:gd name="T32" fmla="*/ 2147483647 w 741"/>
                <a:gd name="T33" fmla="*/ 2147483647 h 640"/>
                <a:gd name="T34" fmla="*/ 2147483647 w 741"/>
                <a:gd name="T35" fmla="*/ 2147483647 h 640"/>
                <a:gd name="T36" fmla="*/ 2147483647 w 741"/>
                <a:gd name="T37" fmla="*/ 2147483647 h 640"/>
                <a:gd name="T38" fmla="*/ 2147483647 w 741"/>
                <a:gd name="T39" fmla="*/ 2147483647 h 640"/>
                <a:gd name="T40" fmla="*/ 2147483647 w 741"/>
                <a:gd name="T41" fmla="*/ 2147483647 h 640"/>
                <a:gd name="T42" fmla="*/ 2147483647 w 741"/>
                <a:gd name="T43" fmla="*/ 2147483647 h 640"/>
                <a:gd name="T44" fmla="*/ 2147483647 w 741"/>
                <a:gd name="T45" fmla="*/ 2147483647 h 640"/>
                <a:gd name="T46" fmla="*/ 2147483647 w 741"/>
                <a:gd name="T47" fmla="*/ 0 h 640"/>
                <a:gd name="T48" fmla="*/ 2147483647 w 741"/>
                <a:gd name="T49" fmla="*/ 0 h 64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0" name="Google Shape;978;p6"/>
            <p:cNvSpPr>
              <a:spLocks/>
            </p:cNvSpPr>
            <p:nvPr/>
          </p:nvSpPr>
          <p:spPr bwMode="auto">
            <a:xfrm>
              <a:off x="434502" y="422736"/>
              <a:ext cx="127546" cy="120820"/>
            </a:xfrm>
            <a:custGeom>
              <a:avLst/>
              <a:gdLst>
                <a:gd name="T0" fmla="*/ 2147483647 w 2560"/>
                <a:gd name="T1" fmla="*/ 0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2147483647 w 2560"/>
                <a:gd name="T113" fmla="*/ 2147483647 h 2425"/>
                <a:gd name="T114" fmla="*/ 2147483647 w 2560"/>
                <a:gd name="T115" fmla="*/ 2147483647 h 2425"/>
                <a:gd name="T116" fmla="*/ 2147483647 w 2560"/>
                <a:gd name="T117" fmla="*/ 2147483647 h 2425"/>
                <a:gd name="T118" fmla="*/ 2147483647 w 2560"/>
                <a:gd name="T119" fmla="*/ 0 h 2425"/>
                <a:gd name="T120" fmla="*/ 2147483647 w 2560"/>
                <a:gd name="T121" fmla="*/ 0 h 24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1" name="Google Shape;979;p6"/>
            <p:cNvSpPr>
              <a:spLocks/>
            </p:cNvSpPr>
            <p:nvPr/>
          </p:nvSpPr>
          <p:spPr bwMode="auto">
            <a:xfrm>
              <a:off x="624077" y="461299"/>
              <a:ext cx="30242" cy="30242"/>
            </a:xfrm>
            <a:custGeom>
              <a:avLst/>
              <a:gdLst>
                <a:gd name="T0" fmla="*/ 2147483647 w 607"/>
                <a:gd name="T1" fmla="*/ 0 h 607"/>
                <a:gd name="T2" fmla="*/ 2147483647 w 607"/>
                <a:gd name="T3" fmla="*/ 2147483647 h 607"/>
                <a:gd name="T4" fmla="*/ 2147483647 w 607"/>
                <a:gd name="T5" fmla="*/ 2147483647 h 607"/>
                <a:gd name="T6" fmla="*/ 0 w 607"/>
                <a:gd name="T7" fmla="*/ 2147483647 h 607"/>
                <a:gd name="T8" fmla="*/ 0 w 607"/>
                <a:gd name="T9" fmla="*/ 2147483647 h 607"/>
                <a:gd name="T10" fmla="*/ 0 w 607"/>
                <a:gd name="T11" fmla="*/ 2147483647 h 607"/>
                <a:gd name="T12" fmla="*/ 2147483647 w 607"/>
                <a:gd name="T13" fmla="*/ 2147483647 h 607"/>
                <a:gd name="T14" fmla="*/ 2147483647 w 607"/>
                <a:gd name="T15" fmla="*/ 2147483647 h 607"/>
                <a:gd name="T16" fmla="*/ 2147483647 w 607"/>
                <a:gd name="T17" fmla="*/ 2147483647 h 607"/>
                <a:gd name="T18" fmla="*/ 2147483647 w 607"/>
                <a:gd name="T19" fmla="*/ 2147483647 h 607"/>
                <a:gd name="T20" fmla="*/ 2147483647 w 607"/>
                <a:gd name="T21" fmla="*/ 2147483647 h 607"/>
                <a:gd name="T22" fmla="*/ 2147483647 w 607"/>
                <a:gd name="T23" fmla="*/ 2147483647 h 607"/>
                <a:gd name="T24" fmla="*/ 2147483647 w 607"/>
                <a:gd name="T25" fmla="*/ 2147483647 h 607"/>
                <a:gd name="T26" fmla="*/ 2147483647 w 607"/>
                <a:gd name="T27" fmla="*/ 2147483647 h 607"/>
                <a:gd name="T28" fmla="*/ 2147483647 w 607"/>
                <a:gd name="T29" fmla="*/ 2147483647 h 607"/>
                <a:gd name="T30" fmla="*/ 2147483647 w 607"/>
                <a:gd name="T31" fmla="*/ 2147483647 h 607"/>
                <a:gd name="T32" fmla="*/ 2147483647 w 607"/>
                <a:gd name="T33" fmla="*/ 2147483647 h 607"/>
                <a:gd name="T34" fmla="*/ 2147483647 w 607"/>
                <a:gd name="T35" fmla="*/ 2147483647 h 607"/>
                <a:gd name="T36" fmla="*/ 2147483647 w 607"/>
                <a:gd name="T37" fmla="*/ 2147483647 h 607"/>
                <a:gd name="T38" fmla="*/ 2147483647 w 607"/>
                <a:gd name="T39" fmla="*/ 2147483647 h 607"/>
                <a:gd name="T40" fmla="*/ 2147483647 w 607"/>
                <a:gd name="T41" fmla="*/ 2147483647 h 607"/>
                <a:gd name="T42" fmla="*/ 2147483647 w 607"/>
                <a:gd name="T43" fmla="*/ 2147483647 h 607"/>
                <a:gd name="T44" fmla="*/ 2147483647 w 607"/>
                <a:gd name="T45" fmla="*/ 2147483647 h 607"/>
                <a:gd name="T46" fmla="*/ 2147483647 w 607"/>
                <a:gd name="T47" fmla="*/ 2147483647 h 607"/>
                <a:gd name="T48" fmla="*/ 2147483647 w 607"/>
                <a:gd name="T49" fmla="*/ 2147483647 h 607"/>
                <a:gd name="T50" fmla="*/ 2147483647 w 607"/>
                <a:gd name="T51" fmla="*/ 2147483647 h 607"/>
                <a:gd name="T52" fmla="*/ 2147483647 w 607"/>
                <a:gd name="T53" fmla="*/ 2147483647 h 607"/>
                <a:gd name="T54" fmla="*/ 2147483647 w 607"/>
                <a:gd name="T55" fmla="*/ 2147483647 h 607"/>
                <a:gd name="T56" fmla="*/ 2147483647 w 607"/>
                <a:gd name="T57" fmla="*/ 0 h 607"/>
                <a:gd name="T58" fmla="*/ 2147483647 w 607"/>
                <a:gd name="T59" fmla="*/ 0 h 60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2" name="Google Shape;980;p6"/>
            <p:cNvSpPr>
              <a:spLocks/>
            </p:cNvSpPr>
            <p:nvPr/>
          </p:nvSpPr>
          <p:spPr bwMode="auto">
            <a:xfrm>
              <a:off x="1476191" y="246564"/>
              <a:ext cx="110755" cy="122514"/>
            </a:xfrm>
            <a:custGeom>
              <a:avLst/>
              <a:gdLst>
                <a:gd name="T0" fmla="*/ 2147483647 w 2223"/>
                <a:gd name="T1" fmla="*/ 2147483647 h 2459"/>
                <a:gd name="T2" fmla="*/ 2147483647 w 2223"/>
                <a:gd name="T3" fmla="*/ 2147483647 h 2459"/>
                <a:gd name="T4" fmla="*/ 2147483647 w 2223"/>
                <a:gd name="T5" fmla="*/ 2147483647 h 2459"/>
                <a:gd name="T6" fmla="*/ 2147483647 w 2223"/>
                <a:gd name="T7" fmla="*/ 2147483647 h 2459"/>
                <a:gd name="T8" fmla="*/ 2147483647 w 2223"/>
                <a:gd name="T9" fmla="*/ 2147483647 h 2459"/>
                <a:gd name="T10" fmla="*/ 2147483647 w 2223"/>
                <a:gd name="T11" fmla="*/ 2147483647 h 2459"/>
                <a:gd name="T12" fmla="*/ 2147483647 w 2223"/>
                <a:gd name="T13" fmla="*/ 2147483647 h 2459"/>
                <a:gd name="T14" fmla="*/ 2147483647 w 2223"/>
                <a:gd name="T15" fmla="*/ 2147483647 h 2459"/>
                <a:gd name="T16" fmla="*/ 2147483647 w 2223"/>
                <a:gd name="T17" fmla="*/ 2147483647 h 2459"/>
                <a:gd name="T18" fmla="*/ 2147483647 w 2223"/>
                <a:gd name="T19" fmla="*/ 2147483647 h 2459"/>
                <a:gd name="T20" fmla="*/ 2147483647 w 2223"/>
                <a:gd name="T21" fmla="*/ 2147483647 h 2459"/>
                <a:gd name="T22" fmla="*/ 2147483647 w 2223"/>
                <a:gd name="T23" fmla="*/ 2147483647 h 2459"/>
                <a:gd name="T24" fmla="*/ 2147483647 w 2223"/>
                <a:gd name="T25" fmla="*/ 2147483647 h 2459"/>
                <a:gd name="T26" fmla="*/ 2147483647 w 2223"/>
                <a:gd name="T27" fmla="*/ 2147483647 h 2459"/>
                <a:gd name="T28" fmla="*/ 2147483647 w 2223"/>
                <a:gd name="T29" fmla="*/ 2147483647 h 2459"/>
                <a:gd name="T30" fmla="*/ 2147483647 w 2223"/>
                <a:gd name="T31" fmla="*/ 2147483647 h 2459"/>
                <a:gd name="T32" fmla="*/ 2147483647 w 2223"/>
                <a:gd name="T33" fmla="*/ 2147483647 h 2459"/>
                <a:gd name="T34" fmla="*/ 2147483647 w 2223"/>
                <a:gd name="T35" fmla="*/ 2147483647 h 2459"/>
                <a:gd name="T36" fmla="*/ 2147483647 w 2223"/>
                <a:gd name="T37" fmla="*/ 2147483647 h 2459"/>
                <a:gd name="T38" fmla="*/ 2147483647 w 2223"/>
                <a:gd name="T39" fmla="*/ 2147483647 h 2459"/>
                <a:gd name="T40" fmla="*/ 2147483647 w 2223"/>
                <a:gd name="T41" fmla="*/ 2147483647 h 2459"/>
                <a:gd name="T42" fmla="*/ 2147483647 w 2223"/>
                <a:gd name="T43" fmla="*/ 2147483647 h 2459"/>
                <a:gd name="T44" fmla="*/ 2147483647 w 2223"/>
                <a:gd name="T45" fmla="*/ 2147483647 h 2459"/>
                <a:gd name="T46" fmla="*/ 2147483647 w 2223"/>
                <a:gd name="T47" fmla="*/ 2147483647 h 2459"/>
                <a:gd name="T48" fmla="*/ 2147483647 w 2223"/>
                <a:gd name="T49" fmla="*/ 2147483647 h 2459"/>
                <a:gd name="T50" fmla="*/ 2147483647 w 2223"/>
                <a:gd name="T51" fmla="*/ 2147483647 h 2459"/>
                <a:gd name="T52" fmla="*/ 2147483647 w 2223"/>
                <a:gd name="T53" fmla="*/ 2147483647 h 2459"/>
                <a:gd name="T54" fmla="*/ 2147483647 w 2223"/>
                <a:gd name="T55" fmla="*/ 2147483647 h 2459"/>
                <a:gd name="T56" fmla="*/ 2147483647 w 2223"/>
                <a:gd name="T57" fmla="*/ 2147483647 h 2459"/>
                <a:gd name="T58" fmla="*/ 2147483647 w 2223"/>
                <a:gd name="T59" fmla="*/ 2147483647 h 2459"/>
                <a:gd name="T60" fmla="*/ 2147483647 w 2223"/>
                <a:gd name="T61" fmla="*/ 2147483647 h 2459"/>
                <a:gd name="T62" fmla="*/ 2147483647 w 2223"/>
                <a:gd name="T63" fmla="*/ 2147483647 h 2459"/>
                <a:gd name="T64" fmla="*/ 2147483647 w 2223"/>
                <a:gd name="T65" fmla="*/ 2147483647 h 2459"/>
                <a:gd name="T66" fmla="*/ 2147483647 w 2223"/>
                <a:gd name="T67" fmla="*/ 2147483647 h 2459"/>
                <a:gd name="T68" fmla="*/ 2147483647 w 2223"/>
                <a:gd name="T69" fmla="*/ 2147483647 h 2459"/>
                <a:gd name="T70" fmla="*/ 2147483647 w 2223"/>
                <a:gd name="T71" fmla="*/ 2147483647 h 2459"/>
                <a:gd name="T72" fmla="*/ 2147483647 w 2223"/>
                <a:gd name="T73" fmla="*/ 2147483647 h 2459"/>
                <a:gd name="T74" fmla="*/ 2147483647 w 2223"/>
                <a:gd name="T75" fmla="*/ 2147483647 h 2459"/>
                <a:gd name="T76" fmla="*/ 2147483647 w 2223"/>
                <a:gd name="T77" fmla="*/ 2147483647 h 2459"/>
                <a:gd name="T78" fmla="*/ 2147483647 w 2223"/>
                <a:gd name="T79" fmla="*/ 2147483647 h 2459"/>
                <a:gd name="T80" fmla="*/ 2147483647 w 2223"/>
                <a:gd name="T81" fmla="*/ 2147483647 h 2459"/>
                <a:gd name="T82" fmla="*/ 2147483647 w 2223"/>
                <a:gd name="T83" fmla="*/ 2147483647 h 2459"/>
                <a:gd name="T84" fmla="*/ 2147483647 w 2223"/>
                <a:gd name="T85" fmla="*/ 2147483647 h 2459"/>
                <a:gd name="T86" fmla="*/ 2147483647 w 2223"/>
                <a:gd name="T87" fmla="*/ 2147483647 h 24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3" name="Google Shape;981;p6"/>
            <p:cNvSpPr>
              <a:spLocks/>
            </p:cNvSpPr>
            <p:nvPr/>
          </p:nvSpPr>
          <p:spPr bwMode="auto">
            <a:xfrm>
              <a:off x="1856984" y="93958"/>
              <a:ext cx="135916" cy="253347"/>
            </a:xfrm>
            <a:custGeom>
              <a:avLst/>
              <a:gdLst>
                <a:gd name="T0" fmla="*/ 2147483647 w 2728"/>
                <a:gd name="T1" fmla="*/ 2147483647 h 5085"/>
                <a:gd name="T2" fmla="*/ 2147483647 w 2728"/>
                <a:gd name="T3" fmla="*/ 2147483647 h 5085"/>
                <a:gd name="T4" fmla="*/ 2147483647 w 2728"/>
                <a:gd name="T5" fmla="*/ 2147483647 h 5085"/>
                <a:gd name="T6" fmla="*/ 2147483647 w 2728"/>
                <a:gd name="T7" fmla="*/ 2147483647 h 5085"/>
                <a:gd name="T8" fmla="*/ 2147483647 w 2728"/>
                <a:gd name="T9" fmla="*/ 2147483647 h 5085"/>
                <a:gd name="T10" fmla="*/ 2147483647 w 2728"/>
                <a:gd name="T11" fmla="*/ 2147483647 h 5085"/>
                <a:gd name="T12" fmla="*/ 2147483647 w 2728"/>
                <a:gd name="T13" fmla="*/ 2147483647 h 5085"/>
                <a:gd name="T14" fmla="*/ 2147483647 w 2728"/>
                <a:gd name="T15" fmla="*/ 2147483647 h 5085"/>
                <a:gd name="T16" fmla="*/ 2147483647 w 2728"/>
                <a:gd name="T17" fmla="*/ 2147483647 h 5085"/>
                <a:gd name="T18" fmla="*/ 2147483647 w 2728"/>
                <a:gd name="T19" fmla="*/ 2147483647 h 5085"/>
                <a:gd name="T20" fmla="*/ 2147483647 w 2728"/>
                <a:gd name="T21" fmla="*/ 2147483647 h 5085"/>
                <a:gd name="T22" fmla="*/ 2147483647 w 2728"/>
                <a:gd name="T23" fmla="*/ 2147483647 h 5085"/>
                <a:gd name="T24" fmla="*/ 2147483647 w 2728"/>
                <a:gd name="T25" fmla="*/ 2147483647 h 5085"/>
                <a:gd name="T26" fmla="*/ 2147483647 w 2728"/>
                <a:gd name="T27" fmla="*/ 2147483647 h 5085"/>
                <a:gd name="T28" fmla="*/ 2147483647 w 2728"/>
                <a:gd name="T29" fmla="*/ 2147483647 h 5085"/>
                <a:gd name="T30" fmla="*/ 2147483647 w 2728"/>
                <a:gd name="T31" fmla="*/ 2147483647 h 5085"/>
                <a:gd name="T32" fmla="*/ 2147483647 w 2728"/>
                <a:gd name="T33" fmla="*/ 2147483647 h 5085"/>
                <a:gd name="T34" fmla="*/ 0 w 2728"/>
                <a:gd name="T35" fmla="*/ 2147483647 h 5085"/>
                <a:gd name="T36" fmla="*/ 0 w 2728"/>
                <a:gd name="T37" fmla="*/ 2147483647 h 5085"/>
                <a:gd name="T38" fmla="*/ 2147483647 w 2728"/>
                <a:gd name="T39" fmla="*/ 2147483647 h 5085"/>
                <a:gd name="T40" fmla="*/ 2147483647 w 2728"/>
                <a:gd name="T41" fmla="*/ 2147483647 h 5085"/>
                <a:gd name="T42" fmla="*/ 2147483647 w 2728"/>
                <a:gd name="T43" fmla="*/ 2147483647 h 5085"/>
                <a:gd name="T44" fmla="*/ 2147483647 w 2728"/>
                <a:gd name="T45" fmla="*/ 2147483647 h 5085"/>
                <a:gd name="T46" fmla="*/ 2147483647 w 2728"/>
                <a:gd name="T47" fmla="*/ 2147483647 h 5085"/>
                <a:gd name="T48" fmla="*/ 2147483647 w 2728"/>
                <a:gd name="T49" fmla="*/ 2147483647 h 5085"/>
                <a:gd name="T50" fmla="*/ 2147483647 w 2728"/>
                <a:gd name="T51" fmla="*/ 2147483647 h 5085"/>
                <a:gd name="T52" fmla="*/ 2147483647 w 2728"/>
                <a:gd name="T53" fmla="*/ 2147483647 h 5085"/>
                <a:gd name="T54" fmla="*/ 2147483647 w 2728"/>
                <a:gd name="T55" fmla="*/ 2147483647 h 5085"/>
                <a:gd name="T56" fmla="*/ 2147483647 w 2728"/>
                <a:gd name="T57" fmla="*/ 2147483647 h 5085"/>
                <a:gd name="T58" fmla="*/ 2147483647 w 2728"/>
                <a:gd name="T59" fmla="*/ 2147483647 h 5085"/>
                <a:gd name="T60" fmla="*/ 2147483647 w 2728"/>
                <a:gd name="T61" fmla="*/ 2147483647 h 5085"/>
                <a:gd name="T62" fmla="*/ 2147483647 w 2728"/>
                <a:gd name="T63" fmla="*/ 2147483647 h 5085"/>
                <a:gd name="T64" fmla="*/ 2147483647 w 2728"/>
                <a:gd name="T65" fmla="*/ 2147483647 h 5085"/>
                <a:gd name="T66" fmla="*/ 2147483647 w 2728"/>
                <a:gd name="T67" fmla="*/ 2147483647 h 5085"/>
                <a:gd name="T68" fmla="*/ 2147483647 w 2728"/>
                <a:gd name="T69" fmla="*/ 2147483647 h 5085"/>
                <a:gd name="T70" fmla="*/ 2147483647 w 2728"/>
                <a:gd name="T71" fmla="*/ 0 h 50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4" name="Google Shape;982;p6"/>
            <p:cNvSpPr>
              <a:spLocks/>
            </p:cNvSpPr>
            <p:nvPr/>
          </p:nvSpPr>
          <p:spPr bwMode="auto">
            <a:xfrm>
              <a:off x="1756343" y="234856"/>
              <a:ext cx="122464" cy="120820"/>
            </a:xfrm>
            <a:custGeom>
              <a:avLst/>
              <a:gdLst>
                <a:gd name="T0" fmla="*/ 2147483647 w 2458"/>
                <a:gd name="T1" fmla="*/ 2147483647 h 2425"/>
                <a:gd name="T2" fmla="*/ 2147483647 w 2458"/>
                <a:gd name="T3" fmla="*/ 2147483647 h 2425"/>
                <a:gd name="T4" fmla="*/ 2147483647 w 2458"/>
                <a:gd name="T5" fmla="*/ 2147483647 h 2425"/>
                <a:gd name="T6" fmla="*/ 2147483647 w 2458"/>
                <a:gd name="T7" fmla="*/ 2147483647 h 2425"/>
                <a:gd name="T8" fmla="*/ 2147483647 w 2458"/>
                <a:gd name="T9" fmla="*/ 2147483647 h 2425"/>
                <a:gd name="T10" fmla="*/ 2147483647 w 2458"/>
                <a:gd name="T11" fmla="*/ 2147483647 h 2425"/>
                <a:gd name="T12" fmla="*/ 2147483647 w 2458"/>
                <a:gd name="T13" fmla="*/ 2147483647 h 2425"/>
                <a:gd name="T14" fmla="*/ 2147483647 w 2458"/>
                <a:gd name="T15" fmla="*/ 2147483647 h 2425"/>
                <a:gd name="T16" fmla="*/ 2147483647 w 2458"/>
                <a:gd name="T17" fmla="*/ 2147483647 h 2425"/>
                <a:gd name="T18" fmla="*/ 2147483647 w 2458"/>
                <a:gd name="T19" fmla="*/ 2147483647 h 2425"/>
                <a:gd name="T20" fmla="*/ 2147483647 w 2458"/>
                <a:gd name="T21" fmla="*/ 2147483647 h 2425"/>
                <a:gd name="T22" fmla="*/ 2147483647 w 2458"/>
                <a:gd name="T23" fmla="*/ 2147483647 h 2425"/>
                <a:gd name="T24" fmla="*/ 2147483647 w 2458"/>
                <a:gd name="T25" fmla="*/ 2147483647 h 2425"/>
                <a:gd name="T26" fmla="*/ 2147483647 w 2458"/>
                <a:gd name="T27" fmla="*/ 2147483647 h 2425"/>
                <a:gd name="T28" fmla="*/ 2147483647 w 2458"/>
                <a:gd name="T29" fmla="*/ 2147483647 h 2425"/>
                <a:gd name="T30" fmla="*/ 2147483647 w 2458"/>
                <a:gd name="T31" fmla="*/ 2147483647 h 2425"/>
                <a:gd name="T32" fmla="*/ 2147483647 w 2458"/>
                <a:gd name="T33" fmla="*/ 2147483647 h 2425"/>
                <a:gd name="T34" fmla="*/ 2147483647 w 2458"/>
                <a:gd name="T35" fmla="*/ 2147483647 h 2425"/>
                <a:gd name="T36" fmla="*/ 2147483647 w 2458"/>
                <a:gd name="T37" fmla="*/ 0 h 2425"/>
                <a:gd name="T38" fmla="*/ 2147483647 w 2458"/>
                <a:gd name="T39" fmla="*/ 2147483647 h 2425"/>
                <a:gd name="T40" fmla="*/ 2147483647 w 2458"/>
                <a:gd name="T41" fmla="*/ 2147483647 h 2425"/>
                <a:gd name="T42" fmla="*/ 2147483647 w 2458"/>
                <a:gd name="T43" fmla="*/ 2147483647 h 2425"/>
                <a:gd name="T44" fmla="*/ 2147483647 w 2458"/>
                <a:gd name="T45" fmla="*/ 2147483647 h 2425"/>
                <a:gd name="T46" fmla="*/ 2147483647 w 2458"/>
                <a:gd name="T47" fmla="*/ 2147483647 h 2425"/>
                <a:gd name="T48" fmla="*/ 0 w 2458"/>
                <a:gd name="T49" fmla="*/ 2147483647 h 2425"/>
                <a:gd name="T50" fmla="*/ 0 w 2458"/>
                <a:gd name="T51" fmla="*/ 2147483647 h 2425"/>
                <a:gd name="T52" fmla="*/ 0 w 2458"/>
                <a:gd name="T53" fmla="*/ 2147483647 h 2425"/>
                <a:gd name="T54" fmla="*/ 2147483647 w 2458"/>
                <a:gd name="T55" fmla="*/ 2147483647 h 2425"/>
                <a:gd name="T56" fmla="*/ 2147483647 w 2458"/>
                <a:gd name="T57" fmla="*/ 2147483647 h 2425"/>
                <a:gd name="T58" fmla="*/ 2147483647 w 2458"/>
                <a:gd name="T59" fmla="*/ 2147483647 h 2425"/>
                <a:gd name="T60" fmla="*/ 2147483647 w 2458"/>
                <a:gd name="T61" fmla="*/ 2147483647 h 2425"/>
                <a:gd name="T62" fmla="*/ 2147483647 w 2458"/>
                <a:gd name="T63" fmla="*/ 2147483647 h 2425"/>
                <a:gd name="T64" fmla="*/ 2147483647 w 2458"/>
                <a:gd name="T65" fmla="*/ 2147483647 h 2425"/>
                <a:gd name="T66" fmla="*/ 2147483647 w 2458"/>
                <a:gd name="T67" fmla="*/ 2147483647 h 2425"/>
                <a:gd name="T68" fmla="*/ 2147483647 w 2458"/>
                <a:gd name="T69" fmla="*/ 2147483647 h 2425"/>
                <a:gd name="T70" fmla="*/ 2147483647 w 2458"/>
                <a:gd name="T71" fmla="*/ 2147483647 h 2425"/>
                <a:gd name="T72" fmla="*/ 2147483647 w 2458"/>
                <a:gd name="T73" fmla="*/ 2147483647 h 2425"/>
                <a:gd name="T74" fmla="*/ 2147483647 w 2458"/>
                <a:gd name="T75" fmla="*/ 2147483647 h 2425"/>
                <a:gd name="T76" fmla="*/ 2147483647 w 2458"/>
                <a:gd name="T77" fmla="*/ 2147483647 h 2425"/>
                <a:gd name="T78" fmla="*/ 2147483647 w 2458"/>
                <a:gd name="T79" fmla="*/ 2147483647 h 2425"/>
                <a:gd name="T80" fmla="*/ 2147483647 w 2458"/>
                <a:gd name="T81" fmla="*/ 2147483647 h 2425"/>
                <a:gd name="T82" fmla="*/ 2147483647 w 2458"/>
                <a:gd name="T83" fmla="*/ 2147483647 h 2425"/>
                <a:gd name="T84" fmla="*/ 2147483647 w 2458"/>
                <a:gd name="T85" fmla="*/ 2147483647 h 2425"/>
                <a:gd name="T86" fmla="*/ 2147483647 w 2458"/>
                <a:gd name="T87" fmla="*/ 2147483647 h 2425"/>
                <a:gd name="T88" fmla="*/ 2147483647 w 2458"/>
                <a:gd name="T89" fmla="*/ 2147483647 h 2425"/>
                <a:gd name="T90" fmla="*/ 2147483647 w 2458"/>
                <a:gd name="T91" fmla="*/ 2147483647 h 2425"/>
                <a:gd name="T92" fmla="*/ 2147483647 w 2458"/>
                <a:gd name="T93" fmla="*/ 2147483647 h 2425"/>
                <a:gd name="T94" fmla="*/ 2147483647 w 2458"/>
                <a:gd name="T95" fmla="*/ 2147483647 h 2425"/>
                <a:gd name="T96" fmla="*/ 2147483647 w 2458"/>
                <a:gd name="T97" fmla="*/ 2147483647 h 2425"/>
                <a:gd name="T98" fmla="*/ 2147483647 w 2458"/>
                <a:gd name="T99" fmla="*/ 0 h 2425"/>
                <a:gd name="T100" fmla="*/ 2147483647 w 2458"/>
                <a:gd name="T101" fmla="*/ 0 h 242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5" name="Google Shape;983;p6"/>
            <p:cNvSpPr>
              <a:spLocks/>
            </p:cNvSpPr>
            <p:nvPr/>
          </p:nvSpPr>
          <p:spPr bwMode="auto">
            <a:xfrm>
              <a:off x="1640605" y="-7"/>
              <a:ext cx="129190" cy="88983"/>
            </a:xfrm>
            <a:custGeom>
              <a:avLst/>
              <a:gdLst>
                <a:gd name="T0" fmla="*/ 2147483647 w 2593"/>
                <a:gd name="T1" fmla="*/ 2147483647 h 1786"/>
                <a:gd name="T2" fmla="*/ 0 w 2593"/>
                <a:gd name="T3" fmla="*/ 2147483647 h 1786"/>
                <a:gd name="T4" fmla="*/ 2147483647 w 2593"/>
                <a:gd name="T5" fmla="*/ 2147483647 h 1786"/>
                <a:gd name="T6" fmla="*/ 2147483647 w 2593"/>
                <a:gd name="T7" fmla="*/ 2147483647 h 1786"/>
                <a:gd name="T8" fmla="*/ 2147483647 w 2593"/>
                <a:gd name="T9" fmla="*/ 2147483647 h 1786"/>
                <a:gd name="T10" fmla="*/ 2147483647 w 2593"/>
                <a:gd name="T11" fmla="*/ 2147483647 h 1786"/>
                <a:gd name="T12" fmla="*/ 2147483647 w 2593"/>
                <a:gd name="T13" fmla="*/ 2147483647 h 1786"/>
                <a:gd name="T14" fmla="*/ 2147483647 w 2593"/>
                <a:gd name="T15" fmla="*/ 2147483647 h 1786"/>
                <a:gd name="T16" fmla="*/ 2147483647 w 2593"/>
                <a:gd name="T17" fmla="*/ 2147483647 h 1786"/>
                <a:gd name="T18" fmla="*/ 2147483647 w 2593"/>
                <a:gd name="T19" fmla="*/ 2147483647 h 1786"/>
                <a:gd name="T20" fmla="*/ 2147483647 w 2593"/>
                <a:gd name="T21" fmla="*/ 2147483647 h 1786"/>
                <a:gd name="T22" fmla="*/ 2147483647 w 2593"/>
                <a:gd name="T23" fmla="*/ 2147483647 h 1786"/>
                <a:gd name="T24" fmla="*/ 2147483647 w 2593"/>
                <a:gd name="T25" fmla="*/ 2147483647 h 1786"/>
                <a:gd name="T26" fmla="*/ 2147483647 w 2593"/>
                <a:gd name="T27" fmla="*/ 2147483647 h 1786"/>
                <a:gd name="T28" fmla="*/ 2147483647 w 2593"/>
                <a:gd name="T29" fmla="*/ 2147483647 h 1786"/>
                <a:gd name="T30" fmla="*/ 2147483647 w 2593"/>
                <a:gd name="T31" fmla="*/ 2147483647 h 1786"/>
                <a:gd name="T32" fmla="*/ 2147483647 w 2593"/>
                <a:gd name="T33" fmla="*/ 2147483647 h 1786"/>
                <a:gd name="T34" fmla="*/ 2147483647 w 2593"/>
                <a:gd name="T35" fmla="*/ 2147483647 h 1786"/>
                <a:gd name="T36" fmla="*/ 2147483647 w 2593"/>
                <a:gd name="T37" fmla="*/ 2147483647 h 1786"/>
                <a:gd name="T38" fmla="*/ 2147483647 w 2593"/>
                <a:gd name="T39" fmla="*/ 2147483647 h 1786"/>
                <a:gd name="T40" fmla="*/ 2147483647 w 2593"/>
                <a:gd name="T41" fmla="*/ 2147483647 h 1786"/>
                <a:gd name="T42" fmla="*/ 2147483647 w 2593"/>
                <a:gd name="T43" fmla="*/ 2147483647 h 1786"/>
                <a:gd name="T44" fmla="*/ 2147483647 w 2593"/>
                <a:gd name="T45" fmla="*/ 2147483647 h 1786"/>
                <a:gd name="T46" fmla="*/ 2147483647 w 2593"/>
                <a:gd name="T47" fmla="*/ 2147483647 h 1786"/>
                <a:gd name="T48" fmla="*/ 2147483647 w 2593"/>
                <a:gd name="T49" fmla="*/ 2147483647 h 1786"/>
                <a:gd name="T50" fmla="*/ 2147483647 w 2593"/>
                <a:gd name="T51" fmla="*/ 2147483647 h 1786"/>
                <a:gd name="T52" fmla="*/ 2147483647 w 2593"/>
                <a:gd name="T53" fmla="*/ 2147483647 h 1786"/>
                <a:gd name="T54" fmla="*/ 2147483647 w 2593"/>
                <a:gd name="T55" fmla="*/ 2147483647 h 1786"/>
                <a:gd name="T56" fmla="*/ 2147483647 w 2593"/>
                <a:gd name="T57" fmla="*/ 2147483647 h 1786"/>
                <a:gd name="T58" fmla="*/ 2147483647 w 2593"/>
                <a:gd name="T59" fmla="*/ 2147483647 h 1786"/>
                <a:gd name="T60" fmla="*/ 2147483647 w 2593"/>
                <a:gd name="T61" fmla="*/ 2147483647 h 1786"/>
                <a:gd name="T62" fmla="*/ 2147483647 w 2593"/>
                <a:gd name="T63" fmla="*/ 2147483647 h 1786"/>
                <a:gd name="T64" fmla="*/ 2147483647 w 2593"/>
                <a:gd name="T65" fmla="*/ 2147483647 h 1786"/>
                <a:gd name="T66" fmla="*/ 2147483647 w 2593"/>
                <a:gd name="T67" fmla="*/ 2147483647 h 17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6" name="Google Shape;984;p6"/>
            <p:cNvSpPr>
              <a:spLocks/>
            </p:cNvSpPr>
            <p:nvPr/>
          </p:nvSpPr>
          <p:spPr bwMode="auto">
            <a:xfrm>
              <a:off x="1910643" y="162713"/>
              <a:ext cx="52065" cy="45338"/>
            </a:xfrm>
            <a:custGeom>
              <a:avLst/>
              <a:gdLst>
                <a:gd name="T0" fmla="*/ 2147483647 w 1045"/>
                <a:gd name="T1" fmla="*/ 2147483647 h 910"/>
                <a:gd name="T2" fmla="*/ 2147483647 w 1045"/>
                <a:gd name="T3" fmla="*/ 2147483647 h 910"/>
                <a:gd name="T4" fmla="*/ 2147483647 w 1045"/>
                <a:gd name="T5" fmla="*/ 2147483647 h 910"/>
                <a:gd name="T6" fmla="*/ 2147483647 w 1045"/>
                <a:gd name="T7" fmla="*/ 2147483647 h 910"/>
                <a:gd name="T8" fmla="*/ 2147483647 w 1045"/>
                <a:gd name="T9" fmla="*/ 2147483647 h 910"/>
                <a:gd name="T10" fmla="*/ 2147483647 w 1045"/>
                <a:gd name="T11" fmla="*/ 2147483647 h 910"/>
                <a:gd name="T12" fmla="*/ 2147483647 w 1045"/>
                <a:gd name="T13" fmla="*/ 2147483647 h 910"/>
                <a:gd name="T14" fmla="*/ 2147483647 w 1045"/>
                <a:gd name="T15" fmla="*/ 2147483647 h 910"/>
                <a:gd name="T16" fmla="*/ 2147483647 w 1045"/>
                <a:gd name="T17" fmla="*/ 2147483647 h 910"/>
                <a:gd name="T18" fmla="*/ 2147483647 w 1045"/>
                <a:gd name="T19" fmla="*/ 2147483647 h 910"/>
                <a:gd name="T20" fmla="*/ 2147483647 w 1045"/>
                <a:gd name="T21" fmla="*/ 2147483647 h 910"/>
                <a:gd name="T22" fmla="*/ 2147483647 w 1045"/>
                <a:gd name="T23" fmla="*/ 2147483647 h 910"/>
                <a:gd name="T24" fmla="*/ 2147483647 w 1045"/>
                <a:gd name="T25" fmla="*/ 2147483647 h 910"/>
                <a:gd name="T26" fmla="*/ 2147483647 w 1045"/>
                <a:gd name="T27" fmla="*/ 2147483647 h 910"/>
                <a:gd name="T28" fmla="*/ 2147483647 w 1045"/>
                <a:gd name="T29" fmla="*/ 2147483647 h 910"/>
                <a:gd name="T30" fmla="*/ 2147483647 w 1045"/>
                <a:gd name="T31" fmla="*/ 2147483647 h 910"/>
                <a:gd name="T32" fmla="*/ 2147483647 w 1045"/>
                <a:gd name="T33" fmla="*/ 2147483647 h 910"/>
                <a:gd name="T34" fmla="*/ 2147483647 w 1045"/>
                <a:gd name="T35" fmla="*/ 2147483647 h 910"/>
                <a:gd name="T36" fmla="*/ 2147483647 w 1045"/>
                <a:gd name="T37" fmla="*/ 2147483647 h 910"/>
                <a:gd name="T38" fmla="*/ 2147483647 w 1045"/>
                <a:gd name="T39" fmla="*/ 2147483647 h 910"/>
                <a:gd name="T40" fmla="*/ 2147483647 w 1045"/>
                <a:gd name="T41" fmla="*/ 2147483647 h 910"/>
                <a:gd name="T42" fmla="*/ 2147483647 w 1045"/>
                <a:gd name="T43" fmla="*/ 2147483647 h 910"/>
                <a:gd name="T44" fmla="*/ 2147483647 w 1045"/>
                <a:gd name="T45" fmla="*/ 2147483647 h 910"/>
                <a:gd name="T46" fmla="*/ 2147483647 w 1045"/>
                <a:gd name="T47" fmla="*/ 2147483647 h 910"/>
                <a:gd name="T48" fmla="*/ 2147483647 w 1045"/>
                <a:gd name="T49" fmla="*/ 2147483647 h 910"/>
                <a:gd name="T50" fmla="*/ 2147483647 w 1045"/>
                <a:gd name="T51" fmla="*/ 2147483647 h 910"/>
                <a:gd name="T52" fmla="*/ 2147483647 w 1045"/>
                <a:gd name="T53" fmla="*/ 2147483647 h 910"/>
                <a:gd name="T54" fmla="*/ 2147483647 w 1045"/>
                <a:gd name="T55" fmla="*/ 2147483647 h 910"/>
                <a:gd name="T56" fmla="*/ 2147483647 w 1045"/>
                <a:gd name="T57" fmla="*/ 2147483647 h 910"/>
                <a:gd name="T58" fmla="*/ 2147483647 w 1045"/>
                <a:gd name="T59" fmla="*/ 2147483647 h 910"/>
                <a:gd name="T60" fmla="*/ 2147483647 w 1045"/>
                <a:gd name="T61" fmla="*/ 2147483647 h 910"/>
                <a:gd name="T62" fmla="*/ 2147483647 w 1045"/>
                <a:gd name="T63" fmla="*/ 2147483647 h 910"/>
                <a:gd name="T64" fmla="*/ 2147483647 w 1045"/>
                <a:gd name="T65" fmla="*/ 2147483647 h 9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7" name="Google Shape;985;p6"/>
            <p:cNvSpPr>
              <a:spLocks/>
            </p:cNvSpPr>
            <p:nvPr/>
          </p:nvSpPr>
          <p:spPr bwMode="auto">
            <a:xfrm>
              <a:off x="1721118" y="100634"/>
              <a:ext cx="125852" cy="119175"/>
            </a:xfrm>
            <a:custGeom>
              <a:avLst/>
              <a:gdLst>
                <a:gd name="T0" fmla="*/ 2147483647 w 2526"/>
                <a:gd name="T1" fmla="*/ 2147483647 h 2392"/>
                <a:gd name="T2" fmla="*/ 2147483647 w 2526"/>
                <a:gd name="T3" fmla="*/ 2147483647 h 2392"/>
                <a:gd name="T4" fmla="*/ 2147483647 w 2526"/>
                <a:gd name="T5" fmla="*/ 2147483647 h 2392"/>
                <a:gd name="T6" fmla="*/ 2147483647 w 2526"/>
                <a:gd name="T7" fmla="*/ 2147483647 h 2392"/>
                <a:gd name="T8" fmla="*/ 2147483647 w 2526"/>
                <a:gd name="T9" fmla="*/ 2147483647 h 2392"/>
                <a:gd name="T10" fmla="*/ 2147483647 w 2526"/>
                <a:gd name="T11" fmla="*/ 2147483647 h 2392"/>
                <a:gd name="T12" fmla="*/ 2147483647 w 2526"/>
                <a:gd name="T13" fmla="*/ 2147483647 h 2392"/>
                <a:gd name="T14" fmla="*/ 2147483647 w 2526"/>
                <a:gd name="T15" fmla="*/ 2147483647 h 2392"/>
                <a:gd name="T16" fmla="*/ 2147483647 w 2526"/>
                <a:gd name="T17" fmla="*/ 2147483647 h 2392"/>
                <a:gd name="T18" fmla="*/ 2147483647 w 2526"/>
                <a:gd name="T19" fmla="*/ 2147483647 h 2392"/>
                <a:gd name="T20" fmla="*/ 2147483647 w 2526"/>
                <a:gd name="T21" fmla="*/ 2147483647 h 2392"/>
                <a:gd name="T22" fmla="*/ 2147483647 w 2526"/>
                <a:gd name="T23" fmla="*/ 2147483647 h 2392"/>
                <a:gd name="T24" fmla="*/ 2147483647 w 2526"/>
                <a:gd name="T25" fmla="*/ 2147483647 h 2392"/>
                <a:gd name="T26" fmla="*/ 2147483647 w 2526"/>
                <a:gd name="T27" fmla="*/ 2147483647 h 2392"/>
                <a:gd name="T28" fmla="*/ 2147483647 w 2526"/>
                <a:gd name="T29" fmla="*/ 2147483647 h 2392"/>
                <a:gd name="T30" fmla="*/ 2147483647 w 2526"/>
                <a:gd name="T31" fmla="*/ 2147483647 h 2392"/>
                <a:gd name="T32" fmla="*/ 2147483647 w 2526"/>
                <a:gd name="T33" fmla="*/ 2147483647 h 2392"/>
                <a:gd name="T34" fmla="*/ 2147483647 w 2526"/>
                <a:gd name="T35" fmla="*/ 2147483647 h 2392"/>
                <a:gd name="T36" fmla="*/ 2147483647 w 2526"/>
                <a:gd name="T37" fmla="*/ 2147483647 h 2392"/>
                <a:gd name="T38" fmla="*/ 2147483647 w 2526"/>
                <a:gd name="T39" fmla="*/ 2147483647 h 2392"/>
                <a:gd name="T40" fmla="*/ 2147483647 w 2526"/>
                <a:gd name="T41" fmla="*/ 2147483647 h 2392"/>
                <a:gd name="T42" fmla="*/ 2147483647 w 2526"/>
                <a:gd name="T43" fmla="*/ 2147483647 h 2392"/>
                <a:gd name="T44" fmla="*/ 2147483647 w 2526"/>
                <a:gd name="T45" fmla="*/ 2147483647 h 2392"/>
                <a:gd name="T46" fmla="*/ 2147483647 w 2526"/>
                <a:gd name="T47" fmla="*/ 2147483647 h 2392"/>
                <a:gd name="T48" fmla="*/ 2147483647 w 2526"/>
                <a:gd name="T49" fmla="*/ 2147483647 h 2392"/>
                <a:gd name="T50" fmla="*/ 0 w 2526"/>
                <a:gd name="T51" fmla="*/ 2147483647 h 2392"/>
                <a:gd name="T52" fmla="*/ 2147483647 w 2526"/>
                <a:gd name="T53" fmla="*/ 2147483647 h 2392"/>
                <a:gd name="T54" fmla="*/ 2147483647 w 2526"/>
                <a:gd name="T55" fmla="*/ 2147483647 h 2392"/>
                <a:gd name="T56" fmla="*/ 2147483647 w 2526"/>
                <a:gd name="T57" fmla="*/ 2147483647 h 2392"/>
                <a:gd name="T58" fmla="*/ 2147483647 w 2526"/>
                <a:gd name="T59" fmla="*/ 2147483647 h 2392"/>
                <a:gd name="T60" fmla="*/ 2147483647 w 2526"/>
                <a:gd name="T61" fmla="*/ 2147483647 h 2392"/>
                <a:gd name="T62" fmla="*/ 2147483647 w 2526"/>
                <a:gd name="T63" fmla="*/ 2147483647 h 2392"/>
                <a:gd name="T64" fmla="*/ 2147483647 w 2526"/>
                <a:gd name="T65" fmla="*/ 2147483647 h 2392"/>
                <a:gd name="T66" fmla="*/ 2147483647 w 2526"/>
                <a:gd name="T67" fmla="*/ 2147483647 h 2392"/>
                <a:gd name="T68" fmla="*/ 2147483647 w 2526"/>
                <a:gd name="T69" fmla="*/ 2147483647 h 2392"/>
                <a:gd name="T70" fmla="*/ 2147483647 w 2526"/>
                <a:gd name="T71" fmla="*/ 2147483647 h 2392"/>
                <a:gd name="T72" fmla="*/ 2147483647 w 2526"/>
                <a:gd name="T73" fmla="*/ 2147483647 h 2392"/>
                <a:gd name="T74" fmla="*/ 2147483647 w 2526"/>
                <a:gd name="T75" fmla="*/ 2147483647 h 2392"/>
                <a:gd name="T76" fmla="*/ 2147483647 w 2526"/>
                <a:gd name="T77" fmla="*/ 2147483647 h 2392"/>
                <a:gd name="T78" fmla="*/ 2147483647 w 2526"/>
                <a:gd name="T79" fmla="*/ 2147483647 h 2392"/>
                <a:gd name="T80" fmla="*/ 2147483647 w 2526"/>
                <a:gd name="T81" fmla="*/ 2147483647 h 2392"/>
                <a:gd name="T82" fmla="*/ 2147483647 w 2526"/>
                <a:gd name="T83" fmla="*/ 2147483647 h 2392"/>
                <a:gd name="T84" fmla="*/ 2147483647 w 2526"/>
                <a:gd name="T85" fmla="*/ 2147483647 h 2392"/>
                <a:gd name="T86" fmla="*/ 2147483647 w 2526"/>
                <a:gd name="T87" fmla="*/ 2147483647 h 2392"/>
                <a:gd name="T88" fmla="*/ 2147483647 w 2526"/>
                <a:gd name="T89" fmla="*/ 2147483647 h 2392"/>
                <a:gd name="T90" fmla="*/ 2147483647 w 2526"/>
                <a:gd name="T91" fmla="*/ 2147483647 h 2392"/>
                <a:gd name="T92" fmla="*/ 2147483647 w 2526"/>
                <a:gd name="T93" fmla="*/ 2147483647 h 2392"/>
                <a:gd name="T94" fmla="*/ 2147483647 w 2526"/>
                <a:gd name="T95" fmla="*/ 2147483647 h 2392"/>
                <a:gd name="T96" fmla="*/ 2147483647 w 2526"/>
                <a:gd name="T97" fmla="*/ 2147483647 h 23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8" name="Google Shape;986;p6"/>
            <p:cNvSpPr>
              <a:spLocks/>
            </p:cNvSpPr>
            <p:nvPr/>
          </p:nvSpPr>
          <p:spPr bwMode="auto">
            <a:xfrm>
              <a:off x="1581864" y="102328"/>
              <a:ext cx="124207" cy="135916"/>
            </a:xfrm>
            <a:custGeom>
              <a:avLst/>
              <a:gdLst>
                <a:gd name="T0" fmla="*/ 2147483647 w 2493"/>
                <a:gd name="T1" fmla="*/ 2147483647 h 2728"/>
                <a:gd name="T2" fmla="*/ 2147483647 w 2493"/>
                <a:gd name="T3" fmla="*/ 2147483647 h 2728"/>
                <a:gd name="T4" fmla="*/ 2147483647 w 2493"/>
                <a:gd name="T5" fmla="*/ 2147483647 h 2728"/>
                <a:gd name="T6" fmla="*/ 2147483647 w 2493"/>
                <a:gd name="T7" fmla="*/ 2147483647 h 2728"/>
                <a:gd name="T8" fmla="*/ 2147483647 w 2493"/>
                <a:gd name="T9" fmla="*/ 2147483647 h 2728"/>
                <a:gd name="T10" fmla="*/ 2147483647 w 2493"/>
                <a:gd name="T11" fmla="*/ 2147483647 h 2728"/>
                <a:gd name="T12" fmla="*/ 2147483647 w 2493"/>
                <a:gd name="T13" fmla="*/ 2147483647 h 2728"/>
                <a:gd name="T14" fmla="*/ 2147483647 w 2493"/>
                <a:gd name="T15" fmla="*/ 2147483647 h 2728"/>
                <a:gd name="T16" fmla="*/ 2147483647 w 2493"/>
                <a:gd name="T17" fmla="*/ 2147483647 h 2728"/>
                <a:gd name="T18" fmla="*/ 2147483647 w 2493"/>
                <a:gd name="T19" fmla="*/ 2147483647 h 2728"/>
                <a:gd name="T20" fmla="*/ 2147483647 w 2493"/>
                <a:gd name="T21" fmla="*/ 2147483647 h 2728"/>
                <a:gd name="T22" fmla="*/ 2147483647 w 2493"/>
                <a:gd name="T23" fmla="*/ 2147483647 h 2728"/>
                <a:gd name="T24" fmla="*/ 2147483647 w 2493"/>
                <a:gd name="T25" fmla="*/ 2147483647 h 2728"/>
                <a:gd name="T26" fmla="*/ 2147483647 w 2493"/>
                <a:gd name="T27" fmla="*/ 2147483647 h 2728"/>
                <a:gd name="T28" fmla="*/ 2147483647 w 2493"/>
                <a:gd name="T29" fmla="*/ 2147483647 h 2728"/>
                <a:gd name="T30" fmla="*/ 2147483647 w 2493"/>
                <a:gd name="T31" fmla="*/ 2147483647 h 2728"/>
                <a:gd name="T32" fmla="*/ 2147483647 w 2493"/>
                <a:gd name="T33" fmla="*/ 2147483647 h 2728"/>
                <a:gd name="T34" fmla="*/ 2147483647 w 2493"/>
                <a:gd name="T35" fmla="*/ 0 h 2728"/>
                <a:gd name="T36" fmla="*/ 2147483647 w 2493"/>
                <a:gd name="T37" fmla="*/ 2147483647 h 2728"/>
                <a:gd name="T38" fmla="*/ 2147483647 w 2493"/>
                <a:gd name="T39" fmla="*/ 2147483647 h 2728"/>
                <a:gd name="T40" fmla="*/ 2147483647 w 2493"/>
                <a:gd name="T41" fmla="*/ 2147483647 h 2728"/>
                <a:gd name="T42" fmla="*/ 2147483647 w 2493"/>
                <a:gd name="T43" fmla="*/ 2147483647 h 2728"/>
                <a:gd name="T44" fmla="*/ 2147483647 w 2493"/>
                <a:gd name="T45" fmla="*/ 2147483647 h 2728"/>
                <a:gd name="T46" fmla="*/ 2147483647 w 2493"/>
                <a:gd name="T47" fmla="*/ 2147483647 h 2728"/>
                <a:gd name="T48" fmla="*/ 2147483647 w 2493"/>
                <a:gd name="T49" fmla="*/ 2147483647 h 2728"/>
                <a:gd name="T50" fmla="*/ 2147483647 w 2493"/>
                <a:gd name="T51" fmla="*/ 2147483647 h 2728"/>
                <a:gd name="T52" fmla="*/ 2147483647 w 2493"/>
                <a:gd name="T53" fmla="*/ 2147483647 h 2728"/>
                <a:gd name="T54" fmla="*/ 2147483647 w 2493"/>
                <a:gd name="T55" fmla="*/ 2147483647 h 2728"/>
                <a:gd name="T56" fmla="*/ 2147483647 w 2493"/>
                <a:gd name="T57" fmla="*/ 2147483647 h 2728"/>
                <a:gd name="T58" fmla="*/ 2147483647 w 2493"/>
                <a:gd name="T59" fmla="*/ 2147483647 h 2728"/>
                <a:gd name="T60" fmla="*/ 2147483647 w 2493"/>
                <a:gd name="T61" fmla="*/ 2147483647 h 2728"/>
                <a:gd name="T62" fmla="*/ 2147483647 w 2493"/>
                <a:gd name="T63" fmla="*/ 2147483647 h 2728"/>
                <a:gd name="T64" fmla="*/ 2147483647 w 2493"/>
                <a:gd name="T65" fmla="*/ 2147483647 h 2728"/>
                <a:gd name="T66" fmla="*/ 2147483647 w 2493"/>
                <a:gd name="T67" fmla="*/ 2147483647 h 2728"/>
                <a:gd name="T68" fmla="*/ 2147483647 w 2493"/>
                <a:gd name="T69" fmla="*/ 2147483647 h 2728"/>
                <a:gd name="T70" fmla="*/ 2147483647 w 2493"/>
                <a:gd name="T71" fmla="*/ 2147483647 h 2728"/>
                <a:gd name="T72" fmla="*/ 2147483647 w 2493"/>
                <a:gd name="T73" fmla="*/ 2147483647 h 2728"/>
                <a:gd name="T74" fmla="*/ 2147483647 w 2493"/>
                <a:gd name="T75" fmla="*/ 2147483647 h 2728"/>
                <a:gd name="T76" fmla="*/ 2147483647 w 2493"/>
                <a:gd name="T77" fmla="*/ 2147483647 h 2728"/>
                <a:gd name="T78" fmla="*/ 2147483647 w 2493"/>
                <a:gd name="T79" fmla="*/ 2147483647 h 2728"/>
                <a:gd name="T80" fmla="*/ 2147483647 w 2493"/>
                <a:gd name="T81" fmla="*/ 2147483647 h 2728"/>
                <a:gd name="T82" fmla="*/ 2147483647 w 2493"/>
                <a:gd name="T83" fmla="*/ 2147483647 h 2728"/>
                <a:gd name="T84" fmla="*/ 2147483647 w 2493"/>
                <a:gd name="T85" fmla="*/ 2147483647 h 2728"/>
                <a:gd name="T86" fmla="*/ 2147483647 w 2493"/>
                <a:gd name="T87" fmla="*/ 2147483647 h 2728"/>
                <a:gd name="T88" fmla="*/ 2147483647 w 2493"/>
                <a:gd name="T89" fmla="*/ 2147483647 h 2728"/>
                <a:gd name="T90" fmla="*/ 2147483647 w 2493"/>
                <a:gd name="T91" fmla="*/ 2147483647 h 2728"/>
                <a:gd name="T92" fmla="*/ 2147483647 w 2493"/>
                <a:gd name="T93" fmla="*/ 2147483647 h 2728"/>
                <a:gd name="T94" fmla="*/ 2147483647 w 2493"/>
                <a:gd name="T95" fmla="*/ 2147483647 h 2728"/>
                <a:gd name="T96" fmla="*/ 2147483647 w 2493"/>
                <a:gd name="T97" fmla="*/ 2147483647 h 2728"/>
                <a:gd name="T98" fmla="*/ 2147483647 w 2493"/>
                <a:gd name="T99" fmla="*/ 2147483647 h 2728"/>
                <a:gd name="T100" fmla="*/ 2147483647 w 2493"/>
                <a:gd name="T101" fmla="*/ 2147483647 h 2728"/>
                <a:gd name="T102" fmla="*/ 2147483647 w 2493"/>
                <a:gd name="T103" fmla="*/ 2147483647 h 2728"/>
                <a:gd name="T104" fmla="*/ 2147483647 w 2493"/>
                <a:gd name="T105" fmla="*/ 2147483647 h 2728"/>
                <a:gd name="T106" fmla="*/ 2147483647 w 2493"/>
                <a:gd name="T107" fmla="*/ 2147483647 h 2728"/>
                <a:gd name="T108" fmla="*/ 2147483647 w 2493"/>
                <a:gd name="T109" fmla="*/ 0 h 27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9" name="Google Shape;987;p6"/>
            <p:cNvSpPr>
              <a:spLocks/>
            </p:cNvSpPr>
            <p:nvPr/>
          </p:nvSpPr>
          <p:spPr bwMode="auto">
            <a:xfrm>
              <a:off x="1612057" y="239888"/>
              <a:ext cx="129240" cy="120820"/>
            </a:xfrm>
            <a:custGeom>
              <a:avLst/>
              <a:gdLst>
                <a:gd name="T0" fmla="*/ 2147483647 w 2594"/>
                <a:gd name="T1" fmla="*/ 0 h 2425"/>
                <a:gd name="T2" fmla="*/ 2147483647 w 2594"/>
                <a:gd name="T3" fmla="*/ 2147483647 h 2425"/>
                <a:gd name="T4" fmla="*/ 2147483647 w 2594"/>
                <a:gd name="T5" fmla="*/ 2147483647 h 2425"/>
                <a:gd name="T6" fmla="*/ 2147483647 w 2594"/>
                <a:gd name="T7" fmla="*/ 2147483647 h 2425"/>
                <a:gd name="T8" fmla="*/ 2147483647 w 2594"/>
                <a:gd name="T9" fmla="*/ 2147483647 h 2425"/>
                <a:gd name="T10" fmla="*/ 2147483647 w 2594"/>
                <a:gd name="T11" fmla="*/ 2147483647 h 2425"/>
                <a:gd name="T12" fmla="*/ 2147483647 w 2594"/>
                <a:gd name="T13" fmla="*/ 2147483647 h 2425"/>
                <a:gd name="T14" fmla="*/ 2147483647 w 2594"/>
                <a:gd name="T15" fmla="*/ 2147483647 h 2425"/>
                <a:gd name="T16" fmla="*/ 2147483647 w 2594"/>
                <a:gd name="T17" fmla="*/ 2147483647 h 2425"/>
                <a:gd name="T18" fmla="*/ 2147483647 w 2594"/>
                <a:gd name="T19" fmla="*/ 2147483647 h 2425"/>
                <a:gd name="T20" fmla="*/ 2147483647 w 2594"/>
                <a:gd name="T21" fmla="*/ 2147483647 h 2425"/>
                <a:gd name="T22" fmla="*/ 2147483647 w 2594"/>
                <a:gd name="T23" fmla="*/ 2147483647 h 2425"/>
                <a:gd name="T24" fmla="*/ 2147483647 w 2594"/>
                <a:gd name="T25" fmla="*/ 2147483647 h 2425"/>
                <a:gd name="T26" fmla="*/ 2147483647 w 2594"/>
                <a:gd name="T27" fmla="*/ 2147483647 h 2425"/>
                <a:gd name="T28" fmla="*/ 2147483647 w 2594"/>
                <a:gd name="T29" fmla="*/ 2147483647 h 2425"/>
                <a:gd name="T30" fmla="*/ 2147483647 w 2594"/>
                <a:gd name="T31" fmla="*/ 2147483647 h 2425"/>
                <a:gd name="T32" fmla="*/ 2147483647 w 2594"/>
                <a:gd name="T33" fmla="*/ 2147483647 h 2425"/>
                <a:gd name="T34" fmla="*/ 2147483647 w 2594"/>
                <a:gd name="T35" fmla="*/ 2147483647 h 2425"/>
                <a:gd name="T36" fmla="*/ 2147483647 w 2594"/>
                <a:gd name="T37" fmla="*/ 2147483647 h 2425"/>
                <a:gd name="T38" fmla="*/ 2147483647 w 2594"/>
                <a:gd name="T39" fmla="*/ 2147483647 h 2425"/>
                <a:gd name="T40" fmla="*/ 2147483647 w 2594"/>
                <a:gd name="T41" fmla="*/ 2147483647 h 2425"/>
                <a:gd name="T42" fmla="*/ 2147483647 w 2594"/>
                <a:gd name="T43" fmla="*/ 2147483647 h 2425"/>
                <a:gd name="T44" fmla="*/ 2147483647 w 2594"/>
                <a:gd name="T45" fmla="*/ 2147483647 h 2425"/>
                <a:gd name="T46" fmla="*/ 2147483647 w 2594"/>
                <a:gd name="T47" fmla="*/ 2147483647 h 2425"/>
                <a:gd name="T48" fmla="*/ 2147483647 w 2594"/>
                <a:gd name="T49" fmla="*/ 2147483647 h 2425"/>
                <a:gd name="T50" fmla="*/ 2147483647 w 2594"/>
                <a:gd name="T51" fmla="*/ 2147483647 h 2425"/>
                <a:gd name="T52" fmla="*/ 2147483647 w 2594"/>
                <a:gd name="T53" fmla="*/ 2147483647 h 2425"/>
                <a:gd name="T54" fmla="*/ 2147483647 w 2594"/>
                <a:gd name="T55" fmla="*/ 2147483647 h 2425"/>
                <a:gd name="T56" fmla="*/ 2147483647 w 2594"/>
                <a:gd name="T57" fmla="*/ 2147483647 h 2425"/>
                <a:gd name="T58" fmla="*/ 2147483647 w 2594"/>
                <a:gd name="T59" fmla="*/ 2147483647 h 2425"/>
                <a:gd name="T60" fmla="*/ 2147483647 w 2594"/>
                <a:gd name="T61" fmla="*/ 2147483647 h 2425"/>
                <a:gd name="T62" fmla="*/ 2147483647 w 2594"/>
                <a:gd name="T63" fmla="*/ 2147483647 h 2425"/>
                <a:gd name="T64" fmla="*/ 2147483647 w 2594"/>
                <a:gd name="T65" fmla="*/ 2147483647 h 2425"/>
                <a:gd name="T66" fmla="*/ 2147483647 w 2594"/>
                <a:gd name="T67" fmla="*/ 2147483647 h 2425"/>
                <a:gd name="T68" fmla="*/ 2147483647 w 2594"/>
                <a:gd name="T69" fmla="*/ 2147483647 h 2425"/>
                <a:gd name="T70" fmla="*/ 2147483647 w 2594"/>
                <a:gd name="T71" fmla="*/ 2147483647 h 2425"/>
                <a:gd name="T72" fmla="*/ 2147483647 w 2594"/>
                <a:gd name="T73" fmla="*/ 2147483647 h 2425"/>
                <a:gd name="T74" fmla="*/ 2147483647 w 2594"/>
                <a:gd name="T75" fmla="*/ 2147483647 h 2425"/>
                <a:gd name="T76" fmla="*/ 2147483647 w 2594"/>
                <a:gd name="T77" fmla="*/ 2147483647 h 2425"/>
                <a:gd name="T78" fmla="*/ 2147483647 w 2594"/>
                <a:gd name="T79" fmla="*/ 2147483647 h 2425"/>
                <a:gd name="T80" fmla="*/ 2147483647 w 2594"/>
                <a:gd name="T81" fmla="*/ 2147483647 h 2425"/>
                <a:gd name="T82" fmla="*/ 2147483647 w 2594"/>
                <a:gd name="T83" fmla="*/ 2147483647 h 2425"/>
                <a:gd name="T84" fmla="*/ 2147483647 w 2594"/>
                <a:gd name="T85" fmla="*/ 2147483647 h 2425"/>
                <a:gd name="T86" fmla="*/ 2147483647 w 2594"/>
                <a:gd name="T87" fmla="*/ 2147483647 h 2425"/>
                <a:gd name="T88" fmla="*/ 2147483647 w 2594"/>
                <a:gd name="T89" fmla="*/ 2147483647 h 2425"/>
                <a:gd name="T90" fmla="*/ 2147483647 w 2594"/>
                <a:gd name="T91" fmla="*/ 2147483647 h 2425"/>
                <a:gd name="T92" fmla="*/ 2147483647 w 2594"/>
                <a:gd name="T93" fmla="*/ 2147483647 h 2425"/>
                <a:gd name="T94" fmla="*/ 2147483647 w 2594"/>
                <a:gd name="T95" fmla="*/ 2147483647 h 2425"/>
                <a:gd name="T96" fmla="*/ 2147483647 w 2594"/>
                <a:gd name="T97" fmla="*/ 2147483647 h 2425"/>
                <a:gd name="T98" fmla="*/ 2147483647 w 2594"/>
                <a:gd name="T99" fmla="*/ 2147483647 h 2425"/>
                <a:gd name="T100" fmla="*/ 2147483647 w 2594"/>
                <a:gd name="T101" fmla="*/ 2147483647 h 2425"/>
                <a:gd name="T102" fmla="*/ 2147483647 w 2594"/>
                <a:gd name="T103" fmla="*/ 2147483647 h 2425"/>
                <a:gd name="T104" fmla="*/ 2147483647 w 2594"/>
                <a:gd name="T105" fmla="*/ 2147483647 h 2425"/>
                <a:gd name="T106" fmla="*/ 2147483647 w 2594"/>
                <a:gd name="T107" fmla="*/ 2147483647 h 2425"/>
                <a:gd name="T108" fmla="*/ 2147483647 w 2594"/>
                <a:gd name="T109" fmla="*/ 2147483647 h 2425"/>
                <a:gd name="T110" fmla="*/ 2147483647 w 2594"/>
                <a:gd name="T111" fmla="*/ 2147483647 h 2425"/>
                <a:gd name="T112" fmla="*/ 2147483647 w 2594"/>
                <a:gd name="T113" fmla="*/ 0 h 2425"/>
                <a:gd name="T114" fmla="*/ 2147483647 w 2594"/>
                <a:gd name="T115" fmla="*/ 0 h 24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0" name="Google Shape;988;p6"/>
            <p:cNvSpPr>
              <a:spLocks/>
            </p:cNvSpPr>
            <p:nvPr/>
          </p:nvSpPr>
          <p:spPr bwMode="auto">
            <a:xfrm>
              <a:off x="1781503" y="598859"/>
              <a:ext cx="43645" cy="25210"/>
            </a:xfrm>
            <a:custGeom>
              <a:avLst/>
              <a:gdLst>
                <a:gd name="T0" fmla="*/ 2147483647 w 876"/>
                <a:gd name="T1" fmla="*/ 0 h 506"/>
                <a:gd name="T2" fmla="*/ 2147483647 w 876"/>
                <a:gd name="T3" fmla="*/ 2147483647 h 506"/>
                <a:gd name="T4" fmla="*/ 2147483647 w 876"/>
                <a:gd name="T5" fmla="*/ 2147483647 h 506"/>
                <a:gd name="T6" fmla="*/ 2147483647 w 876"/>
                <a:gd name="T7" fmla="*/ 2147483647 h 506"/>
                <a:gd name="T8" fmla="*/ 2147483647 w 876"/>
                <a:gd name="T9" fmla="*/ 2147483647 h 506"/>
                <a:gd name="T10" fmla="*/ 2147483647 w 876"/>
                <a:gd name="T11" fmla="*/ 2147483647 h 506"/>
                <a:gd name="T12" fmla="*/ 0 w 876"/>
                <a:gd name="T13" fmla="*/ 2147483647 h 506"/>
                <a:gd name="T14" fmla="*/ 2147483647 w 876"/>
                <a:gd name="T15" fmla="*/ 2147483647 h 506"/>
                <a:gd name="T16" fmla="*/ 2147483647 w 876"/>
                <a:gd name="T17" fmla="*/ 2147483647 h 506"/>
                <a:gd name="T18" fmla="*/ 2147483647 w 876"/>
                <a:gd name="T19" fmla="*/ 2147483647 h 506"/>
                <a:gd name="T20" fmla="*/ 2147483647 w 876"/>
                <a:gd name="T21" fmla="*/ 2147483647 h 506"/>
                <a:gd name="T22" fmla="*/ 2147483647 w 876"/>
                <a:gd name="T23" fmla="*/ 2147483647 h 506"/>
                <a:gd name="T24" fmla="*/ 2147483647 w 876"/>
                <a:gd name="T25" fmla="*/ 2147483647 h 506"/>
                <a:gd name="T26" fmla="*/ 2147483647 w 876"/>
                <a:gd name="T27" fmla="*/ 2147483647 h 506"/>
                <a:gd name="T28" fmla="*/ 2147483647 w 876"/>
                <a:gd name="T29" fmla="*/ 2147483647 h 506"/>
                <a:gd name="T30" fmla="*/ 2147483647 w 876"/>
                <a:gd name="T31" fmla="*/ 2147483647 h 506"/>
                <a:gd name="T32" fmla="*/ 2147483647 w 876"/>
                <a:gd name="T33" fmla="*/ 2147483647 h 506"/>
                <a:gd name="T34" fmla="*/ 2147483647 w 876"/>
                <a:gd name="T35" fmla="*/ 2147483647 h 506"/>
                <a:gd name="T36" fmla="*/ 2147483647 w 876"/>
                <a:gd name="T37" fmla="*/ 2147483647 h 506"/>
                <a:gd name="T38" fmla="*/ 2147483647 w 876"/>
                <a:gd name="T39" fmla="*/ 0 h 506"/>
                <a:gd name="T40" fmla="*/ 2147483647 w 876"/>
                <a:gd name="T41" fmla="*/ 0 h 5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1" name="Google Shape;989;p6"/>
            <p:cNvSpPr>
              <a:spLocks/>
            </p:cNvSpPr>
            <p:nvPr/>
          </p:nvSpPr>
          <p:spPr bwMode="auto">
            <a:xfrm>
              <a:off x="1243022" y="303611"/>
              <a:ext cx="40306" cy="42000"/>
            </a:xfrm>
            <a:custGeom>
              <a:avLst/>
              <a:gdLst>
                <a:gd name="T0" fmla="*/ 2147483647 w 809"/>
                <a:gd name="T1" fmla="*/ 2147483647 h 843"/>
                <a:gd name="T2" fmla="*/ 2147483647 w 809"/>
                <a:gd name="T3" fmla="*/ 2147483647 h 843"/>
                <a:gd name="T4" fmla="*/ 2147483647 w 809"/>
                <a:gd name="T5" fmla="*/ 2147483647 h 843"/>
                <a:gd name="T6" fmla="*/ 2147483647 w 809"/>
                <a:gd name="T7" fmla="*/ 2147483647 h 843"/>
                <a:gd name="T8" fmla="*/ 2147483647 w 809"/>
                <a:gd name="T9" fmla="*/ 2147483647 h 843"/>
                <a:gd name="T10" fmla="*/ 2147483647 w 809"/>
                <a:gd name="T11" fmla="*/ 2147483647 h 843"/>
                <a:gd name="T12" fmla="*/ 2147483647 w 809"/>
                <a:gd name="T13" fmla="*/ 2147483647 h 843"/>
                <a:gd name="T14" fmla="*/ 2147483647 w 809"/>
                <a:gd name="T15" fmla="*/ 2147483647 h 843"/>
                <a:gd name="T16" fmla="*/ 2147483647 w 809"/>
                <a:gd name="T17" fmla="*/ 2147483647 h 843"/>
                <a:gd name="T18" fmla="*/ 2147483647 w 809"/>
                <a:gd name="T19" fmla="*/ 2147483647 h 843"/>
                <a:gd name="T20" fmla="*/ 2147483647 w 809"/>
                <a:gd name="T21" fmla="*/ 2147483647 h 843"/>
                <a:gd name="T22" fmla="*/ 2147483647 w 809"/>
                <a:gd name="T23" fmla="*/ 2147483647 h 843"/>
                <a:gd name="T24" fmla="*/ 2147483647 w 809"/>
                <a:gd name="T25" fmla="*/ 2147483647 h 843"/>
                <a:gd name="T26" fmla="*/ 2147483647 w 809"/>
                <a:gd name="T27" fmla="*/ 2147483647 h 843"/>
                <a:gd name="T28" fmla="*/ 2147483647 w 809"/>
                <a:gd name="T29" fmla="*/ 2147483647 h 843"/>
                <a:gd name="T30" fmla="*/ 2147483647 w 809"/>
                <a:gd name="T31" fmla="*/ 2147483647 h 843"/>
                <a:gd name="T32" fmla="*/ 2147483647 w 809"/>
                <a:gd name="T33" fmla="*/ 2147483647 h 843"/>
                <a:gd name="T34" fmla="*/ 2147483647 w 809"/>
                <a:gd name="T35" fmla="*/ 2147483647 h 843"/>
                <a:gd name="T36" fmla="*/ 2147483647 w 809"/>
                <a:gd name="T37" fmla="*/ 2147483647 h 843"/>
                <a:gd name="T38" fmla="*/ 2147483647 w 809"/>
                <a:gd name="T39" fmla="*/ 2147483647 h 843"/>
                <a:gd name="T40" fmla="*/ 2147483647 w 809"/>
                <a:gd name="T41" fmla="*/ 2147483647 h 843"/>
                <a:gd name="T42" fmla="*/ 2147483647 w 809"/>
                <a:gd name="T43" fmla="*/ 2147483647 h 843"/>
                <a:gd name="T44" fmla="*/ 2147483647 w 809"/>
                <a:gd name="T45" fmla="*/ 2147483647 h 843"/>
                <a:gd name="T46" fmla="*/ 2147483647 w 809"/>
                <a:gd name="T47" fmla="*/ 2147483647 h 843"/>
                <a:gd name="T48" fmla="*/ 2147483647 w 809"/>
                <a:gd name="T49" fmla="*/ 2147483647 h 843"/>
                <a:gd name="T50" fmla="*/ 2147483647 w 809"/>
                <a:gd name="T51" fmla="*/ 2147483647 h 843"/>
                <a:gd name="T52" fmla="*/ 2147483647 w 809"/>
                <a:gd name="T53" fmla="*/ 2147483647 h 843"/>
                <a:gd name="T54" fmla="*/ 2147483647 w 809"/>
                <a:gd name="T55" fmla="*/ 2147483647 h 843"/>
                <a:gd name="T56" fmla="*/ 2147483647 w 809"/>
                <a:gd name="T57" fmla="*/ 2147483647 h 843"/>
                <a:gd name="T58" fmla="*/ 2147483647 w 809"/>
                <a:gd name="T59" fmla="*/ 2147483647 h 843"/>
                <a:gd name="T60" fmla="*/ 2147483647 w 809"/>
                <a:gd name="T61" fmla="*/ 2147483647 h 843"/>
                <a:gd name="T62" fmla="*/ 2147483647 w 809"/>
                <a:gd name="T63" fmla="*/ 2147483647 h 843"/>
                <a:gd name="T64" fmla="*/ 2147483647 w 809"/>
                <a:gd name="T65" fmla="*/ 2147483647 h 843"/>
                <a:gd name="T66" fmla="*/ 2147483647 w 809"/>
                <a:gd name="T67" fmla="*/ 2147483647 h 843"/>
                <a:gd name="T68" fmla="*/ 2147483647 w 809"/>
                <a:gd name="T69" fmla="*/ 2147483647 h 843"/>
                <a:gd name="T70" fmla="*/ 2147483647 w 809"/>
                <a:gd name="T71" fmla="*/ 2147483647 h 843"/>
                <a:gd name="T72" fmla="*/ 2147483647 w 809"/>
                <a:gd name="T73" fmla="*/ 2147483647 h 843"/>
                <a:gd name="T74" fmla="*/ 2147483647 w 809"/>
                <a:gd name="T75" fmla="*/ 2147483647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2" name="Google Shape;990;p6"/>
            <p:cNvSpPr>
              <a:spLocks/>
            </p:cNvSpPr>
            <p:nvPr/>
          </p:nvSpPr>
          <p:spPr bwMode="auto">
            <a:xfrm>
              <a:off x="1196089" y="254984"/>
              <a:ext cx="124158" cy="130884"/>
            </a:xfrm>
            <a:custGeom>
              <a:avLst/>
              <a:gdLst>
                <a:gd name="T0" fmla="*/ 2147483647 w 2492"/>
                <a:gd name="T1" fmla="*/ 2147483647 h 2627"/>
                <a:gd name="T2" fmla="*/ 2147483647 w 2492"/>
                <a:gd name="T3" fmla="*/ 2147483647 h 2627"/>
                <a:gd name="T4" fmla="*/ 2147483647 w 2492"/>
                <a:gd name="T5" fmla="*/ 2147483647 h 2627"/>
                <a:gd name="T6" fmla="*/ 2147483647 w 2492"/>
                <a:gd name="T7" fmla="*/ 2147483647 h 2627"/>
                <a:gd name="T8" fmla="*/ 2147483647 w 2492"/>
                <a:gd name="T9" fmla="*/ 2147483647 h 2627"/>
                <a:gd name="T10" fmla="*/ 2147483647 w 2492"/>
                <a:gd name="T11" fmla="*/ 2147483647 h 2627"/>
                <a:gd name="T12" fmla="*/ 2147483647 w 2492"/>
                <a:gd name="T13" fmla="*/ 2147483647 h 2627"/>
                <a:gd name="T14" fmla="*/ 2147483647 w 2492"/>
                <a:gd name="T15" fmla="*/ 2147483647 h 2627"/>
                <a:gd name="T16" fmla="*/ 2147483647 w 2492"/>
                <a:gd name="T17" fmla="*/ 2147483647 h 2627"/>
                <a:gd name="T18" fmla="*/ 2147483647 w 2492"/>
                <a:gd name="T19" fmla="*/ 2147483647 h 2627"/>
                <a:gd name="T20" fmla="*/ 2147483647 w 2492"/>
                <a:gd name="T21" fmla="*/ 2147483647 h 2627"/>
                <a:gd name="T22" fmla="*/ 2147483647 w 2492"/>
                <a:gd name="T23" fmla="*/ 2147483647 h 2627"/>
                <a:gd name="T24" fmla="*/ 2147483647 w 2492"/>
                <a:gd name="T25" fmla="*/ 2147483647 h 2627"/>
                <a:gd name="T26" fmla="*/ 2147483647 w 2492"/>
                <a:gd name="T27" fmla="*/ 2147483647 h 2627"/>
                <a:gd name="T28" fmla="*/ 2147483647 w 2492"/>
                <a:gd name="T29" fmla="*/ 2147483647 h 2627"/>
                <a:gd name="T30" fmla="*/ 2147483647 w 2492"/>
                <a:gd name="T31" fmla="*/ 2147483647 h 2627"/>
                <a:gd name="T32" fmla="*/ 2147483647 w 2492"/>
                <a:gd name="T33" fmla="*/ 2147483647 h 2627"/>
                <a:gd name="T34" fmla="*/ 2147483647 w 2492"/>
                <a:gd name="T35" fmla="*/ 0 h 2627"/>
                <a:gd name="T36" fmla="*/ 2147483647 w 2492"/>
                <a:gd name="T37" fmla="*/ 2147483647 h 2627"/>
                <a:gd name="T38" fmla="*/ 2147483647 w 2492"/>
                <a:gd name="T39" fmla="*/ 2147483647 h 2627"/>
                <a:gd name="T40" fmla="*/ 2147483647 w 2492"/>
                <a:gd name="T41" fmla="*/ 2147483647 h 2627"/>
                <a:gd name="T42" fmla="*/ 0 w 2492"/>
                <a:gd name="T43" fmla="*/ 2147483647 h 2627"/>
                <a:gd name="T44" fmla="*/ 0 w 2492"/>
                <a:gd name="T45" fmla="*/ 2147483647 h 2627"/>
                <a:gd name="T46" fmla="*/ 0 w 2492"/>
                <a:gd name="T47" fmla="*/ 2147483647 h 2627"/>
                <a:gd name="T48" fmla="*/ 2147483647 w 2492"/>
                <a:gd name="T49" fmla="*/ 2147483647 h 2627"/>
                <a:gd name="T50" fmla="*/ 0 w 2492"/>
                <a:gd name="T51" fmla="*/ 2147483647 h 2627"/>
                <a:gd name="T52" fmla="*/ 2147483647 w 2492"/>
                <a:gd name="T53" fmla="*/ 2147483647 h 2627"/>
                <a:gd name="T54" fmla="*/ 2147483647 w 2492"/>
                <a:gd name="T55" fmla="*/ 2147483647 h 2627"/>
                <a:gd name="T56" fmla="*/ 2147483647 w 2492"/>
                <a:gd name="T57" fmla="*/ 2147483647 h 2627"/>
                <a:gd name="T58" fmla="*/ 2147483647 w 2492"/>
                <a:gd name="T59" fmla="*/ 2147483647 h 2627"/>
                <a:gd name="T60" fmla="*/ 2147483647 w 2492"/>
                <a:gd name="T61" fmla="*/ 2147483647 h 2627"/>
                <a:gd name="T62" fmla="*/ 2147483647 w 2492"/>
                <a:gd name="T63" fmla="*/ 2147483647 h 2627"/>
                <a:gd name="T64" fmla="*/ 2147483647 w 2492"/>
                <a:gd name="T65" fmla="*/ 2147483647 h 2627"/>
                <a:gd name="T66" fmla="*/ 2147483647 w 2492"/>
                <a:gd name="T67" fmla="*/ 2147483647 h 2627"/>
                <a:gd name="T68" fmla="*/ 2147483647 w 2492"/>
                <a:gd name="T69" fmla="*/ 2147483647 h 2627"/>
                <a:gd name="T70" fmla="*/ 2147483647 w 2492"/>
                <a:gd name="T71" fmla="*/ 2147483647 h 2627"/>
                <a:gd name="T72" fmla="*/ 2147483647 w 2492"/>
                <a:gd name="T73" fmla="*/ 2147483647 h 2627"/>
                <a:gd name="T74" fmla="*/ 2147483647 w 2492"/>
                <a:gd name="T75" fmla="*/ 2147483647 h 2627"/>
                <a:gd name="T76" fmla="*/ 2147483647 w 2492"/>
                <a:gd name="T77" fmla="*/ 2147483647 h 2627"/>
                <a:gd name="T78" fmla="*/ 2147483647 w 2492"/>
                <a:gd name="T79" fmla="*/ 2147483647 h 2627"/>
                <a:gd name="T80" fmla="*/ 2147483647 w 2492"/>
                <a:gd name="T81" fmla="*/ 2147483647 h 2627"/>
                <a:gd name="T82" fmla="*/ 2147483647 w 2492"/>
                <a:gd name="T83" fmla="*/ 2147483647 h 2627"/>
                <a:gd name="T84" fmla="*/ 2147483647 w 2492"/>
                <a:gd name="T85" fmla="*/ 2147483647 h 2627"/>
                <a:gd name="T86" fmla="*/ 2147483647 w 2492"/>
                <a:gd name="T87" fmla="*/ 2147483647 h 2627"/>
                <a:gd name="T88" fmla="*/ 2147483647 w 2492"/>
                <a:gd name="T89" fmla="*/ 2147483647 h 2627"/>
                <a:gd name="T90" fmla="*/ 2147483647 w 2492"/>
                <a:gd name="T91" fmla="*/ 2147483647 h 2627"/>
                <a:gd name="T92" fmla="*/ 2147483647 w 2492"/>
                <a:gd name="T93" fmla="*/ 2147483647 h 2627"/>
                <a:gd name="T94" fmla="*/ 2147483647 w 2492"/>
                <a:gd name="T95" fmla="*/ 2147483647 h 2627"/>
                <a:gd name="T96" fmla="*/ 2147483647 w 2492"/>
                <a:gd name="T97" fmla="*/ 2147483647 h 2627"/>
                <a:gd name="T98" fmla="*/ 2147483647 w 2492"/>
                <a:gd name="T99" fmla="*/ 2147483647 h 2627"/>
                <a:gd name="T100" fmla="*/ 2147483647 w 2492"/>
                <a:gd name="T101" fmla="*/ 2147483647 h 2627"/>
                <a:gd name="T102" fmla="*/ 2147483647 w 2492"/>
                <a:gd name="T103" fmla="*/ 0 h 2627"/>
                <a:gd name="T104" fmla="*/ 2147483647 w 2492"/>
                <a:gd name="T105" fmla="*/ 0 h 262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3" name="Google Shape;991;p6"/>
            <p:cNvSpPr>
              <a:spLocks/>
            </p:cNvSpPr>
            <p:nvPr/>
          </p:nvSpPr>
          <p:spPr bwMode="auto">
            <a:xfrm>
              <a:off x="1170928" y="436139"/>
              <a:ext cx="45338" cy="38612"/>
            </a:xfrm>
            <a:custGeom>
              <a:avLst/>
              <a:gdLst>
                <a:gd name="T0" fmla="*/ 2147483647 w 910"/>
                <a:gd name="T1" fmla="*/ 0 h 775"/>
                <a:gd name="T2" fmla="*/ 0 w 910"/>
                <a:gd name="T3" fmla="*/ 2147483647 h 775"/>
                <a:gd name="T4" fmla="*/ 0 w 910"/>
                <a:gd name="T5" fmla="*/ 2147483647 h 775"/>
                <a:gd name="T6" fmla="*/ 0 w 910"/>
                <a:gd name="T7" fmla="*/ 2147483647 h 775"/>
                <a:gd name="T8" fmla="*/ 2147483647 w 910"/>
                <a:gd name="T9" fmla="*/ 2147483647 h 775"/>
                <a:gd name="T10" fmla="*/ 2147483647 w 910"/>
                <a:gd name="T11" fmla="*/ 2147483647 h 775"/>
                <a:gd name="T12" fmla="*/ 2147483647 w 910"/>
                <a:gd name="T13" fmla="*/ 2147483647 h 775"/>
                <a:gd name="T14" fmla="*/ 2147483647 w 910"/>
                <a:gd name="T15" fmla="*/ 2147483647 h 775"/>
                <a:gd name="T16" fmla="*/ 2147483647 w 910"/>
                <a:gd name="T17" fmla="*/ 2147483647 h 775"/>
                <a:gd name="T18" fmla="*/ 2147483647 w 910"/>
                <a:gd name="T19" fmla="*/ 2147483647 h 775"/>
                <a:gd name="T20" fmla="*/ 2147483647 w 910"/>
                <a:gd name="T21" fmla="*/ 2147483647 h 775"/>
                <a:gd name="T22" fmla="*/ 2147483647 w 910"/>
                <a:gd name="T23" fmla="*/ 2147483647 h 775"/>
                <a:gd name="T24" fmla="*/ 2147483647 w 910"/>
                <a:gd name="T25" fmla="*/ 2147483647 h 775"/>
                <a:gd name="T26" fmla="*/ 2147483647 w 910"/>
                <a:gd name="T27" fmla="*/ 2147483647 h 775"/>
                <a:gd name="T28" fmla="*/ 2147483647 w 910"/>
                <a:gd name="T29" fmla="*/ 2147483647 h 775"/>
                <a:gd name="T30" fmla="*/ 2147483647 w 910"/>
                <a:gd name="T31" fmla="*/ 2147483647 h 775"/>
                <a:gd name="T32" fmla="*/ 2147483647 w 910"/>
                <a:gd name="T33" fmla="*/ 2147483647 h 775"/>
                <a:gd name="T34" fmla="*/ 2147483647 w 910"/>
                <a:gd name="T35" fmla="*/ 2147483647 h 775"/>
                <a:gd name="T36" fmla="*/ 2147483647 w 910"/>
                <a:gd name="T37" fmla="*/ 2147483647 h 775"/>
                <a:gd name="T38" fmla="*/ 2147483647 w 910"/>
                <a:gd name="T39" fmla="*/ 2147483647 h 775"/>
                <a:gd name="T40" fmla="*/ 2147483647 w 910"/>
                <a:gd name="T41" fmla="*/ 2147483647 h 775"/>
                <a:gd name="T42" fmla="*/ 2147483647 w 910"/>
                <a:gd name="T43" fmla="*/ 2147483647 h 775"/>
                <a:gd name="T44" fmla="*/ 2147483647 w 910"/>
                <a:gd name="T45" fmla="*/ 2147483647 h 775"/>
                <a:gd name="T46" fmla="*/ 2147483647 w 910"/>
                <a:gd name="T47" fmla="*/ 2147483647 h 775"/>
                <a:gd name="T48" fmla="*/ 2147483647 w 910"/>
                <a:gd name="T49" fmla="*/ 2147483647 h 775"/>
                <a:gd name="T50" fmla="*/ 2147483647 w 910"/>
                <a:gd name="T51" fmla="*/ 2147483647 h 775"/>
                <a:gd name="T52" fmla="*/ 2147483647 w 910"/>
                <a:gd name="T53" fmla="*/ 2147483647 h 775"/>
                <a:gd name="T54" fmla="*/ 2147483647 w 910"/>
                <a:gd name="T55" fmla="*/ 2147483647 h 775"/>
                <a:gd name="T56" fmla="*/ 2147483647 w 910"/>
                <a:gd name="T57" fmla="*/ 0 h 775"/>
                <a:gd name="T58" fmla="*/ 2147483647 w 910"/>
                <a:gd name="T59" fmla="*/ 0 h 7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4" name="Google Shape;992;p6"/>
            <p:cNvSpPr>
              <a:spLocks/>
            </p:cNvSpPr>
            <p:nvPr/>
          </p:nvSpPr>
          <p:spPr bwMode="auto">
            <a:xfrm>
              <a:off x="1412468" y="385818"/>
              <a:ext cx="127496" cy="119126"/>
            </a:xfrm>
            <a:custGeom>
              <a:avLst/>
              <a:gdLst>
                <a:gd name="T0" fmla="*/ 2147483647 w 2559"/>
                <a:gd name="T1" fmla="*/ 0 h 2391"/>
                <a:gd name="T2" fmla="*/ 2147483647 w 2559"/>
                <a:gd name="T3" fmla="*/ 2147483647 h 2391"/>
                <a:gd name="T4" fmla="*/ 2147483647 w 2559"/>
                <a:gd name="T5" fmla="*/ 2147483647 h 2391"/>
                <a:gd name="T6" fmla="*/ 0 w 2559"/>
                <a:gd name="T7" fmla="*/ 2147483647 h 2391"/>
                <a:gd name="T8" fmla="*/ 2147483647 w 2559"/>
                <a:gd name="T9" fmla="*/ 2147483647 h 2391"/>
                <a:gd name="T10" fmla="*/ 2147483647 w 2559"/>
                <a:gd name="T11" fmla="*/ 2147483647 h 2391"/>
                <a:gd name="T12" fmla="*/ 2147483647 w 2559"/>
                <a:gd name="T13" fmla="*/ 2147483647 h 2391"/>
                <a:gd name="T14" fmla="*/ 2147483647 w 2559"/>
                <a:gd name="T15" fmla="*/ 2147483647 h 2391"/>
                <a:gd name="T16" fmla="*/ 2147483647 w 2559"/>
                <a:gd name="T17" fmla="*/ 2147483647 h 2391"/>
                <a:gd name="T18" fmla="*/ 2147483647 w 2559"/>
                <a:gd name="T19" fmla="*/ 2147483647 h 2391"/>
                <a:gd name="T20" fmla="*/ 2147483647 w 2559"/>
                <a:gd name="T21" fmla="*/ 2147483647 h 2391"/>
                <a:gd name="T22" fmla="*/ 2147483647 w 2559"/>
                <a:gd name="T23" fmla="*/ 2147483647 h 2391"/>
                <a:gd name="T24" fmla="*/ 2147483647 w 2559"/>
                <a:gd name="T25" fmla="*/ 2147483647 h 2391"/>
                <a:gd name="T26" fmla="*/ 2147483647 w 2559"/>
                <a:gd name="T27" fmla="*/ 2147483647 h 2391"/>
                <a:gd name="T28" fmla="*/ 2147483647 w 2559"/>
                <a:gd name="T29" fmla="*/ 2147483647 h 2391"/>
                <a:gd name="T30" fmla="*/ 2147483647 w 2559"/>
                <a:gd name="T31" fmla="*/ 2147483647 h 2391"/>
                <a:gd name="T32" fmla="*/ 2147483647 w 2559"/>
                <a:gd name="T33" fmla="*/ 2147483647 h 2391"/>
                <a:gd name="T34" fmla="*/ 2147483647 w 2559"/>
                <a:gd name="T35" fmla="*/ 2147483647 h 2391"/>
                <a:gd name="T36" fmla="*/ 2147483647 w 2559"/>
                <a:gd name="T37" fmla="*/ 2147483647 h 2391"/>
                <a:gd name="T38" fmla="*/ 2147483647 w 2559"/>
                <a:gd name="T39" fmla="*/ 2147483647 h 2391"/>
                <a:gd name="T40" fmla="*/ 2147483647 w 2559"/>
                <a:gd name="T41" fmla="*/ 2147483647 h 2391"/>
                <a:gd name="T42" fmla="*/ 2147483647 w 2559"/>
                <a:gd name="T43" fmla="*/ 2147483647 h 2391"/>
                <a:gd name="T44" fmla="*/ 2147483647 w 2559"/>
                <a:gd name="T45" fmla="*/ 2147483647 h 2391"/>
                <a:gd name="T46" fmla="*/ 2147483647 w 2559"/>
                <a:gd name="T47" fmla="*/ 2147483647 h 2391"/>
                <a:gd name="T48" fmla="*/ 2147483647 w 2559"/>
                <a:gd name="T49" fmla="*/ 2147483647 h 2391"/>
                <a:gd name="T50" fmla="*/ 2147483647 w 2559"/>
                <a:gd name="T51" fmla="*/ 2147483647 h 2391"/>
                <a:gd name="T52" fmla="*/ 2147483647 w 2559"/>
                <a:gd name="T53" fmla="*/ 2147483647 h 2391"/>
                <a:gd name="T54" fmla="*/ 2147483647 w 2559"/>
                <a:gd name="T55" fmla="*/ 2147483647 h 2391"/>
                <a:gd name="T56" fmla="*/ 2147483647 w 2559"/>
                <a:gd name="T57" fmla="*/ 2147483647 h 2391"/>
                <a:gd name="T58" fmla="*/ 2147483647 w 2559"/>
                <a:gd name="T59" fmla="*/ 2147483647 h 2391"/>
                <a:gd name="T60" fmla="*/ 2147483647 w 2559"/>
                <a:gd name="T61" fmla="*/ 2147483647 h 2391"/>
                <a:gd name="T62" fmla="*/ 2147483647 w 2559"/>
                <a:gd name="T63" fmla="*/ 2147483647 h 2391"/>
                <a:gd name="T64" fmla="*/ 2147483647 w 2559"/>
                <a:gd name="T65" fmla="*/ 2147483647 h 2391"/>
                <a:gd name="T66" fmla="*/ 2147483647 w 2559"/>
                <a:gd name="T67" fmla="*/ 2147483647 h 2391"/>
                <a:gd name="T68" fmla="*/ 2147483647 w 2559"/>
                <a:gd name="T69" fmla="*/ 2147483647 h 2391"/>
                <a:gd name="T70" fmla="*/ 2147483647 w 2559"/>
                <a:gd name="T71" fmla="*/ 2147483647 h 2391"/>
                <a:gd name="T72" fmla="*/ 2147483647 w 2559"/>
                <a:gd name="T73" fmla="*/ 2147483647 h 2391"/>
                <a:gd name="T74" fmla="*/ 2147483647 w 2559"/>
                <a:gd name="T75" fmla="*/ 2147483647 h 2391"/>
                <a:gd name="T76" fmla="*/ 2147483647 w 2559"/>
                <a:gd name="T77" fmla="*/ 2147483647 h 2391"/>
                <a:gd name="T78" fmla="*/ 2147483647 w 2559"/>
                <a:gd name="T79" fmla="*/ 2147483647 h 2391"/>
                <a:gd name="T80" fmla="*/ 2147483647 w 2559"/>
                <a:gd name="T81" fmla="*/ 2147483647 h 2391"/>
                <a:gd name="T82" fmla="*/ 2147483647 w 2559"/>
                <a:gd name="T83" fmla="*/ 2147483647 h 2391"/>
                <a:gd name="T84" fmla="*/ 2147483647 w 2559"/>
                <a:gd name="T85" fmla="*/ 2147483647 h 2391"/>
                <a:gd name="T86" fmla="*/ 2147483647 w 2559"/>
                <a:gd name="T87" fmla="*/ 2147483647 h 2391"/>
                <a:gd name="T88" fmla="*/ 2147483647 w 2559"/>
                <a:gd name="T89" fmla="*/ 2147483647 h 2391"/>
                <a:gd name="T90" fmla="*/ 2147483647 w 2559"/>
                <a:gd name="T91" fmla="*/ 2147483647 h 2391"/>
                <a:gd name="T92" fmla="*/ 2147483647 w 2559"/>
                <a:gd name="T93" fmla="*/ 2147483647 h 2391"/>
                <a:gd name="T94" fmla="*/ 2147483647 w 2559"/>
                <a:gd name="T95" fmla="*/ 2147483647 h 2391"/>
                <a:gd name="T96" fmla="*/ 2147483647 w 2559"/>
                <a:gd name="T97" fmla="*/ 2147483647 h 2391"/>
                <a:gd name="T98" fmla="*/ 2147483647 w 2559"/>
                <a:gd name="T99" fmla="*/ 0 h 2391"/>
                <a:gd name="T100" fmla="*/ 2147483647 w 2559"/>
                <a:gd name="T101" fmla="*/ 0 h 2391"/>
                <a:gd name="T102" fmla="*/ 2147483647 w 2559"/>
                <a:gd name="T103" fmla="*/ 2147483647 h 2391"/>
                <a:gd name="T104" fmla="*/ 2147483647 w 2559"/>
                <a:gd name="T105" fmla="*/ 2147483647 h 2391"/>
                <a:gd name="T106" fmla="*/ 2147483647 w 2559"/>
                <a:gd name="T107" fmla="*/ 2147483647 h 2391"/>
                <a:gd name="T108" fmla="*/ 2147483647 w 2559"/>
                <a:gd name="T109" fmla="*/ 2147483647 h 2391"/>
                <a:gd name="T110" fmla="*/ 2147483647 w 2559"/>
                <a:gd name="T111" fmla="*/ 2147483647 h 2391"/>
                <a:gd name="T112" fmla="*/ 2147483647 w 2559"/>
                <a:gd name="T113" fmla="*/ 0 h 2391"/>
                <a:gd name="T114" fmla="*/ 2147483647 w 2559"/>
                <a:gd name="T115" fmla="*/ 0 h 239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5" name="Google Shape;993;p6"/>
            <p:cNvSpPr>
              <a:spLocks/>
            </p:cNvSpPr>
            <p:nvPr/>
          </p:nvSpPr>
          <p:spPr bwMode="auto">
            <a:xfrm>
              <a:off x="1479529" y="155987"/>
              <a:ext cx="45338" cy="35274"/>
            </a:xfrm>
            <a:custGeom>
              <a:avLst/>
              <a:gdLst>
                <a:gd name="T0" fmla="*/ 2147483647 w 910"/>
                <a:gd name="T1" fmla="*/ 2147483647 h 708"/>
                <a:gd name="T2" fmla="*/ 2147483647 w 910"/>
                <a:gd name="T3" fmla="*/ 2147483647 h 708"/>
                <a:gd name="T4" fmla="*/ 2147483647 w 910"/>
                <a:gd name="T5" fmla="*/ 2147483647 h 708"/>
                <a:gd name="T6" fmla="*/ 2147483647 w 910"/>
                <a:gd name="T7" fmla="*/ 2147483647 h 708"/>
                <a:gd name="T8" fmla="*/ 2147483647 w 910"/>
                <a:gd name="T9" fmla="*/ 2147483647 h 708"/>
                <a:gd name="T10" fmla="*/ 2147483647 w 910"/>
                <a:gd name="T11" fmla="*/ 2147483647 h 708"/>
                <a:gd name="T12" fmla="*/ 2147483647 w 910"/>
                <a:gd name="T13" fmla="*/ 2147483647 h 708"/>
                <a:gd name="T14" fmla="*/ 2147483647 w 910"/>
                <a:gd name="T15" fmla="*/ 2147483647 h 708"/>
                <a:gd name="T16" fmla="*/ 2147483647 w 910"/>
                <a:gd name="T17" fmla="*/ 2147483647 h 708"/>
                <a:gd name="T18" fmla="*/ 2147483647 w 910"/>
                <a:gd name="T19" fmla="*/ 2147483647 h 708"/>
                <a:gd name="T20" fmla="*/ 2147483647 w 910"/>
                <a:gd name="T21" fmla="*/ 2147483647 h 708"/>
                <a:gd name="T22" fmla="*/ 2147483647 w 910"/>
                <a:gd name="T23" fmla="*/ 2147483647 h 708"/>
                <a:gd name="T24" fmla="*/ 2147483647 w 910"/>
                <a:gd name="T25" fmla="*/ 2147483647 h 708"/>
                <a:gd name="T26" fmla="*/ 2147483647 w 910"/>
                <a:gd name="T27" fmla="*/ 2147483647 h 708"/>
                <a:gd name="T28" fmla="*/ 2147483647 w 910"/>
                <a:gd name="T29" fmla="*/ 2147483647 h 708"/>
                <a:gd name="T30" fmla="*/ 2147483647 w 910"/>
                <a:gd name="T31" fmla="*/ 2147483647 h 708"/>
                <a:gd name="T32" fmla="*/ 2147483647 w 910"/>
                <a:gd name="T33" fmla="*/ 2147483647 h 708"/>
                <a:gd name="T34" fmla="*/ 2147483647 w 910"/>
                <a:gd name="T35" fmla="*/ 2147483647 h 708"/>
                <a:gd name="T36" fmla="*/ 2147483647 w 910"/>
                <a:gd name="T37" fmla="*/ 2147483647 h 708"/>
                <a:gd name="T38" fmla="*/ 2147483647 w 910"/>
                <a:gd name="T39" fmla="*/ 2147483647 h 708"/>
                <a:gd name="T40" fmla="*/ 2147483647 w 910"/>
                <a:gd name="T41" fmla="*/ 2147483647 h 708"/>
                <a:gd name="T42" fmla="*/ 2147483647 w 910"/>
                <a:gd name="T43" fmla="*/ 2147483647 h 708"/>
                <a:gd name="T44" fmla="*/ 2147483647 w 910"/>
                <a:gd name="T45" fmla="*/ 2147483647 h 708"/>
                <a:gd name="T46" fmla="*/ 2147483647 w 910"/>
                <a:gd name="T47" fmla="*/ 2147483647 h 708"/>
                <a:gd name="T48" fmla="*/ 2147483647 w 910"/>
                <a:gd name="T49" fmla="*/ 2147483647 h 708"/>
                <a:gd name="T50" fmla="*/ 2147483647 w 910"/>
                <a:gd name="T51" fmla="*/ 2147483647 h 708"/>
                <a:gd name="T52" fmla="*/ 2147483647 w 910"/>
                <a:gd name="T53" fmla="*/ 2147483647 h 708"/>
                <a:gd name="T54" fmla="*/ 2147483647 w 910"/>
                <a:gd name="T55" fmla="*/ 2147483647 h 708"/>
                <a:gd name="T56" fmla="*/ 2147483647 w 910"/>
                <a:gd name="T57" fmla="*/ 2147483647 h 708"/>
                <a:gd name="T58" fmla="*/ 2147483647 w 910"/>
                <a:gd name="T59" fmla="*/ 2147483647 h 708"/>
                <a:gd name="T60" fmla="*/ 2147483647 w 910"/>
                <a:gd name="T61" fmla="*/ 2147483647 h 708"/>
                <a:gd name="T62" fmla="*/ 2147483647 w 910"/>
                <a:gd name="T63" fmla="*/ 2147483647 h 708"/>
                <a:gd name="T64" fmla="*/ 2147483647 w 910"/>
                <a:gd name="T65" fmla="*/ 2147483647 h 708"/>
                <a:gd name="T66" fmla="*/ 2147483647 w 910"/>
                <a:gd name="T67" fmla="*/ 2147483647 h 708"/>
                <a:gd name="T68" fmla="*/ 2147483647 w 910"/>
                <a:gd name="T69" fmla="*/ 2147483647 h 708"/>
                <a:gd name="T70" fmla="*/ 2147483647 w 910"/>
                <a:gd name="T71" fmla="*/ 2147483647 h 708"/>
                <a:gd name="T72" fmla="*/ 2147483647 w 910"/>
                <a:gd name="T73" fmla="*/ 2147483647 h 708"/>
                <a:gd name="T74" fmla="*/ 2147483647 w 910"/>
                <a:gd name="T75" fmla="*/ 2147483647 h 7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lnTo>
                    <a:pt x="607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6" name="Google Shape;994;p6"/>
            <p:cNvSpPr>
              <a:spLocks/>
            </p:cNvSpPr>
            <p:nvPr/>
          </p:nvSpPr>
          <p:spPr bwMode="auto">
            <a:xfrm>
              <a:off x="1442660" y="533442"/>
              <a:ext cx="11758" cy="130884"/>
            </a:xfrm>
            <a:custGeom>
              <a:avLst/>
              <a:gdLst>
                <a:gd name="T0" fmla="*/ 2147483647 w 236"/>
                <a:gd name="T1" fmla="*/ 0 h 2627"/>
                <a:gd name="T2" fmla="*/ 0 w 236"/>
                <a:gd name="T3" fmla="*/ 2147483647 h 2627"/>
                <a:gd name="T4" fmla="*/ 0 w 236"/>
                <a:gd name="T5" fmla="*/ 2147483647 h 2627"/>
                <a:gd name="T6" fmla="*/ 0 w 236"/>
                <a:gd name="T7" fmla="*/ 2147483647 h 2627"/>
                <a:gd name="T8" fmla="*/ 0 w 236"/>
                <a:gd name="T9" fmla="*/ 2147483647 h 2627"/>
                <a:gd name="T10" fmla="*/ 0 w 236"/>
                <a:gd name="T11" fmla="*/ 2147483647 h 2627"/>
                <a:gd name="T12" fmla="*/ 2147483647 w 236"/>
                <a:gd name="T13" fmla="*/ 2147483647 h 2627"/>
                <a:gd name="T14" fmla="*/ 2147483647 w 236"/>
                <a:gd name="T15" fmla="*/ 2147483647 h 2627"/>
                <a:gd name="T16" fmla="*/ 2147483647 w 236"/>
                <a:gd name="T17" fmla="*/ 2147483647 h 2627"/>
                <a:gd name="T18" fmla="*/ 2147483647 w 236"/>
                <a:gd name="T19" fmla="*/ 2147483647 h 2627"/>
                <a:gd name="T20" fmla="*/ 2147483647 w 236"/>
                <a:gd name="T21" fmla="*/ 2147483647 h 2627"/>
                <a:gd name="T22" fmla="*/ 2147483647 w 236"/>
                <a:gd name="T23" fmla="*/ 2147483647 h 2627"/>
                <a:gd name="T24" fmla="*/ 2147483647 w 236"/>
                <a:gd name="T25" fmla="*/ 2147483647 h 2627"/>
                <a:gd name="T26" fmla="*/ 2147483647 w 236"/>
                <a:gd name="T27" fmla="*/ 2147483647 h 2627"/>
                <a:gd name="T28" fmla="*/ 2147483647 w 236"/>
                <a:gd name="T29" fmla="*/ 2147483647 h 2627"/>
                <a:gd name="T30" fmla="*/ 2147483647 w 236"/>
                <a:gd name="T31" fmla="*/ 2147483647 h 2627"/>
                <a:gd name="T32" fmla="*/ 2147483647 w 236"/>
                <a:gd name="T33" fmla="*/ 2147483647 h 2627"/>
                <a:gd name="T34" fmla="*/ 2147483647 w 236"/>
                <a:gd name="T35" fmla="*/ 0 h 2627"/>
                <a:gd name="T36" fmla="*/ 2147483647 w 236"/>
                <a:gd name="T37" fmla="*/ 0 h 26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7" name="Google Shape;995;p6"/>
            <p:cNvSpPr>
              <a:spLocks/>
            </p:cNvSpPr>
            <p:nvPr/>
          </p:nvSpPr>
          <p:spPr bwMode="auto">
            <a:xfrm>
              <a:off x="1647281" y="600503"/>
              <a:ext cx="21872" cy="33630"/>
            </a:xfrm>
            <a:custGeom>
              <a:avLst/>
              <a:gdLst>
                <a:gd name="T0" fmla="*/ 2147483647 w 439"/>
                <a:gd name="T1" fmla="*/ 2147483647 h 675"/>
                <a:gd name="T2" fmla="*/ 2147483647 w 439"/>
                <a:gd name="T3" fmla="*/ 2147483647 h 675"/>
                <a:gd name="T4" fmla="*/ 2147483647 w 439"/>
                <a:gd name="T5" fmla="*/ 2147483647 h 675"/>
                <a:gd name="T6" fmla="*/ 2147483647 w 439"/>
                <a:gd name="T7" fmla="*/ 2147483647 h 675"/>
                <a:gd name="T8" fmla="*/ 2147483647 w 439"/>
                <a:gd name="T9" fmla="*/ 2147483647 h 675"/>
                <a:gd name="T10" fmla="*/ 2147483647 w 439"/>
                <a:gd name="T11" fmla="*/ 2147483647 h 675"/>
                <a:gd name="T12" fmla="*/ 2147483647 w 439"/>
                <a:gd name="T13" fmla="*/ 2147483647 h 675"/>
                <a:gd name="T14" fmla="*/ 2147483647 w 439"/>
                <a:gd name="T15" fmla="*/ 2147483647 h 675"/>
                <a:gd name="T16" fmla="*/ 2147483647 w 439"/>
                <a:gd name="T17" fmla="*/ 2147483647 h 675"/>
                <a:gd name="T18" fmla="*/ 2147483647 w 439"/>
                <a:gd name="T19" fmla="*/ 2147483647 h 675"/>
                <a:gd name="T20" fmla="*/ 2147483647 w 439"/>
                <a:gd name="T21" fmla="*/ 2147483647 h 675"/>
                <a:gd name="T22" fmla="*/ 2147483647 w 439"/>
                <a:gd name="T23" fmla="*/ 2147483647 h 675"/>
                <a:gd name="T24" fmla="*/ 2147483647 w 439"/>
                <a:gd name="T25" fmla="*/ 2147483647 h 675"/>
                <a:gd name="T26" fmla="*/ 2147483647 w 439"/>
                <a:gd name="T27" fmla="*/ 2147483647 h 675"/>
                <a:gd name="T28" fmla="*/ 2147483647 w 439"/>
                <a:gd name="T29" fmla="*/ 2147483647 h 675"/>
                <a:gd name="T30" fmla="*/ 2147483647 w 439"/>
                <a:gd name="T31" fmla="*/ 2147483647 h 675"/>
                <a:gd name="T32" fmla="*/ 2147483647 w 439"/>
                <a:gd name="T33" fmla="*/ 2147483647 h 675"/>
                <a:gd name="T34" fmla="*/ 2147483647 w 439"/>
                <a:gd name="T35" fmla="*/ 2147483647 h 675"/>
                <a:gd name="T36" fmla="*/ 2147483647 w 439"/>
                <a:gd name="T37" fmla="*/ 2147483647 h 675"/>
                <a:gd name="T38" fmla="*/ 2147483647 w 439"/>
                <a:gd name="T39" fmla="*/ 2147483647 h 675"/>
                <a:gd name="T40" fmla="*/ 2147483647 w 439"/>
                <a:gd name="T41" fmla="*/ 2147483647 h 67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8" name="Google Shape;996;p6"/>
            <p:cNvSpPr>
              <a:spLocks/>
            </p:cNvSpPr>
            <p:nvPr/>
          </p:nvSpPr>
          <p:spPr bwMode="auto">
            <a:xfrm>
              <a:off x="1553366" y="375754"/>
              <a:ext cx="124158" cy="134222"/>
            </a:xfrm>
            <a:custGeom>
              <a:avLst/>
              <a:gdLst>
                <a:gd name="T0" fmla="*/ 2147483647 w 2492"/>
                <a:gd name="T1" fmla="*/ 2147483647 h 2694"/>
                <a:gd name="T2" fmla="*/ 2147483647 w 2492"/>
                <a:gd name="T3" fmla="*/ 2147483647 h 2694"/>
                <a:gd name="T4" fmla="*/ 2147483647 w 2492"/>
                <a:gd name="T5" fmla="*/ 2147483647 h 2694"/>
                <a:gd name="T6" fmla="*/ 2147483647 w 2492"/>
                <a:gd name="T7" fmla="*/ 2147483647 h 2694"/>
                <a:gd name="T8" fmla="*/ 2147483647 w 2492"/>
                <a:gd name="T9" fmla="*/ 2147483647 h 2694"/>
                <a:gd name="T10" fmla="*/ 2147483647 w 2492"/>
                <a:gd name="T11" fmla="*/ 2147483647 h 2694"/>
                <a:gd name="T12" fmla="*/ 2147483647 w 2492"/>
                <a:gd name="T13" fmla="*/ 2147483647 h 2694"/>
                <a:gd name="T14" fmla="*/ 2147483647 w 2492"/>
                <a:gd name="T15" fmla="*/ 2147483647 h 2694"/>
                <a:gd name="T16" fmla="*/ 2147483647 w 2492"/>
                <a:gd name="T17" fmla="*/ 2147483647 h 2694"/>
                <a:gd name="T18" fmla="*/ 2147483647 w 2492"/>
                <a:gd name="T19" fmla="*/ 2147483647 h 2694"/>
                <a:gd name="T20" fmla="*/ 2147483647 w 2492"/>
                <a:gd name="T21" fmla="*/ 2147483647 h 2694"/>
                <a:gd name="T22" fmla="*/ 2147483647 w 2492"/>
                <a:gd name="T23" fmla="*/ 2147483647 h 2694"/>
                <a:gd name="T24" fmla="*/ 2147483647 w 2492"/>
                <a:gd name="T25" fmla="*/ 2147483647 h 2694"/>
                <a:gd name="T26" fmla="*/ 2147483647 w 2492"/>
                <a:gd name="T27" fmla="*/ 2147483647 h 2694"/>
                <a:gd name="T28" fmla="*/ 2147483647 w 2492"/>
                <a:gd name="T29" fmla="*/ 2147483647 h 2694"/>
                <a:gd name="T30" fmla="*/ 2147483647 w 2492"/>
                <a:gd name="T31" fmla="*/ 2147483647 h 2694"/>
                <a:gd name="T32" fmla="*/ 2147483647 w 2492"/>
                <a:gd name="T33" fmla="*/ 0 h 2694"/>
                <a:gd name="T34" fmla="*/ 2147483647 w 2492"/>
                <a:gd name="T35" fmla="*/ 2147483647 h 2694"/>
                <a:gd name="T36" fmla="*/ 2147483647 w 2492"/>
                <a:gd name="T37" fmla="*/ 2147483647 h 2694"/>
                <a:gd name="T38" fmla="*/ 2147483647 w 2492"/>
                <a:gd name="T39" fmla="*/ 2147483647 h 2694"/>
                <a:gd name="T40" fmla="*/ 2147483647 w 2492"/>
                <a:gd name="T41" fmla="*/ 2147483647 h 2694"/>
                <a:gd name="T42" fmla="*/ 2147483647 w 2492"/>
                <a:gd name="T43" fmla="*/ 2147483647 h 2694"/>
                <a:gd name="T44" fmla="*/ 2147483647 w 2492"/>
                <a:gd name="T45" fmla="*/ 2147483647 h 2694"/>
                <a:gd name="T46" fmla="*/ 2147483647 w 2492"/>
                <a:gd name="T47" fmla="*/ 2147483647 h 2694"/>
                <a:gd name="T48" fmla="*/ 0 w 2492"/>
                <a:gd name="T49" fmla="*/ 2147483647 h 2694"/>
                <a:gd name="T50" fmla="*/ 2147483647 w 2492"/>
                <a:gd name="T51" fmla="*/ 2147483647 h 2694"/>
                <a:gd name="T52" fmla="*/ 2147483647 w 2492"/>
                <a:gd name="T53" fmla="*/ 2147483647 h 2694"/>
                <a:gd name="T54" fmla="*/ 2147483647 w 2492"/>
                <a:gd name="T55" fmla="*/ 2147483647 h 2694"/>
                <a:gd name="T56" fmla="*/ 2147483647 w 2492"/>
                <a:gd name="T57" fmla="*/ 2147483647 h 2694"/>
                <a:gd name="T58" fmla="*/ 2147483647 w 2492"/>
                <a:gd name="T59" fmla="*/ 2147483647 h 2694"/>
                <a:gd name="T60" fmla="*/ 2147483647 w 2492"/>
                <a:gd name="T61" fmla="*/ 2147483647 h 2694"/>
                <a:gd name="T62" fmla="*/ 2147483647 w 2492"/>
                <a:gd name="T63" fmla="*/ 2147483647 h 2694"/>
                <a:gd name="T64" fmla="*/ 2147483647 w 2492"/>
                <a:gd name="T65" fmla="*/ 2147483647 h 2694"/>
                <a:gd name="T66" fmla="*/ 2147483647 w 2492"/>
                <a:gd name="T67" fmla="*/ 2147483647 h 2694"/>
                <a:gd name="T68" fmla="*/ 2147483647 w 2492"/>
                <a:gd name="T69" fmla="*/ 2147483647 h 2694"/>
                <a:gd name="T70" fmla="*/ 2147483647 w 2492"/>
                <a:gd name="T71" fmla="*/ 2147483647 h 2694"/>
                <a:gd name="T72" fmla="*/ 2147483647 w 2492"/>
                <a:gd name="T73" fmla="*/ 2147483647 h 2694"/>
                <a:gd name="T74" fmla="*/ 2147483647 w 2492"/>
                <a:gd name="T75" fmla="*/ 2147483647 h 2694"/>
                <a:gd name="T76" fmla="*/ 2147483647 w 2492"/>
                <a:gd name="T77" fmla="*/ 2147483647 h 2694"/>
                <a:gd name="T78" fmla="*/ 2147483647 w 2492"/>
                <a:gd name="T79" fmla="*/ 2147483647 h 2694"/>
                <a:gd name="T80" fmla="*/ 2147483647 w 2492"/>
                <a:gd name="T81" fmla="*/ 2147483647 h 2694"/>
                <a:gd name="T82" fmla="*/ 2147483647 w 2492"/>
                <a:gd name="T83" fmla="*/ 2147483647 h 2694"/>
                <a:gd name="T84" fmla="*/ 2147483647 w 2492"/>
                <a:gd name="T85" fmla="*/ 2147483647 h 2694"/>
                <a:gd name="T86" fmla="*/ 2147483647 w 2492"/>
                <a:gd name="T87" fmla="*/ 2147483647 h 2694"/>
                <a:gd name="T88" fmla="*/ 2147483647 w 2492"/>
                <a:gd name="T89" fmla="*/ 2147483647 h 2694"/>
                <a:gd name="T90" fmla="*/ 2147483647 w 2492"/>
                <a:gd name="T91" fmla="*/ 2147483647 h 2694"/>
                <a:gd name="T92" fmla="*/ 2147483647 w 2492"/>
                <a:gd name="T93" fmla="*/ 2147483647 h 2694"/>
                <a:gd name="T94" fmla="*/ 2147483647 w 2492"/>
                <a:gd name="T95" fmla="*/ 2147483647 h 2694"/>
                <a:gd name="T96" fmla="*/ 2147483647 w 2492"/>
                <a:gd name="T97" fmla="*/ 0 h 2694"/>
                <a:gd name="T98" fmla="*/ 2147483647 w 2492"/>
                <a:gd name="T99" fmla="*/ 0 h 26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9" name="Google Shape;997;p6"/>
            <p:cNvSpPr>
              <a:spLocks/>
            </p:cNvSpPr>
            <p:nvPr/>
          </p:nvSpPr>
          <p:spPr bwMode="auto">
            <a:xfrm>
              <a:off x="1447692" y="514958"/>
              <a:ext cx="129190" cy="151012"/>
            </a:xfrm>
            <a:custGeom>
              <a:avLst/>
              <a:gdLst>
                <a:gd name="T0" fmla="*/ 2147483647 w 2593"/>
                <a:gd name="T1" fmla="*/ 2147483647 h 3031"/>
                <a:gd name="T2" fmla="*/ 2147483647 w 2593"/>
                <a:gd name="T3" fmla="*/ 2147483647 h 3031"/>
                <a:gd name="T4" fmla="*/ 2147483647 w 2593"/>
                <a:gd name="T5" fmla="*/ 2147483647 h 3031"/>
                <a:gd name="T6" fmla="*/ 2147483647 w 2593"/>
                <a:gd name="T7" fmla="*/ 2147483647 h 3031"/>
                <a:gd name="T8" fmla="*/ 2147483647 w 2593"/>
                <a:gd name="T9" fmla="*/ 2147483647 h 3031"/>
                <a:gd name="T10" fmla="*/ 2147483647 w 2593"/>
                <a:gd name="T11" fmla="*/ 2147483647 h 3031"/>
                <a:gd name="T12" fmla="*/ 2147483647 w 2593"/>
                <a:gd name="T13" fmla="*/ 2147483647 h 3031"/>
                <a:gd name="T14" fmla="*/ 2147483647 w 2593"/>
                <a:gd name="T15" fmla="*/ 2147483647 h 3031"/>
                <a:gd name="T16" fmla="*/ 2147483647 w 2593"/>
                <a:gd name="T17" fmla="*/ 2147483647 h 3031"/>
                <a:gd name="T18" fmla="*/ 2147483647 w 2593"/>
                <a:gd name="T19" fmla="*/ 2147483647 h 3031"/>
                <a:gd name="T20" fmla="*/ 2147483647 w 2593"/>
                <a:gd name="T21" fmla="*/ 2147483647 h 3031"/>
                <a:gd name="T22" fmla="*/ 0 w 2593"/>
                <a:gd name="T23" fmla="*/ 2147483647 h 3031"/>
                <a:gd name="T24" fmla="*/ 0 w 2593"/>
                <a:gd name="T25" fmla="*/ 2147483647 h 3031"/>
                <a:gd name="T26" fmla="*/ 2147483647 w 2593"/>
                <a:gd name="T27" fmla="*/ 2147483647 h 3031"/>
                <a:gd name="T28" fmla="*/ 2147483647 w 2593"/>
                <a:gd name="T29" fmla="*/ 2147483647 h 3031"/>
                <a:gd name="T30" fmla="*/ 2147483647 w 2593"/>
                <a:gd name="T31" fmla="*/ 2147483647 h 3031"/>
                <a:gd name="T32" fmla="*/ 2147483647 w 2593"/>
                <a:gd name="T33" fmla="*/ 2147483647 h 3031"/>
                <a:gd name="T34" fmla="*/ 2147483647 w 2593"/>
                <a:gd name="T35" fmla="*/ 2147483647 h 3031"/>
                <a:gd name="T36" fmla="*/ 2147483647 w 2593"/>
                <a:gd name="T37" fmla="*/ 2147483647 h 3031"/>
                <a:gd name="T38" fmla="*/ 2147483647 w 2593"/>
                <a:gd name="T39" fmla="*/ 2147483647 h 3031"/>
                <a:gd name="T40" fmla="*/ 2147483647 w 2593"/>
                <a:gd name="T41" fmla="*/ 2147483647 h 3031"/>
                <a:gd name="T42" fmla="*/ 2147483647 w 2593"/>
                <a:gd name="T43" fmla="*/ 2147483647 h 3031"/>
                <a:gd name="T44" fmla="*/ 2147483647 w 2593"/>
                <a:gd name="T45" fmla="*/ 2147483647 h 3031"/>
                <a:gd name="T46" fmla="*/ 2147483647 w 2593"/>
                <a:gd name="T47" fmla="*/ 2147483647 h 3031"/>
                <a:gd name="T48" fmla="*/ 2147483647 w 2593"/>
                <a:gd name="T49" fmla="*/ 2147483647 h 3031"/>
                <a:gd name="T50" fmla="*/ 2147483647 w 2593"/>
                <a:gd name="T51" fmla="*/ 2147483647 h 3031"/>
                <a:gd name="T52" fmla="*/ 2147483647 w 2593"/>
                <a:gd name="T53" fmla="*/ 2147483647 h 3031"/>
                <a:gd name="T54" fmla="*/ 2147483647 w 2593"/>
                <a:gd name="T55" fmla="*/ 2147483647 h 3031"/>
                <a:gd name="T56" fmla="*/ 2147483647 w 2593"/>
                <a:gd name="T57" fmla="*/ 2147483647 h 3031"/>
                <a:gd name="T58" fmla="*/ 2147483647 w 2593"/>
                <a:gd name="T59" fmla="*/ 2147483647 h 3031"/>
                <a:gd name="T60" fmla="*/ 2147483647 w 2593"/>
                <a:gd name="T61" fmla="*/ 2147483647 h 3031"/>
                <a:gd name="T62" fmla="*/ 2147483647 w 2593"/>
                <a:gd name="T63" fmla="*/ 2147483647 h 3031"/>
                <a:gd name="T64" fmla="*/ 2147483647 w 2593"/>
                <a:gd name="T65" fmla="*/ 2147483647 h 3031"/>
                <a:gd name="T66" fmla="*/ 2147483647 w 2593"/>
                <a:gd name="T67" fmla="*/ 2147483647 h 3031"/>
                <a:gd name="T68" fmla="*/ 2147483647 w 2593"/>
                <a:gd name="T69" fmla="*/ 2147483647 h 3031"/>
                <a:gd name="T70" fmla="*/ 2147483647 w 2593"/>
                <a:gd name="T71" fmla="*/ 2147483647 h 3031"/>
                <a:gd name="T72" fmla="*/ 2147483647 w 2593"/>
                <a:gd name="T73" fmla="*/ 2147483647 h 3031"/>
                <a:gd name="T74" fmla="*/ 2147483647 w 2593"/>
                <a:gd name="T75" fmla="*/ 2147483647 h 3031"/>
                <a:gd name="T76" fmla="*/ 2147483647 w 2593"/>
                <a:gd name="T77" fmla="*/ 2147483647 h 3031"/>
                <a:gd name="T78" fmla="*/ 2147483647 w 2593"/>
                <a:gd name="T79" fmla="*/ 2147483647 h 3031"/>
                <a:gd name="T80" fmla="*/ 2147483647 w 2593"/>
                <a:gd name="T81" fmla="*/ 2147483647 h 3031"/>
                <a:gd name="T82" fmla="*/ 2147483647 w 2593"/>
                <a:gd name="T83" fmla="*/ 2147483647 h 3031"/>
                <a:gd name="T84" fmla="*/ 2147483647 w 2593"/>
                <a:gd name="T85" fmla="*/ 2147483647 h 3031"/>
                <a:gd name="T86" fmla="*/ 2147483647 w 2593"/>
                <a:gd name="T87" fmla="*/ 2147483647 h 3031"/>
                <a:gd name="T88" fmla="*/ 2147483647 w 2593"/>
                <a:gd name="T89" fmla="*/ 2147483647 h 3031"/>
                <a:gd name="T90" fmla="*/ 2147483647 w 2593"/>
                <a:gd name="T91" fmla="*/ 2147483647 h 3031"/>
                <a:gd name="T92" fmla="*/ 2147483647 w 2593"/>
                <a:gd name="T93" fmla="*/ 2147483647 h 3031"/>
                <a:gd name="T94" fmla="*/ 2147483647 w 2593"/>
                <a:gd name="T95" fmla="*/ 2147483647 h 3031"/>
                <a:gd name="T96" fmla="*/ 2147483647 w 2593"/>
                <a:gd name="T97" fmla="*/ 2147483647 h 3031"/>
                <a:gd name="T98" fmla="*/ 2147483647 w 2593"/>
                <a:gd name="T99" fmla="*/ 2147483647 h 30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0" name="Google Shape;998;p6"/>
            <p:cNvSpPr>
              <a:spLocks/>
            </p:cNvSpPr>
            <p:nvPr/>
          </p:nvSpPr>
          <p:spPr bwMode="auto">
            <a:xfrm>
              <a:off x="578788" y="536780"/>
              <a:ext cx="682768" cy="164414"/>
            </a:xfrm>
            <a:custGeom>
              <a:avLst/>
              <a:gdLst>
                <a:gd name="T0" fmla="*/ 2147483647 w 13704"/>
                <a:gd name="T1" fmla="*/ 2147483647 h 3300"/>
                <a:gd name="T2" fmla="*/ 2147483647 w 13704"/>
                <a:gd name="T3" fmla="*/ 2147483647 h 3300"/>
                <a:gd name="T4" fmla="*/ 2147483647 w 13704"/>
                <a:gd name="T5" fmla="*/ 2147483647 h 3300"/>
                <a:gd name="T6" fmla="*/ 2147483647 w 13704"/>
                <a:gd name="T7" fmla="*/ 2147483647 h 3300"/>
                <a:gd name="T8" fmla="*/ 2147483647 w 13704"/>
                <a:gd name="T9" fmla="*/ 2147483647 h 3300"/>
                <a:gd name="T10" fmla="*/ 2147483647 w 13704"/>
                <a:gd name="T11" fmla="*/ 2147483647 h 3300"/>
                <a:gd name="T12" fmla="*/ 2147483647 w 13704"/>
                <a:gd name="T13" fmla="*/ 2147483647 h 3300"/>
                <a:gd name="T14" fmla="*/ 2147483647 w 13704"/>
                <a:gd name="T15" fmla="*/ 2147483647 h 3300"/>
                <a:gd name="T16" fmla="*/ 2147483647 w 13704"/>
                <a:gd name="T17" fmla="*/ 2147483647 h 3300"/>
                <a:gd name="T18" fmla="*/ 2147483647 w 13704"/>
                <a:gd name="T19" fmla="*/ 2147483647 h 3300"/>
                <a:gd name="T20" fmla="*/ 2147483647 w 13704"/>
                <a:gd name="T21" fmla="*/ 2147483647 h 3300"/>
                <a:gd name="T22" fmla="*/ 2147483647 w 13704"/>
                <a:gd name="T23" fmla="*/ 2147483647 h 3300"/>
                <a:gd name="T24" fmla="*/ 2147483647 w 13704"/>
                <a:gd name="T25" fmla="*/ 2147483647 h 3300"/>
                <a:gd name="T26" fmla="*/ 2147483647 w 13704"/>
                <a:gd name="T27" fmla="*/ 2147483647 h 3300"/>
                <a:gd name="T28" fmla="*/ 2147483647 w 13704"/>
                <a:gd name="T29" fmla="*/ 2147483647 h 3300"/>
                <a:gd name="T30" fmla="*/ 2147483647 w 13704"/>
                <a:gd name="T31" fmla="*/ 2147483647 h 3300"/>
                <a:gd name="T32" fmla="*/ 2147483647 w 13704"/>
                <a:gd name="T33" fmla="*/ 2147483647 h 3300"/>
                <a:gd name="T34" fmla="*/ 0 w 13704"/>
                <a:gd name="T35" fmla="*/ 2147483647 h 3300"/>
                <a:gd name="T36" fmla="*/ 0 w 13704"/>
                <a:gd name="T37" fmla="*/ 2147483647 h 3300"/>
                <a:gd name="T38" fmla="*/ 2147483647 w 13704"/>
                <a:gd name="T39" fmla="*/ 2147483647 h 3300"/>
                <a:gd name="T40" fmla="*/ 2147483647 w 13704"/>
                <a:gd name="T41" fmla="*/ 2147483647 h 3300"/>
                <a:gd name="T42" fmla="*/ 2147483647 w 13704"/>
                <a:gd name="T43" fmla="*/ 2147483647 h 3300"/>
                <a:gd name="T44" fmla="*/ 2147483647 w 13704"/>
                <a:gd name="T45" fmla="*/ 2147483647 h 3300"/>
                <a:gd name="T46" fmla="*/ 2147483647 w 13704"/>
                <a:gd name="T47" fmla="*/ 2147483647 h 3300"/>
                <a:gd name="T48" fmla="*/ 2147483647 w 13704"/>
                <a:gd name="T49" fmla="*/ 2147483647 h 3300"/>
                <a:gd name="T50" fmla="*/ 2147483647 w 13704"/>
                <a:gd name="T51" fmla="*/ 2147483647 h 3300"/>
                <a:gd name="T52" fmla="*/ 2147483647 w 13704"/>
                <a:gd name="T53" fmla="*/ 2147483647 h 3300"/>
                <a:gd name="T54" fmla="*/ 2147483647 w 13704"/>
                <a:gd name="T55" fmla="*/ 2147483647 h 3300"/>
                <a:gd name="T56" fmla="*/ 2147483647 w 13704"/>
                <a:gd name="T57" fmla="*/ 2147483647 h 3300"/>
                <a:gd name="T58" fmla="*/ 2147483647 w 13704"/>
                <a:gd name="T59" fmla="*/ 2147483647 h 3300"/>
                <a:gd name="T60" fmla="*/ 2147483647 w 13704"/>
                <a:gd name="T61" fmla="*/ 2147483647 h 3300"/>
                <a:gd name="T62" fmla="*/ 2147483647 w 13704"/>
                <a:gd name="T63" fmla="*/ 2147483647 h 3300"/>
                <a:gd name="T64" fmla="*/ 2147483647 w 13704"/>
                <a:gd name="T65" fmla="*/ 2147483647 h 3300"/>
                <a:gd name="T66" fmla="*/ 2147483647 w 13704"/>
                <a:gd name="T67" fmla="*/ 2147483647 h 3300"/>
                <a:gd name="T68" fmla="*/ 2147483647 w 13704"/>
                <a:gd name="T69" fmla="*/ 2147483647 h 3300"/>
                <a:gd name="T70" fmla="*/ 2147483647 w 13704"/>
                <a:gd name="T71" fmla="*/ 2147483647 h 3300"/>
                <a:gd name="T72" fmla="*/ 2147483647 w 13704"/>
                <a:gd name="T73" fmla="*/ 2147483647 h 33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1" name="Google Shape;999;p6"/>
            <p:cNvSpPr>
              <a:spLocks/>
            </p:cNvSpPr>
            <p:nvPr/>
          </p:nvSpPr>
          <p:spPr bwMode="auto">
            <a:xfrm>
              <a:off x="1454369" y="409284"/>
              <a:ext cx="35274" cy="31936"/>
            </a:xfrm>
            <a:custGeom>
              <a:avLst/>
              <a:gdLst>
                <a:gd name="T0" fmla="*/ 2147483647 w 708"/>
                <a:gd name="T1" fmla="*/ 2147483647 h 641"/>
                <a:gd name="T2" fmla="*/ 2147483647 w 708"/>
                <a:gd name="T3" fmla="*/ 2147483647 h 641"/>
                <a:gd name="T4" fmla="*/ 2147483647 w 708"/>
                <a:gd name="T5" fmla="*/ 2147483647 h 641"/>
                <a:gd name="T6" fmla="*/ 2147483647 w 708"/>
                <a:gd name="T7" fmla="*/ 2147483647 h 641"/>
                <a:gd name="T8" fmla="*/ 2147483647 w 708"/>
                <a:gd name="T9" fmla="*/ 2147483647 h 641"/>
                <a:gd name="T10" fmla="*/ 2147483647 w 708"/>
                <a:gd name="T11" fmla="*/ 2147483647 h 641"/>
                <a:gd name="T12" fmla="*/ 2147483647 w 708"/>
                <a:gd name="T13" fmla="*/ 2147483647 h 641"/>
                <a:gd name="T14" fmla="*/ 2147483647 w 708"/>
                <a:gd name="T15" fmla="*/ 2147483647 h 641"/>
                <a:gd name="T16" fmla="*/ 2147483647 w 708"/>
                <a:gd name="T17" fmla="*/ 2147483647 h 641"/>
                <a:gd name="T18" fmla="*/ 2147483647 w 708"/>
                <a:gd name="T19" fmla="*/ 2147483647 h 641"/>
                <a:gd name="T20" fmla="*/ 2147483647 w 708"/>
                <a:gd name="T21" fmla="*/ 2147483647 h 641"/>
                <a:gd name="T22" fmla="*/ 2147483647 w 708"/>
                <a:gd name="T23" fmla="*/ 2147483647 h 641"/>
                <a:gd name="T24" fmla="*/ 2147483647 w 708"/>
                <a:gd name="T25" fmla="*/ 2147483647 h 641"/>
                <a:gd name="T26" fmla="*/ 2147483647 w 708"/>
                <a:gd name="T27" fmla="*/ 2147483647 h 641"/>
                <a:gd name="T28" fmla="*/ 2147483647 w 708"/>
                <a:gd name="T29" fmla="*/ 2147483647 h 641"/>
                <a:gd name="T30" fmla="*/ 2147483647 w 708"/>
                <a:gd name="T31" fmla="*/ 2147483647 h 641"/>
                <a:gd name="T32" fmla="*/ 2147483647 w 708"/>
                <a:gd name="T33" fmla="*/ 2147483647 h 641"/>
                <a:gd name="T34" fmla="*/ 2147483647 w 708"/>
                <a:gd name="T35" fmla="*/ 2147483647 h 641"/>
                <a:gd name="T36" fmla="*/ 2147483647 w 708"/>
                <a:gd name="T37" fmla="*/ 2147483647 h 641"/>
                <a:gd name="T38" fmla="*/ 2147483647 w 708"/>
                <a:gd name="T39" fmla="*/ 2147483647 h 6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2" name="Google Shape;1000;p6"/>
            <p:cNvSpPr>
              <a:spLocks/>
            </p:cNvSpPr>
            <p:nvPr/>
          </p:nvSpPr>
          <p:spPr bwMode="auto">
            <a:xfrm>
              <a:off x="50" y="439477"/>
              <a:ext cx="139304" cy="130884"/>
            </a:xfrm>
            <a:custGeom>
              <a:avLst/>
              <a:gdLst>
                <a:gd name="T0" fmla="*/ 2147483647 w 2796"/>
                <a:gd name="T1" fmla="*/ 2147483647 h 2627"/>
                <a:gd name="T2" fmla="*/ 2147483647 w 2796"/>
                <a:gd name="T3" fmla="*/ 2147483647 h 2627"/>
                <a:gd name="T4" fmla="*/ 2147483647 w 2796"/>
                <a:gd name="T5" fmla="*/ 2147483647 h 2627"/>
                <a:gd name="T6" fmla="*/ 2147483647 w 2796"/>
                <a:gd name="T7" fmla="*/ 2147483647 h 2627"/>
                <a:gd name="T8" fmla="*/ 2147483647 w 2796"/>
                <a:gd name="T9" fmla="*/ 2147483647 h 2627"/>
                <a:gd name="T10" fmla="*/ 2147483647 w 2796"/>
                <a:gd name="T11" fmla="*/ 2147483647 h 2627"/>
                <a:gd name="T12" fmla="*/ 2147483647 w 2796"/>
                <a:gd name="T13" fmla="*/ 2147483647 h 2627"/>
                <a:gd name="T14" fmla="*/ 2147483647 w 2796"/>
                <a:gd name="T15" fmla="*/ 2147483647 h 2627"/>
                <a:gd name="T16" fmla="*/ 2147483647 w 2796"/>
                <a:gd name="T17" fmla="*/ 2147483647 h 2627"/>
                <a:gd name="T18" fmla="*/ 2147483647 w 2796"/>
                <a:gd name="T19" fmla="*/ 2147483647 h 2627"/>
                <a:gd name="T20" fmla="*/ 2147483647 w 2796"/>
                <a:gd name="T21" fmla="*/ 2147483647 h 2627"/>
                <a:gd name="T22" fmla="*/ 2147483647 w 2796"/>
                <a:gd name="T23" fmla="*/ 2147483647 h 2627"/>
                <a:gd name="T24" fmla="*/ 2147483647 w 2796"/>
                <a:gd name="T25" fmla="*/ 2147483647 h 2627"/>
                <a:gd name="T26" fmla="*/ 2147483647 w 2796"/>
                <a:gd name="T27" fmla="*/ 2147483647 h 2627"/>
                <a:gd name="T28" fmla="*/ 2147483647 w 2796"/>
                <a:gd name="T29" fmla="*/ 2147483647 h 2627"/>
                <a:gd name="T30" fmla="*/ 2147483647 w 2796"/>
                <a:gd name="T31" fmla="*/ 2147483647 h 2627"/>
                <a:gd name="T32" fmla="*/ 2147483647 w 2796"/>
                <a:gd name="T33" fmla="*/ 2147483647 h 2627"/>
                <a:gd name="T34" fmla="*/ 2147483647 w 2796"/>
                <a:gd name="T35" fmla="*/ 2147483647 h 2627"/>
                <a:gd name="T36" fmla="*/ 2147483647 w 2796"/>
                <a:gd name="T37" fmla="*/ 2147483647 h 2627"/>
                <a:gd name="T38" fmla="*/ 2147483647 w 2796"/>
                <a:gd name="T39" fmla="*/ 2147483647 h 2627"/>
                <a:gd name="T40" fmla="*/ 2147483647 w 2796"/>
                <a:gd name="T41" fmla="*/ 2147483647 h 2627"/>
                <a:gd name="T42" fmla="*/ 2147483647 w 2796"/>
                <a:gd name="T43" fmla="*/ 2147483647 h 2627"/>
                <a:gd name="T44" fmla="*/ 2147483647 w 2796"/>
                <a:gd name="T45" fmla="*/ 2147483647 h 2627"/>
                <a:gd name="T46" fmla="*/ 2147483647 w 2796"/>
                <a:gd name="T47" fmla="*/ 2147483647 h 2627"/>
                <a:gd name="T48" fmla="*/ 2147483647 w 2796"/>
                <a:gd name="T49" fmla="*/ 2147483647 h 2627"/>
                <a:gd name="T50" fmla="*/ 2147483647 w 2796"/>
                <a:gd name="T51" fmla="*/ 2147483647 h 2627"/>
                <a:gd name="T52" fmla="*/ 2147483647 w 2796"/>
                <a:gd name="T53" fmla="*/ 2147483647 h 2627"/>
                <a:gd name="T54" fmla="*/ 2147483647 w 2796"/>
                <a:gd name="T55" fmla="*/ 2147483647 h 2627"/>
                <a:gd name="T56" fmla="*/ 2147483647 w 2796"/>
                <a:gd name="T57" fmla="*/ 2147483647 h 2627"/>
                <a:gd name="T58" fmla="*/ 2147483647 w 2796"/>
                <a:gd name="T59" fmla="*/ 2147483647 h 2627"/>
                <a:gd name="T60" fmla="*/ 2147483647 w 2796"/>
                <a:gd name="T61" fmla="*/ 2147483647 h 2627"/>
                <a:gd name="T62" fmla="*/ 2147483647 w 2796"/>
                <a:gd name="T63" fmla="*/ 2147483647 h 2627"/>
                <a:gd name="T64" fmla="*/ 2147483647 w 2796"/>
                <a:gd name="T65" fmla="*/ 2147483647 h 2627"/>
                <a:gd name="T66" fmla="*/ 2147483647 w 2796"/>
                <a:gd name="T67" fmla="*/ 2147483647 h 26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3" name="Google Shape;1001;p6"/>
            <p:cNvSpPr>
              <a:spLocks/>
            </p:cNvSpPr>
            <p:nvPr/>
          </p:nvSpPr>
          <p:spPr bwMode="auto">
            <a:xfrm>
              <a:off x="261718" y="-7"/>
              <a:ext cx="120869" cy="20178"/>
            </a:xfrm>
            <a:custGeom>
              <a:avLst/>
              <a:gdLst>
                <a:gd name="T0" fmla="*/ 2147483647 w 2426"/>
                <a:gd name="T1" fmla="*/ 2147483647 h 405"/>
                <a:gd name="T2" fmla="*/ 2147483647 w 2426"/>
                <a:gd name="T3" fmla="*/ 2147483647 h 405"/>
                <a:gd name="T4" fmla="*/ 2147483647 w 2426"/>
                <a:gd name="T5" fmla="*/ 2147483647 h 405"/>
                <a:gd name="T6" fmla="*/ 2147483647 w 2426"/>
                <a:gd name="T7" fmla="*/ 2147483647 h 405"/>
                <a:gd name="T8" fmla="*/ 2147483647 w 2426"/>
                <a:gd name="T9" fmla="*/ 2147483647 h 405"/>
                <a:gd name="T10" fmla="*/ 2147483647 w 2426"/>
                <a:gd name="T11" fmla="*/ 2147483647 h 405"/>
                <a:gd name="T12" fmla="*/ 2147483647 w 2426"/>
                <a:gd name="T13" fmla="*/ 2147483647 h 405"/>
                <a:gd name="T14" fmla="*/ 2147483647 w 2426"/>
                <a:gd name="T15" fmla="*/ 2147483647 h 405"/>
                <a:gd name="T16" fmla="*/ 2147483647 w 2426"/>
                <a:gd name="T17" fmla="*/ 2147483647 h 405"/>
                <a:gd name="T18" fmla="*/ 2147483647 w 2426"/>
                <a:gd name="T19" fmla="*/ 2147483647 h 405"/>
                <a:gd name="T20" fmla="*/ 2147483647 w 2426"/>
                <a:gd name="T21" fmla="*/ 2147483647 h 405"/>
                <a:gd name="T22" fmla="*/ 2147483647 w 2426"/>
                <a:gd name="T23" fmla="*/ 2147483647 h 405"/>
                <a:gd name="T24" fmla="*/ 2147483647 w 2426"/>
                <a:gd name="T25" fmla="*/ 2147483647 h 405"/>
                <a:gd name="T26" fmla="*/ 2147483647 w 2426"/>
                <a:gd name="T27" fmla="*/ 2147483647 h 405"/>
                <a:gd name="T28" fmla="*/ 2147483647 w 2426"/>
                <a:gd name="T29" fmla="*/ 2147483647 h 405"/>
                <a:gd name="T30" fmla="*/ 2147483647 w 2426"/>
                <a:gd name="T31" fmla="*/ 2147483647 h 405"/>
                <a:gd name="T32" fmla="*/ 2147483647 w 2426"/>
                <a:gd name="T33" fmla="*/ 2147483647 h 405"/>
                <a:gd name="T34" fmla="*/ 2147483647 w 2426"/>
                <a:gd name="T35" fmla="*/ 2147483647 h 4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4" name="Google Shape;1002;p6"/>
            <p:cNvSpPr>
              <a:spLocks/>
            </p:cNvSpPr>
            <p:nvPr/>
          </p:nvSpPr>
          <p:spPr bwMode="auto">
            <a:xfrm>
              <a:off x="50" y="578731"/>
              <a:ext cx="107417" cy="139254"/>
            </a:xfrm>
            <a:custGeom>
              <a:avLst/>
              <a:gdLst>
                <a:gd name="T0" fmla="*/ 2147483647 w 2156"/>
                <a:gd name="T1" fmla="*/ 0 h 2795"/>
                <a:gd name="T2" fmla="*/ 2147483647 w 2156"/>
                <a:gd name="T3" fmla="*/ 2147483647 h 2795"/>
                <a:gd name="T4" fmla="*/ 2147483647 w 2156"/>
                <a:gd name="T5" fmla="*/ 2147483647 h 2795"/>
                <a:gd name="T6" fmla="*/ 2147483647 w 2156"/>
                <a:gd name="T7" fmla="*/ 2147483647 h 2795"/>
                <a:gd name="T8" fmla="*/ 2147483647 w 2156"/>
                <a:gd name="T9" fmla="*/ 2147483647 h 2795"/>
                <a:gd name="T10" fmla="*/ 2147483647 w 2156"/>
                <a:gd name="T11" fmla="*/ 2147483647 h 2795"/>
                <a:gd name="T12" fmla="*/ 2147483647 w 2156"/>
                <a:gd name="T13" fmla="*/ 2147483647 h 2795"/>
                <a:gd name="T14" fmla="*/ 2147483647 w 2156"/>
                <a:gd name="T15" fmla="*/ 2147483647 h 2795"/>
                <a:gd name="T16" fmla="*/ 2147483647 w 2156"/>
                <a:gd name="T17" fmla="*/ 2147483647 h 2795"/>
                <a:gd name="T18" fmla="*/ 2147483647 w 2156"/>
                <a:gd name="T19" fmla="*/ 2147483647 h 2795"/>
                <a:gd name="T20" fmla="*/ 2147483647 w 2156"/>
                <a:gd name="T21" fmla="*/ 2147483647 h 2795"/>
                <a:gd name="T22" fmla="*/ 2147483647 w 2156"/>
                <a:gd name="T23" fmla="*/ 2147483647 h 2795"/>
                <a:gd name="T24" fmla="*/ 2147483647 w 2156"/>
                <a:gd name="T25" fmla="*/ 2147483647 h 2795"/>
                <a:gd name="T26" fmla="*/ 2147483647 w 2156"/>
                <a:gd name="T27" fmla="*/ 2147483647 h 2795"/>
                <a:gd name="T28" fmla="*/ 2147483647 w 2156"/>
                <a:gd name="T29" fmla="*/ 2147483647 h 2795"/>
                <a:gd name="T30" fmla="*/ 2147483647 w 2156"/>
                <a:gd name="T31" fmla="*/ 2147483647 h 2795"/>
                <a:gd name="T32" fmla="*/ 2147483647 w 2156"/>
                <a:gd name="T33" fmla="*/ 2147483647 h 2795"/>
                <a:gd name="T34" fmla="*/ 2147483647 w 2156"/>
                <a:gd name="T35" fmla="*/ 2147483647 h 2795"/>
                <a:gd name="T36" fmla="*/ 2147483647 w 2156"/>
                <a:gd name="T37" fmla="*/ 2147483647 h 2795"/>
                <a:gd name="T38" fmla="*/ 2147483647 w 2156"/>
                <a:gd name="T39" fmla="*/ 2147483647 h 2795"/>
                <a:gd name="T40" fmla="*/ 2147483647 w 2156"/>
                <a:gd name="T41" fmla="*/ 2147483647 h 2795"/>
                <a:gd name="T42" fmla="*/ 2147483647 w 2156"/>
                <a:gd name="T43" fmla="*/ 2147483647 h 2795"/>
                <a:gd name="T44" fmla="*/ 2147483647 w 2156"/>
                <a:gd name="T45" fmla="*/ 2147483647 h 2795"/>
                <a:gd name="T46" fmla="*/ 2147483647 w 2156"/>
                <a:gd name="T47" fmla="*/ 2147483647 h 2795"/>
                <a:gd name="T48" fmla="*/ 2147483647 w 2156"/>
                <a:gd name="T49" fmla="*/ 2147483647 h 2795"/>
                <a:gd name="T50" fmla="*/ 2147483647 w 2156"/>
                <a:gd name="T51" fmla="*/ 2147483647 h 2795"/>
                <a:gd name="T52" fmla="*/ 2147483647 w 2156"/>
                <a:gd name="T53" fmla="*/ 2147483647 h 2795"/>
                <a:gd name="T54" fmla="*/ 2147483647 w 2156"/>
                <a:gd name="T55" fmla="*/ 2147483647 h 2795"/>
                <a:gd name="T56" fmla="*/ 2147483647 w 2156"/>
                <a:gd name="T57" fmla="*/ 2147483647 h 2795"/>
                <a:gd name="T58" fmla="*/ 2147483647 w 2156"/>
                <a:gd name="T59" fmla="*/ 2147483647 h 2795"/>
                <a:gd name="T60" fmla="*/ 2147483647 w 2156"/>
                <a:gd name="T61" fmla="*/ 2147483647 h 2795"/>
                <a:gd name="T62" fmla="*/ 2147483647 w 2156"/>
                <a:gd name="T63" fmla="*/ 2147483647 h 2795"/>
                <a:gd name="T64" fmla="*/ 2147483647 w 2156"/>
                <a:gd name="T65" fmla="*/ 2147483647 h 2795"/>
                <a:gd name="T66" fmla="*/ 2147483647 w 2156"/>
                <a:gd name="T67" fmla="*/ 2147483647 h 2795"/>
                <a:gd name="T68" fmla="*/ 2147483647 w 2156"/>
                <a:gd name="T69" fmla="*/ 2147483647 h 2795"/>
                <a:gd name="T70" fmla="*/ 2147483647 w 2156"/>
                <a:gd name="T71" fmla="*/ 2147483647 h 2795"/>
                <a:gd name="T72" fmla="*/ 2147483647 w 2156"/>
                <a:gd name="T73" fmla="*/ 2147483647 h 2795"/>
                <a:gd name="T74" fmla="*/ 2147483647 w 2156"/>
                <a:gd name="T75" fmla="*/ 2147483647 h 2795"/>
                <a:gd name="T76" fmla="*/ 2147483647 w 2156"/>
                <a:gd name="T77" fmla="*/ 2147483647 h 2795"/>
                <a:gd name="T78" fmla="*/ 2147483647 w 2156"/>
                <a:gd name="T79" fmla="*/ 2147483647 h 2795"/>
                <a:gd name="T80" fmla="*/ 2147483647 w 2156"/>
                <a:gd name="T81" fmla="*/ 2147483647 h 2795"/>
                <a:gd name="T82" fmla="*/ 2147483647 w 2156"/>
                <a:gd name="T83" fmla="*/ 2147483647 h 2795"/>
                <a:gd name="T84" fmla="*/ 2147483647 w 2156"/>
                <a:gd name="T85" fmla="*/ 2147483647 h 2795"/>
                <a:gd name="T86" fmla="*/ 2147483647 w 2156"/>
                <a:gd name="T87" fmla="*/ 0 h 2795"/>
                <a:gd name="T88" fmla="*/ 2147483647 w 2156"/>
                <a:gd name="T89" fmla="*/ 0 h 279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5" name="Google Shape;1003;p6"/>
            <p:cNvSpPr>
              <a:spLocks/>
            </p:cNvSpPr>
            <p:nvPr/>
          </p:nvSpPr>
          <p:spPr bwMode="auto">
            <a:xfrm>
              <a:off x="154400" y="432801"/>
              <a:ext cx="124158" cy="134222"/>
            </a:xfrm>
            <a:custGeom>
              <a:avLst/>
              <a:gdLst>
                <a:gd name="T0" fmla="*/ 2147483647 w 2492"/>
                <a:gd name="T1" fmla="*/ 2147483647 h 2694"/>
                <a:gd name="T2" fmla="*/ 2147483647 w 2492"/>
                <a:gd name="T3" fmla="*/ 2147483647 h 2694"/>
                <a:gd name="T4" fmla="*/ 2147483647 w 2492"/>
                <a:gd name="T5" fmla="*/ 2147483647 h 2694"/>
                <a:gd name="T6" fmla="*/ 2147483647 w 2492"/>
                <a:gd name="T7" fmla="*/ 2147483647 h 2694"/>
                <a:gd name="T8" fmla="*/ 2147483647 w 2492"/>
                <a:gd name="T9" fmla="*/ 2147483647 h 2694"/>
                <a:gd name="T10" fmla="*/ 2147483647 w 2492"/>
                <a:gd name="T11" fmla="*/ 2147483647 h 2694"/>
                <a:gd name="T12" fmla="*/ 2147483647 w 2492"/>
                <a:gd name="T13" fmla="*/ 2147483647 h 2694"/>
                <a:gd name="T14" fmla="*/ 2147483647 w 2492"/>
                <a:gd name="T15" fmla="*/ 2147483647 h 2694"/>
                <a:gd name="T16" fmla="*/ 2147483647 w 2492"/>
                <a:gd name="T17" fmla="*/ 2147483647 h 2694"/>
                <a:gd name="T18" fmla="*/ 2147483647 w 2492"/>
                <a:gd name="T19" fmla="*/ 2147483647 h 2694"/>
                <a:gd name="T20" fmla="*/ 2147483647 w 2492"/>
                <a:gd name="T21" fmla="*/ 2147483647 h 2694"/>
                <a:gd name="T22" fmla="*/ 2147483647 w 2492"/>
                <a:gd name="T23" fmla="*/ 2147483647 h 2694"/>
                <a:gd name="T24" fmla="*/ 2147483647 w 2492"/>
                <a:gd name="T25" fmla="*/ 2147483647 h 2694"/>
                <a:gd name="T26" fmla="*/ 2147483647 w 2492"/>
                <a:gd name="T27" fmla="*/ 0 h 2694"/>
                <a:gd name="T28" fmla="*/ 2147483647 w 2492"/>
                <a:gd name="T29" fmla="*/ 2147483647 h 2694"/>
                <a:gd name="T30" fmla="*/ 2147483647 w 2492"/>
                <a:gd name="T31" fmla="*/ 2147483647 h 2694"/>
                <a:gd name="T32" fmla="*/ 2147483647 w 2492"/>
                <a:gd name="T33" fmla="*/ 2147483647 h 2694"/>
                <a:gd name="T34" fmla="*/ 2147483647 w 2492"/>
                <a:gd name="T35" fmla="*/ 2147483647 h 2694"/>
                <a:gd name="T36" fmla="*/ 2147483647 w 2492"/>
                <a:gd name="T37" fmla="*/ 2147483647 h 2694"/>
                <a:gd name="T38" fmla="*/ 2147483647 w 2492"/>
                <a:gd name="T39" fmla="*/ 2147483647 h 2694"/>
                <a:gd name="T40" fmla="*/ 2147483647 w 2492"/>
                <a:gd name="T41" fmla="*/ 2147483647 h 2694"/>
                <a:gd name="T42" fmla="*/ 0 w 2492"/>
                <a:gd name="T43" fmla="*/ 2147483647 h 2694"/>
                <a:gd name="T44" fmla="*/ 0 w 2492"/>
                <a:gd name="T45" fmla="*/ 2147483647 h 2694"/>
                <a:gd name="T46" fmla="*/ 2147483647 w 2492"/>
                <a:gd name="T47" fmla="*/ 2147483647 h 2694"/>
                <a:gd name="T48" fmla="*/ 2147483647 w 2492"/>
                <a:gd name="T49" fmla="*/ 2147483647 h 2694"/>
                <a:gd name="T50" fmla="*/ 2147483647 w 2492"/>
                <a:gd name="T51" fmla="*/ 2147483647 h 2694"/>
                <a:gd name="T52" fmla="*/ 2147483647 w 2492"/>
                <a:gd name="T53" fmla="*/ 2147483647 h 2694"/>
                <a:gd name="T54" fmla="*/ 2147483647 w 2492"/>
                <a:gd name="T55" fmla="*/ 2147483647 h 2694"/>
                <a:gd name="T56" fmla="*/ 2147483647 w 2492"/>
                <a:gd name="T57" fmla="*/ 2147483647 h 2694"/>
                <a:gd name="T58" fmla="*/ 2147483647 w 2492"/>
                <a:gd name="T59" fmla="*/ 2147483647 h 2694"/>
                <a:gd name="T60" fmla="*/ 2147483647 w 2492"/>
                <a:gd name="T61" fmla="*/ 2147483647 h 2694"/>
                <a:gd name="T62" fmla="*/ 2147483647 w 2492"/>
                <a:gd name="T63" fmla="*/ 2147483647 h 2694"/>
                <a:gd name="T64" fmla="*/ 2147483647 w 2492"/>
                <a:gd name="T65" fmla="*/ 2147483647 h 2694"/>
                <a:gd name="T66" fmla="*/ 2147483647 w 2492"/>
                <a:gd name="T67" fmla="*/ 2147483647 h 2694"/>
                <a:gd name="T68" fmla="*/ 2147483647 w 2492"/>
                <a:gd name="T69" fmla="*/ 2147483647 h 2694"/>
                <a:gd name="T70" fmla="*/ 2147483647 w 2492"/>
                <a:gd name="T71" fmla="*/ 2147483647 h 2694"/>
                <a:gd name="T72" fmla="*/ 2147483647 w 2492"/>
                <a:gd name="T73" fmla="*/ 2147483647 h 2694"/>
                <a:gd name="T74" fmla="*/ 2147483647 w 2492"/>
                <a:gd name="T75" fmla="*/ 2147483647 h 2694"/>
                <a:gd name="T76" fmla="*/ 2147483647 w 2492"/>
                <a:gd name="T77" fmla="*/ 2147483647 h 2694"/>
                <a:gd name="T78" fmla="*/ 2147483647 w 2492"/>
                <a:gd name="T79" fmla="*/ 2147483647 h 2694"/>
                <a:gd name="T80" fmla="*/ 2147483647 w 2492"/>
                <a:gd name="T81" fmla="*/ 2147483647 h 2694"/>
                <a:gd name="T82" fmla="*/ 2147483647 w 2492"/>
                <a:gd name="T83" fmla="*/ 2147483647 h 2694"/>
                <a:gd name="T84" fmla="*/ 2147483647 w 2492"/>
                <a:gd name="T85" fmla="*/ 2147483647 h 2694"/>
                <a:gd name="T86" fmla="*/ 2147483647 w 2492"/>
                <a:gd name="T87" fmla="*/ 2147483647 h 2694"/>
                <a:gd name="T88" fmla="*/ 2147483647 w 2492"/>
                <a:gd name="T89" fmla="*/ 2147483647 h 2694"/>
                <a:gd name="T90" fmla="*/ 2147483647 w 2492"/>
                <a:gd name="T91" fmla="*/ 2147483647 h 2694"/>
                <a:gd name="T92" fmla="*/ 2147483647 w 2492"/>
                <a:gd name="T93" fmla="*/ 0 h 2694"/>
                <a:gd name="T94" fmla="*/ 2147483647 w 2492"/>
                <a:gd name="T95" fmla="*/ 0 h 269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6" name="Google Shape;1004;p6"/>
            <p:cNvSpPr>
              <a:spLocks/>
            </p:cNvSpPr>
            <p:nvPr/>
          </p:nvSpPr>
          <p:spPr bwMode="auto">
            <a:xfrm>
              <a:off x="1585252" y="248258"/>
              <a:ext cx="13452" cy="115787"/>
            </a:xfrm>
            <a:custGeom>
              <a:avLst/>
              <a:gdLst>
                <a:gd name="T0" fmla="*/ 2147483647 w 270"/>
                <a:gd name="T1" fmla="*/ 2147483647 h 2324"/>
                <a:gd name="T2" fmla="*/ 2147483647 w 270"/>
                <a:gd name="T3" fmla="*/ 2147483647 h 2324"/>
                <a:gd name="T4" fmla="*/ 2147483647 w 270"/>
                <a:gd name="T5" fmla="*/ 2147483647 h 2324"/>
                <a:gd name="T6" fmla="*/ 2147483647 w 270"/>
                <a:gd name="T7" fmla="*/ 2147483647 h 2324"/>
                <a:gd name="T8" fmla="*/ 2147483647 w 270"/>
                <a:gd name="T9" fmla="*/ 2147483647 h 2324"/>
                <a:gd name="T10" fmla="*/ 0 w 270"/>
                <a:gd name="T11" fmla="*/ 2147483647 h 2324"/>
                <a:gd name="T12" fmla="*/ 0 w 270"/>
                <a:gd name="T13" fmla="*/ 2147483647 h 2324"/>
                <a:gd name="T14" fmla="*/ 2147483647 w 270"/>
                <a:gd name="T15" fmla="*/ 2147483647 h 2324"/>
                <a:gd name="T16" fmla="*/ 2147483647 w 270"/>
                <a:gd name="T17" fmla="*/ 2147483647 h 2324"/>
                <a:gd name="T18" fmla="*/ 2147483647 w 270"/>
                <a:gd name="T19" fmla="*/ 2147483647 h 2324"/>
                <a:gd name="T20" fmla="*/ 2147483647 w 270"/>
                <a:gd name="T21" fmla="*/ 2147483647 h 2324"/>
                <a:gd name="T22" fmla="*/ 2147483647 w 270"/>
                <a:gd name="T23" fmla="*/ 2147483647 h 2324"/>
                <a:gd name="T24" fmla="*/ 2147483647 w 270"/>
                <a:gd name="T25" fmla="*/ 2147483647 h 2324"/>
                <a:gd name="T26" fmla="*/ 2147483647 w 270"/>
                <a:gd name="T27" fmla="*/ 2147483647 h 2324"/>
                <a:gd name="T28" fmla="*/ 2147483647 w 270"/>
                <a:gd name="T29" fmla="*/ 2147483647 h 2324"/>
                <a:gd name="T30" fmla="*/ 2147483647 w 270"/>
                <a:gd name="T31" fmla="*/ 2147483647 h 2324"/>
                <a:gd name="T32" fmla="*/ 2147483647 w 270"/>
                <a:gd name="T33" fmla="*/ 2147483647 h 2324"/>
                <a:gd name="T34" fmla="*/ 2147483647 w 270"/>
                <a:gd name="T35" fmla="*/ 2147483647 h 2324"/>
                <a:gd name="T36" fmla="*/ 2147483647 w 270"/>
                <a:gd name="T37" fmla="*/ 2147483647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7" name="Google Shape;1005;p6"/>
            <p:cNvSpPr>
              <a:spLocks/>
            </p:cNvSpPr>
            <p:nvPr/>
          </p:nvSpPr>
          <p:spPr bwMode="auto">
            <a:xfrm>
              <a:off x="538531" y="325433"/>
              <a:ext cx="36918" cy="52065"/>
            </a:xfrm>
            <a:custGeom>
              <a:avLst/>
              <a:gdLst>
                <a:gd name="T0" fmla="*/ 2147483647 w 741"/>
                <a:gd name="T1" fmla="*/ 2147483647 h 1045"/>
                <a:gd name="T2" fmla="*/ 2147483647 w 741"/>
                <a:gd name="T3" fmla="*/ 2147483647 h 1045"/>
                <a:gd name="T4" fmla="*/ 2147483647 w 741"/>
                <a:gd name="T5" fmla="*/ 2147483647 h 1045"/>
                <a:gd name="T6" fmla="*/ 2147483647 w 741"/>
                <a:gd name="T7" fmla="*/ 2147483647 h 1045"/>
                <a:gd name="T8" fmla="*/ 2147483647 w 741"/>
                <a:gd name="T9" fmla="*/ 2147483647 h 1045"/>
                <a:gd name="T10" fmla="*/ 2147483647 w 741"/>
                <a:gd name="T11" fmla="*/ 2147483647 h 1045"/>
                <a:gd name="T12" fmla="*/ 2147483647 w 741"/>
                <a:gd name="T13" fmla="*/ 2147483647 h 1045"/>
                <a:gd name="T14" fmla="*/ 2147483647 w 741"/>
                <a:gd name="T15" fmla="*/ 2147483647 h 1045"/>
                <a:gd name="T16" fmla="*/ 2147483647 w 741"/>
                <a:gd name="T17" fmla="*/ 2147483647 h 1045"/>
                <a:gd name="T18" fmla="*/ 2147483647 w 741"/>
                <a:gd name="T19" fmla="*/ 2147483647 h 1045"/>
                <a:gd name="T20" fmla="*/ 2147483647 w 741"/>
                <a:gd name="T21" fmla="*/ 2147483647 h 1045"/>
                <a:gd name="T22" fmla="*/ 2147483647 w 741"/>
                <a:gd name="T23" fmla="*/ 2147483647 h 1045"/>
                <a:gd name="T24" fmla="*/ 2147483647 w 741"/>
                <a:gd name="T25" fmla="*/ 2147483647 h 1045"/>
                <a:gd name="T26" fmla="*/ 2147483647 w 741"/>
                <a:gd name="T27" fmla="*/ 0 h 1045"/>
                <a:gd name="T28" fmla="*/ 2147483647 w 741"/>
                <a:gd name="T29" fmla="*/ 2147483647 h 1045"/>
                <a:gd name="T30" fmla="*/ 2147483647 w 741"/>
                <a:gd name="T31" fmla="*/ 2147483647 h 1045"/>
                <a:gd name="T32" fmla="*/ 2147483647 w 741"/>
                <a:gd name="T33" fmla="*/ 2147483647 h 1045"/>
                <a:gd name="T34" fmla="*/ 2147483647 w 741"/>
                <a:gd name="T35" fmla="*/ 2147483647 h 1045"/>
                <a:gd name="T36" fmla="*/ 2147483647 w 741"/>
                <a:gd name="T37" fmla="*/ 2147483647 h 1045"/>
                <a:gd name="T38" fmla="*/ 2147483647 w 741"/>
                <a:gd name="T39" fmla="*/ 2147483647 h 1045"/>
                <a:gd name="T40" fmla="*/ 2147483647 w 741"/>
                <a:gd name="T41" fmla="*/ 2147483647 h 1045"/>
                <a:gd name="T42" fmla="*/ 0 w 741"/>
                <a:gd name="T43" fmla="*/ 2147483647 h 1045"/>
                <a:gd name="T44" fmla="*/ 0 w 741"/>
                <a:gd name="T45" fmla="*/ 2147483647 h 1045"/>
                <a:gd name="T46" fmla="*/ 0 w 741"/>
                <a:gd name="T47" fmla="*/ 2147483647 h 1045"/>
                <a:gd name="T48" fmla="*/ 2147483647 w 741"/>
                <a:gd name="T49" fmla="*/ 2147483647 h 1045"/>
                <a:gd name="T50" fmla="*/ 2147483647 w 741"/>
                <a:gd name="T51" fmla="*/ 2147483647 h 1045"/>
                <a:gd name="T52" fmla="*/ 2147483647 w 741"/>
                <a:gd name="T53" fmla="*/ 2147483647 h 1045"/>
                <a:gd name="T54" fmla="*/ 2147483647 w 741"/>
                <a:gd name="T55" fmla="*/ 2147483647 h 1045"/>
                <a:gd name="T56" fmla="*/ 2147483647 w 741"/>
                <a:gd name="T57" fmla="*/ 2147483647 h 1045"/>
                <a:gd name="T58" fmla="*/ 2147483647 w 741"/>
                <a:gd name="T59" fmla="*/ 2147483647 h 1045"/>
                <a:gd name="T60" fmla="*/ 2147483647 w 741"/>
                <a:gd name="T61" fmla="*/ 2147483647 h 1045"/>
                <a:gd name="T62" fmla="*/ 2147483647 w 741"/>
                <a:gd name="T63" fmla="*/ 2147483647 h 1045"/>
                <a:gd name="T64" fmla="*/ 2147483647 w 741"/>
                <a:gd name="T65" fmla="*/ 2147483647 h 1045"/>
                <a:gd name="T66" fmla="*/ 2147483647 w 741"/>
                <a:gd name="T67" fmla="*/ 2147483647 h 1045"/>
                <a:gd name="T68" fmla="*/ 2147483647 w 741"/>
                <a:gd name="T69" fmla="*/ 2147483647 h 1045"/>
                <a:gd name="T70" fmla="*/ 2147483647 w 741"/>
                <a:gd name="T71" fmla="*/ 2147483647 h 1045"/>
                <a:gd name="T72" fmla="*/ 2147483647 w 741"/>
                <a:gd name="T73" fmla="*/ 2147483647 h 1045"/>
                <a:gd name="T74" fmla="*/ 2147483647 w 741"/>
                <a:gd name="T75" fmla="*/ 2147483647 h 1045"/>
                <a:gd name="T76" fmla="*/ 2147483647 w 741"/>
                <a:gd name="T77" fmla="*/ 0 h 104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8" name="Google Shape;1006;p6"/>
            <p:cNvSpPr>
              <a:spLocks/>
            </p:cNvSpPr>
            <p:nvPr/>
          </p:nvSpPr>
          <p:spPr bwMode="auto">
            <a:xfrm>
              <a:off x="260073" y="566973"/>
              <a:ext cx="125852" cy="137610"/>
            </a:xfrm>
            <a:custGeom>
              <a:avLst/>
              <a:gdLst>
                <a:gd name="T0" fmla="*/ 2147483647 w 2526"/>
                <a:gd name="T1" fmla="*/ 2147483647 h 2762"/>
                <a:gd name="T2" fmla="*/ 2147483647 w 2526"/>
                <a:gd name="T3" fmla="*/ 2147483647 h 2762"/>
                <a:gd name="T4" fmla="*/ 2147483647 w 2526"/>
                <a:gd name="T5" fmla="*/ 2147483647 h 2762"/>
                <a:gd name="T6" fmla="*/ 2147483647 w 2526"/>
                <a:gd name="T7" fmla="*/ 2147483647 h 2762"/>
                <a:gd name="T8" fmla="*/ 2147483647 w 2526"/>
                <a:gd name="T9" fmla="*/ 2147483647 h 2762"/>
                <a:gd name="T10" fmla="*/ 2147483647 w 2526"/>
                <a:gd name="T11" fmla="*/ 2147483647 h 2762"/>
                <a:gd name="T12" fmla="*/ 2147483647 w 2526"/>
                <a:gd name="T13" fmla="*/ 2147483647 h 2762"/>
                <a:gd name="T14" fmla="*/ 2147483647 w 2526"/>
                <a:gd name="T15" fmla="*/ 2147483647 h 2762"/>
                <a:gd name="T16" fmla="*/ 2147483647 w 2526"/>
                <a:gd name="T17" fmla="*/ 2147483647 h 2762"/>
                <a:gd name="T18" fmla="*/ 2147483647 w 2526"/>
                <a:gd name="T19" fmla="*/ 2147483647 h 2762"/>
                <a:gd name="T20" fmla="*/ 2147483647 w 2526"/>
                <a:gd name="T21" fmla="*/ 2147483647 h 2762"/>
                <a:gd name="T22" fmla="*/ 2147483647 w 2526"/>
                <a:gd name="T23" fmla="*/ 2147483647 h 2762"/>
                <a:gd name="T24" fmla="*/ 2147483647 w 2526"/>
                <a:gd name="T25" fmla="*/ 2147483647 h 2762"/>
                <a:gd name="T26" fmla="*/ 2147483647 w 2526"/>
                <a:gd name="T27" fmla="*/ 2147483647 h 2762"/>
                <a:gd name="T28" fmla="*/ 2147483647 w 2526"/>
                <a:gd name="T29" fmla="*/ 2147483647 h 2762"/>
                <a:gd name="T30" fmla="*/ 2147483647 w 2526"/>
                <a:gd name="T31" fmla="*/ 2147483647 h 2762"/>
                <a:gd name="T32" fmla="*/ 2147483647 w 2526"/>
                <a:gd name="T33" fmla="*/ 2147483647 h 2762"/>
                <a:gd name="T34" fmla="*/ 2147483647 w 2526"/>
                <a:gd name="T35" fmla="*/ 2147483647 h 2762"/>
                <a:gd name="T36" fmla="*/ 2147483647 w 2526"/>
                <a:gd name="T37" fmla="*/ 2147483647 h 2762"/>
                <a:gd name="T38" fmla="*/ 2147483647 w 2526"/>
                <a:gd name="T39" fmla="*/ 2147483647 h 2762"/>
                <a:gd name="T40" fmla="*/ 2147483647 w 2526"/>
                <a:gd name="T41" fmla="*/ 2147483647 h 2762"/>
                <a:gd name="T42" fmla="*/ 0 w 2526"/>
                <a:gd name="T43" fmla="*/ 2147483647 h 2762"/>
                <a:gd name="T44" fmla="*/ 0 w 2526"/>
                <a:gd name="T45" fmla="*/ 2147483647 h 2762"/>
                <a:gd name="T46" fmla="*/ 2147483647 w 2526"/>
                <a:gd name="T47" fmla="*/ 2147483647 h 2762"/>
                <a:gd name="T48" fmla="*/ 2147483647 w 2526"/>
                <a:gd name="T49" fmla="*/ 2147483647 h 2762"/>
                <a:gd name="T50" fmla="*/ 2147483647 w 2526"/>
                <a:gd name="T51" fmla="*/ 2147483647 h 2762"/>
                <a:gd name="T52" fmla="*/ 2147483647 w 2526"/>
                <a:gd name="T53" fmla="*/ 2147483647 h 2762"/>
                <a:gd name="T54" fmla="*/ 2147483647 w 2526"/>
                <a:gd name="T55" fmla="*/ 2147483647 h 2762"/>
                <a:gd name="T56" fmla="*/ 2147483647 w 2526"/>
                <a:gd name="T57" fmla="*/ 2147483647 h 2762"/>
                <a:gd name="T58" fmla="*/ 2147483647 w 2526"/>
                <a:gd name="T59" fmla="*/ 2147483647 h 2762"/>
                <a:gd name="T60" fmla="*/ 2147483647 w 2526"/>
                <a:gd name="T61" fmla="*/ 2147483647 h 2762"/>
                <a:gd name="T62" fmla="*/ 2147483647 w 2526"/>
                <a:gd name="T63" fmla="*/ 2147483647 h 2762"/>
                <a:gd name="T64" fmla="*/ 2147483647 w 2526"/>
                <a:gd name="T65" fmla="*/ 2147483647 h 2762"/>
                <a:gd name="T66" fmla="*/ 2147483647 w 2526"/>
                <a:gd name="T67" fmla="*/ 2147483647 h 2762"/>
                <a:gd name="T68" fmla="*/ 2147483647 w 2526"/>
                <a:gd name="T69" fmla="*/ 2147483647 h 2762"/>
                <a:gd name="T70" fmla="*/ 2147483647 w 2526"/>
                <a:gd name="T71" fmla="*/ 2147483647 h 2762"/>
                <a:gd name="T72" fmla="*/ 2147483647 w 2526"/>
                <a:gd name="T73" fmla="*/ 2147483647 h 2762"/>
                <a:gd name="T74" fmla="*/ 2147483647 w 2526"/>
                <a:gd name="T75" fmla="*/ 2147483647 h 2762"/>
                <a:gd name="T76" fmla="*/ 2147483647 w 2526"/>
                <a:gd name="T77" fmla="*/ 2147483647 h 2762"/>
                <a:gd name="T78" fmla="*/ 2147483647 w 2526"/>
                <a:gd name="T79" fmla="*/ 2147483647 h 2762"/>
                <a:gd name="T80" fmla="*/ 2147483647 w 2526"/>
                <a:gd name="T81" fmla="*/ 2147483647 h 2762"/>
                <a:gd name="T82" fmla="*/ 2147483647 w 2526"/>
                <a:gd name="T83" fmla="*/ 2147483647 h 2762"/>
                <a:gd name="T84" fmla="*/ 2147483647 w 2526"/>
                <a:gd name="T85" fmla="*/ 2147483647 h 2762"/>
                <a:gd name="T86" fmla="*/ 2147483647 w 2526"/>
                <a:gd name="T87" fmla="*/ 2147483647 h 2762"/>
                <a:gd name="T88" fmla="*/ 2147483647 w 2526"/>
                <a:gd name="T89" fmla="*/ 2147483647 h 2762"/>
                <a:gd name="T90" fmla="*/ 2147483647 w 2526"/>
                <a:gd name="T91" fmla="*/ 2147483647 h 2762"/>
                <a:gd name="T92" fmla="*/ 2147483647 w 2526"/>
                <a:gd name="T93" fmla="*/ 2147483647 h 27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9" name="Google Shape;1007;p6"/>
            <p:cNvSpPr>
              <a:spLocks/>
            </p:cNvSpPr>
            <p:nvPr/>
          </p:nvSpPr>
          <p:spPr bwMode="auto">
            <a:xfrm>
              <a:off x="494887" y="283483"/>
              <a:ext cx="124207" cy="130884"/>
            </a:xfrm>
            <a:custGeom>
              <a:avLst/>
              <a:gdLst>
                <a:gd name="T0" fmla="*/ 2147483647 w 2493"/>
                <a:gd name="T1" fmla="*/ 2147483647 h 2627"/>
                <a:gd name="T2" fmla="*/ 2147483647 w 2493"/>
                <a:gd name="T3" fmla="*/ 2147483647 h 2627"/>
                <a:gd name="T4" fmla="*/ 2147483647 w 2493"/>
                <a:gd name="T5" fmla="*/ 2147483647 h 2627"/>
                <a:gd name="T6" fmla="*/ 2147483647 w 2493"/>
                <a:gd name="T7" fmla="*/ 2147483647 h 2627"/>
                <a:gd name="T8" fmla="*/ 2147483647 w 2493"/>
                <a:gd name="T9" fmla="*/ 2147483647 h 2627"/>
                <a:gd name="T10" fmla="*/ 2147483647 w 2493"/>
                <a:gd name="T11" fmla="*/ 2147483647 h 2627"/>
                <a:gd name="T12" fmla="*/ 2147483647 w 2493"/>
                <a:gd name="T13" fmla="*/ 2147483647 h 2627"/>
                <a:gd name="T14" fmla="*/ 2147483647 w 2493"/>
                <a:gd name="T15" fmla="*/ 2147483647 h 2627"/>
                <a:gd name="T16" fmla="*/ 2147483647 w 2493"/>
                <a:gd name="T17" fmla="*/ 2147483647 h 2627"/>
                <a:gd name="T18" fmla="*/ 2147483647 w 2493"/>
                <a:gd name="T19" fmla="*/ 2147483647 h 2627"/>
                <a:gd name="T20" fmla="*/ 2147483647 w 2493"/>
                <a:gd name="T21" fmla="*/ 2147483647 h 2627"/>
                <a:gd name="T22" fmla="*/ 2147483647 w 2493"/>
                <a:gd name="T23" fmla="*/ 2147483647 h 2627"/>
                <a:gd name="T24" fmla="*/ 2147483647 w 2493"/>
                <a:gd name="T25" fmla="*/ 2147483647 h 2627"/>
                <a:gd name="T26" fmla="*/ 2147483647 w 2493"/>
                <a:gd name="T27" fmla="*/ 2147483647 h 2627"/>
                <a:gd name="T28" fmla="*/ 2147483647 w 2493"/>
                <a:gd name="T29" fmla="*/ 2147483647 h 2627"/>
                <a:gd name="T30" fmla="*/ 2147483647 w 2493"/>
                <a:gd name="T31" fmla="*/ 2147483647 h 2627"/>
                <a:gd name="T32" fmla="*/ 2147483647 w 2493"/>
                <a:gd name="T33" fmla="*/ 2147483647 h 2627"/>
                <a:gd name="T34" fmla="*/ 2147483647 w 2493"/>
                <a:gd name="T35" fmla="*/ 2147483647 h 2627"/>
                <a:gd name="T36" fmla="*/ 2147483647 w 2493"/>
                <a:gd name="T37" fmla="*/ 2147483647 h 2627"/>
                <a:gd name="T38" fmla="*/ 2147483647 w 2493"/>
                <a:gd name="T39" fmla="*/ 2147483647 h 2627"/>
                <a:gd name="T40" fmla="*/ 2147483647 w 2493"/>
                <a:gd name="T41" fmla="*/ 2147483647 h 2627"/>
                <a:gd name="T42" fmla="*/ 2147483647 w 2493"/>
                <a:gd name="T43" fmla="*/ 2147483647 h 2627"/>
                <a:gd name="T44" fmla="*/ 2147483647 w 2493"/>
                <a:gd name="T45" fmla="*/ 2147483647 h 2627"/>
                <a:gd name="T46" fmla="*/ 2147483647 w 2493"/>
                <a:gd name="T47" fmla="*/ 2147483647 h 2627"/>
                <a:gd name="T48" fmla="*/ 2147483647 w 2493"/>
                <a:gd name="T49" fmla="*/ 2147483647 h 2627"/>
                <a:gd name="T50" fmla="*/ 2147483647 w 2493"/>
                <a:gd name="T51" fmla="*/ 2147483647 h 2627"/>
                <a:gd name="T52" fmla="*/ 2147483647 w 2493"/>
                <a:gd name="T53" fmla="*/ 2147483647 h 2627"/>
                <a:gd name="T54" fmla="*/ 2147483647 w 2493"/>
                <a:gd name="T55" fmla="*/ 2147483647 h 2627"/>
                <a:gd name="T56" fmla="*/ 2147483647 w 2493"/>
                <a:gd name="T57" fmla="*/ 2147483647 h 2627"/>
                <a:gd name="T58" fmla="*/ 2147483647 w 2493"/>
                <a:gd name="T59" fmla="*/ 2147483647 h 2627"/>
                <a:gd name="T60" fmla="*/ 2147483647 w 2493"/>
                <a:gd name="T61" fmla="*/ 2147483647 h 2627"/>
                <a:gd name="T62" fmla="*/ 2147483647 w 2493"/>
                <a:gd name="T63" fmla="*/ 2147483647 h 2627"/>
                <a:gd name="T64" fmla="*/ 2147483647 w 2493"/>
                <a:gd name="T65" fmla="*/ 2147483647 h 2627"/>
                <a:gd name="T66" fmla="*/ 2147483647 w 2493"/>
                <a:gd name="T67" fmla="*/ 2147483647 h 2627"/>
                <a:gd name="T68" fmla="*/ 2147483647 w 2493"/>
                <a:gd name="T69" fmla="*/ 2147483647 h 2627"/>
                <a:gd name="T70" fmla="*/ 2147483647 w 2493"/>
                <a:gd name="T71" fmla="*/ 2147483647 h 2627"/>
                <a:gd name="T72" fmla="*/ 2147483647 w 2493"/>
                <a:gd name="T73" fmla="*/ 2147483647 h 2627"/>
                <a:gd name="T74" fmla="*/ 2147483647 w 2493"/>
                <a:gd name="T75" fmla="*/ 2147483647 h 2627"/>
                <a:gd name="T76" fmla="*/ 2147483647 w 2493"/>
                <a:gd name="T77" fmla="*/ 2147483647 h 2627"/>
                <a:gd name="T78" fmla="*/ 2147483647 w 2493"/>
                <a:gd name="T79" fmla="*/ 2147483647 h 2627"/>
                <a:gd name="T80" fmla="*/ 2147483647 w 2493"/>
                <a:gd name="T81" fmla="*/ 2147483647 h 2627"/>
                <a:gd name="T82" fmla="*/ 2147483647 w 2493"/>
                <a:gd name="T83" fmla="*/ 2147483647 h 2627"/>
                <a:gd name="T84" fmla="*/ 2147483647 w 2493"/>
                <a:gd name="T85" fmla="*/ 2147483647 h 2627"/>
                <a:gd name="T86" fmla="*/ 2147483647 w 2493"/>
                <a:gd name="T87" fmla="*/ 2147483647 h 2627"/>
                <a:gd name="T88" fmla="*/ 2147483647 w 2493"/>
                <a:gd name="T89" fmla="*/ 2147483647 h 2627"/>
                <a:gd name="T90" fmla="*/ 2147483647 w 2493"/>
                <a:gd name="T91" fmla="*/ 2147483647 h 2627"/>
                <a:gd name="T92" fmla="*/ 2147483647 w 2493"/>
                <a:gd name="T93" fmla="*/ 2147483647 h 2627"/>
                <a:gd name="T94" fmla="*/ 2147483647 w 2493"/>
                <a:gd name="T95" fmla="*/ 2147483647 h 2627"/>
                <a:gd name="T96" fmla="*/ 2147483647 w 2493"/>
                <a:gd name="T97" fmla="*/ 2147483647 h 2627"/>
                <a:gd name="T98" fmla="*/ 2147483647 w 2493"/>
                <a:gd name="T99" fmla="*/ 2147483647 h 2627"/>
                <a:gd name="T100" fmla="*/ 2147483647 w 2493"/>
                <a:gd name="T101" fmla="*/ 2147483647 h 2627"/>
                <a:gd name="T102" fmla="*/ 2147483647 w 2493"/>
                <a:gd name="T103" fmla="*/ 2147483647 h 2627"/>
                <a:gd name="T104" fmla="*/ 2147483647 w 2493"/>
                <a:gd name="T105" fmla="*/ 2147483647 h 262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0" name="Google Shape;1008;p6"/>
            <p:cNvSpPr>
              <a:spLocks/>
            </p:cNvSpPr>
            <p:nvPr/>
          </p:nvSpPr>
          <p:spPr bwMode="auto">
            <a:xfrm>
              <a:off x="575400" y="424381"/>
              <a:ext cx="16840" cy="115787"/>
            </a:xfrm>
            <a:custGeom>
              <a:avLst/>
              <a:gdLst>
                <a:gd name="T0" fmla="*/ 2147483647 w 338"/>
                <a:gd name="T1" fmla="*/ 2147483647 h 2324"/>
                <a:gd name="T2" fmla="*/ 2147483647 w 338"/>
                <a:gd name="T3" fmla="*/ 2147483647 h 2324"/>
                <a:gd name="T4" fmla="*/ 2147483647 w 338"/>
                <a:gd name="T5" fmla="*/ 2147483647 h 2324"/>
                <a:gd name="T6" fmla="*/ 2147483647 w 338"/>
                <a:gd name="T7" fmla="*/ 2147483647 h 2324"/>
                <a:gd name="T8" fmla="*/ 2147483647 w 338"/>
                <a:gd name="T9" fmla="*/ 2147483647 h 2324"/>
                <a:gd name="T10" fmla="*/ 2147483647 w 338"/>
                <a:gd name="T11" fmla="*/ 2147483647 h 2324"/>
                <a:gd name="T12" fmla="*/ 2147483647 w 338"/>
                <a:gd name="T13" fmla="*/ 2147483647 h 2324"/>
                <a:gd name="T14" fmla="*/ 2147483647 w 338"/>
                <a:gd name="T15" fmla="*/ 2147483647 h 2324"/>
                <a:gd name="T16" fmla="*/ 2147483647 w 338"/>
                <a:gd name="T17" fmla="*/ 2147483647 h 2324"/>
                <a:gd name="T18" fmla="*/ 2147483647 w 338"/>
                <a:gd name="T19" fmla="*/ 2147483647 h 2324"/>
                <a:gd name="T20" fmla="*/ 2147483647 w 338"/>
                <a:gd name="T21" fmla="*/ 2147483647 h 2324"/>
                <a:gd name="T22" fmla="*/ 2147483647 w 338"/>
                <a:gd name="T23" fmla="*/ 2147483647 h 2324"/>
                <a:gd name="T24" fmla="*/ 2147483647 w 338"/>
                <a:gd name="T25" fmla="*/ 2147483647 h 2324"/>
                <a:gd name="T26" fmla="*/ 2147483647 w 338"/>
                <a:gd name="T27" fmla="*/ 2147483647 h 2324"/>
                <a:gd name="T28" fmla="*/ 2147483647 w 338"/>
                <a:gd name="T29" fmla="*/ 2147483647 h 2324"/>
                <a:gd name="T30" fmla="*/ 2147483647 w 338"/>
                <a:gd name="T31" fmla="*/ 2147483647 h 2324"/>
                <a:gd name="T32" fmla="*/ 2147483647 w 338"/>
                <a:gd name="T33" fmla="*/ 2147483647 h 2324"/>
                <a:gd name="T34" fmla="*/ 2147483647 w 338"/>
                <a:gd name="T35" fmla="*/ 2147483647 h 2324"/>
                <a:gd name="T36" fmla="*/ 2147483647 w 338"/>
                <a:gd name="T37" fmla="*/ 2147483647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1" name="Google Shape;1009;p6"/>
            <p:cNvSpPr>
              <a:spLocks/>
            </p:cNvSpPr>
            <p:nvPr/>
          </p:nvSpPr>
          <p:spPr bwMode="auto">
            <a:xfrm>
              <a:off x="342281" y="469669"/>
              <a:ext cx="36918" cy="43694"/>
            </a:xfrm>
            <a:custGeom>
              <a:avLst/>
              <a:gdLst>
                <a:gd name="T0" fmla="*/ 2147483647 w 741"/>
                <a:gd name="T1" fmla="*/ 2147483647 h 877"/>
                <a:gd name="T2" fmla="*/ 2147483647 w 741"/>
                <a:gd name="T3" fmla="*/ 2147483647 h 877"/>
                <a:gd name="T4" fmla="*/ 0 w 741"/>
                <a:gd name="T5" fmla="*/ 2147483647 h 877"/>
                <a:gd name="T6" fmla="*/ 0 w 741"/>
                <a:gd name="T7" fmla="*/ 2147483647 h 877"/>
                <a:gd name="T8" fmla="*/ 2147483647 w 741"/>
                <a:gd name="T9" fmla="*/ 2147483647 h 877"/>
                <a:gd name="T10" fmla="*/ 2147483647 w 741"/>
                <a:gd name="T11" fmla="*/ 2147483647 h 877"/>
                <a:gd name="T12" fmla="*/ 2147483647 w 741"/>
                <a:gd name="T13" fmla="*/ 2147483647 h 877"/>
                <a:gd name="T14" fmla="*/ 2147483647 w 741"/>
                <a:gd name="T15" fmla="*/ 2147483647 h 877"/>
                <a:gd name="T16" fmla="*/ 2147483647 w 741"/>
                <a:gd name="T17" fmla="*/ 2147483647 h 877"/>
                <a:gd name="T18" fmla="*/ 0 w 741"/>
                <a:gd name="T19" fmla="*/ 2147483647 h 877"/>
                <a:gd name="T20" fmla="*/ 2147483647 w 741"/>
                <a:gd name="T21" fmla="*/ 2147483647 h 877"/>
                <a:gd name="T22" fmla="*/ 2147483647 w 741"/>
                <a:gd name="T23" fmla="*/ 2147483647 h 877"/>
                <a:gd name="T24" fmla="*/ 2147483647 w 741"/>
                <a:gd name="T25" fmla="*/ 2147483647 h 877"/>
                <a:gd name="T26" fmla="*/ 2147483647 w 741"/>
                <a:gd name="T27" fmla="*/ 2147483647 h 877"/>
                <a:gd name="T28" fmla="*/ 2147483647 w 741"/>
                <a:gd name="T29" fmla="*/ 2147483647 h 877"/>
                <a:gd name="T30" fmla="*/ 2147483647 w 741"/>
                <a:gd name="T31" fmla="*/ 2147483647 h 877"/>
                <a:gd name="T32" fmla="*/ 2147483647 w 741"/>
                <a:gd name="T33" fmla="*/ 2147483647 h 877"/>
                <a:gd name="T34" fmla="*/ 2147483647 w 741"/>
                <a:gd name="T35" fmla="*/ 2147483647 h 877"/>
                <a:gd name="T36" fmla="*/ 2147483647 w 741"/>
                <a:gd name="T37" fmla="*/ 2147483647 h 877"/>
                <a:gd name="T38" fmla="*/ 2147483647 w 741"/>
                <a:gd name="T39" fmla="*/ 2147483647 h 877"/>
                <a:gd name="T40" fmla="*/ 2147483647 w 741"/>
                <a:gd name="T41" fmla="*/ 2147483647 h 877"/>
                <a:gd name="T42" fmla="*/ 2147483647 w 741"/>
                <a:gd name="T43" fmla="*/ 2147483647 h 877"/>
                <a:gd name="T44" fmla="*/ 2147483647 w 741"/>
                <a:gd name="T45" fmla="*/ 2147483647 h 877"/>
                <a:gd name="T46" fmla="*/ 2147483647 w 741"/>
                <a:gd name="T47" fmla="*/ 2147483647 h 877"/>
                <a:gd name="T48" fmla="*/ 2147483647 w 741"/>
                <a:gd name="T49" fmla="*/ 2147483647 h 877"/>
                <a:gd name="T50" fmla="*/ 2147483647 w 741"/>
                <a:gd name="T51" fmla="*/ 2147483647 h 877"/>
                <a:gd name="T52" fmla="*/ 2147483647 w 741"/>
                <a:gd name="T53" fmla="*/ 2147483647 h 877"/>
                <a:gd name="T54" fmla="*/ 2147483647 w 741"/>
                <a:gd name="T55" fmla="*/ 2147483647 h 877"/>
                <a:gd name="T56" fmla="*/ 2147483647 w 741"/>
                <a:gd name="T57" fmla="*/ 2147483647 h 8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2" name="Google Shape;1010;p6"/>
            <p:cNvSpPr>
              <a:spLocks/>
            </p:cNvSpPr>
            <p:nvPr/>
          </p:nvSpPr>
          <p:spPr bwMode="auto">
            <a:xfrm>
              <a:off x="293604" y="429413"/>
              <a:ext cx="125852" cy="119175"/>
            </a:xfrm>
            <a:custGeom>
              <a:avLst/>
              <a:gdLst>
                <a:gd name="T0" fmla="*/ 2147483647 w 2526"/>
                <a:gd name="T1" fmla="*/ 2147483647 h 2392"/>
                <a:gd name="T2" fmla="*/ 2147483647 w 2526"/>
                <a:gd name="T3" fmla="*/ 2147483647 h 2392"/>
                <a:gd name="T4" fmla="*/ 2147483647 w 2526"/>
                <a:gd name="T5" fmla="*/ 2147483647 h 2392"/>
                <a:gd name="T6" fmla="*/ 2147483647 w 2526"/>
                <a:gd name="T7" fmla="*/ 2147483647 h 2392"/>
                <a:gd name="T8" fmla="*/ 2147483647 w 2526"/>
                <a:gd name="T9" fmla="*/ 2147483647 h 2392"/>
                <a:gd name="T10" fmla="*/ 2147483647 w 2526"/>
                <a:gd name="T11" fmla="*/ 2147483647 h 2392"/>
                <a:gd name="T12" fmla="*/ 2147483647 w 2526"/>
                <a:gd name="T13" fmla="*/ 2147483647 h 2392"/>
                <a:gd name="T14" fmla="*/ 2147483647 w 2526"/>
                <a:gd name="T15" fmla="*/ 2147483647 h 2392"/>
                <a:gd name="T16" fmla="*/ 2147483647 w 2526"/>
                <a:gd name="T17" fmla="*/ 2147483647 h 2392"/>
                <a:gd name="T18" fmla="*/ 2147483647 w 2526"/>
                <a:gd name="T19" fmla="*/ 2147483647 h 2392"/>
                <a:gd name="T20" fmla="*/ 2147483647 w 2526"/>
                <a:gd name="T21" fmla="*/ 2147483647 h 2392"/>
                <a:gd name="T22" fmla="*/ 2147483647 w 2526"/>
                <a:gd name="T23" fmla="*/ 2147483647 h 2392"/>
                <a:gd name="T24" fmla="*/ 2147483647 w 2526"/>
                <a:gd name="T25" fmla="*/ 2147483647 h 2392"/>
                <a:gd name="T26" fmla="*/ 2147483647 w 2526"/>
                <a:gd name="T27" fmla="*/ 2147483647 h 2392"/>
                <a:gd name="T28" fmla="*/ 2147483647 w 2526"/>
                <a:gd name="T29" fmla="*/ 2147483647 h 2392"/>
                <a:gd name="T30" fmla="*/ 2147483647 w 2526"/>
                <a:gd name="T31" fmla="*/ 2147483647 h 2392"/>
                <a:gd name="T32" fmla="*/ 2147483647 w 2526"/>
                <a:gd name="T33" fmla="*/ 2147483647 h 2392"/>
                <a:gd name="T34" fmla="*/ 2147483647 w 2526"/>
                <a:gd name="T35" fmla="*/ 2147483647 h 2392"/>
                <a:gd name="T36" fmla="*/ 2147483647 w 2526"/>
                <a:gd name="T37" fmla="*/ 2147483647 h 2392"/>
                <a:gd name="T38" fmla="*/ 2147483647 w 2526"/>
                <a:gd name="T39" fmla="*/ 2147483647 h 2392"/>
                <a:gd name="T40" fmla="*/ 2147483647 w 2526"/>
                <a:gd name="T41" fmla="*/ 2147483647 h 2392"/>
                <a:gd name="T42" fmla="*/ 2147483647 w 2526"/>
                <a:gd name="T43" fmla="*/ 2147483647 h 2392"/>
                <a:gd name="T44" fmla="*/ 2147483647 w 2526"/>
                <a:gd name="T45" fmla="*/ 2147483647 h 2392"/>
                <a:gd name="T46" fmla="*/ 2147483647 w 2526"/>
                <a:gd name="T47" fmla="*/ 2147483647 h 2392"/>
                <a:gd name="T48" fmla="*/ 2147483647 w 2526"/>
                <a:gd name="T49" fmla="*/ 2147483647 h 2392"/>
                <a:gd name="T50" fmla="*/ 2147483647 w 2526"/>
                <a:gd name="T51" fmla="*/ 2147483647 h 2392"/>
                <a:gd name="T52" fmla="*/ 2147483647 w 2526"/>
                <a:gd name="T53" fmla="*/ 2147483647 h 2392"/>
                <a:gd name="T54" fmla="*/ 2147483647 w 2526"/>
                <a:gd name="T55" fmla="*/ 2147483647 h 2392"/>
                <a:gd name="T56" fmla="*/ 2147483647 w 2526"/>
                <a:gd name="T57" fmla="*/ 2147483647 h 2392"/>
                <a:gd name="T58" fmla="*/ 2147483647 w 2526"/>
                <a:gd name="T59" fmla="*/ 2147483647 h 2392"/>
                <a:gd name="T60" fmla="*/ 2147483647 w 2526"/>
                <a:gd name="T61" fmla="*/ 2147483647 h 2392"/>
                <a:gd name="T62" fmla="*/ 2147483647 w 2526"/>
                <a:gd name="T63" fmla="*/ 2147483647 h 2392"/>
                <a:gd name="T64" fmla="*/ 2147483647 w 2526"/>
                <a:gd name="T65" fmla="*/ 2147483647 h 2392"/>
                <a:gd name="T66" fmla="*/ 2147483647 w 2526"/>
                <a:gd name="T67" fmla="*/ 2147483647 h 2392"/>
                <a:gd name="T68" fmla="*/ 2147483647 w 2526"/>
                <a:gd name="T69" fmla="*/ 2147483647 h 2392"/>
                <a:gd name="T70" fmla="*/ 2147483647 w 2526"/>
                <a:gd name="T71" fmla="*/ 2147483647 h 2392"/>
                <a:gd name="T72" fmla="*/ 2147483647 w 2526"/>
                <a:gd name="T73" fmla="*/ 2147483647 h 2392"/>
                <a:gd name="T74" fmla="*/ 2147483647 w 2526"/>
                <a:gd name="T75" fmla="*/ 2147483647 h 2392"/>
                <a:gd name="T76" fmla="*/ 2147483647 w 2526"/>
                <a:gd name="T77" fmla="*/ 2147483647 h 2392"/>
                <a:gd name="T78" fmla="*/ 2147483647 w 2526"/>
                <a:gd name="T79" fmla="*/ 2147483647 h 2392"/>
                <a:gd name="T80" fmla="*/ 2147483647 w 2526"/>
                <a:gd name="T81" fmla="*/ 2147483647 h 2392"/>
                <a:gd name="T82" fmla="*/ 2147483647 w 2526"/>
                <a:gd name="T83" fmla="*/ 2147483647 h 2392"/>
                <a:gd name="T84" fmla="*/ 2147483647 w 2526"/>
                <a:gd name="T85" fmla="*/ 2147483647 h 2392"/>
                <a:gd name="T86" fmla="*/ 2147483647 w 2526"/>
                <a:gd name="T87" fmla="*/ 2147483647 h 2392"/>
                <a:gd name="T88" fmla="*/ 2147483647 w 2526"/>
                <a:gd name="T89" fmla="*/ 2147483647 h 2392"/>
                <a:gd name="T90" fmla="*/ 2147483647 w 2526"/>
                <a:gd name="T91" fmla="*/ 2147483647 h 2392"/>
                <a:gd name="T92" fmla="*/ 2147483647 w 2526"/>
                <a:gd name="T93" fmla="*/ 2147483647 h 239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3" name="Google Shape;1011;p6"/>
            <p:cNvSpPr>
              <a:spLocks/>
            </p:cNvSpPr>
            <p:nvPr/>
          </p:nvSpPr>
          <p:spPr bwMode="auto">
            <a:xfrm>
              <a:off x="1134010" y="394188"/>
              <a:ext cx="129190" cy="120820"/>
            </a:xfrm>
            <a:custGeom>
              <a:avLst/>
              <a:gdLst>
                <a:gd name="T0" fmla="*/ 2147483647 w 2593"/>
                <a:gd name="T1" fmla="*/ 2147483647 h 2425"/>
                <a:gd name="T2" fmla="*/ 2147483647 w 2593"/>
                <a:gd name="T3" fmla="*/ 2147483647 h 2425"/>
                <a:gd name="T4" fmla="*/ 2147483647 w 2593"/>
                <a:gd name="T5" fmla="*/ 2147483647 h 2425"/>
                <a:gd name="T6" fmla="*/ 2147483647 w 2593"/>
                <a:gd name="T7" fmla="*/ 2147483647 h 2425"/>
                <a:gd name="T8" fmla="*/ 2147483647 w 2593"/>
                <a:gd name="T9" fmla="*/ 2147483647 h 2425"/>
                <a:gd name="T10" fmla="*/ 2147483647 w 2593"/>
                <a:gd name="T11" fmla="*/ 2147483647 h 2425"/>
                <a:gd name="T12" fmla="*/ 2147483647 w 2593"/>
                <a:gd name="T13" fmla="*/ 2147483647 h 2425"/>
                <a:gd name="T14" fmla="*/ 2147483647 w 2593"/>
                <a:gd name="T15" fmla="*/ 2147483647 h 2425"/>
                <a:gd name="T16" fmla="*/ 2147483647 w 2593"/>
                <a:gd name="T17" fmla="*/ 2147483647 h 2425"/>
                <a:gd name="T18" fmla="*/ 2147483647 w 2593"/>
                <a:gd name="T19" fmla="*/ 2147483647 h 2425"/>
                <a:gd name="T20" fmla="*/ 2147483647 w 2593"/>
                <a:gd name="T21" fmla="*/ 2147483647 h 2425"/>
                <a:gd name="T22" fmla="*/ 2147483647 w 2593"/>
                <a:gd name="T23" fmla="*/ 2147483647 h 2425"/>
                <a:gd name="T24" fmla="*/ 2147483647 w 2593"/>
                <a:gd name="T25" fmla="*/ 2147483647 h 2425"/>
                <a:gd name="T26" fmla="*/ 2147483647 w 2593"/>
                <a:gd name="T27" fmla="*/ 2147483647 h 2425"/>
                <a:gd name="T28" fmla="*/ 2147483647 w 2593"/>
                <a:gd name="T29" fmla="*/ 2147483647 h 2425"/>
                <a:gd name="T30" fmla="*/ 2147483647 w 2593"/>
                <a:gd name="T31" fmla="*/ 2147483647 h 2425"/>
                <a:gd name="T32" fmla="*/ 2147483647 w 2593"/>
                <a:gd name="T33" fmla="*/ 2147483647 h 2425"/>
                <a:gd name="T34" fmla="*/ 2147483647 w 2593"/>
                <a:gd name="T35" fmla="*/ 2147483647 h 2425"/>
                <a:gd name="T36" fmla="*/ 2147483647 w 2593"/>
                <a:gd name="T37" fmla="*/ 2147483647 h 2425"/>
                <a:gd name="T38" fmla="*/ 2147483647 w 2593"/>
                <a:gd name="T39" fmla="*/ 2147483647 h 2425"/>
                <a:gd name="T40" fmla="*/ 2147483647 w 2593"/>
                <a:gd name="T41" fmla="*/ 2147483647 h 2425"/>
                <a:gd name="T42" fmla="*/ 2147483647 w 2593"/>
                <a:gd name="T43" fmla="*/ 2147483647 h 2425"/>
                <a:gd name="T44" fmla="*/ 2147483647 w 2593"/>
                <a:gd name="T45" fmla="*/ 2147483647 h 2425"/>
                <a:gd name="T46" fmla="*/ 2147483647 w 2593"/>
                <a:gd name="T47" fmla="*/ 2147483647 h 2425"/>
                <a:gd name="T48" fmla="*/ 2147483647 w 2593"/>
                <a:gd name="T49" fmla="*/ 2147483647 h 2425"/>
                <a:gd name="T50" fmla="*/ 2147483647 w 2593"/>
                <a:gd name="T51" fmla="*/ 2147483647 h 2425"/>
                <a:gd name="T52" fmla="*/ 2147483647 w 2593"/>
                <a:gd name="T53" fmla="*/ 2147483647 h 2425"/>
                <a:gd name="T54" fmla="*/ 2147483647 w 2593"/>
                <a:gd name="T55" fmla="*/ 2147483647 h 2425"/>
                <a:gd name="T56" fmla="*/ 2147483647 w 2593"/>
                <a:gd name="T57" fmla="*/ 2147483647 h 2425"/>
                <a:gd name="T58" fmla="*/ 2147483647 w 2593"/>
                <a:gd name="T59" fmla="*/ 2147483647 h 2425"/>
                <a:gd name="T60" fmla="*/ 2147483647 w 2593"/>
                <a:gd name="T61" fmla="*/ 2147483647 h 2425"/>
                <a:gd name="T62" fmla="*/ 2147483647 w 2593"/>
                <a:gd name="T63" fmla="*/ 2147483647 h 2425"/>
                <a:gd name="T64" fmla="*/ 0 w 2593"/>
                <a:gd name="T65" fmla="*/ 2147483647 h 2425"/>
                <a:gd name="T66" fmla="*/ 2147483647 w 2593"/>
                <a:gd name="T67" fmla="*/ 2147483647 h 2425"/>
                <a:gd name="T68" fmla="*/ 2147483647 w 2593"/>
                <a:gd name="T69" fmla="*/ 2147483647 h 2425"/>
                <a:gd name="T70" fmla="*/ 2147483647 w 2593"/>
                <a:gd name="T71" fmla="*/ 2147483647 h 2425"/>
                <a:gd name="T72" fmla="*/ 2147483647 w 2593"/>
                <a:gd name="T73" fmla="*/ 2147483647 h 2425"/>
                <a:gd name="T74" fmla="*/ 2147483647 w 2593"/>
                <a:gd name="T75" fmla="*/ 2147483647 h 2425"/>
                <a:gd name="T76" fmla="*/ 2147483647 w 2593"/>
                <a:gd name="T77" fmla="*/ 2147483647 h 2425"/>
                <a:gd name="T78" fmla="*/ 2147483647 w 2593"/>
                <a:gd name="T79" fmla="*/ 2147483647 h 2425"/>
                <a:gd name="T80" fmla="*/ 2147483647 w 2593"/>
                <a:gd name="T81" fmla="*/ 2147483647 h 2425"/>
                <a:gd name="T82" fmla="*/ 2147483647 w 2593"/>
                <a:gd name="T83" fmla="*/ 2147483647 h 2425"/>
                <a:gd name="T84" fmla="*/ 2147483647 w 2593"/>
                <a:gd name="T85" fmla="*/ 2147483647 h 2425"/>
                <a:gd name="T86" fmla="*/ 2147483647 w 2593"/>
                <a:gd name="T87" fmla="*/ 2147483647 h 2425"/>
                <a:gd name="T88" fmla="*/ 2147483647 w 2593"/>
                <a:gd name="T89" fmla="*/ 2147483647 h 2425"/>
                <a:gd name="T90" fmla="*/ 2147483647 w 2593"/>
                <a:gd name="T91" fmla="*/ 2147483647 h 2425"/>
                <a:gd name="T92" fmla="*/ 2147483647 w 2593"/>
                <a:gd name="T93" fmla="*/ 2147483647 h 2425"/>
                <a:gd name="T94" fmla="*/ 2147483647 w 2593"/>
                <a:gd name="T95" fmla="*/ 2147483647 h 2425"/>
                <a:gd name="T96" fmla="*/ 2147483647 w 2593"/>
                <a:gd name="T97" fmla="*/ 2147483647 h 2425"/>
                <a:gd name="T98" fmla="*/ 2147483647 w 2593"/>
                <a:gd name="T99" fmla="*/ 2147483647 h 2425"/>
                <a:gd name="T100" fmla="*/ 2147483647 w 2593"/>
                <a:gd name="T101" fmla="*/ 2147483647 h 2425"/>
                <a:gd name="T102" fmla="*/ 2147483647 w 2593"/>
                <a:gd name="T103" fmla="*/ 2147483647 h 2425"/>
                <a:gd name="T104" fmla="*/ 2147483647 w 2593"/>
                <a:gd name="T105" fmla="*/ 2147483647 h 2425"/>
                <a:gd name="T106" fmla="*/ 2147483647 w 2593"/>
                <a:gd name="T107" fmla="*/ 2147483647 h 2425"/>
                <a:gd name="T108" fmla="*/ 2147483647 w 2593"/>
                <a:gd name="T109" fmla="*/ 2147483647 h 2425"/>
                <a:gd name="T110" fmla="*/ 2147483647 w 2593"/>
                <a:gd name="T111" fmla="*/ 2147483647 h 2425"/>
                <a:gd name="T112" fmla="*/ 2147483647 w 2593"/>
                <a:gd name="T113" fmla="*/ 2147483647 h 2425"/>
                <a:gd name="T114" fmla="*/ 2147483647 w 2593"/>
                <a:gd name="T115" fmla="*/ 2147483647 h 2425"/>
                <a:gd name="T116" fmla="*/ 2147483647 w 2593"/>
                <a:gd name="T117" fmla="*/ 2147483647 h 2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4" name="Google Shape;1012;p6"/>
            <p:cNvSpPr>
              <a:spLocks/>
            </p:cNvSpPr>
            <p:nvPr/>
          </p:nvSpPr>
          <p:spPr bwMode="auto">
            <a:xfrm>
              <a:off x="1598655" y="572005"/>
              <a:ext cx="129190" cy="83901"/>
            </a:xfrm>
            <a:custGeom>
              <a:avLst/>
              <a:gdLst>
                <a:gd name="T0" fmla="*/ 2147483647 w 2593"/>
                <a:gd name="T1" fmla="*/ 2147483647 h 1684"/>
                <a:gd name="T2" fmla="*/ 2147483647 w 2593"/>
                <a:gd name="T3" fmla="*/ 2147483647 h 1684"/>
                <a:gd name="T4" fmla="*/ 2147483647 w 2593"/>
                <a:gd name="T5" fmla="*/ 2147483647 h 1684"/>
                <a:gd name="T6" fmla="*/ 2147483647 w 2593"/>
                <a:gd name="T7" fmla="*/ 2147483647 h 1684"/>
                <a:gd name="T8" fmla="*/ 2147483647 w 2593"/>
                <a:gd name="T9" fmla="*/ 2147483647 h 1684"/>
                <a:gd name="T10" fmla="*/ 2147483647 w 2593"/>
                <a:gd name="T11" fmla="*/ 2147483647 h 1684"/>
                <a:gd name="T12" fmla="*/ 2147483647 w 2593"/>
                <a:gd name="T13" fmla="*/ 2147483647 h 1684"/>
                <a:gd name="T14" fmla="*/ 2147483647 w 2593"/>
                <a:gd name="T15" fmla="*/ 2147483647 h 1684"/>
                <a:gd name="T16" fmla="*/ 2147483647 w 2593"/>
                <a:gd name="T17" fmla="*/ 2147483647 h 1684"/>
                <a:gd name="T18" fmla="*/ 2147483647 w 2593"/>
                <a:gd name="T19" fmla="*/ 2147483647 h 1684"/>
                <a:gd name="T20" fmla="*/ 2147483647 w 2593"/>
                <a:gd name="T21" fmla="*/ 2147483647 h 1684"/>
                <a:gd name="T22" fmla="*/ 2147483647 w 2593"/>
                <a:gd name="T23" fmla="*/ 2147483647 h 1684"/>
                <a:gd name="T24" fmla="*/ 2147483647 w 2593"/>
                <a:gd name="T25" fmla="*/ 2147483647 h 1684"/>
                <a:gd name="T26" fmla="*/ 2147483647 w 2593"/>
                <a:gd name="T27" fmla="*/ 2147483647 h 1684"/>
                <a:gd name="T28" fmla="*/ 2147483647 w 2593"/>
                <a:gd name="T29" fmla="*/ 2147483647 h 1684"/>
                <a:gd name="T30" fmla="*/ 2147483647 w 2593"/>
                <a:gd name="T31" fmla="*/ 2147483647 h 1684"/>
                <a:gd name="T32" fmla="*/ 2147483647 w 2593"/>
                <a:gd name="T33" fmla="*/ 2147483647 h 1684"/>
                <a:gd name="T34" fmla="*/ 2147483647 w 2593"/>
                <a:gd name="T35" fmla="*/ 2147483647 h 1684"/>
                <a:gd name="T36" fmla="*/ 2147483647 w 2593"/>
                <a:gd name="T37" fmla="*/ 2147483647 h 1684"/>
                <a:gd name="T38" fmla="*/ 2147483647 w 2593"/>
                <a:gd name="T39" fmla="*/ 2147483647 h 1684"/>
                <a:gd name="T40" fmla="*/ 2147483647 w 2593"/>
                <a:gd name="T41" fmla="*/ 2147483647 h 1684"/>
                <a:gd name="T42" fmla="*/ 2147483647 w 2593"/>
                <a:gd name="T43" fmla="*/ 2147483647 h 1684"/>
                <a:gd name="T44" fmla="*/ 2147483647 w 2593"/>
                <a:gd name="T45" fmla="*/ 2147483647 h 1684"/>
                <a:gd name="T46" fmla="*/ 2147483647 w 2593"/>
                <a:gd name="T47" fmla="*/ 2147483647 h 1684"/>
                <a:gd name="T48" fmla="*/ 2147483647 w 2593"/>
                <a:gd name="T49" fmla="*/ 2147483647 h 1684"/>
                <a:gd name="T50" fmla="*/ 2147483647 w 2593"/>
                <a:gd name="T51" fmla="*/ 2147483647 h 1684"/>
                <a:gd name="T52" fmla="*/ 2147483647 w 2593"/>
                <a:gd name="T53" fmla="*/ 2147483647 h 1684"/>
                <a:gd name="T54" fmla="*/ 2147483647 w 2593"/>
                <a:gd name="T55" fmla="*/ 2147483647 h 1684"/>
                <a:gd name="T56" fmla="*/ 2147483647 w 2593"/>
                <a:gd name="T57" fmla="*/ 2147483647 h 1684"/>
                <a:gd name="T58" fmla="*/ 0 w 2593"/>
                <a:gd name="T59" fmla="*/ 2147483647 h 1684"/>
                <a:gd name="T60" fmla="*/ 2147483647 w 2593"/>
                <a:gd name="T61" fmla="*/ 2147483647 h 1684"/>
                <a:gd name="T62" fmla="*/ 2147483647 w 2593"/>
                <a:gd name="T63" fmla="*/ 2147483647 h 1684"/>
                <a:gd name="T64" fmla="*/ 2147483647 w 2593"/>
                <a:gd name="T65" fmla="*/ 2147483647 h 1684"/>
                <a:gd name="T66" fmla="*/ 2147483647 w 2593"/>
                <a:gd name="T67" fmla="*/ 2147483647 h 1684"/>
                <a:gd name="T68" fmla="*/ 2147483647 w 2593"/>
                <a:gd name="T69" fmla="*/ 2147483647 h 1684"/>
                <a:gd name="T70" fmla="*/ 2147483647 w 2593"/>
                <a:gd name="T71" fmla="*/ 2147483647 h 1684"/>
                <a:gd name="T72" fmla="*/ 2147483647 w 2593"/>
                <a:gd name="T73" fmla="*/ 2147483647 h 1684"/>
                <a:gd name="T74" fmla="*/ 2147483647 w 2593"/>
                <a:gd name="T75" fmla="*/ 2147483647 h 1684"/>
                <a:gd name="T76" fmla="*/ 2147483647 w 2593"/>
                <a:gd name="T77" fmla="*/ 2147483647 h 1684"/>
                <a:gd name="T78" fmla="*/ 2147483647 w 2593"/>
                <a:gd name="T79" fmla="*/ 2147483647 h 1684"/>
                <a:gd name="T80" fmla="*/ 2147483647 w 2593"/>
                <a:gd name="T81" fmla="*/ 2147483647 h 1684"/>
                <a:gd name="T82" fmla="*/ 2147483647 w 2593"/>
                <a:gd name="T83" fmla="*/ 2147483647 h 1684"/>
                <a:gd name="T84" fmla="*/ 2147483647 w 2593"/>
                <a:gd name="T85" fmla="*/ 2147483647 h 1684"/>
                <a:gd name="T86" fmla="*/ 2147483647 w 2593"/>
                <a:gd name="T87" fmla="*/ 2147483647 h 1684"/>
                <a:gd name="T88" fmla="*/ 2147483647 w 2593"/>
                <a:gd name="T89" fmla="*/ 2147483647 h 1684"/>
                <a:gd name="T90" fmla="*/ 2147483647 w 2593"/>
                <a:gd name="T91" fmla="*/ 2147483647 h 1684"/>
                <a:gd name="T92" fmla="*/ 2147483647 w 2593"/>
                <a:gd name="T93" fmla="*/ 2147483647 h 1684"/>
                <a:gd name="T94" fmla="*/ 2147483647 w 2593"/>
                <a:gd name="T95" fmla="*/ 2147483647 h 1684"/>
                <a:gd name="T96" fmla="*/ 2147483647 w 2593"/>
                <a:gd name="T97" fmla="*/ 2147483647 h 1684"/>
                <a:gd name="T98" fmla="*/ 2147483647 w 2593"/>
                <a:gd name="T99" fmla="*/ 2147483647 h 1684"/>
                <a:gd name="T100" fmla="*/ 2147483647 w 2593"/>
                <a:gd name="T101" fmla="*/ 2147483647 h 1684"/>
                <a:gd name="T102" fmla="*/ 2147483647 w 2593"/>
                <a:gd name="T103" fmla="*/ 2147483647 h 1684"/>
                <a:gd name="T104" fmla="*/ 2147483647 w 2593"/>
                <a:gd name="T105" fmla="*/ 2147483647 h 1684"/>
                <a:gd name="T106" fmla="*/ 2147483647 w 2593"/>
                <a:gd name="T107" fmla="*/ 2147483647 h 1684"/>
                <a:gd name="T108" fmla="*/ 2147483647 w 2593"/>
                <a:gd name="T109" fmla="*/ 2147483647 h 1684"/>
                <a:gd name="T110" fmla="*/ 2147483647 w 2593"/>
                <a:gd name="T111" fmla="*/ 2147483647 h 16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5" name="Google Shape;1013;p6"/>
            <p:cNvSpPr>
              <a:spLocks/>
            </p:cNvSpPr>
            <p:nvPr/>
          </p:nvSpPr>
          <p:spPr bwMode="auto">
            <a:xfrm>
              <a:off x="50" y="-7"/>
              <a:ext cx="2049897" cy="773345"/>
            </a:xfrm>
            <a:custGeom>
              <a:avLst/>
              <a:gdLst>
                <a:gd name="T0" fmla="*/ 2147483647 w 41144"/>
                <a:gd name="T1" fmla="*/ 2147483647 h 15522"/>
                <a:gd name="T2" fmla="*/ 2147483647 w 41144"/>
                <a:gd name="T3" fmla="*/ 2147483647 h 15522"/>
                <a:gd name="T4" fmla="*/ 2147483647 w 41144"/>
                <a:gd name="T5" fmla="*/ 2147483647 h 15522"/>
                <a:gd name="T6" fmla="*/ 2147483647 w 41144"/>
                <a:gd name="T7" fmla="*/ 2147483647 h 15522"/>
                <a:gd name="T8" fmla="*/ 2147483647 w 41144"/>
                <a:gd name="T9" fmla="*/ 2147483647 h 15522"/>
                <a:gd name="T10" fmla="*/ 2147483647 w 41144"/>
                <a:gd name="T11" fmla="*/ 2147483647 h 15522"/>
                <a:gd name="T12" fmla="*/ 2147483647 w 41144"/>
                <a:gd name="T13" fmla="*/ 2147483647 h 15522"/>
                <a:gd name="T14" fmla="*/ 2147483647 w 41144"/>
                <a:gd name="T15" fmla="*/ 2147483647 h 15522"/>
                <a:gd name="T16" fmla="*/ 2147483647 w 41144"/>
                <a:gd name="T17" fmla="*/ 2147483647 h 15522"/>
                <a:gd name="T18" fmla="*/ 2147483647 w 41144"/>
                <a:gd name="T19" fmla="*/ 2147483647 h 15522"/>
                <a:gd name="T20" fmla="*/ 2147483647 w 41144"/>
                <a:gd name="T21" fmla="*/ 2147483647 h 15522"/>
                <a:gd name="T22" fmla="*/ 2147483647 w 41144"/>
                <a:gd name="T23" fmla="*/ 2147483647 h 15522"/>
                <a:gd name="T24" fmla="*/ 2147483647 w 41144"/>
                <a:gd name="T25" fmla="*/ 2147483647 h 15522"/>
                <a:gd name="T26" fmla="*/ 2147483647 w 41144"/>
                <a:gd name="T27" fmla="*/ 2147483647 h 15522"/>
                <a:gd name="T28" fmla="*/ 2147483647 w 41144"/>
                <a:gd name="T29" fmla="*/ 2147483647 h 15522"/>
                <a:gd name="T30" fmla="*/ 2147483647 w 41144"/>
                <a:gd name="T31" fmla="*/ 2147483647 h 15522"/>
                <a:gd name="T32" fmla="*/ 2147483647 w 41144"/>
                <a:gd name="T33" fmla="*/ 2147483647 h 15522"/>
                <a:gd name="T34" fmla="*/ 2147483647 w 41144"/>
                <a:gd name="T35" fmla="*/ 2147483647 h 15522"/>
                <a:gd name="T36" fmla="*/ 2147483647 w 41144"/>
                <a:gd name="T37" fmla="*/ 2147483647 h 15522"/>
                <a:gd name="T38" fmla="*/ 2147483647 w 41144"/>
                <a:gd name="T39" fmla="*/ 2147483647 h 15522"/>
                <a:gd name="T40" fmla="*/ 2147483647 w 41144"/>
                <a:gd name="T41" fmla="*/ 2147483647 h 15522"/>
                <a:gd name="T42" fmla="*/ 2147483647 w 41144"/>
                <a:gd name="T43" fmla="*/ 2147483647 h 15522"/>
                <a:gd name="T44" fmla="*/ 2147483647 w 41144"/>
                <a:gd name="T45" fmla="*/ 2147483647 h 15522"/>
                <a:gd name="T46" fmla="*/ 2147483647 w 41144"/>
                <a:gd name="T47" fmla="*/ 2147483647 h 15522"/>
                <a:gd name="T48" fmla="*/ 2147483647 w 41144"/>
                <a:gd name="T49" fmla="*/ 2147483647 h 15522"/>
                <a:gd name="T50" fmla="*/ 2147483647 w 41144"/>
                <a:gd name="T51" fmla="*/ 2147483647 h 15522"/>
                <a:gd name="T52" fmla="*/ 2147483647 w 41144"/>
                <a:gd name="T53" fmla="*/ 2147483647 h 15522"/>
                <a:gd name="T54" fmla="*/ 2147483647 w 41144"/>
                <a:gd name="T55" fmla="*/ 2147483647 h 15522"/>
                <a:gd name="T56" fmla="*/ 2147483647 w 41144"/>
                <a:gd name="T57" fmla="*/ 2147483647 h 15522"/>
                <a:gd name="T58" fmla="*/ 2147483647 w 41144"/>
                <a:gd name="T59" fmla="*/ 2147483647 h 15522"/>
                <a:gd name="T60" fmla="*/ 2147483647 w 41144"/>
                <a:gd name="T61" fmla="*/ 2147483647 h 15522"/>
                <a:gd name="T62" fmla="*/ 2147483647 w 41144"/>
                <a:gd name="T63" fmla="*/ 2147483647 h 15522"/>
                <a:gd name="T64" fmla="*/ 2147483647 w 41144"/>
                <a:gd name="T65" fmla="*/ 2147483647 h 15522"/>
                <a:gd name="T66" fmla="*/ 2147483647 w 41144"/>
                <a:gd name="T67" fmla="*/ 2147483647 h 15522"/>
                <a:gd name="T68" fmla="*/ 2147483647 w 41144"/>
                <a:gd name="T69" fmla="*/ 2147483647 h 15522"/>
                <a:gd name="T70" fmla="*/ 2147483647 w 41144"/>
                <a:gd name="T71" fmla="*/ 2147483647 h 15522"/>
                <a:gd name="T72" fmla="*/ 2147483647 w 41144"/>
                <a:gd name="T73" fmla="*/ 2147483647 h 15522"/>
                <a:gd name="T74" fmla="*/ 2147483647 w 41144"/>
                <a:gd name="T75" fmla="*/ 2147483647 h 15522"/>
                <a:gd name="T76" fmla="*/ 2147483647 w 41144"/>
                <a:gd name="T77" fmla="*/ 2147483647 h 15522"/>
                <a:gd name="T78" fmla="*/ 2147483647 w 41144"/>
                <a:gd name="T79" fmla="*/ 2147483647 h 15522"/>
                <a:gd name="T80" fmla="*/ 2147483647 w 41144"/>
                <a:gd name="T81" fmla="*/ 2147483647 h 15522"/>
                <a:gd name="T82" fmla="*/ 2147483647 w 41144"/>
                <a:gd name="T83" fmla="*/ 2147483647 h 15522"/>
                <a:gd name="T84" fmla="*/ 2147483647 w 41144"/>
                <a:gd name="T85" fmla="*/ 2147483647 h 15522"/>
                <a:gd name="T86" fmla="*/ 2147483647 w 41144"/>
                <a:gd name="T87" fmla="*/ 2147483647 h 15522"/>
                <a:gd name="T88" fmla="*/ 2147483647 w 41144"/>
                <a:gd name="T89" fmla="*/ 2147483647 h 15522"/>
                <a:gd name="T90" fmla="*/ 2147483647 w 41144"/>
                <a:gd name="T91" fmla="*/ 2147483647 h 15522"/>
                <a:gd name="T92" fmla="*/ 2147483647 w 41144"/>
                <a:gd name="T93" fmla="*/ 2147483647 h 15522"/>
                <a:gd name="T94" fmla="*/ 2147483647 w 41144"/>
                <a:gd name="T95" fmla="*/ 2147483647 h 15522"/>
                <a:gd name="T96" fmla="*/ 2147483647 w 41144"/>
                <a:gd name="T97" fmla="*/ 2147483647 h 15522"/>
                <a:gd name="T98" fmla="*/ 2147483647 w 41144"/>
                <a:gd name="T99" fmla="*/ 2147483647 h 15522"/>
                <a:gd name="T100" fmla="*/ 2147483647 w 41144"/>
                <a:gd name="T101" fmla="*/ 2147483647 h 15522"/>
                <a:gd name="T102" fmla="*/ 2147483647 w 41144"/>
                <a:gd name="T103" fmla="*/ 2147483647 h 15522"/>
                <a:gd name="T104" fmla="*/ 2147483647 w 41144"/>
                <a:gd name="T105" fmla="*/ 2147483647 h 15522"/>
                <a:gd name="T106" fmla="*/ 2147483647 w 41144"/>
                <a:gd name="T107" fmla="*/ 2147483647 h 15522"/>
                <a:gd name="T108" fmla="*/ 2147483647 w 41144"/>
                <a:gd name="T109" fmla="*/ 2147483647 h 15522"/>
                <a:gd name="T110" fmla="*/ 2147483647 w 41144"/>
                <a:gd name="T111" fmla="*/ 2147483647 h 15522"/>
                <a:gd name="T112" fmla="*/ 2147483647 w 41144"/>
                <a:gd name="T113" fmla="*/ 2147483647 h 1552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lnTo>
                    <a:pt x="406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6" name="Google Shape;1014;p6"/>
            <p:cNvSpPr>
              <a:spLocks/>
            </p:cNvSpPr>
            <p:nvPr/>
          </p:nvSpPr>
          <p:spPr bwMode="auto">
            <a:xfrm>
              <a:off x="1872080" y="582069"/>
              <a:ext cx="10114" cy="67161"/>
            </a:xfrm>
            <a:custGeom>
              <a:avLst/>
              <a:gdLst>
                <a:gd name="T0" fmla="*/ 2147483647 w 203"/>
                <a:gd name="T1" fmla="*/ 2147483647 h 1348"/>
                <a:gd name="T2" fmla="*/ 2147483647 w 203"/>
                <a:gd name="T3" fmla="*/ 2147483647 h 1348"/>
                <a:gd name="T4" fmla="*/ 0 w 203"/>
                <a:gd name="T5" fmla="*/ 2147483647 h 1348"/>
                <a:gd name="T6" fmla="*/ 2147483647 w 203"/>
                <a:gd name="T7" fmla="*/ 2147483647 h 1348"/>
                <a:gd name="T8" fmla="*/ 2147483647 w 203"/>
                <a:gd name="T9" fmla="*/ 2147483647 h 1348"/>
                <a:gd name="T10" fmla="*/ 2147483647 w 203"/>
                <a:gd name="T11" fmla="*/ 2147483647 h 1348"/>
                <a:gd name="T12" fmla="*/ 2147483647 w 203"/>
                <a:gd name="T13" fmla="*/ 2147483647 h 1348"/>
                <a:gd name="T14" fmla="*/ 2147483647 w 203"/>
                <a:gd name="T15" fmla="*/ 2147483647 h 1348"/>
                <a:gd name="T16" fmla="*/ 2147483647 w 203"/>
                <a:gd name="T17" fmla="*/ 2147483647 h 1348"/>
                <a:gd name="T18" fmla="*/ 2147483647 w 203"/>
                <a:gd name="T19" fmla="*/ 2147483647 h 1348"/>
                <a:gd name="T20" fmla="*/ 2147483647 w 203"/>
                <a:gd name="T21" fmla="*/ 2147483647 h 1348"/>
                <a:gd name="T22" fmla="*/ 2147483647 w 203"/>
                <a:gd name="T23" fmla="*/ 2147483647 h 1348"/>
                <a:gd name="T24" fmla="*/ 2147483647 w 203"/>
                <a:gd name="T25" fmla="*/ 2147483647 h 13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7" name="Google Shape;1015;p6"/>
            <p:cNvSpPr>
              <a:spLocks/>
            </p:cNvSpPr>
            <p:nvPr/>
          </p:nvSpPr>
          <p:spPr bwMode="auto">
            <a:xfrm>
              <a:off x="1776471" y="-7"/>
              <a:ext cx="199639" cy="83951"/>
            </a:xfrm>
            <a:custGeom>
              <a:avLst/>
              <a:gdLst>
                <a:gd name="T0" fmla="*/ 0 w 4007"/>
                <a:gd name="T1" fmla="*/ 2147483647 h 1685"/>
                <a:gd name="T2" fmla="*/ 0 w 4007"/>
                <a:gd name="T3" fmla="*/ 2147483647 h 1685"/>
                <a:gd name="T4" fmla="*/ 0 w 4007"/>
                <a:gd name="T5" fmla="*/ 2147483647 h 1685"/>
                <a:gd name="T6" fmla="*/ 2147483647 w 4007"/>
                <a:gd name="T7" fmla="*/ 2147483647 h 1685"/>
                <a:gd name="T8" fmla="*/ 2147483647 w 4007"/>
                <a:gd name="T9" fmla="*/ 2147483647 h 1685"/>
                <a:gd name="T10" fmla="*/ 2147483647 w 4007"/>
                <a:gd name="T11" fmla="*/ 2147483647 h 1685"/>
                <a:gd name="T12" fmla="*/ 2147483647 w 4007"/>
                <a:gd name="T13" fmla="*/ 2147483647 h 1685"/>
                <a:gd name="T14" fmla="*/ 2147483647 w 4007"/>
                <a:gd name="T15" fmla="*/ 2147483647 h 1685"/>
                <a:gd name="T16" fmla="*/ 2147483647 w 4007"/>
                <a:gd name="T17" fmla="*/ 2147483647 h 1685"/>
                <a:gd name="T18" fmla="*/ 2147483647 w 4007"/>
                <a:gd name="T19" fmla="*/ 2147483647 h 1685"/>
                <a:gd name="T20" fmla="*/ 2147483647 w 4007"/>
                <a:gd name="T21" fmla="*/ 2147483647 h 1685"/>
                <a:gd name="T22" fmla="*/ 2147483647 w 4007"/>
                <a:gd name="T23" fmla="*/ 2147483647 h 1685"/>
                <a:gd name="T24" fmla="*/ 2147483647 w 4007"/>
                <a:gd name="T25" fmla="*/ 2147483647 h 1685"/>
                <a:gd name="T26" fmla="*/ 2147483647 w 4007"/>
                <a:gd name="T27" fmla="*/ 2147483647 h 1685"/>
                <a:gd name="T28" fmla="*/ 2147483647 w 4007"/>
                <a:gd name="T29" fmla="*/ 2147483647 h 1685"/>
                <a:gd name="T30" fmla="*/ 2147483647 w 4007"/>
                <a:gd name="T31" fmla="*/ 2147483647 h 1685"/>
                <a:gd name="T32" fmla="*/ 2147483647 w 4007"/>
                <a:gd name="T33" fmla="*/ 2147483647 h 1685"/>
                <a:gd name="T34" fmla="*/ 2147483647 w 4007"/>
                <a:gd name="T35" fmla="*/ 2147483647 h 1685"/>
                <a:gd name="T36" fmla="*/ 2147483647 w 4007"/>
                <a:gd name="T37" fmla="*/ 2147483647 h 1685"/>
                <a:gd name="T38" fmla="*/ 2147483647 w 4007"/>
                <a:gd name="T39" fmla="*/ 2147483647 h 1685"/>
                <a:gd name="T40" fmla="*/ 2147483647 w 4007"/>
                <a:gd name="T41" fmla="*/ 2147483647 h 1685"/>
                <a:gd name="T42" fmla="*/ 2147483647 w 4007"/>
                <a:gd name="T43" fmla="*/ 2147483647 h 1685"/>
                <a:gd name="T44" fmla="*/ 2147483647 w 4007"/>
                <a:gd name="T45" fmla="*/ 2147483647 h 1685"/>
                <a:gd name="T46" fmla="*/ 2147483647 w 4007"/>
                <a:gd name="T47" fmla="*/ 2147483647 h 1685"/>
                <a:gd name="T48" fmla="*/ 2147483647 w 4007"/>
                <a:gd name="T49" fmla="*/ 2147483647 h 1685"/>
                <a:gd name="T50" fmla="*/ 2147483647 w 4007"/>
                <a:gd name="T51" fmla="*/ 2147483647 h 1685"/>
                <a:gd name="T52" fmla="*/ 2147483647 w 4007"/>
                <a:gd name="T53" fmla="*/ 2147483647 h 1685"/>
                <a:gd name="T54" fmla="*/ 2147483647 w 4007"/>
                <a:gd name="T55" fmla="*/ 2147483647 h 1685"/>
                <a:gd name="T56" fmla="*/ 0 w 4007"/>
                <a:gd name="T57" fmla="*/ 2147483647 h 168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8" name="Google Shape;1016;p6"/>
            <p:cNvSpPr>
              <a:spLocks/>
            </p:cNvSpPr>
            <p:nvPr/>
          </p:nvSpPr>
          <p:spPr bwMode="auto">
            <a:xfrm>
              <a:off x="365747" y="204663"/>
              <a:ext cx="47032" cy="33580"/>
            </a:xfrm>
            <a:custGeom>
              <a:avLst/>
              <a:gdLst>
                <a:gd name="T0" fmla="*/ 2147483647 w 944"/>
                <a:gd name="T1" fmla="*/ 0 h 674"/>
                <a:gd name="T2" fmla="*/ 2147483647 w 944"/>
                <a:gd name="T3" fmla="*/ 2147483647 h 674"/>
                <a:gd name="T4" fmla="*/ 2147483647 w 944"/>
                <a:gd name="T5" fmla="*/ 2147483647 h 674"/>
                <a:gd name="T6" fmla="*/ 2147483647 w 944"/>
                <a:gd name="T7" fmla="*/ 2147483647 h 674"/>
                <a:gd name="T8" fmla="*/ 2147483647 w 944"/>
                <a:gd name="T9" fmla="*/ 2147483647 h 674"/>
                <a:gd name="T10" fmla="*/ 2147483647 w 944"/>
                <a:gd name="T11" fmla="*/ 2147483647 h 674"/>
                <a:gd name="T12" fmla="*/ 2147483647 w 944"/>
                <a:gd name="T13" fmla="*/ 2147483647 h 674"/>
                <a:gd name="T14" fmla="*/ 2147483647 w 944"/>
                <a:gd name="T15" fmla="*/ 2147483647 h 674"/>
                <a:gd name="T16" fmla="*/ 2147483647 w 944"/>
                <a:gd name="T17" fmla="*/ 2147483647 h 674"/>
                <a:gd name="T18" fmla="*/ 2147483647 w 944"/>
                <a:gd name="T19" fmla="*/ 2147483647 h 674"/>
                <a:gd name="T20" fmla="*/ 2147483647 w 944"/>
                <a:gd name="T21" fmla="*/ 2147483647 h 674"/>
                <a:gd name="T22" fmla="*/ 2147483647 w 944"/>
                <a:gd name="T23" fmla="*/ 2147483647 h 674"/>
                <a:gd name="T24" fmla="*/ 2147483647 w 944"/>
                <a:gd name="T25" fmla="*/ 2147483647 h 674"/>
                <a:gd name="T26" fmla="*/ 2147483647 w 944"/>
                <a:gd name="T27" fmla="*/ 2147483647 h 674"/>
                <a:gd name="T28" fmla="*/ 2147483647 w 944"/>
                <a:gd name="T29" fmla="*/ 2147483647 h 674"/>
                <a:gd name="T30" fmla="*/ 2147483647 w 944"/>
                <a:gd name="T31" fmla="*/ 2147483647 h 674"/>
                <a:gd name="T32" fmla="*/ 2147483647 w 944"/>
                <a:gd name="T33" fmla="*/ 2147483647 h 674"/>
                <a:gd name="T34" fmla="*/ 2147483647 w 944"/>
                <a:gd name="T35" fmla="*/ 2147483647 h 674"/>
                <a:gd name="T36" fmla="*/ 2147483647 w 944"/>
                <a:gd name="T37" fmla="*/ 2147483647 h 674"/>
                <a:gd name="T38" fmla="*/ 2147483647 w 944"/>
                <a:gd name="T39" fmla="*/ 2147483647 h 674"/>
                <a:gd name="T40" fmla="*/ 0 w 944"/>
                <a:gd name="T41" fmla="*/ 2147483647 h 674"/>
                <a:gd name="T42" fmla="*/ 2147483647 w 944"/>
                <a:gd name="T43" fmla="*/ 2147483647 h 674"/>
                <a:gd name="T44" fmla="*/ 2147483647 w 944"/>
                <a:gd name="T45" fmla="*/ 2147483647 h 674"/>
                <a:gd name="T46" fmla="*/ 2147483647 w 944"/>
                <a:gd name="T47" fmla="*/ 2147483647 h 674"/>
                <a:gd name="T48" fmla="*/ 2147483647 w 944"/>
                <a:gd name="T49" fmla="*/ 2147483647 h 674"/>
                <a:gd name="T50" fmla="*/ 2147483647 w 944"/>
                <a:gd name="T51" fmla="*/ 2147483647 h 674"/>
                <a:gd name="T52" fmla="*/ 2147483647 w 944"/>
                <a:gd name="T53" fmla="*/ 2147483647 h 674"/>
                <a:gd name="T54" fmla="*/ 2147483647 w 944"/>
                <a:gd name="T55" fmla="*/ 2147483647 h 674"/>
                <a:gd name="T56" fmla="*/ 2147483647 w 944"/>
                <a:gd name="T57" fmla="*/ 2147483647 h 674"/>
                <a:gd name="T58" fmla="*/ 2147483647 w 944"/>
                <a:gd name="T59" fmla="*/ 2147483647 h 674"/>
                <a:gd name="T60" fmla="*/ 2147483647 w 944"/>
                <a:gd name="T61" fmla="*/ 2147483647 h 674"/>
                <a:gd name="T62" fmla="*/ 2147483647 w 944"/>
                <a:gd name="T63" fmla="*/ 2147483647 h 674"/>
                <a:gd name="T64" fmla="*/ 2147483647 w 944"/>
                <a:gd name="T65" fmla="*/ 2147483647 h 674"/>
                <a:gd name="T66" fmla="*/ 2147483647 w 944"/>
                <a:gd name="T67" fmla="*/ 2147483647 h 674"/>
                <a:gd name="T68" fmla="*/ 2147483647 w 944"/>
                <a:gd name="T69" fmla="*/ 2147483647 h 674"/>
                <a:gd name="T70" fmla="*/ 2147483647 w 944"/>
                <a:gd name="T71" fmla="*/ 0 h 674"/>
                <a:gd name="T72" fmla="*/ 2147483647 w 944"/>
                <a:gd name="T73" fmla="*/ 0 h 6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9" name="Google Shape;1017;p6"/>
            <p:cNvSpPr>
              <a:spLocks/>
            </p:cNvSpPr>
            <p:nvPr/>
          </p:nvSpPr>
          <p:spPr bwMode="auto">
            <a:xfrm>
              <a:off x="322102" y="157681"/>
              <a:ext cx="125901" cy="119126"/>
            </a:xfrm>
            <a:custGeom>
              <a:avLst/>
              <a:gdLst>
                <a:gd name="T0" fmla="*/ 2147483647 w 2527"/>
                <a:gd name="T1" fmla="*/ 2147483647 h 2391"/>
                <a:gd name="T2" fmla="*/ 2147483647 w 2527"/>
                <a:gd name="T3" fmla="*/ 2147483647 h 2391"/>
                <a:gd name="T4" fmla="*/ 2147483647 w 2527"/>
                <a:gd name="T5" fmla="*/ 2147483647 h 2391"/>
                <a:gd name="T6" fmla="*/ 2147483647 w 2527"/>
                <a:gd name="T7" fmla="*/ 2147483647 h 2391"/>
                <a:gd name="T8" fmla="*/ 2147483647 w 2527"/>
                <a:gd name="T9" fmla="*/ 2147483647 h 2391"/>
                <a:gd name="T10" fmla="*/ 2147483647 w 2527"/>
                <a:gd name="T11" fmla="*/ 2147483647 h 2391"/>
                <a:gd name="T12" fmla="*/ 2147483647 w 2527"/>
                <a:gd name="T13" fmla="*/ 2147483647 h 2391"/>
                <a:gd name="T14" fmla="*/ 2147483647 w 2527"/>
                <a:gd name="T15" fmla="*/ 2147483647 h 2391"/>
                <a:gd name="T16" fmla="*/ 2147483647 w 2527"/>
                <a:gd name="T17" fmla="*/ 2147483647 h 2391"/>
                <a:gd name="T18" fmla="*/ 2147483647 w 2527"/>
                <a:gd name="T19" fmla="*/ 2147483647 h 2391"/>
                <a:gd name="T20" fmla="*/ 2147483647 w 2527"/>
                <a:gd name="T21" fmla="*/ 2147483647 h 2391"/>
                <a:gd name="T22" fmla="*/ 2147483647 w 2527"/>
                <a:gd name="T23" fmla="*/ 2147483647 h 2391"/>
                <a:gd name="T24" fmla="*/ 2147483647 w 2527"/>
                <a:gd name="T25" fmla="*/ 2147483647 h 2391"/>
                <a:gd name="T26" fmla="*/ 2147483647 w 2527"/>
                <a:gd name="T27" fmla="*/ 2147483647 h 2391"/>
                <a:gd name="T28" fmla="*/ 2147483647 w 2527"/>
                <a:gd name="T29" fmla="*/ 2147483647 h 2391"/>
                <a:gd name="T30" fmla="*/ 2147483647 w 2527"/>
                <a:gd name="T31" fmla="*/ 2147483647 h 2391"/>
                <a:gd name="T32" fmla="*/ 2147483647 w 2527"/>
                <a:gd name="T33" fmla="*/ 2147483647 h 2391"/>
                <a:gd name="T34" fmla="*/ 2147483647 w 2527"/>
                <a:gd name="T35" fmla="*/ 2147483647 h 2391"/>
                <a:gd name="T36" fmla="*/ 2147483647 w 2527"/>
                <a:gd name="T37" fmla="*/ 2147483647 h 2391"/>
                <a:gd name="T38" fmla="*/ 2147483647 w 2527"/>
                <a:gd name="T39" fmla="*/ 2147483647 h 2391"/>
                <a:gd name="T40" fmla="*/ 2147483647 w 2527"/>
                <a:gd name="T41" fmla="*/ 2147483647 h 2391"/>
                <a:gd name="T42" fmla="*/ 2147483647 w 2527"/>
                <a:gd name="T43" fmla="*/ 2147483647 h 2391"/>
                <a:gd name="T44" fmla="*/ 2147483647 w 2527"/>
                <a:gd name="T45" fmla="*/ 2147483647 h 2391"/>
                <a:gd name="T46" fmla="*/ 2147483647 w 2527"/>
                <a:gd name="T47" fmla="*/ 2147483647 h 2391"/>
                <a:gd name="T48" fmla="*/ 2147483647 w 2527"/>
                <a:gd name="T49" fmla="*/ 2147483647 h 2391"/>
                <a:gd name="T50" fmla="*/ 2147483647 w 2527"/>
                <a:gd name="T51" fmla="*/ 2147483647 h 2391"/>
                <a:gd name="T52" fmla="*/ 2147483647 w 2527"/>
                <a:gd name="T53" fmla="*/ 2147483647 h 2391"/>
                <a:gd name="T54" fmla="*/ 2147483647 w 2527"/>
                <a:gd name="T55" fmla="*/ 2147483647 h 2391"/>
                <a:gd name="T56" fmla="*/ 2147483647 w 2527"/>
                <a:gd name="T57" fmla="*/ 2147483647 h 2391"/>
                <a:gd name="T58" fmla="*/ 2147483647 w 2527"/>
                <a:gd name="T59" fmla="*/ 2147483647 h 2391"/>
                <a:gd name="T60" fmla="*/ 2147483647 w 2527"/>
                <a:gd name="T61" fmla="*/ 2147483647 h 2391"/>
                <a:gd name="T62" fmla="*/ 2147483647 w 2527"/>
                <a:gd name="T63" fmla="*/ 2147483647 h 2391"/>
                <a:gd name="T64" fmla="*/ 2147483647 w 2527"/>
                <a:gd name="T65" fmla="*/ 2147483647 h 2391"/>
                <a:gd name="T66" fmla="*/ 2147483647 w 2527"/>
                <a:gd name="T67" fmla="*/ 2147483647 h 2391"/>
                <a:gd name="T68" fmla="*/ 2147483647 w 2527"/>
                <a:gd name="T69" fmla="*/ 2147483647 h 2391"/>
                <a:gd name="T70" fmla="*/ 2147483647 w 2527"/>
                <a:gd name="T71" fmla="*/ 2147483647 h 2391"/>
                <a:gd name="T72" fmla="*/ 2147483647 w 2527"/>
                <a:gd name="T73" fmla="*/ 2147483647 h 2391"/>
                <a:gd name="T74" fmla="*/ 2147483647 w 2527"/>
                <a:gd name="T75" fmla="*/ 2147483647 h 2391"/>
                <a:gd name="T76" fmla="*/ 2147483647 w 2527"/>
                <a:gd name="T77" fmla="*/ 2147483647 h 2391"/>
                <a:gd name="T78" fmla="*/ 2147483647 w 2527"/>
                <a:gd name="T79" fmla="*/ 2147483647 h 2391"/>
                <a:gd name="T80" fmla="*/ 2147483647 w 2527"/>
                <a:gd name="T81" fmla="*/ 2147483647 h 2391"/>
                <a:gd name="T82" fmla="*/ 2147483647 w 2527"/>
                <a:gd name="T83" fmla="*/ 2147483647 h 2391"/>
                <a:gd name="T84" fmla="*/ 2147483647 w 2527"/>
                <a:gd name="T85" fmla="*/ 2147483647 h 2391"/>
                <a:gd name="T86" fmla="*/ 2147483647 w 2527"/>
                <a:gd name="T87" fmla="*/ 2147483647 h 2391"/>
                <a:gd name="T88" fmla="*/ 2147483647 w 2527"/>
                <a:gd name="T89" fmla="*/ 2147483647 h 2391"/>
                <a:gd name="T90" fmla="*/ 2147483647 w 2527"/>
                <a:gd name="T91" fmla="*/ 2147483647 h 2391"/>
                <a:gd name="T92" fmla="*/ 2147483647 w 2527"/>
                <a:gd name="T93" fmla="*/ 2147483647 h 2391"/>
                <a:gd name="T94" fmla="*/ 2147483647 w 2527"/>
                <a:gd name="T95" fmla="*/ 2147483647 h 23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0" name="Google Shape;1018;p6"/>
            <p:cNvSpPr>
              <a:spLocks/>
            </p:cNvSpPr>
            <p:nvPr/>
          </p:nvSpPr>
          <p:spPr bwMode="auto">
            <a:xfrm>
              <a:off x="270138" y="335497"/>
              <a:ext cx="30242" cy="43645"/>
            </a:xfrm>
            <a:custGeom>
              <a:avLst/>
              <a:gdLst>
                <a:gd name="T0" fmla="*/ 2147483647 w 607"/>
                <a:gd name="T1" fmla="*/ 0 h 876"/>
                <a:gd name="T2" fmla="*/ 2147483647 w 607"/>
                <a:gd name="T3" fmla="*/ 2147483647 h 876"/>
                <a:gd name="T4" fmla="*/ 2147483647 w 607"/>
                <a:gd name="T5" fmla="*/ 2147483647 h 876"/>
                <a:gd name="T6" fmla="*/ 2147483647 w 607"/>
                <a:gd name="T7" fmla="*/ 2147483647 h 876"/>
                <a:gd name="T8" fmla="*/ 2147483647 w 607"/>
                <a:gd name="T9" fmla="*/ 2147483647 h 876"/>
                <a:gd name="T10" fmla="*/ 0 w 607"/>
                <a:gd name="T11" fmla="*/ 2147483647 h 876"/>
                <a:gd name="T12" fmla="*/ 0 w 607"/>
                <a:gd name="T13" fmla="*/ 2147483647 h 876"/>
                <a:gd name="T14" fmla="*/ 2147483647 w 607"/>
                <a:gd name="T15" fmla="*/ 2147483647 h 876"/>
                <a:gd name="T16" fmla="*/ 2147483647 w 607"/>
                <a:gd name="T17" fmla="*/ 2147483647 h 876"/>
                <a:gd name="T18" fmla="*/ 2147483647 w 607"/>
                <a:gd name="T19" fmla="*/ 2147483647 h 876"/>
                <a:gd name="T20" fmla="*/ 2147483647 w 607"/>
                <a:gd name="T21" fmla="*/ 2147483647 h 876"/>
                <a:gd name="T22" fmla="*/ 2147483647 w 607"/>
                <a:gd name="T23" fmla="*/ 2147483647 h 876"/>
                <a:gd name="T24" fmla="*/ 2147483647 w 607"/>
                <a:gd name="T25" fmla="*/ 2147483647 h 876"/>
                <a:gd name="T26" fmla="*/ 2147483647 w 607"/>
                <a:gd name="T27" fmla="*/ 2147483647 h 876"/>
                <a:gd name="T28" fmla="*/ 2147483647 w 607"/>
                <a:gd name="T29" fmla="*/ 2147483647 h 876"/>
                <a:gd name="T30" fmla="*/ 2147483647 w 607"/>
                <a:gd name="T31" fmla="*/ 2147483647 h 876"/>
                <a:gd name="T32" fmla="*/ 2147483647 w 607"/>
                <a:gd name="T33" fmla="*/ 2147483647 h 876"/>
                <a:gd name="T34" fmla="*/ 2147483647 w 607"/>
                <a:gd name="T35" fmla="*/ 2147483647 h 876"/>
                <a:gd name="T36" fmla="*/ 2147483647 w 607"/>
                <a:gd name="T37" fmla="*/ 2147483647 h 876"/>
                <a:gd name="T38" fmla="*/ 2147483647 w 607"/>
                <a:gd name="T39" fmla="*/ 2147483647 h 876"/>
                <a:gd name="T40" fmla="*/ 2147483647 w 607"/>
                <a:gd name="T41" fmla="*/ 2147483647 h 876"/>
                <a:gd name="T42" fmla="*/ 2147483647 w 607"/>
                <a:gd name="T43" fmla="*/ 2147483647 h 876"/>
                <a:gd name="T44" fmla="*/ 2147483647 w 607"/>
                <a:gd name="T45" fmla="*/ 2147483647 h 876"/>
                <a:gd name="T46" fmla="*/ 2147483647 w 607"/>
                <a:gd name="T47" fmla="*/ 2147483647 h 876"/>
                <a:gd name="T48" fmla="*/ 2147483647 w 607"/>
                <a:gd name="T49" fmla="*/ 0 h 876"/>
                <a:gd name="T50" fmla="*/ 2147483647 w 607"/>
                <a:gd name="T51" fmla="*/ 0 h 8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1" name="Google Shape;1019;p6"/>
            <p:cNvSpPr>
              <a:spLocks/>
            </p:cNvSpPr>
            <p:nvPr/>
          </p:nvSpPr>
          <p:spPr bwMode="auto">
            <a:xfrm>
              <a:off x="182898" y="159375"/>
              <a:ext cx="122514" cy="134222"/>
            </a:xfrm>
            <a:custGeom>
              <a:avLst/>
              <a:gdLst>
                <a:gd name="T0" fmla="*/ 2147483647 w 2459"/>
                <a:gd name="T1" fmla="*/ 2147483647 h 2694"/>
                <a:gd name="T2" fmla="*/ 2147483647 w 2459"/>
                <a:gd name="T3" fmla="*/ 2147483647 h 2694"/>
                <a:gd name="T4" fmla="*/ 2147483647 w 2459"/>
                <a:gd name="T5" fmla="*/ 2147483647 h 2694"/>
                <a:gd name="T6" fmla="*/ 2147483647 w 2459"/>
                <a:gd name="T7" fmla="*/ 2147483647 h 2694"/>
                <a:gd name="T8" fmla="*/ 2147483647 w 2459"/>
                <a:gd name="T9" fmla="*/ 2147483647 h 2694"/>
                <a:gd name="T10" fmla="*/ 2147483647 w 2459"/>
                <a:gd name="T11" fmla="*/ 2147483647 h 2694"/>
                <a:gd name="T12" fmla="*/ 2147483647 w 2459"/>
                <a:gd name="T13" fmla="*/ 2147483647 h 2694"/>
                <a:gd name="T14" fmla="*/ 2147483647 w 2459"/>
                <a:gd name="T15" fmla="*/ 2147483647 h 2694"/>
                <a:gd name="T16" fmla="*/ 2147483647 w 2459"/>
                <a:gd name="T17" fmla="*/ 2147483647 h 2694"/>
                <a:gd name="T18" fmla="*/ 2147483647 w 2459"/>
                <a:gd name="T19" fmla="*/ 2147483647 h 2694"/>
                <a:gd name="T20" fmla="*/ 2147483647 w 2459"/>
                <a:gd name="T21" fmla="*/ 2147483647 h 2694"/>
                <a:gd name="T22" fmla="*/ 2147483647 w 2459"/>
                <a:gd name="T23" fmla="*/ 2147483647 h 2694"/>
                <a:gd name="T24" fmla="*/ 2147483647 w 2459"/>
                <a:gd name="T25" fmla="*/ 2147483647 h 2694"/>
                <a:gd name="T26" fmla="*/ 2147483647 w 2459"/>
                <a:gd name="T27" fmla="*/ 2147483647 h 2694"/>
                <a:gd name="T28" fmla="*/ 2147483647 w 2459"/>
                <a:gd name="T29" fmla="*/ 0 h 2694"/>
                <a:gd name="T30" fmla="*/ 2147483647 w 2459"/>
                <a:gd name="T31" fmla="*/ 2147483647 h 2694"/>
                <a:gd name="T32" fmla="*/ 2147483647 w 2459"/>
                <a:gd name="T33" fmla="*/ 2147483647 h 2694"/>
                <a:gd name="T34" fmla="*/ 2147483647 w 2459"/>
                <a:gd name="T35" fmla="*/ 2147483647 h 2694"/>
                <a:gd name="T36" fmla="*/ 2147483647 w 2459"/>
                <a:gd name="T37" fmla="*/ 2147483647 h 2694"/>
                <a:gd name="T38" fmla="*/ 2147483647 w 2459"/>
                <a:gd name="T39" fmla="*/ 2147483647 h 2694"/>
                <a:gd name="T40" fmla="*/ 2147483647 w 2459"/>
                <a:gd name="T41" fmla="*/ 2147483647 h 2694"/>
                <a:gd name="T42" fmla="*/ 2147483647 w 2459"/>
                <a:gd name="T43" fmla="*/ 2147483647 h 2694"/>
                <a:gd name="T44" fmla="*/ 2147483647 w 2459"/>
                <a:gd name="T45" fmla="*/ 2147483647 h 2694"/>
                <a:gd name="T46" fmla="*/ 2147483647 w 2459"/>
                <a:gd name="T47" fmla="*/ 2147483647 h 2694"/>
                <a:gd name="T48" fmla="*/ 2147483647 w 2459"/>
                <a:gd name="T49" fmla="*/ 2147483647 h 2694"/>
                <a:gd name="T50" fmla="*/ 2147483647 w 2459"/>
                <a:gd name="T51" fmla="*/ 2147483647 h 2694"/>
                <a:gd name="T52" fmla="*/ 2147483647 w 2459"/>
                <a:gd name="T53" fmla="*/ 2147483647 h 2694"/>
                <a:gd name="T54" fmla="*/ 2147483647 w 2459"/>
                <a:gd name="T55" fmla="*/ 2147483647 h 2694"/>
                <a:gd name="T56" fmla="*/ 2147483647 w 2459"/>
                <a:gd name="T57" fmla="*/ 2147483647 h 2694"/>
                <a:gd name="T58" fmla="*/ 2147483647 w 2459"/>
                <a:gd name="T59" fmla="*/ 2147483647 h 2694"/>
                <a:gd name="T60" fmla="*/ 2147483647 w 2459"/>
                <a:gd name="T61" fmla="*/ 2147483647 h 2694"/>
                <a:gd name="T62" fmla="*/ 2147483647 w 2459"/>
                <a:gd name="T63" fmla="*/ 2147483647 h 2694"/>
                <a:gd name="T64" fmla="*/ 2147483647 w 2459"/>
                <a:gd name="T65" fmla="*/ 2147483647 h 2694"/>
                <a:gd name="T66" fmla="*/ 2147483647 w 2459"/>
                <a:gd name="T67" fmla="*/ 2147483647 h 2694"/>
                <a:gd name="T68" fmla="*/ 2147483647 w 2459"/>
                <a:gd name="T69" fmla="*/ 2147483647 h 2694"/>
                <a:gd name="T70" fmla="*/ 2147483647 w 2459"/>
                <a:gd name="T71" fmla="*/ 2147483647 h 2694"/>
                <a:gd name="T72" fmla="*/ 2147483647 w 2459"/>
                <a:gd name="T73" fmla="*/ 2147483647 h 2694"/>
                <a:gd name="T74" fmla="*/ 2147483647 w 2459"/>
                <a:gd name="T75" fmla="*/ 2147483647 h 2694"/>
                <a:gd name="T76" fmla="*/ 2147483647 w 2459"/>
                <a:gd name="T77" fmla="*/ 2147483647 h 2694"/>
                <a:gd name="T78" fmla="*/ 2147483647 w 2459"/>
                <a:gd name="T79" fmla="*/ 2147483647 h 2694"/>
                <a:gd name="T80" fmla="*/ 2147483647 w 2459"/>
                <a:gd name="T81" fmla="*/ 2147483647 h 2694"/>
                <a:gd name="T82" fmla="*/ 2147483647 w 2459"/>
                <a:gd name="T83" fmla="*/ 2147483647 h 2694"/>
                <a:gd name="T84" fmla="*/ 2147483647 w 2459"/>
                <a:gd name="T85" fmla="*/ 2147483647 h 2694"/>
                <a:gd name="T86" fmla="*/ 2147483647 w 2459"/>
                <a:gd name="T87" fmla="*/ 2147483647 h 2694"/>
                <a:gd name="T88" fmla="*/ 2147483647 w 2459"/>
                <a:gd name="T89" fmla="*/ 2147483647 h 2694"/>
                <a:gd name="T90" fmla="*/ 2147483647 w 2459"/>
                <a:gd name="T91" fmla="*/ 2147483647 h 2694"/>
                <a:gd name="T92" fmla="*/ 2147483647 w 2459"/>
                <a:gd name="T93" fmla="*/ 2147483647 h 2694"/>
                <a:gd name="T94" fmla="*/ 2147483647 w 2459"/>
                <a:gd name="T95" fmla="*/ 2147483647 h 2694"/>
                <a:gd name="T96" fmla="*/ 2147483647 w 2459"/>
                <a:gd name="T97" fmla="*/ 2147483647 h 2694"/>
                <a:gd name="T98" fmla="*/ 2147483647 w 2459"/>
                <a:gd name="T99" fmla="*/ 2147483647 h 2694"/>
                <a:gd name="T100" fmla="*/ 2147483647 w 2459"/>
                <a:gd name="T101" fmla="*/ 0 h 26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2" name="Google Shape;1020;p6"/>
            <p:cNvSpPr>
              <a:spLocks/>
            </p:cNvSpPr>
            <p:nvPr/>
          </p:nvSpPr>
          <p:spPr bwMode="auto">
            <a:xfrm>
              <a:off x="481485" y="466331"/>
              <a:ext cx="38612" cy="38612"/>
            </a:xfrm>
            <a:custGeom>
              <a:avLst/>
              <a:gdLst>
                <a:gd name="T0" fmla="*/ 2147483647 w 775"/>
                <a:gd name="T1" fmla="*/ 0 h 775"/>
                <a:gd name="T2" fmla="*/ 2147483647 w 775"/>
                <a:gd name="T3" fmla="*/ 2147483647 h 775"/>
                <a:gd name="T4" fmla="*/ 2147483647 w 775"/>
                <a:gd name="T5" fmla="*/ 2147483647 h 775"/>
                <a:gd name="T6" fmla="*/ 2147483647 w 775"/>
                <a:gd name="T7" fmla="*/ 2147483647 h 775"/>
                <a:gd name="T8" fmla="*/ 2147483647 w 775"/>
                <a:gd name="T9" fmla="*/ 2147483647 h 775"/>
                <a:gd name="T10" fmla="*/ 2147483647 w 775"/>
                <a:gd name="T11" fmla="*/ 2147483647 h 775"/>
                <a:gd name="T12" fmla="*/ 2147483647 w 775"/>
                <a:gd name="T13" fmla="*/ 2147483647 h 775"/>
                <a:gd name="T14" fmla="*/ 2147483647 w 775"/>
                <a:gd name="T15" fmla="*/ 2147483647 h 775"/>
                <a:gd name="T16" fmla="*/ 2147483647 w 775"/>
                <a:gd name="T17" fmla="*/ 2147483647 h 775"/>
                <a:gd name="T18" fmla="*/ 2147483647 w 775"/>
                <a:gd name="T19" fmla="*/ 2147483647 h 775"/>
                <a:gd name="T20" fmla="*/ 2147483647 w 775"/>
                <a:gd name="T21" fmla="*/ 2147483647 h 775"/>
                <a:gd name="T22" fmla="*/ 2147483647 w 775"/>
                <a:gd name="T23" fmla="*/ 2147483647 h 775"/>
                <a:gd name="T24" fmla="*/ 0 w 775"/>
                <a:gd name="T25" fmla="*/ 2147483647 h 775"/>
                <a:gd name="T26" fmla="*/ 2147483647 w 775"/>
                <a:gd name="T27" fmla="*/ 2147483647 h 775"/>
                <a:gd name="T28" fmla="*/ 2147483647 w 775"/>
                <a:gd name="T29" fmla="*/ 2147483647 h 775"/>
                <a:gd name="T30" fmla="*/ 2147483647 w 775"/>
                <a:gd name="T31" fmla="*/ 2147483647 h 775"/>
                <a:gd name="T32" fmla="*/ 2147483647 w 775"/>
                <a:gd name="T33" fmla="*/ 2147483647 h 775"/>
                <a:gd name="T34" fmla="*/ 2147483647 w 775"/>
                <a:gd name="T35" fmla="*/ 2147483647 h 775"/>
                <a:gd name="T36" fmla="*/ 2147483647 w 775"/>
                <a:gd name="T37" fmla="*/ 2147483647 h 775"/>
                <a:gd name="T38" fmla="*/ 2147483647 w 775"/>
                <a:gd name="T39" fmla="*/ 2147483647 h 775"/>
                <a:gd name="T40" fmla="*/ 2147483647 w 775"/>
                <a:gd name="T41" fmla="*/ 2147483647 h 775"/>
                <a:gd name="T42" fmla="*/ 2147483647 w 775"/>
                <a:gd name="T43" fmla="*/ 2147483647 h 775"/>
                <a:gd name="T44" fmla="*/ 2147483647 w 775"/>
                <a:gd name="T45" fmla="*/ 2147483647 h 775"/>
                <a:gd name="T46" fmla="*/ 2147483647 w 775"/>
                <a:gd name="T47" fmla="*/ 2147483647 h 775"/>
                <a:gd name="T48" fmla="*/ 2147483647 w 775"/>
                <a:gd name="T49" fmla="*/ 2147483647 h 775"/>
                <a:gd name="T50" fmla="*/ 2147483647 w 775"/>
                <a:gd name="T51" fmla="*/ 2147483647 h 775"/>
                <a:gd name="T52" fmla="*/ 2147483647 w 775"/>
                <a:gd name="T53" fmla="*/ 0 h 775"/>
                <a:gd name="T54" fmla="*/ 2147483647 w 775"/>
                <a:gd name="T55" fmla="*/ 0 h 77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3" name="Google Shape;1021;p6"/>
            <p:cNvSpPr>
              <a:spLocks/>
            </p:cNvSpPr>
            <p:nvPr/>
          </p:nvSpPr>
          <p:spPr bwMode="auto">
            <a:xfrm>
              <a:off x="463050" y="150955"/>
              <a:ext cx="127496" cy="120820"/>
            </a:xfrm>
            <a:custGeom>
              <a:avLst/>
              <a:gdLst>
                <a:gd name="T0" fmla="*/ 2147483647 w 2559"/>
                <a:gd name="T1" fmla="*/ 2147483647 h 2425"/>
                <a:gd name="T2" fmla="*/ 2147483647 w 2559"/>
                <a:gd name="T3" fmla="*/ 2147483647 h 2425"/>
                <a:gd name="T4" fmla="*/ 2147483647 w 2559"/>
                <a:gd name="T5" fmla="*/ 2147483647 h 2425"/>
                <a:gd name="T6" fmla="*/ 2147483647 w 2559"/>
                <a:gd name="T7" fmla="*/ 2147483647 h 2425"/>
                <a:gd name="T8" fmla="*/ 2147483647 w 2559"/>
                <a:gd name="T9" fmla="*/ 2147483647 h 2425"/>
                <a:gd name="T10" fmla="*/ 2147483647 w 2559"/>
                <a:gd name="T11" fmla="*/ 2147483647 h 2425"/>
                <a:gd name="T12" fmla="*/ 2147483647 w 2559"/>
                <a:gd name="T13" fmla="*/ 2147483647 h 2425"/>
                <a:gd name="T14" fmla="*/ 2147483647 w 2559"/>
                <a:gd name="T15" fmla="*/ 2147483647 h 2425"/>
                <a:gd name="T16" fmla="*/ 2147483647 w 2559"/>
                <a:gd name="T17" fmla="*/ 2147483647 h 2425"/>
                <a:gd name="T18" fmla="*/ 2147483647 w 2559"/>
                <a:gd name="T19" fmla="*/ 2147483647 h 2425"/>
                <a:gd name="T20" fmla="*/ 2147483647 w 2559"/>
                <a:gd name="T21" fmla="*/ 2147483647 h 2425"/>
                <a:gd name="T22" fmla="*/ 2147483647 w 2559"/>
                <a:gd name="T23" fmla="*/ 2147483647 h 2425"/>
                <a:gd name="T24" fmla="*/ 2147483647 w 2559"/>
                <a:gd name="T25" fmla="*/ 2147483647 h 2425"/>
                <a:gd name="T26" fmla="*/ 2147483647 w 2559"/>
                <a:gd name="T27" fmla="*/ 2147483647 h 2425"/>
                <a:gd name="T28" fmla="*/ 2147483647 w 2559"/>
                <a:gd name="T29" fmla="*/ 2147483647 h 2425"/>
                <a:gd name="T30" fmla="*/ 2147483647 w 2559"/>
                <a:gd name="T31" fmla="*/ 2147483647 h 2425"/>
                <a:gd name="T32" fmla="*/ 2147483647 w 2559"/>
                <a:gd name="T33" fmla="*/ 2147483647 h 2425"/>
                <a:gd name="T34" fmla="*/ 2147483647 w 2559"/>
                <a:gd name="T35" fmla="*/ 2147483647 h 2425"/>
                <a:gd name="T36" fmla="*/ 2147483647 w 2559"/>
                <a:gd name="T37" fmla="*/ 2147483647 h 2425"/>
                <a:gd name="T38" fmla="*/ 2147483647 w 2559"/>
                <a:gd name="T39" fmla="*/ 2147483647 h 2425"/>
                <a:gd name="T40" fmla="*/ 2147483647 w 2559"/>
                <a:gd name="T41" fmla="*/ 2147483647 h 2425"/>
                <a:gd name="T42" fmla="*/ 2147483647 w 2559"/>
                <a:gd name="T43" fmla="*/ 2147483647 h 2425"/>
                <a:gd name="T44" fmla="*/ 2147483647 w 2559"/>
                <a:gd name="T45" fmla="*/ 2147483647 h 2425"/>
                <a:gd name="T46" fmla="*/ 2147483647 w 2559"/>
                <a:gd name="T47" fmla="*/ 2147483647 h 2425"/>
                <a:gd name="T48" fmla="*/ 2147483647 w 2559"/>
                <a:gd name="T49" fmla="*/ 2147483647 h 2425"/>
                <a:gd name="T50" fmla="*/ 2147483647 w 2559"/>
                <a:gd name="T51" fmla="*/ 2147483647 h 2425"/>
                <a:gd name="T52" fmla="*/ 2147483647 w 2559"/>
                <a:gd name="T53" fmla="*/ 2147483647 h 2425"/>
                <a:gd name="T54" fmla="*/ 2147483647 w 2559"/>
                <a:gd name="T55" fmla="*/ 2147483647 h 2425"/>
                <a:gd name="T56" fmla="*/ 2147483647 w 2559"/>
                <a:gd name="T57" fmla="*/ 2147483647 h 2425"/>
                <a:gd name="T58" fmla="*/ 2147483647 w 2559"/>
                <a:gd name="T59" fmla="*/ 2147483647 h 2425"/>
                <a:gd name="T60" fmla="*/ 2147483647 w 2559"/>
                <a:gd name="T61" fmla="*/ 2147483647 h 2425"/>
                <a:gd name="T62" fmla="*/ 2147483647 w 2559"/>
                <a:gd name="T63" fmla="*/ 2147483647 h 2425"/>
                <a:gd name="T64" fmla="*/ 2147483647 w 2559"/>
                <a:gd name="T65" fmla="*/ 2147483647 h 2425"/>
                <a:gd name="T66" fmla="*/ 2147483647 w 2559"/>
                <a:gd name="T67" fmla="*/ 2147483647 h 2425"/>
                <a:gd name="T68" fmla="*/ 0 w 2559"/>
                <a:gd name="T69" fmla="*/ 2147483647 h 2425"/>
                <a:gd name="T70" fmla="*/ 2147483647 w 2559"/>
                <a:gd name="T71" fmla="*/ 2147483647 h 2425"/>
                <a:gd name="T72" fmla="*/ 2147483647 w 2559"/>
                <a:gd name="T73" fmla="*/ 2147483647 h 2425"/>
                <a:gd name="T74" fmla="*/ 2147483647 w 2559"/>
                <a:gd name="T75" fmla="*/ 2147483647 h 2425"/>
                <a:gd name="T76" fmla="*/ 2147483647 w 2559"/>
                <a:gd name="T77" fmla="*/ 2147483647 h 2425"/>
                <a:gd name="T78" fmla="*/ 2147483647 w 2559"/>
                <a:gd name="T79" fmla="*/ 2147483647 h 2425"/>
                <a:gd name="T80" fmla="*/ 2147483647 w 2559"/>
                <a:gd name="T81" fmla="*/ 2147483647 h 2425"/>
                <a:gd name="T82" fmla="*/ 2147483647 w 2559"/>
                <a:gd name="T83" fmla="*/ 2147483647 h 2425"/>
                <a:gd name="T84" fmla="*/ 2147483647 w 2559"/>
                <a:gd name="T85" fmla="*/ 2147483647 h 2425"/>
                <a:gd name="T86" fmla="*/ 2147483647 w 2559"/>
                <a:gd name="T87" fmla="*/ 2147483647 h 2425"/>
                <a:gd name="T88" fmla="*/ 2147483647 w 2559"/>
                <a:gd name="T89" fmla="*/ 2147483647 h 2425"/>
                <a:gd name="T90" fmla="*/ 2147483647 w 2559"/>
                <a:gd name="T91" fmla="*/ 2147483647 h 2425"/>
                <a:gd name="T92" fmla="*/ 2147483647 w 2559"/>
                <a:gd name="T93" fmla="*/ 2147483647 h 2425"/>
                <a:gd name="T94" fmla="*/ 2147483647 w 2559"/>
                <a:gd name="T95" fmla="*/ 2147483647 h 2425"/>
                <a:gd name="T96" fmla="*/ 2147483647 w 2559"/>
                <a:gd name="T97" fmla="*/ 2147483647 h 2425"/>
                <a:gd name="T98" fmla="*/ 2147483647 w 2559"/>
                <a:gd name="T99" fmla="*/ 2147483647 h 2425"/>
                <a:gd name="T100" fmla="*/ 2147483647 w 2559"/>
                <a:gd name="T101" fmla="*/ 2147483647 h 2425"/>
                <a:gd name="T102" fmla="*/ 2147483647 w 2559"/>
                <a:gd name="T103" fmla="*/ 2147483647 h 2425"/>
                <a:gd name="T104" fmla="*/ 2147483647 w 2559"/>
                <a:gd name="T105" fmla="*/ 2147483647 h 2425"/>
                <a:gd name="T106" fmla="*/ 2147483647 w 2559"/>
                <a:gd name="T107" fmla="*/ 2147483647 h 2425"/>
                <a:gd name="T108" fmla="*/ 2147483647 w 2559"/>
                <a:gd name="T109" fmla="*/ 2147483647 h 2425"/>
                <a:gd name="T110" fmla="*/ 2147483647 w 2559"/>
                <a:gd name="T111" fmla="*/ 2147483647 h 2425"/>
                <a:gd name="T112" fmla="*/ 2147483647 w 2559"/>
                <a:gd name="T113" fmla="*/ 2147483647 h 2425"/>
                <a:gd name="T114" fmla="*/ 2147483647 w 2559"/>
                <a:gd name="T115" fmla="*/ 2147483647 h 2425"/>
                <a:gd name="T116" fmla="*/ 2147483647 w 2559"/>
                <a:gd name="T117" fmla="*/ 2147483647 h 2425"/>
                <a:gd name="T118" fmla="*/ 2147483647 w 2559"/>
                <a:gd name="T119" fmla="*/ 2147483647 h 24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4" name="Google Shape;1022;p6"/>
            <p:cNvSpPr>
              <a:spLocks/>
            </p:cNvSpPr>
            <p:nvPr/>
          </p:nvSpPr>
          <p:spPr bwMode="auto">
            <a:xfrm>
              <a:off x="513371" y="199631"/>
              <a:ext cx="31886" cy="38612"/>
            </a:xfrm>
            <a:custGeom>
              <a:avLst/>
              <a:gdLst>
                <a:gd name="T0" fmla="*/ 2147483647 w 640"/>
                <a:gd name="T1" fmla="*/ 0 h 775"/>
                <a:gd name="T2" fmla="*/ 2147483647 w 640"/>
                <a:gd name="T3" fmla="*/ 2147483647 h 775"/>
                <a:gd name="T4" fmla="*/ 2147483647 w 640"/>
                <a:gd name="T5" fmla="*/ 2147483647 h 775"/>
                <a:gd name="T6" fmla="*/ 2147483647 w 640"/>
                <a:gd name="T7" fmla="*/ 2147483647 h 775"/>
                <a:gd name="T8" fmla="*/ 2147483647 w 640"/>
                <a:gd name="T9" fmla="*/ 2147483647 h 775"/>
                <a:gd name="T10" fmla="*/ 2147483647 w 640"/>
                <a:gd name="T11" fmla="*/ 2147483647 h 775"/>
                <a:gd name="T12" fmla="*/ 0 w 640"/>
                <a:gd name="T13" fmla="*/ 2147483647 h 775"/>
                <a:gd name="T14" fmla="*/ 0 w 640"/>
                <a:gd name="T15" fmla="*/ 2147483647 h 775"/>
                <a:gd name="T16" fmla="*/ 2147483647 w 640"/>
                <a:gd name="T17" fmla="*/ 2147483647 h 775"/>
                <a:gd name="T18" fmla="*/ 2147483647 w 640"/>
                <a:gd name="T19" fmla="*/ 2147483647 h 775"/>
                <a:gd name="T20" fmla="*/ 2147483647 w 640"/>
                <a:gd name="T21" fmla="*/ 2147483647 h 775"/>
                <a:gd name="T22" fmla="*/ 2147483647 w 640"/>
                <a:gd name="T23" fmla="*/ 2147483647 h 775"/>
                <a:gd name="T24" fmla="*/ 2147483647 w 640"/>
                <a:gd name="T25" fmla="*/ 2147483647 h 775"/>
                <a:gd name="T26" fmla="*/ 2147483647 w 640"/>
                <a:gd name="T27" fmla="*/ 2147483647 h 775"/>
                <a:gd name="T28" fmla="*/ 2147483647 w 640"/>
                <a:gd name="T29" fmla="*/ 2147483647 h 775"/>
                <a:gd name="T30" fmla="*/ 2147483647 w 640"/>
                <a:gd name="T31" fmla="*/ 2147483647 h 775"/>
                <a:gd name="T32" fmla="*/ 2147483647 w 640"/>
                <a:gd name="T33" fmla="*/ 2147483647 h 775"/>
                <a:gd name="T34" fmla="*/ 2147483647 w 640"/>
                <a:gd name="T35" fmla="*/ 2147483647 h 775"/>
                <a:gd name="T36" fmla="*/ 2147483647 w 640"/>
                <a:gd name="T37" fmla="*/ 2147483647 h 775"/>
                <a:gd name="T38" fmla="*/ 2147483647 w 640"/>
                <a:gd name="T39" fmla="*/ 2147483647 h 775"/>
                <a:gd name="T40" fmla="*/ 2147483647 w 640"/>
                <a:gd name="T41" fmla="*/ 2147483647 h 775"/>
                <a:gd name="T42" fmla="*/ 2147483647 w 640"/>
                <a:gd name="T43" fmla="*/ 2147483647 h 775"/>
                <a:gd name="T44" fmla="*/ 2147483647 w 640"/>
                <a:gd name="T45" fmla="*/ 2147483647 h 775"/>
                <a:gd name="T46" fmla="*/ 2147483647 w 640"/>
                <a:gd name="T47" fmla="*/ 2147483647 h 775"/>
                <a:gd name="T48" fmla="*/ 2147483647 w 640"/>
                <a:gd name="T49" fmla="*/ 2147483647 h 775"/>
                <a:gd name="T50" fmla="*/ 2147483647 w 640"/>
                <a:gd name="T51" fmla="*/ 2147483647 h 775"/>
                <a:gd name="T52" fmla="*/ 2147483647 w 640"/>
                <a:gd name="T53" fmla="*/ 2147483647 h 775"/>
                <a:gd name="T54" fmla="*/ 2147483647 w 640"/>
                <a:gd name="T55" fmla="*/ 2147483647 h 775"/>
                <a:gd name="T56" fmla="*/ 2147483647 w 640"/>
                <a:gd name="T57" fmla="*/ 2147483647 h 775"/>
                <a:gd name="T58" fmla="*/ 2147483647 w 640"/>
                <a:gd name="T59" fmla="*/ 2147483647 h 775"/>
                <a:gd name="T60" fmla="*/ 2147483647 w 640"/>
                <a:gd name="T61" fmla="*/ 0 h 77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5" name="Google Shape;1023;p6"/>
            <p:cNvSpPr>
              <a:spLocks/>
            </p:cNvSpPr>
            <p:nvPr/>
          </p:nvSpPr>
          <p:spPr bwMode="auto">
            <a:xfrm>
              <a:off x="404310" y="337191"/>
              <a:ext cx="30242" cy="43645"/>
            </a:xfrm>
            <a:custGeom>
              <a:avLst/>
              <a:gdLst>
                <a:gd name="T0" fmla="*/ 2147483647 w 607"/>
                <a:gd name="T1" fmla="*/ 0 h 876"/>
                <a:gd name="T2" fmla="*/ 2147483647 w 607"/>
                <a:gd name="T3" fmla="*/ 2147483647 h 876"/>
                <a:gd name="T4" fmla="*/ 2147483647 w 607"/>
                <a:gd name="T5" fmla="*/ 2147483647 h 876"/>
                <a:gd name="T6" fmla="*/ 2147483647 w 607"/>
                <a:gd name="T7" fmla="*/ 2147483647 h 876"/>
                <a:gd name="T8" fmla="*/ 2147483647 w 607"/>
                <a:gd name="T9" fmla="*/ 2147483647 h 876"/>
                <a:gd name="T10" fmla="*/ 2147483647 w 607"/>
                <a:gd name="T11" fmla="*/ 2147483647 h 876"/>
                <a:gd name="T12" fmla="*/ 2147483647 w 607"/>
                <a:gd name="T13" fmla="*/ 2147483647 h 876"/>
                <a:gd name="T14" fmla="*/ 2147483647 w 607"/>
                <a:gd name="T15" fmla="*/ 2147483647 h 876"/>
                <a:gd name="T16" fmla="*/ 2147483647 w 607"/>
                <a:gd name="T17" fmla="*/ 2147483647 h 876"/>
                <a:gd name="T18" fmla="*/ 2147483647 w 607"/>
                <a:gd name="T19" fmla="*/ 2147483647 h 876"/>
                <a:gd name="T20" fmla="*/ 2147483647 w 607"/>
                <a:gd name="T21" fmla="*/ 2147483647 h 876"/>
                <a:gd name="T22" fmla="*/ 2147483647 w 607"/>
                <a:gd name="T23" fmla="*/ 2147483647 h 876"/>
                <a:gd name="T24" fmla="*/ 2147483647 w 607"/>
                <a:gd name="T25" fmla="*/ 2147483647 h 876"/>
                <a:gd name="T26" fmla="*/ 2147483647 w 607"/>
                <a:gd name="T27" fmla="*/ 2147483647 h 876"/>
                <a:gd name="T28" fmla="*/ 2147483647 w 607"/>
                <a:gd name="T29" fmla="*/ 2147483647 h 876"/>
                <a:gd name="T30" fmla="*/ 2147483647 w 607"/>
                <a:gd name="T31" fmla="*/ 2147483647 h 876"/>
                <a:gd name="T32" fmla="*/ 2147483647 w 607"/>
                <a:gd name="T33" fmla="*/ 2147483647 h 876"/>
                <a:gd name="T34" fmla="*/ 2147483647 w 607"/>
                <a:gd name="T35" fmla="*/ 2147483647 h 876"/>
                <a:gd name="T36" fmla="*/ 2147483647 w 607"/>
                <a:gd name="T37" fmla="*/ 2147483647 h 876"/>
                <a:gd name="T38" fmla="*/ 2147483647 w 607"/>
                <a:gd name="T39" fmla="*/ 2147483647 h 876"/>
                <a:gd name="T40" fmla="*/ 2147483647 w 607"/>
                <a:gd name="T41" fmla="*/ 2147483647 h 876"/>
                <a:gd name="T42" fmla="*/ 2147483647 w 607"/>
                <a:gd name="T43" fmla="*/ 2147483647 h 876"/>
                <a:gd name="T44" fmla="*/ 2147483647 w 607"/>
                <a:gd name="T45" fmla="*/ 2147483647 h 876"/>
                <a:gd name="T46" fmla="*/ 2147483647 w 607"/>
                <a:gd name="T47" fmla="*/ 2147483647 h 876"/>
                <a:gd name="T48" fmla="*/ 2147483647 w 607"/>
                <a:gd name="T49" fmla="*/ 2147483647 h 876"/>
                <a:gd name="T50" fmla="*/ 2147483647 w 607"/>
                <a:gd name="T51" fmla="*/ 2147483647 h 876"/>
                <a:gd name="T52" fmla="*/ 2147483647 w 607"/>
                <a:gd name="T53" fmla="*/ 2147483647 h 876"/>
                <a:gd name="T54" fmla="*/ 2147483647 w 607"/>
                <a:gd name="T55" fmla="*/ 2147483647 h 876"/>
                <a:gd name="T56" fmla="*/ 2147483647 w 607"/>
                <a:gd name="T57" fmla="*/ 2147483647 h 876"/>
                <a:gd name="T58" fmla="*/ 2147483647 w 607"/>
                <a:gd name="T59" fmla="*/ 2147483647 h 876"/>
                <a:gd name="T60" fmla="*/ 2147483647 w 607"/>
                <a:gd name="T61" fmla="*/ 2147483647 h 876"/>
                <a:gd name="T62" fmla="*/ 2147483647 w 607"/>
                <a:gd name="T63" fmla="*/ 2147483647 h 876"/>
                <a:gd name="T64" fmla="*/ 2147483647 w 607"/>
                <a:gd name="T65" fmla="*/ 2147483647 h 876"/>
                <a:gd name="T66" fmla="*/ 2147483647 w 607"/>
                <a:gd name="T67" fmla="*/ 2147483647 h 876"/>
                <a:gd name="T68" fmla="*/ 2147483647 w 607"/>
                <a:gd name="T69" fmla="*/ 2147483647 h 876"/>
                <a:gd name="T70" fmla="*/ 2147483647 w 607"/>
                <a:gd name="T71" fmla="*/ 2147483647 h 876"/>
                <a:gd name="T72" fmla="*/ 2147483647 w 607"/>
                <a:gd name="T73" fmla="*/ 2147483647 h 876"/>
                <a:gd name="T74" fmla="*/ 2147483647 w 607"/>
                <a:gd name="T75" fmla="*/ 2147483647 h 876"/>
                <a:gd name="T76" fmla="*/ 2147483647 w 607"/>
                <a:gd name="T77" fmla="*/ 0 h 8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6" name="Google Shape;1024;p6"/>
            <p:cNvSpPr>
              <a:spLocks/>
            </p:cNvSpPr>
            <p:nvPr/>
          </p:nvSpPr>
          <p:spPr bwMode="auto">
            <a:xfrm>
              <a:off x="355683" y="291853"/>
              <a:ext cx="122514" cy="120869"/>
            </a:xfrm>
            <a:custGeom>
              <a:avLst/>
              <a:gdLst>
                <a:gd name="T0" fmla="*/ 2147483647 w 2459"/>
                <a:gd name="T1" fmla="*/ 2147483647 h 2426"/>
                <a:gd name="T2" fmla="*/ 2147483647 w 2459"/>
                <a:gd name="T3" fmla="*/ 2147483647 h 2426"/>
                <a:gd name="T4" fmla="*/ 2147483647 w 2459"/>
                <a:gd name="T5" fmla="*/ 2147483647 h 2426"/>
                <a:gd name="T6" fmla="*/ 2147483647 w 2459"/>
                <a:gd name="T7" fmla="*/ 2147483647 h 2426"/>
                <a:gd name="T8" fmla="*/ 2147483647 w 2459"/>
                <a:gd name="T9" fmla="*/ 2147483647 h 2426"/>
                <a:gd name="T10" fmla="*/ 2147483647 w 2459"/>
                <a:gd name="T11" fmla="*/ 2147483647 h 2426"/>
                <a:gd name="T12" fmla="*/ 2147483647 w 2459"/>
                <a:gd name="T13" fmla="*/ 2147483647 h 2426"/>
                <a:gd name="T14" fmla="*/ 2147483647 w 2459"/>
                <a:gd name="T15" fmla="*/ 2147483647 h 2426"/>
                <a:gd name="T16" fmla="*/ 2147483647 w 2459"/>
                <a:gd name="T17" fmla="*/ 2147483647 h 2426"/>
                <a:gd name="T18" fmla="*/ 2147483647 w 2459"/>
                <a:gd name="T19" fmla="*/ 2147483647 h 2426"/>
                <a:gd name="T20" fmla="*/ 2147483647 w 2459"/>
                <a:gd name="T21" fmla="*/ 2147483647 h 2426"/>
                <a:gd name="T22" fmla="*/ 2147483647 w 2459"/>
                <a:gd name="T23" fmla="*/ 2147483647 h 2426"/>
                <a:gd name="T24" fmla="*/ 2147483647 w 2459"/>
                <a:gd name="T25" fmla="*/ 2147483647 h 2426"/>
                <a:gd name="T26" fmla="*/ 2147483647 w 2459"/>
                <a:gd name="T27" fmla="*/ 2147483647 h 2426"/>
                <a:gd name="T28" fmla="*/ 2147483647 w 2459"/>
                <a:gd name="T29" fmla="*/ 2147483647 h 2426"/>
                <a:gd name="T30" fmla="*/ 2147483647 w 2459"/>
                <a:gd name="T31" fmla="*/ 2147483647 h 2426"/>
                <a:gd name="T32" fmla="*/ 2147483647 w 2459"/>
                <a:gd name="T33" fmla="*/ 2147483647 h 2426"/>
                <a:gd name="T34" fmla="*/ 2147483647 w 2459"/>
                <a:gd name="T35" fmla="*/ 2147483647 h 2426"/>
                <a:gd name="T36" fmla="*/ 2147483647 w 2459"/>
                <a:gd name="T37" fmla="*/ 2147483647 h 2426"/>
                <a:gd name="T38" fmla="*/ 2147483647 w 2459"/>
                <a:gd name="T39" fmla="*/ 2147483647 h 2426"/>
                <a:gd name="T40" fmla="*/ 2147483647 w 2459"/>
                <a:gd name="T41" fmla="*/ 2147483647 h 2426"/>
                <a:gd name="T42" fmla="*/ 2147483647 w 2459"/>
                <a:gd name="T43" fmla="*/ 2147483647 h 2426"/>
                <a:gd name="T44" fmla="*/ 2147483647 w 2459"/>
                <a:gd name="T45" fmla="*/ 2147483647 h 2426"/>
                <a:gd name="T46" fmla="*/ 2147483647 w 2459"/>
                <a:gd name="T47" fmla="*/ 2147483647 h 2426"/>
                <a:gd name="T48" fmla="*/ 0 w 2459"/>
                <a:gd name="T49" fmla="*/ 2147483647 h 2426"/>
                <a:gd name="T50" fmla="*/ 0 w 2459"/>
                <a:gd name="T51" fmla="*/ 2147483647 h 2426"/>
                <a:gd name="T52" fmla="*/ 2147483647 w 2459"/>
                <a:gd name="T53" fmla="*/ 2147483647 h 2426"/>
                <a:gd name="T54" fmla="*/ 2147483647 w 2459"/>
                <a:gd name="T55" fmla="*/ 2147483647 h 2426"/>
                <a:gd name="T56" fmla="*/ 2147483647 w 2459"/>
                <a:gd name="T57" fmla="*/ 2147483647 h 2426"/>
                <a:gd name="T58" fmla="*/ 2147483647 w 2459"/>
                <a:gd name="T59" fmla="*/ 2147483647 h 2426"/>
                <a:gd name="T60" fmla="*/ 2147483647 w 2459"/>
                <a:gd name="T61" fmla="*/ 2147483647 h 2426"/>
                <a:gd name="T62" fmla="*/ 2147483647 w 2459"/>
                <a:gd name="T63" fmla="*/ 2147483647 h 2426"/>
                <a:gd name="T64" fmla="*/ 2147483647 w 2459"/>
                <a:gd name="T65" fmla="*/ 2147483647 h 2426"/>
                <a:gd name="T66" fmla="*/ 2147483647 w 2459"/>
                <a:gd name="T67" fmla="*/ 2147483647 h 2426"/>
                <a:gd name="T68" fmla="*/ 2147483647 w 2459"/>
                <a:gd name="T69" fmla="*/ 2147483647 h 2426"/>
                <a:gd name="T70" fmla="*/ 2147483647 w 2459"/>
                <a:gd name="T71" fmla="*/ 2147483647 h 2426"/>
                <a:gd name="T72" fmla="*/ 2147483647 w 2459"/>
                <a:gd name="T73" fmla="*/ 2147483647 h 2426"/>
                <a:gd name="T74" fmla="*/ 2147483647 w 2459"/>
                <a:gd name="T75" fmla="*/ 2147483647 h 2426"/>
                <a:gd name="T76" fmla="*/ 2147483647 w 2459"/>
                <a:gd name="T77" fmla="*/ 2147483647 h 2426"/>
                <a:gd name="T78" fmla="*/ 2147483647 w 2459"/>
                <a:gd name="T79" fmla="*/ 2147483647 h 2426"/>
                <a:gd name="T80" fmla="*/ 2147483647 w 2459"/>
                <a:gd name="T81" fmla="*/ 2147483647 h 2426"/>
                <a:gd name="T82" fmla="*/ 2147483647 w 2459"/>
                <a:gd name="T83" fmla="*/ 2147483647 h 2426"/>
                <a:gd name="T84" fmla="*/ 2147483647 w 2459"/>
                <a:gd name="T85" fmla="*/ 2147483647 h 2426"/>
                <a:gd name="T86" fmla="*/ 2147483647 w 2459"/>
                <a:gd name="T87" fmla="*/ 2147483647 h 2426"/>
                <a:gd name="T88" fmla="*/ 2147483647 w 2459"/>
                <a:gd name="T89" fmla="*/ 2147483647 h 2426"/>
                <a:gd name="T90" fmla="*/ 2147483647 w 2459"/>
                <a:gd name="T91" fmla="*/ 2147483647 h 2426"/>
                <a:gd name="T92" fmla="*/ 2147483647 w 2459"/>
                <a:gd name="T93" fmla="*/ 2147483647 h 2426"/>
                <a:gd name="T94" fmla="*/ 2147483647 w 2459"/>
                <a:gd name="T95" fmla="*/ 2147483647 h 2426"/>
                <a:gd name="T96" fmla="*/ 2147483647 w 2459"/>
                <a:gd name="T97" fmla="*/ 2147483647 h 2426"/>
                <a:gd name="T98" fmla="*/ 2147483647 w 2459"/>
                <a:gd name="T99" fmla="*/ 2147483647 h 2426"/>
                <a:gd name="T100" fmla="*/ 2147483647 w 2459"/>
                <a:gd name="T101" fmla="*/ 2147483647 h 2426"/>
                <a:gd name="T102" fmla="*/ 2147483647 w 2459"/>
                <a:gd name="T103" fmla="*/ 2147483647 h 242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7" name="Google Shape;1025;p6"/>
            <p:cNvSpPr>
              <a:spLocks/>
            </p:cNvSpPr>
            <p:nvPr/>
          </p:nvSpPr>
          <p:spPr bwMode="auto">
            <a:xfrm>
              <a:off x="250009" y="-7"/>
              <a:ext cx="10114" cy="16840"/>
            </a:xfrm>
            <a:custGeom>
              <a:avLst/>
              <a:gdLst>
                <a:gd name="T0" fmla="*/ 0 w 203"/>
                <a:gd name="T1" fmla="*/ 2147483647 h 338"/>
                <a:gd name="T2" fmla="*/ 2147483647 w 203"/>
                <a:gd name="T3" fmla="*/ 2147483647 h 338"/>
                <a:gd name="T4" fmla="*/ 2147483647 w 203"/>
                <a:gd name="T5" fmla="*/ 2147483647 h 338"/>
                <a:gd name="T6" fmla="*/ 2147483647 w 203"/>
                <a:gd name="T7" fmla="*/ 2147483647 h 338"/>
                <a:gd name="T8" fmla="*/ 2147483647 w 203"/>
                <a:gd name="T9" fmla="*/ 2147483647 h 338"/>
                <a:gd name="T10" fmla="*/ 2147483647 w 203"/>
                <a:gd name="T11" fmla="*/ 2147483647 h 338"/>
                <a:gd name="T12" fmla="*/ 2147483647 w 203"/>
                <a:gd name="T13" fmla="*/ 2147483647 h 338"/>
                <a:gd name="T14" fmla="*/ 0 w 203"/>
                <a:gd name="T15" fmla="*/ 2147483647 h 3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8" name="Google Shape;1026;p6"/>
            <p:cNvSpPr>
              <a:spLocks/>
            </p:cNvSpPr>
            <p:nvPr/>
          </p:nvSpPr>
          <p:spPr bwMode="auto">
            <a:xfrm>
              <a:off x="50" y="33573"/>
              <a:ext cx="83951" cy="130884"/>
            </a:xfrm>
            <a:custGeom>
              <a:avLst/>
              <a:gdLst>
                <a:gd name="T0" fmla="*/ 2147483647 w 1685"/>
                <a:gd name="T1" fmla="*/ 0 h 2627"/>
                <a:gd name="T2" fmla="*/ 2147483647 w 1685"/>
                <a:gd name="T3" fmla="*/ 2147483647 h 2627"/>
                <a:gd name="T4" fmla="*/ 2147483647 w 1685"/>
                <a:gd name="T5" fmla="*/ 2147483647 h 2627"/>
                <a:gd name="T6" fmla="*/ 2147483647 w 1685"/>
                <a:gd name="T7" fmla="*/ 2147483647 h 2627"/>
                <a:gd name="T8" fmla="*/ 2147483647 w 1685"/>
                <a:gd name="T9" fmla="*/ 2147483647 h 2627"/>
                <a:gd name="T10" fmla="*/ 2147483647 w 1685"/>
                <a:gd name="T11" fmla="*/ 2147483647 h 2627"/>
                <a:gd name="T12" fmla="*/ 2147483647 w 1685"/>
                <a:gd name="T13" fmla="*/ 2147483647 h 2627"/>
                <a:gd name="T14" fmla="*/ 2147483647 w 1685"/>
                <a:gd name="T15" fmla="*/ 2147483647 h 2627"/>
                <a:gd name="T16" fmla="*/ 2147483647 w 1685"/>
                <a:gd name="T17" fmla="*/ 2147483647 h 2627"/>
                <a:gd name="T18" fmla="*/ 2147483647 w 1685"/>
                <a:gd name="T19" fmla="*/ 2147483647 h 2627"/>
                <a:gd name="T20" fmla="*/ 2147483647 w 1685"/>
                <a:gd name="T21" fmla="*/ 2147483647 h 2627"/>
                <a:gd name="T22" fmla="*/ 2147483647 w 1685"/>
                <a:gd name="T23" fmla="*/ 2147483647 h 2627"/>
                <a:gd name="T24" fmla="*/ 2147483647 w 1685"/>
                <a:gd name="T25" fmla="*/ 2147483647 h 2627"/>
                <a:gd name="T26" fmla="*/ 2147483647 w 1685"/>
                <a:gd name="T27" fmla="*/ 2147483647 h 2627"/>
                <a:gd name="T28" fmla="*/ 2147483647 w 1685"/>
                <a:gd name="T29" fmla="*/ 2147483647 h 2627"/>
                <a:gd name="T30" fmla="*/ 2147483647 w 1685"/>
                <a:gd name="T31" fmla="*/ 2147483647 h 2627"/>
                <a:gd name="T32" fmla="*/ 2147483647 w 1685"/>
                <a:gd name="T33" fmla="*/ 2147483647 h 2627"/>
                <a:gd name="T34" fmla="*/ 2147483647 w 1685"/>
                <a:gd name="T35" fmla="*/ 2147483647 h 2627"/>
                <a:gd name="T36" fmla="*/ 2147483647 w 1685"/>
                <a:gd name="T37" fmla="*/ 2147483647 h 2627"/>
                <a:gd name="T38" fmla="*/ 2147483647 w 1685"/>
                <a:gd name="T39" fmla="*/ 2147483647 h 2627"/>
                <a:gd name="T40" fmla="*/ 2147483647 w 1685"/>
                <a:gd name="T41" fmla="*/ 2147483647 h 2627"/>
                <a:gd name="T42" fmla="*/ 2147483647 w 1685"/>
                <a:gd name="T43" fmla="*/ 2147483647 h 2627"/>
                <a:gd name="T44" fmla="*/ 2147483647 w 1685"/>
                <a:gd name="T45" fmla="*/ 2147483647 h 2627"/>
                <a:gd name="T46" fmla="*/ 2147483647 w 1685"/>
                <a:gd name="T47" fmla="*/ 2147483647 h 2627"/>
                <a:gd name="T48" fmla="*/ 2147483647 w 1685"/>
                <a:gd name="T49" fmla="*/ 2147483647 h 2627"/>
                <a:gd name="T50" fmla="*/ 2147483647 w 1685"/>
                <a:gd name="T51" fmla="*/ 2147483647 h 2627"/>
                <a:gd name="T52" fmla="*/ 2147483647 w 1685"/>
                <a:gd name="T53" fmla="*/ 2147483647 h 2627"/>
                <a:gd name="T54" fmla="*/ 2147483647 w 1685"/>
                <a:gd name="T55" fmla="*/ 2147483647 h 2627"/>
                <a:gd name="T56" fmla="*/ 2147483647 w 1685"/>
                <a:gd name="T57" fmla="*/ 2147483647 h 2627"/>
                <a:gd name="T58" fmla="*/ 2147483647 w 1685"/>
                <a:gd name="T59" fmla="*/ 2147483647 h 2627"/>
                <a:gd name="T60" fmla="*/ 2147483647 w 1685"/>
                <a:gd name="T61" fmla="*/ 2147483647 h 2627"/>
                <a:gd name="T62" fmla="*/ 2147483647 w 1685"/>
                <a:gd name="T63" fmla="*/ 0 h 2627"/>
                <a:gd name="T64" fmla="*/ 2147483647 w 1685"/>
                <a:gd name="T65" fmla="*/ 0 h 26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9" name="Google Shape;1027;p6"/>
            <p:cNvSpPr>
              <a:spLocks/>
            </p:cNvSpPr>
            <p:nvPr/>
          </p:nvSpPr>
          <p:spPr bwMode="auto">
            <a:xfrm>
              <a:off x="50" y="233162"/>
              <a:ext cx="53758" cy="43645"/>
            </a:xfrm>
            <a:custGeom>
              <a:avLst/>
              <a:gdLst>
                <a:gd name="T0" fmla="*/ 2147483647 w 1079"/>
                <a:gd name="T1" fmla="*/ 2147483647 h 876"/>
                <a:gd name="T2" fmla="*/ 2147483647 w 1079"/>
                <a:gd name="T3" fmla="*/ 2147483647 h 876"/>
                <a:gd name="T4" fmla="*/ 2147483647 w 1079"/>
                <a:gd name="T5" fmla="*/ 2147483647 h 876"/>
                <a:gd name="T6" fmla="*/ 2147483647 w 1079"/>
                <a:gd name="T7" fmla="*/ 2147483647 h 876"/>
                <a:gd name="T8" fmla="*/ 2147483647 w 1079"/>
                <a:gd name="T9" fmla="*/ 2147483647 h 876"/>
                <a:gd name="T10" fmla="*/ 2147483647 w 1079"/>
                <a:gd name="T11" fmla="*/ 2147483647 h 876"/>
                <a:gd name="T12" fmla="*/ 2147483647 w 1079"/>
                <a:gd name="T13" fmla="*/ 2147483647 h 876"/>
                <a:gd name="T14" fmla="*/ 2147483647 w 1079"/>
                <a:gd name="T15" fmla="*/ 2147483647 h 876"/>
                <a:gd name="T16" fmla="*/ 2147483647 w 1079"/>
                <a:gd name="T17" fmla="*/ 2147483647 h 876"/>
                <a:gd name="T18" fmla="*/ 2147483647 w 1079"/>
                <a:gd name="T19" fmla="*/ 2147483647 h 876"/>
                <a:gd name="T20" fmla="*/ 2147483647 w 1079"/>
                <a:gd name="T21" fmla="*/ 2147483647 h 876"/>
                <a:gd name="T22" fmla="*/ 2147483647 w 1079"/>
                <a:gd name="T23" fmla="*/ 2147483647 h 876"/>
                <a:gd name="T24" fmla="*/ 2147483647 w 1079"/>
                <a:gd name="T25" fmla="*/ 2147483647 h 876"/>
                <a:gd name="T26" fmla="*/ 2147483647 w 1079"/>
                <a:gd name="T27" fmla="*/ 2147483647 h 876"/>
                <a:gd name="T28" fmla="*/ 2147483647 w 1079"/>
                <a:gd name="T29" fmla="*/ 2147483647 h 876"/>
                <a:gd name="T30" fmla="*/ 2147483647 w 1079"/>
                <a:gd name="T31" fmla="*/ 2147483647 h 876"/>
                <a:gd name="T32" fmla="*/ 2147483647 w 1079"/>
                <a:gd name="T33" fmla="*/ 2147483647 h 876"/>
                <a:gd name="T34" fmla="*/ 2147483647 w 1079"/>
                <a:gd name="T35" fmla="*/ 2147483647 h 876"/>
                <a:gd name="T36" fmla="*/ 2147483647 w 1079"/>
                <a:gd name="T37" fmla="*/ 2147483647 h 876"/>
                <a:gd name="T38" fmla="*/ 2147483647 w 1079"/>
                <a:gd name="T39" fmla="*/ 2147483647 h 876"/>
                <a:gd name="T40" fmla="*/ 2147483647 w 1079"/>
                <a:gd name="T41" fmla="*/ 2147483647 h 876"/>
                <a:gd name="T42" fmla="*/ 2147483647 w 1079"/>
                <a:gd name="T43" fmla="*/ 2147483647 h 876"/>
                <a:gd name="T44" fmla="*/ 2147483647 w 1079"/>
                <a:gd name="T45" fmla="*/ 2147483647 h 876"/>
                <a:gd name="T46" fmla="*/ 2147483647 w 1079"/>
                <a:gd name="T47" fmla="*/ 2147483647 h 876"/>
                <a:gd name="T48" fmla="*/ 2147483647 w 1079"/>
                <a:gd name="T49" fmla="*/ 2147483647 h 876"/>
                <a:gd name="T50" fmla="*/ 2147483647 w 1079"/>
                <a:gd name="T51" fmla="*/ 2147483647 h 876"/>
                <a:gd name="T52" fmla="*/ 2147483647 w 1079"/>
                <a:gd name="T53" fmla="*/ 2147483647 h 876"/>
                <a:gd name="T54" fmla="*/ 2147483647 w 1079"/>
                <a:gd name="T55" fmla="*/ 2147483647 h 876"/>
                <a:gd name="T56" fmla="*/ 2147483647 w 1079"/>
                <a:gd name="T57" fmla="*/ 2147483647 h 876"/>
                <a:gd name="T58" fmla="*/ 2147483647 w 1079"/>
                <a:gd name="T59" fmla="*/ 2147483647 h 876"/>
                <a:gd name="T60" fmla="*/ 2147483647 w 1079"/>
                <a:gd name="T61" fmla="*/ 2147483647 h 876"/>
                <a:gd name="T62" fmla="*/ 2147483647 w 1079"/>
                <a:gd name="T63" fmla="*/ 2147483647 h 876"/>
                <a:gd name="T64" fmla="*/ 2147483647 w 1079"/>
                <a:gd name="T65" fmla="*/ 2147483647 h 876"/>
                <a:gd name="T66" fmla="*/ 2147483647 w 1079"/>
                <a:gd name="T67" fmla="*/ 2147483647 h 876"/>
                <a:gd name="T68" fmla="*/ 2147483647 w 1079"/>
                <a:gd name="T69" fmla="*/ 2147483647 h 876"/>
                <a:gd name="T70" fmla="*/ 2147483647 w 1079"/>
                <a:gd name="T71" fmla="*/ 2147483647 h 876"/>
                <a:gd name="T72" fmla="*/ 2147483647 w 1079"/>
                <a:gd name="T73" fmla="*/ 2147483647 h 876"/>
                <a:gd name="T74" fmla="*/ 2147483647 w 1079"/>
                <a:gd name="T75" fmla="*/ 2147483647 h 87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0" name="Google Shape;1028;p6"/>
            <p:cNvSpPr>
              <a:spLocks/>
            </p:cNvSpPr>
            <p:nvPr/>
          </p:nvSpPr>
          <p:spPr bwMode="auto">
            <a:xfrm>
              <a:off x="293604" y="80506"/>
              <a:ext cx="38612" cy="45338"/>
            </a:xfrm>
            <a:custGeom>
              <a:avLst/>
              <a:gdLst>
                <a:gd name="T0" fmla="*/ 2147483647 w 775"/>
                <a:gd name="T1" fmla="*/ 2147483647 h 910"/>
                <a:gd name="T2" fmla="*/ 2147483647 w 775"/>
                <a:gd name="T3" fmla="*/ 2147483647 h 910"/>
                <a:gd name="T4" fmla="*/ 2147483647 w 775"/>
                <a:gd name="T5" fmla="*/ 2147483647 h 910"/>
                <a:gd name="T6" fmla="*/ 2147483647 w 775"/>
                <a:gd name="T7" fmla="*/ 2147483647 h 910"/>
                <a:gd name="T8" fmla="*/ 2147483647 w 775"/>
                <a:gd name="T9" fmla="*/ 2147483647 h 910"/>
                <a:gd name="T10" fmla="*/ 2147483647 w 775"/>
                <a:gd name="T11" fmla="*/ 2147483647 h 910"/>
                <a:gd name="T12" fmla="*/ 2147483647 w 775"/>
                <a:gd name="T13" fmla="*/ 2147483647 h 910"/>
                <a:gd name="T14" fmla="*/ 2147483647 w 775"/>
                <a:gd name="T15" fmla="*/ 2147483647 h 910"/>
                <a:gd name="T16" fmla="*/ 2147483647 w 775"/>
                <a:gd name="T17" fmla="*/ 2147483647 h 910"/>
                <a:gd name="T18" fmla="*/ 2147483647 w 775"/>
                <a:gd name="T19" fmla="*/ 2147483647 h 910"/>
                <a:gd name="T20" fmla="*/ 2147483647 w 775"/>
                <a:gd name="T21" fmla="*/ 2147483647 h 910"/>
                <a:gd name="T22" fmla="*/ 2147483647 w 775"/>
                <a:gd name="T23" fmla="*/ 2147483647 h 910"/>
                <a:gd name="T24" fmla="*/ 2147483647 w 775"/>
                <a:gd name="T25" fmla="*/ 2147483647 h 910"/>
                <a:gd name="T26" fmla="*/ 2147483647 w 775"/>
                <a:gd name="T27" fmla="*/ 2147483647 h 910"/>
                <a:gd name="T28" fmla="*/ 2147483647 w 775"/>
                <a:gd name="T29" fmla="*/ 2147483647 h 910"/>
                <a:gd name="T30" fmla="*/ 2147483647 w 775"/>
                <a:gd name="T31" fmla="*/ 2147483647 h 910"/>
                <a:gd name="T32" fmla="*/ 2147483647 w 775"/>
                <a:gd name="T33" fmla="*/ 2147483647 h 910"/>
                <a:gd name="T34" fmla="*/ 2147483647 w 775"/>
                <a:gd name="T35" fmla="*/ 2147483647 h 910"/>
                <a:gd name="T36" fmla="*/ 2147483647 w 775"/>
                <a:gd name="T37" fmla="*/ 2147483647 h 910"/>
                <a:gd name="T38" fmla="*/ 2147483647 w 775"/>
                <a:gd name="T39" fmla="*/ 2147483647 h 910"/>
                <a:gd name="T40" fmla="*/ 2147483647 w 775"/>
                <a:gd name="T41" fmla="*/ 2147483647 h 910"/>
                <a:gd name="T42" fmla="*/ 2147483647 w 775"/>
                <a:gd name="T43" fmla="*/ 2147483647 h 910"/>
                <a:gd name="T44" fmla="*/ 2147483647 w 775"/>
                <a:gd name="T45" fmla="*/ 2147483647 h 910"/>
                <a:gd name="T46" fmla="*/ 2147483647 w 775"/>
                <a:gd name="T47" fmla="*/ 2147483647 h 910"/>
                <a:gd name="T48" fmla="*/ 2147483647 w 775"/>
                <a:gd name="T49" fmla="*/ 2147483647 h 910"/>
                <a:gd name="T50" fmla="*/ 2147483647 w 775"/>
                <a:gd name="T51" fmla="*/ 2147483647 h 910"/>
                <a:gd name="T52" fmla="*/ 2147483647 w 775"/>
                <a:gd name="T53" fmla="*/ 2147483647 h 910"/>
                <a:gd name="T54" fmla="*/ 2147483647 w 775"/>
                <a:gd name="T55" fmla="*/ 2147483647 h 910"/>
                <a:gd name="T56" fmla="*/ 2147483647 w 775"/>
                <a:gd name="T57" fmla="*/ 2147483647 h 910"/>
                <a:gd name="T58" fmla="*/ 2147483647 w 775"/>
                <a:gd name="T59" fmla="*/ 2147483647 h 9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1" name="Google Shape;1029;p6"/>
            <p:cNvSpPr>
              <a:spLocks/>
            </p:cNvSpPr>
            <p:nvPr/>
          </p:nvSpPr>
          <p:spPr bwMode="auto">
            <a:xfrm>
              <a:off x="241589" y="25153"/>
              <a:ext cx="127546" cy="120820"/>
            </a:xfrm>
            <a:custGeom>
              <a:avLst/>
              <a:gdLst>
                <a:gd name="T0" fmla="*/ 2147483647 w 2560"/>
                <a:gd name="T1" fmla="*/ 2147483647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2" name="Google Shape;1030;p6"/>
            <p:cNvSpPr>
              <a:spLocks/>
            </p:cNvSpPr>
            <p:nvPr/>
          </p:nvSpPr>
          <p:spPr bwMode="auto">
            <a:xfrm>
              <a:off x="520047" y="196243"/>
              <a:ext cx="26904" cy="10114"/>
            </a:xfrm>
            <a:custGeom>
              <a:avLst/>
              <a:gdLst>
                <a:gd name="T0" fmla="*/ 2147483647 w 540"/>
                <a:gd name="T1" fmla="*/ 2147483647 h 203"/>
                <a:gd name="T2" fmla="*/ 2147483647 w 540"/>
                <a:gd name="T3" fmla="*/ 2147483647 h 203"/>
                <a:gd name="T4" fmla="*/ 2147483647 w 540"/>
                <a:gd name="T5" fmla="*/ 2147483647 h 203"/>
                <a:gd name="T6" fmla="*/ 2147483647 w 540"/>
                <a:gd name="T7" fmla="*/ 2147483647 h 203"/>
                <a:gd name="T8" fmla="*/ 2147483647 w 540"/>
                <a:gd name="T9" fmla="*/ 2147483647 h 203"/>
                <a:gd name="T10" fmla="*/ 2147483647 w 540"/>
                <a:gd name="T11" fmla="*/ 2147483647 h 203"/>
                <a:gd name="T12" fmla="*/ 2147483647 w 540"/>
                <a:gd name="T13" fmla="*/ 2147483647 h 203"/>
                <a:gd name="T14" fmla="*/ 2147483647 w 540"/>
                <a:gd name="T15" fmla="*/ 2147483647 h 203"/>
                <a:gd name="T16" fmla="*/ 2147483647 w 540"/>
                <a:gd name="T17" fmla="*/ 2147483647 h 203"/>
                <a:gd name="T18" fmla="*/ 2147483647 w 540"/>
                <a:gd name="T19" fmla="*/ 2147483647 h 203"/>
                <a:gd name="T20" fmla="*/ 2147483647 w 540"/>
                <a:gd name="T21" fmla="*/ 2147483647 h 203"/>
                <a:gd name="T22" fmla="*/ 2147483647 w 540"/>
                <a:gd name="T23" fmla="*/ 2147483647 h 203"/>
                <a:gd name="T24" fmla="*/ 2147483647 w 540"/>
                <a:gd name="T25" fmla="*/ 2147483647 h 203"/>
                <a:gd name="T26" fmla="*/ 2147483647 w 540"/>
                <a:gd name="T27" fmla="*/ 2147483647 h 203"/>
                <a:gd name="T28" fmla="*/ 2147483647 w 540"/>
                <a:gd name="T29" fmla="*/ 2147483647 h 203"/>
                <a:gd name="T30" fmla="*/ 2147483647 w 540"/>
                <a:gd name="T31" fmla="*/ 2147483647 h 20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3" name="Google Shape;1031;p6"/>
            <p:cNvSpPr>
              <a:spLocks/>
            </p:cNvSpPr>
            <p:nvPr/>
          </p:nvSpPr>
          <p:spPr bwMode="auto">
            <a:xfrm>
              <a:off x="50" y="-7"/>
              <a:ext cx="92321" cy="26904"/>
            </a:xfrm>
            <a:custGeom>
              <a:avLst/>
              <a:gdLst>
                <a:gd name="T0" fmla="*/ 2147483647 w 1853"/>
                <a:gd name="T1" fmla="*/ 2147483647 h 540"/>
                <a:gd name="T2" fmla="*/ 2147483647 w 1853"/>
                <a:gd name="T3" fmla="*/ 2147483647 h 540"/>
                <a:gd name="T4" fmla="*/ 2147483647 w 1853"/>
                <a:gd name="T5" fmla="*/ 2147483647 h 540"/>
                <a:gd name="T6" fmla="*/ 2147483647 w 1853"/>
                <a:gd name="T7" fmla="*/ 2147483647 h 540"/>
                <a:gd name="T8" fmla="*/ 2147483647 w 1853"/>
                <a:gd name="T9" fmla="*/ 2147483647 h 540"/>
                <a:gd name="T10" fmla="*/ 2147483647 w 1853"/>
                <a:gd name="T11" fmla="*/ 2147483647 h 540"/>
                <a:gd name="T12" fmla="*/ 2147483647 w 1853"/>
                <a:gd name="T13" fmla="*/ 2147483647 h 540"/>
                <a:gd name="T14" fmla="*/ 2147483647 w 1853"/>
                <a:gd name="T15" fmla="*/ 2147483647 h 540"/>
                <a:gd name="T16" fmla="*/ 2147483647 w 1853"/>
                <a:gd name="T17" fmla="*/ 2147483647 h 540"/>
                <a:gd name="T18" fmla="*/ 2147483647 w 1853"/>
                <a:gd name="T19" fmla="*/ 2147483647 h 540"/>
                <a:gd name="T20" fmla="*/ 2147483647 w 1853"/>
                <a:gd name="T21" fmla="*/ 2147483647 h 540"/>
                <a:gd name="T22" fmla="*/ 2147483647 w 1853"/>
                <a:gd name="T23" fmla="*/ 2147483647 h 540"/>
                <a:gd name="T24" fmla="*/ 2147483647 w 1853"/>
                <a:gd name="T25" fmla="*/ 2147483647 h 540"/>
                <a:gd name="T26" fmla="*/ 2147483647 w 1853"/>
                <a:gd name="T27" fmla="*/ 2147483647 h 540"/>
                <a:gd name="T28" fmla="*/ 2147483647 w 1853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lnTo>
                    <a:pt x="15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4" name="Google Shape;1032;p6"/>
            <p:cNvSpPr>
              <a:spLocks/>
            </p:cNvSpPr>
            <p:nvPr/>
          </p:nvSpPr>
          <p:spPr bwMode="auto">
            <a:xfrm>
              <a:off x="50" y="305305"/>
              <a:ext cx="203027" cy="120820"/>
            </a:xfrm>
            <a:custGeom>
              <a:avLst/>
              <a:gdLst>
                <a:gd name="T0" fmla="*/ 2147483647 w 4075"/>
                <a:gd name="T1" fmla="*/ 0 h 2425"/>
                <a:gd name="T2" fmla="*/ 2147483647 w 4075"/>
                <a:gd name="T3" fmla="*/ 2147483647 h 2425"/>
                <a:gd name="T4" fmla="*/ 2147483647 w 4075"/>
                <a:gd name="T5" fmla="*/ 2147483647 h 2425"/>
                <a:gd name="T6" fmla="*/ 2147483647 w 4075"/>
                <a:gd name="T7" fmla="*/ 2147483647 h 2425"/>
                <a:gd name="T8" fmla="*/ 2147483647 w 4075"/>
                <a:gd name="T9" fmla="*/ 2147483647 h 2425"/>
                <a:gd name="T10" fmla="*/ 2147483647 w 4075"/>
                <a:gd name="T11" fmla="*/ 2147483647 h 2425"/>
                <a:gd name="T12" fmla="*/ 2147483647 w 4075"/>
                <a:gd name="T13" fmla="*/ 2147483647 h 2425"/>
                <a:gd name="T14" fmla="*/ 2147483647 w 4075"/>
                <a:gd name="T15" fmla="*/ 2147483647 h 2425"/>
                <a:gd name="T16" fmla="*/ 2147483647 w 4075"/>
                <a:gd name="T17" fmla="*/ 2147483647 h 2425"/>
                <a:gd name="T18" fmla="*/ 2147483647 w 4075"/>
                <a:gd name="T19" fmla="*/ 2147483647 h 2425"/>
                <a:gd name="T20" fmla="*/ 2147483647 w 4075"/>
                <a:gd name="T21" fmla="*/ 2147483647 h 2425"/>
                <a:gd name="T22" fmla="*/ 2147483647 w 4075"/>
                <a:gd name="T23" fmla="*/ 2147483647 h 2425"/>
                <a:gd name="T24" fmla="*/ 2147483647 w 4075"/>
                <a:gd name="T25" fmla="*/ 2147483647 h 2425"/>
                <a:gd name="T26" fmla="*/ 2147483647 w 4075"/>
                <a:gd name="T27" fmla="*/ 2147483647 h 2425"/>
                <a:gd name="T28" fmla="*/ 2147483647 w 4075"/>
                <a:gd name="T29" fmla="*/ 2147483647 h 2425"/>
                <a:gd name="T30" fmla="*/ 2147483647 w 4075"/>
                <a:gd name="T31" fmla="*/ 2147483647 h 2425"/>
                <a:gd name="T32" fmla="*/ 2147483647 w 4075"/>
                <a:gd name="T33" fmla="*/ 2147483647 h 2425"/>
                <a:gd name="T34" fmla="*/ 2147483647 w 4075"/>
                <a:gd name="T35" fmla="*/ 2147483647 h 2425"/>
                <a:gd name="T36" fmla="*/ 2147483647 w 4075"/>
                <a:gd name="T37" fmla="*/ 2147483647 h 2425"/>
                <a:gd name="T38" fmla="*/ 2147483647 w 4075"/>
                <a:gd name="T39" fmla="*/ 2147483647 h 2425"/>
                <a:gd name="T40" fmla="*/ 2147483647 w 4075"/>
                <a:gd name="T41" fmla="*/ 2147483647 h 2425"/>
                <a:gd name="T42" fmla="*/ 2147483647 w 4075"/>
                <a:gd name="T43" fmla="*/ 2147483647 h 2425"/>
                <a:gd name="T44" fmla="*/ 2147483647 w 4075"/>
                <a:gd name="T45" fmla="*/ 2147483647 h 2425"/>
                <a:gd name="T46" fmla="*/ 2147483647 w 4075"/>
                <a:gd name="T47" fmla="*/ 2147483647 h 2425"/>
                <a:gd name="T48" fmla="*/ 2147483647 w 4075"/>
                <a:gd name="T49" fmla="*/ 2147483647 h 2425"/>
                <a:gd name="T50" fmla="*/ 2147483647 w 4075"/>
                <a:gd name="T51" fmla="*/ 2147483647 h 2425"/>
                <a:gd name="T52" fmla="*/ 2147483647 w 4075"/>
                <a:gd name="T53" fmla="*/ 2147483647 h 2425"/>
                <a:gd name="T54" fmla="*/ 2147483647 w 4075"/>
                <a:gd name="T55" fmla="*/ 2147483647 h 2425"/>
                <a:gd name="T56" fmla="*/ 2147483647 w 4075"/>
                <a:gd name="T57" fmla="*/ 2147483647 h 2425"/>
                <a:gd name="T58" fmla="*/ 2147483647 w 4075"/>
                <a:gd name="T59" fmla="*/ 2147483647 h 2425"/>
                <a:gd name="T60" fmla="*/ 2147483647 w 4075"/>
                <a:gd name="T61" fmla="*/ 2147483647 h 2425"/>
                <a:gd name="T62" fmla="*/ 2147483647 w 4075"/>
                <a:gd name="T63" fmla="*/ 2147483647 h 2425"/>
                <a:gd name="T64" fmla="*/ 2147483647 w 4075"/>
                <a:gd name="T65" fmla="*/ 2147483647 h 2425"/>
                <a:gd name="T66" fmla="*/ 2147483647 w 4075"/>
                <a:gd name="T67" fmla="*/ 2147483647 h 2425"/>
                <a:gd name="T68" fmla="*/ 2147483647 w 4075"/>
                <a:gd name="T69" fmla="*/ 2147483647 h 2425"/>
                <a:gd name="T70" fmla="*/ 2147483647 w 4075"/>
                <a:gd name="T71" fmla="*/ 2147483647 h 2425"/>
                <a:gd name="T72" fmla="*/ 2147483647 w 4075"/>
                <a:gd name="T73" fmla="*/ 0 h 2425"/>
                <a:gd name="T74" fmla="*/ 2147483647 w 4075"/>
                <a:gd name="T75" fmla="*/ 0 h 242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5" name="Google Shape;1033;p6"/>
            <p:cNvSpPr>
              <a:spLocks/>
            </p:cNvSpPr>
            <p:nvPr/>
          </p:nvSpPr>
          <p:spPr bwMode="auto">
            <a:xfrm>
              <a:off x="100691" y="31879"/>
              <a:ext cx="125852" cy="117481"/>
            </a:xfrm>
            <a:custGeom>
              <a:avLst/>
              <a:gdLst>
                <a:gd name="T0" fmla="*/ 2147483647 w 2526"/>
                <a:gd name="T1" fmla="*/ 2147483647 h 2358"/>
                <a:gd name="T2" fmla="*/ 2147483647 w 2526"/>
                <a:gd name="T3" fmla="*/ 2147483647 h 2358"/>
                <a:gd name="T4" fmla="*/ 2147483647 w 2526"/>
                <a:gd name="T5" fmla="*/ 2147483647 h 2358"/>
                <a:gd name="T6" fmla="*/ 2147483647 w 2526"/>
                <a:gd name="T7" fmla="*/ 2147483647 h 2358"/>
                <a:gd name="T8" fmla="*/ 2147483647 w 2526"/>
                <a:gd name="T9" fmla="*/ 2147483647 h 2358"/>
                <a:gd name="T10" fmla="*/ 2147483647 w 2526"/>
                <a:gd name="T11" fmla="*/ 2147483647 h 2358"/>
                <a:gd name="T12" fmla="*/ 2147483647 w 2526"/>
                <a:gd name="T13" fmla="*/ 2147483647 h 2358"/>
                <a:gd name="T14" fmla="*/ 2147483647 w 2526"/>
                <a:gd name="T15" fmla="*/ 2147483647 h 2358"/>
                <a:gd name="T16" fmla="*/ 2147483647 w 2526"/>
                <a:gd name="T17" fmla="*/ 2147483647 h 2358"/>
                <a:gd name="T18" fmla="*/ 2147483647 w 2526"/>
                <a:gd name="T19" fmla="*/ 2147483647 h 2358"/>
                <a:gd name="T20" fmla="*/ 2147483647 w 2526"/>
                <a:gd name="T21" fmla="*/ 2147483647 h 2358"/>
                <a:gd name="T22" fmla="*/ 2147483647 w 2526"/>
                <a:gd name="T23" fmla="*/ 2147483647 h 2358"/>
                <a:gd name="T24" fmla="*/ 2147483647 w 2526"/>
                <a:gd name="T25" fmla="*/ 2147483647 h 2358"/>
                <a:gd name="T26" fmla="*/ 2147483647 w 2526"/>
                <a:gd name="T27" fmla="*/ 2147483647 h 2358"/>
                <a:gd name="T28" fmla="*/ 2147483647 w 2526"/>
                <a:gd name="T29" fmla="*/ 2147483647 h 2358"/>
                <a:gd name="T30" fmla="*/ 2147483647 w 2526"/>
                <a:gd name="T31" fmla="*/ 2147483647 h 2358"/>
                <a:gd name="T32" fmla="*/ 2147483647 w 2526"/>
                <a:gd name="T33" fmla="*/ 2147483647 h 2358"/>
                <a:gd name="T34" fmla="*/ 2147483647 w 2526"/>
                <a:gd name="T35" fmla="*/ 2147483647 h 2358"/>
                <a:gd name="T36" fmla="*/ 2147483647 w 2526"/>
                <a:gd name="T37" fmla="*/ 2147483647 h 2358"/>
                <a:gd name="T38" fmla="*/ 2147483647 w 2526"/>
                <a:gd name="T39" fmla="*/ 2147483647 h 2358"/>
                <a:gd name="T40" fmla="*/ 2147483647 w 2526"/>
                <a:gd name="T41" fmla="*/ 2147483647 h 2358"/>
                <a:gd name="T42" fmla="*/ 2147483647 w 2526"/>
                <a:gd name="T43" fmla="*/ 2147483647 h 2358"/>
                <a:gd name="T44" fmla="*/ 2147483647 w 2526"/>
                <a:gd name="T45" fmla="*/ 2147483647 h 2358"/>
                <a:gd name="T46" fmla="*/ 2147483647 w 2526"/>
                <a:gd name="T47" fmla="*/ 2147483647 h 2358"/>
                <a:gd name="T48" fmla="*/ 2147483647 w 2526"/>
                <a:gd name="T49" fmla="*/ 2147483647 h 2358"/>
                <a:gd name="T50" fmla="*/ 2147483647 w 2526"/>
                <a:gd name="T51" fmla="*/ 2147483647 h 2358"/>
                <a:gd name="T52" fmla="*/ 2147483647 w 2526"/>
                <a:gd name="T53" fmla="*/ 2147483647 h 2358"/>
                <a:gd name="T54" fmla="*/ 2147483647 w 2526"/>
                <a:gd name="T55" fmla="*/ 2147483647 h 2358"/>
                <a:gd name="T56" fmla="*/ 2147483647 w 2526"/>
                <a:gd name="T57" fmla="*/ 2147483647 h 2358"/>
                <a:gd name="T58" fmla="*/ 2147483647 w 2526"/>
                <a:gd name="T59" fmla="*/ 0 h 2358"/>
                <a:gd name="T60" fmla="*/ 2147483647 w 2526"/>
                <a:gd name="T61" fmla="*/ 2147483647 h 2358"/>
                <a:gd name="T62" fmla="*/ 2147483647 w 2526"/>
                <a:gd name="T63" fmla="*/ 2147483647 h 2358"/>
                <a:gd name="T64" fmla="*/ 2147483647 w 2526"/>
                <a:gd name="T65" fmla="*/ 2147483647 h 2358"/>
                <a:gd name="T66" fmla="*/ 2147483647 w 2526"/>
                <a:gd name="T67" fmla="*/ 2147483647 h 2358"/>
                <a:gd name="T68" fmla="*/ 2147483647 w 2526"/>
                <a:gd name="T69" fmla="*/ 2147483647 h 2358"/>
                <a:gd name="T70" fmla="*/ 2147483647 w 2526"/>
                <a:gd name="T71" fmla="*/ 2147483647 h 2358"/>
                <a:gd name="T72" fmla="*/ 2147483647 w 2526"/>
                <a:gd name="T73" fmla="*/ 2147483647 h 2358"/>
                <a:gd name="T74" fmla="*/ 2147483647 w 2526"/>
                <a:gd name="T75" fmla="*/ 2147483647 h 2358"/>
                <a:gd name="T76" fmla="*/ 2147483647 w 2526"/>
                <a:gd name="T77" fmla="*/ 2147483647 h 2358"/>
                <a:gd name="T78" fmla="*/ 2147483647 w 2526"/>
                <a:gd name="T79" fmla="*/ 2147483647 h 2358"/>
                <a:gd name="T80" fmla="*/ 2147483647 w 2526"/>
                <a:gd name="T81" fmla="*/ 2147483647 h 2358"/>
                <a:gd name="T82" fmla="*/ 2147483647 w 2526"/>
                <a:gd name="T83" fmla="*/ 2147483647 h 2358"/>
                <a:gd name="T84" fmla="*/ 2147483647 w 2526"/>
                <a:gd name="T85" fmla="*/ 2147483647 h 2358"/>
                <a:gd name="T86" fmla="*/ 2147483647 w 2526"/>
                <a:gd name="T87" fmla="*/ 2147483647 h 2358"/>
                <a:gd name="T88" fmla="*/ 2147483647 w 2526"/>
                <a:gd name="T89" fmla="*/ 2147483647 h 2358"/>
                <a:gd name="T90" fmla="*/ 2147483647 w 2526"/>
                <a:gd name="T91" fmla="*/ 2147483647 h 2358"/>
                <a:gd name="T92" fmla="*/ 2147483647 w 2526"/>
                <a:gd name="T93" fmla="*/ 2147483647 h 2358"/>
                <a:gd name="T94" fmla="*/ 2147483647 w 2526"/>
                <a:gd name="T95" fmla="*/ 2147483647 h 2358"/>
                <a:gd name="T96" fmla="*/ 2147483647 w 2526"/>
                <a:gd name="T97" fmla="*/ 2147483647 h 2358"/>
                <a:gd name="T98" fmla="*/ 2147483647 w 2526"/>
                <a:gd name="T99" fmla="*/ 2147483647 h 2358"/>
                <a:gd name="T100" fmla="*/ 2147483647 w 2526"/>
                <a:gd name="T101" fmla="*/ 2147483647 h 2358"/>
                <a:gd name="T102" fmla="*/ 2147483647 w 2526"/>
                <a:gd name="T103" fmla="*/ 2147483647 h 2358"/>
                <a:gd name="T104" fmla="*/ 2147483647 w 2526"/>
                <a:gd name="T105" fmla="*/ 2147483647 h 2358"/>
                <a:gd name="T106" fmla="*/ 2147483647 w 2526"/>
                <a:gd name="T107" fmla="*/ 2147483647 h 2358"/>
                <a:gd name="T108" fmla="*/ 2147483647 w 2526"/>
                <a:gd name="T109" fmla="*/ 2147483647 h 2358"/>
                <a:gd name="T110" fmla="*/ 2147483647 w 2526"/>
                <a:gd name="T111" fmla="*/ 2147483647 h 2358"/>
                <a:gd name="T112" fmla="*/ 2147483647 w 2526"/>
                <a:gd name="T113" fmla="*/ 2147483647 h 2358"/>
                <a:gd name="T114" fmla="*/ 2147483647 w 2526"/>
                <a:gd name="T115" fmla="*/ 2147483647 h 2358"/>
                <a:gd name="T116" fmla="*/ 2147483647 w 2526"/>
                <a:gd name="T117" fmla="*/ 2147483647 h 2358"/>
                <a:gd name="T118" fmla="*/ 2147483647 w 2526"/>
                <a:gd name="T119" fmla="*/ 0 h 2358"/>
                <a:gd name="T120" fmla="*/ 2147483647 w 2526"/>
                <a:gd name="T121" fmla="*/ 0 h 23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6" name="Google Shape;1034;p6"/>
            <p:cNvSpPr>
              <a:spLocks/>
            </p:cNvSpPr>
            <p:nvPr/>
          </p:nvSpPr>
          <p:spPr bwMode="auto">
            <a:xfrm>
              <a:off x="226493" y="201275"/>
              <a:ext cx="40306" cy="50371"/>
            </a:xfrm>
            <a:custGeom>
              <a:avLst/>
              <a:gdLst>
                <a:gd name="T0" fmla="*/ 2147483647 w 809"/>
                <a:gd name="T1" fmla="*/ 2147483647 h 1011"/>
                <a:gd name="T2" fmla="*/ 2147483647 w 809"/>
                <a:gd name="T3" fmla="*/ 2147483647 h 1011"/>
                <a:gd name="T4" fmla="*/ 2147483647 w 809"/>
                <a:gd name="T5" fmla="*/ 2147483647 h 1011"/>
                <a:gd name="T6" fmla="*/ 2147483647 w 809"/>
                <a:gd name="T7" fmla="*/ 2147483647 h 1011"/>
                <a:gd name="T8" fmla="*/ 2147483647 w 809"/>
                <a:gd name="T9" fmla="*/ 2147483647 h 1011"/>
                <a:gd name="T10" fmla="*/ 2147483647 w 809"/>
                <a:gd name="T11" fmla="*/ 2147483647 h 1011"/>
                <a:gd name="T12" fmla="*/ 2147483647 w 809"/>
                <a:gd name="T13" fmla="*/ 2147483647 h 1011"/>
                <a:gd name="T14" fmla="*/ 2147483647 w 809"/>
                <a:gd name="T15" fmla="*/ 2147483647 h 1011"/>
                <a:gd name="T16" fmla="*/ 2147483647 w 809"/>
                <a:gd name="T17" fmla="*/ 2147483647 h 1011"/>
                <a:gd name="T18" fmla="*/ 2147483647 w 809"/>
                <a:gd name="T19" fmla="*/ 2147483647 h 1011"/>
                <a:gd name="T20" fmla="*/ 2147483647 w 809"/>
                <a:gd name="T21" fmla="*/ 2147483647 h 1011"/>
                <a:gd name="T22" fmla="*/ 2147483647 w 809"/>
                <a:gd name="T23" fmla="*/ 2147483647 h 1011"/>
                <a:gd name="T24" fmla="*/ 2147483647 w 809"/>
                <a:gd name="T25" fmla="*/ 2147483647 h 1011"/>
                <a:gd name="T26" fmla="*/ 2147483647 w 809"/>
                <a:gd name="T27" fmla="*/ 2147483647 h 1011"/>
                <a:gd name="T28" fmla="*/ 2147483647 w 809"/>
                <a:gd name="T29" fmla="*/ 2147483647 h 1011"/>
                <a:gd name="T30" fmla="*/ 2147483647 w 809"/>
                <a:gd name="T31" fmla="*/ 2147483647 h 1011"/>
                <a:gd name="T32" fmla="*/ 2147483647 w 809"/>
                <a:gd name="T33" fmla="*/ 2147483647 h 1011"/>
                <a:gd name="T34" fmla="*/ 2147483647 w 809"/>
                <a:gd name="T35" fmla="*/ 2147483647 h 1011"/>
                <a:gd name="T36" fmla="*/ 2147483647 w 809"/>
                <a:gd name="T37" fmla="*/ 2147483647 h 1011"/>
                <a:gd name="T38" fmla="*/ 2147483647 w 809"/>
                <a:gd name="T39" fmla="*/ 2147483647 h 1011"/>
                <a:gd name="T40" fmla="*/ 2147483647 w 809"/>
                <a:gd name="T41" fmla="*/ 2147483647 h 1011"/>
                <a:gd name="T42" fmla="*/ 2147483647 w 809"/>
                <a:gd name="T43" fmla="*/ 2147483647 h 1011"/>
                <a:gd name="T44" fmla="*/ 2147483647 w 809"/>
                <a:gd name="T45" fmla="*/ 2147483647 h 1011"/>
                <a:gd name="T46" fmla="*/ 2147483647 w 809"/>
                <a:gd name="T47" fmla="*/ 2147483647 h 1011"/>
                <a:gd name="T48" fmla="*/ 2147483647 w 809"/>
                <a:gd name="T49" fmla="*/ 2147483647 h 1011"/>
                <a:gd name="T50" fmla="*/ 2147483647 w 809"/>
                <a:gd name="T51" fmla="*/ 2147483647 h 1011"/>
                <a:gd name="T52" fmla="*/ 2147483647 w 809"/>
                <a:gd name="T53" fmla="*/ 2147483647 h 1011"/>
                <a:gd name="T54" fmla="*/ 2147483647 w 809"/>
                <a:gd name="T55" fmla="*/ 2147483647 h 1011"/>
                <a:gd name="T56" fmla="*/ 2147483647 w 809"/>
                <a:gd name="T57" fmla="*/ 2147483647 h 1011"/>
                <a:gd name="T58" fmla="*/ 2147483647 w 809"/>
                <a:gd name="T59" fmla="*/ 2147483647 h 1011"/>
                <a:gd name="T60" fmla="*/ 2147483647 w 809"/>
                <a:gd name="T61" fmla="*/ 2147483647 h 1011"/>
                <a:gd name="T62" fmla="*/ 2147483647 w 809"/>
                <a:gd name="T63" fmla="*/ 2147483647 h 1011"/>
                <a:gd name="T64" fmla="*/ 2147483647 w 809"/>
                <a:gd name="T65" fmla="*/ 2147483647 h 1011"/>
                <a:gd name="T66" fmla="*/ 2147483647 w 809"/>
                <a:gd name="T67" fmla="*/ 2147483647 h 1011"/>
                <a:gd name="T68" fmla="*/ 2147483647 w 809"/>
                <a:gd name="T69" fmla="*/ 2147483647 h 1011"/>
                <a:gd name="T70" fmla="*/ 2147483647 w 809"/>
                <a:gd name="T71" fmla="*/ 2147483647 h 1011"/>
                <a:gd name="T72" fmla="*/ 2147483647 w 809"/>
                <a:gd name="T73" fmla="*/ 2147483647 h 1011"/>
                <a:gd name="T74" fmla="*/ 2147483647 w 809"/>
                <a:gd name="T75" fmla="*/ 2147483647 h 1011"/>
                <a:gd name="T76" fmla="*/ 2147483647 w 809"/>
                <a:gd name="T77" fmla="*/ 2147483647 h 1011"/>
                <a:gd name="T78" fmla="*/ 2147483647 w 809"/>
                <a:gd name="T79" fmla="*/ 2147483647 h 1011"/>
                <a:gd name="T80" fmla="*/ 2147483647 w 809"/>
                <a:gd name="T81" fmla="*/ 2147483647 h 1011"/>
                <a:gd name="T82" fmla="*/ 2147483647 w 809"/>
                <a:gd name="T83" fmla="*/ 2147483647 h 10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7" name="Google Shape;1035;p6"/>
            <p:cNvSpPr>
              <a:spLocks/>
            </p:cNvSpPr>
            <p:nvPr/>
          </p:nvSpPr>
          <p:spPr bwMode="auto">
            <a:xfrm>
              <a:off x="50" y="164407"/>
              <a:ext cx="164464" cy="127496"/>
            </a:xfrm>
            <a:custGeom>
              <a:avLst/>
              <a:gdLst>
                <a:gd name="T0" fmla="*/ 2147483647 w 3301"/>
                <a:gd name="T1" fmla="*/ 0 h 2559"/>
                <a:gd name="T2" fmla="*/ 2147483647 w 3301"/>
                <a:gd name="T3" fmla="*/ 2147483647 h 2559"/>
                <a:gd name="T4" fmla="*/ 2147483647 w 3301"/>
                <a:gd name="T5" fmla="*/ 2147483647 h 2559"/>
                <a:gd name="T6" fmla="*/ 2147483647 w 3301"/>
                <a:gd name="T7" fmla="*/ 2147483647 h 2559"/>
                <a:gd name="T8" fmla="*/ 2147483647 w 3301"/>
                <a:gd name="T9" fmla="*/ 2147483647 h 2559"/>
                <a:gd name="T10" fmla="*/ 2147483647 w 3301"/>
                <a:gd name="T11" fmla="*/ 2147483647 h 2559"/>
                <a:gd name="T12" fmla="*/ 2147483647 w 3301"/>
                <a:gd name="T13" fmla="*/ 2147483647 h 2559"/>
                <a:gd name="T14" fmla="*/ 2147483647 w 3301"/>
                <a:gd name="T15" fmla="*/ 2147483647 h 2559"/>
                <a:gd name="T16" fmla="*/ 2147483647 w 3301"/>
                <a:gd name="T17" fmla="*/ 2147483647 h 2559"/>
                <a:gd name="T18" fmla="*/ 2147483647 w 3301"/>
                <a:gd name="T19" fmla="*/ 2147483647 h 2559"/>
                <a:gd name="T20" fmla="*/ 2147483647 w 3301"/>
                <a:gd name="T21" fmla="*/ 2147483647 h 2559"/>
                <a:gd name="T22" fmla="*/ 2147483647 w 3301"/>
                <a:gd name="T23" fmla="*/ 2147483647 h 2559"/>
                <a:gd name="T24" fmla="*/ 2147483647 w 3301"/>
                <a:gd name="T25" fmla="*/ 2147483647 h 2559"/>
                <a:gd name="T26" fmla="*/ 2147483647 w 3301"/>
                <a:gd name="T27" fmla="*/ 2147483647 h 2559"/>
                <a:gd name="T28" fmla="*/ 2147483647 w 3301"/>
                <a:gd name="T29" fmla="*/ 2147483647 h 2559"/>
                <a:gd name="T30" fmla="*/ 2147483647 w 3301"/>
                <a:gd name="T31" fmla="*/ 2147483647 h 2559"/>
                <a:gd name="T32" fmla="*/ 2147483647 w 3301"/>
                <a:gd name="T33" fmla="*/ 2147483647 h 2559"/>
                <a:gd name="T34" fmla="*/ 2147483647 w 3301"/>
                <a:gd name="T35" fmla="*/ 2147483647 h 2559"/>
                <a:gd name="T36" fmla="*/ 2147483647 w 3301"/>
                <a:gd name="T37" fmla="*/ 2147483647 h 2559"/>
                <a:gd name="T38" fmla="*/ 2147483647 w 3301"/>
                <a:gd name="T39" fmla="*/ 2147483647 h 2559"/>
                <a:gd name="T40" fmla="*/ 2147483647 w 3301"/>
                <a:gd name="T41" fmla="*/ 2147483647 h 2559"/>
                <a:gd name="T42" fmla="*/ 2147483647 w 3301"/>
                <a:gd name="T43" fmla="*/ 2147483647 h 2559"/>
                <a:gd name="T44" fmla="*/ 2147483647 w 3301"/>
                <a:gd name="T45" fmla="*/ 2147483647 h 2559"/>
                <a:gd name="T46" fmla="*/ 2147483647 w 3301"/>
                <a:gd name="T47" fmla="*/ 2147483647 h 2559"/>
                <a:gd name="T48" fmla="*/ 2147483647 w 3301"/>
                <a:gd name="T49" fmla="*/ 2147483647 h 2559"/>
                <a:gd name="T50" fmla="*/ 2147483647 w 3301"/>
                <a:gd name="T51" fmla="*/ 2147483647 h 2559"/>
                <a:gd name="T52" fmla="*/ 2147483647 w 3301"/>
                <a:gd name="T53" fmla="*/ 2147483647 h 2559"/>
                <a:gd name="T54" fmla="*/ 2147483647 w 3301"/>
                <a:gd name="T55" fmla="*/ 2147483647 h 2559"/>
                <a:gd name="T56" fmla="*/ 2147483647 w 3301"/>
                <a:gd name="T57" fmla="*/ 2147483647 h 2559"/>
                <a:gd name="T58" fmla="*/ 2147483647 w 3301"/>
                <a:gd name="T59" fmla="*/ 2147483647 h 2559"/>
                <a:gd name="T60" fmla="*/ 2147483647 w 3301"/>
                <a:gd name="T61" fmla="*/ 2147483647 h 2559"/>
                <a:gd name="T62" fmla="*/ 2147483647 w 3301"/>
                <a:gd name="T63" fmla="*/ 2147483647 h 2559"/>
                <a:gd name="T64" fmla="*/ 2147483647 w 3301"/>
                <a:gd name="T65" fmla="*/ 2147483647 h 2559"/>
                <a:gd name="T66" fmla="*/ 2147483647 w 3301"/>
                <a:gd name="T67" fmla="*/ 2147483647 h 2559"/>
                <a:gd name="T68" fmla="*/ 2147483647 w 3301"/>
                <a:gd name="T69" fmla="*/ 2147483647 h 2559"/>
                <a:gd name="T70" fmla="*/ 2147483647 w 3301"/>
                <a:gd name="T71" fmla="*/ 2147483647 h 2559"/>
                <a:gd name="T72" fmla="*/ 2147483647 w 3301"/>
                <a:gd name="T73" fmla="*/ 2147483647 h 2559"/>
                <a:gd name="T74" fmla="*/ 2147483647 w 3301"/>
                <a:gd name="T75" fmla="*/ 2147483647 h 2559"/>
                <a:gd name="T76" fmla="*/ 2147483647 w 3301"/>
                <a:gd name="T77" fmla="*/ 2147483647 h 2559"/>
                <a:gd name="T78" fmla="*/ 2147483647 w 3301"/>
                <a:gd name="T79" fmla="*/ 2147483647 h 2559"/>
                <a:gd name="T80" fmla="*/ 2147483647 w 3301"/>
                <a:gd name="T81" fmla="*/ 0 h 2559"/>
                <a:gd name="T82" fmla="*/ 2147483647 w 3301"/>
                <a:gd name="T83" fmla="*/ 0 h 255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8" name="Google Shape;1036;p6"/>
            <p:cNvSpPr>
              <a:spLocks/>
            </p:cNvSpPr>
            <p:nvPr/>
          </p:nvSpPr>
          <p:spPr bwMode="auto">
            <a:xfrm>
              <a:off x="1098785" y="306949"/>
              <a:ext cx="28548" cy="38662"/>
            </a:xfrm>
            <a:custGeom>
              <a:avLst/>
              <a:gdLst>
                <a:gd name="T0" fmla="*/ 2147483647 w 573"/>
                <a:gd name="T1" fmla="*/ 2147483647 h 776"/>
                <a:gd name="T2" fmla="*/ 2147483647 w 573"/>
                <a:gd name="T3" fmla="*/ 2147483647 h 776"/>
                <a:gd name="T4" fmla="*/ 2147483647 w 573"/>
                <a:gd name="T5" fmla="*/ 2147483647 h 776"/>
                <a:gd name="T6" fmla="*/ 2147483647 w 573"/>
                <a:gd name="T7" fmla="*/ 2147483647 h 776"/>
                <a:gd name="T8" fmla="*/ 2147483647 w 573"/>
                <a:gd name="T9" fmla="*/ 2147483647 h 776"/>
                <a:gd name="T10" fmla="*/ 2147483647 w 573"/>
                <a:gd name="T11" fmla="*/ 2147483647 h 776"/>
                <a:gd name="T12" fmla="*/ 2147483647 w 573"/>
                <a:gd name="T13" fmla="*/ 2147483647 h 776"/>
                <a:gd name="T14" fmla="*/ 2147483647 w 573"/>
                <a:gd name="T15" fmla="*/ 2147483647 h 776"/>
                <a:gd name="T16" fmla="*/ 2147483647 w 573"/>
                <a:gd name="T17" fmla="*/ 2147483647 h 776"/>
                <a:gd name="T18" fmla="*/ 2147483647 w 573"/>
                <a:gd name="T19" fmla="*/ 2147483647 h 776"/>
                <a:gd name="T20" fmla="*/ 2147483647 w 573"/>
                <a:gd name="T21" fmla="*/ 2147483647 h 776"/>
                <a:gd name="T22" fmla="*/ 0 w 573"/>
                <a:gd name="T23" fmla="*/ 2147483647 h 776"/>
                <a:gd name="T24" fmla="*/ 2147483647 w 573"/>
                <a:gd name="T25" fmla="*/ 2147483647 h 776"/>
                <a:gd name="T26" fmla="*/ 2147483647 w 573"/>
                <a:gd name="T27" fmla="*/ 2147483647 h 776"/>
                <a:gd name="T28" fmla="*/ 2147483647 w 573"/>
                <a:gd name="T29" fmla="*/ 2147483647 h 776"/>
                <a:gd name="T30" fmla="*/ 2147483647 w 573"/>
                <a:gd name="T31" fmla="*/ 2147483647 h 776"/>
                <a:gd name="T32" fmla="*/ 2147483647 w 573"/>
                <a:gd name="T33" fmla="*/ 2147483647 h 776"/>
                <a:gd name="T34" fmla="*/ 2147483647 w 573"/>
                <a:gd name="T35" fmla="*/ 2147483647 h 776"/>
                <a:gd name="T36" fmla="*/ 2147483647 w 573"/>
                <a:gd name="T37" fmla="*/ 2147483647 h 776"/>
                <a:gd name="T38" fmla="*/ 2147483647 w 573"/>
                <a:gd name="T39" fmla="*/ 2147483647 h 776"/>
                <a:gd name="T40" fmla="*/ 2147483647 w 573"/>
                <a:gd name="T41" fmla="*/ 2147483647 h 776"/>
                <a:gd name="T42" fmla="*/ 2147483647 w 573"/>
                <a:gd name="T43" fmla="*/ 2147483647 h 776"/>
                <a:gd name="T44" fmla="*/ 2147483647 w 573"/>
                <a:gd name="T45" fmla="*/ 2147483647 h 776"/>
                <a:gd name="T46" fmla="*/ 2147483647 w 573"/>
                <a:gd name="T47" fmla="*/ 2147483647 h 776"/>
                <a:gd name="T48" fmla="*/ 2147483647 w 573"/>
                <a:gd name="T49" fmla="*/ 2147483647 h 776"/>
                <a:gd name="T50" fmla="*/ 2147483647 w 573"/>
                <a:gd name="T51" fmla="*/ 2147483647 h 7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9" name="Google Shape;1037;p6"/>
            <p:cNvSpPr>
              <a:spLocks/>
            </p:cNvSpPr>
            <p:nvPr/>
          </p:nvSpPr>
          <p:spPr bwMode="auto">
            <a:xfrm>
              <a:off x="1236345" y="-7"/>
              <a:ext cx="110755" cy="105723"/>
            </a:xfrm>
            <a:custGeom>
              <a:avLst/>
              <a:gdLst>
                <a:gd name="T0" fmla="*/ 2147483647 w 2223"/>
                <a:gd name="T1" fmla="*/ 2147483647 h 2122"/>
                <a:gd name="T2" fmla="*/ 2147483647 w 2223"/>
                <a:gd name="T3" fmla="*/ 2147483647 h 2122"/>
                <a:gd name="T4" fmla="*/ 2147483647 w 2223"/>
                <a:gd name="T5" fmla="*/ 2147483647 h 2122"/>
                <a:gd name="T6" fmla="*/ 2147483647 w 2223"/>
                <a:gd name="T7" fmla="*/ 2147483647 h 2122"/>
                <a:gd name="T8" fmla="*/ 2147483647 w 2223"/>
                <a:gd name="T9" fmla="*/ 2147483647 h 2122"/>
                <a:gd name="T10" fmla="*/ 2147483647 w 2223"/>
                <a:gd name="T11" fmla="*/ 2147483647 h 2122"/>
                <a:gd name="T12" fmla="*/ 2147483647 w 2223"/>
                <a:gd name="T13" fmla="*/ 2147483647 h 2122"/>
                <a:gd name="T14" fmla="*/ 2147483647 w 2223"/>
                <a:gd name="T15" fmla="*/ 2147483647 h 2122"/>
                <a:gd name="T16" fmla="*/ 2147483647 w 2223"/>
                <a:gd name="T17" fmla="*/ 2147483647 h 2122"/>
                <a:gd name="T18" fmla="*/ 2147483647 w 2223"/>
                <a:gd name="T19" fmla="*/ 2147483647 h 2122"/>
                <a:gd name="T20" fmla="*/ 2147483647 w 2223"/>
                <a:gd name="T21" fmla="*/ 2147483647 h 2122"/>
                <a:gd name="T22" fmla="*/ 0 w 2223"/>
                <a:gd name="T23" fmla="*/ 2147483647 h 2122"/>
                <a:gd name="T24" fmla="*/ 0 w 2223"/>
                <a:gd name="T25" fmla="*/ 2147483647 h 2122"/>
                <a:gd name="T26" fmla="*/ 2147483647 w 2223"/>
                <a:gd name="T27" fmla="*/ 2147483647 h 2122"/>
                <a:gd name="T28" fmla="*/ 2147483647 w 2223"/>
                <a:gd name="T29" fmla="*/ 2147483647 h 2122"/>
                <a:gd name="T30" fmla="*/ 2147483647 w 2223"/>
                <a:gd name="T31" fmla="*/ 2147483647 h 2122"/>
                <a:gd name="T32" fmla="*/ 2147483647 w 2223"/>
                <a:gd name="T33" fmla="*/ 2147483647 h 2122"/>
                <a:gd name="T34" fmla="*/ 2147483647 w 2223"/>
                <a:gd name="T35" fmla="*/ 2147483647 h 2122"/>
                <a:gd name="T36" fmla="*/ 2147483647 w 2223"/>
                <a:gd name="T37" fmla="*/ 2147483647 h 2122"/>
                <a:gd name="T38" fmla="*/ 2147483647 w 2223"/>
                <a:gd name="T39" fmla="*/ 2147483647 h 2122"/>
                <a:gd name="T40" fmla="*/ 2147483647 w 2223"/>
                <a:gd name="T41" fmla="*/ 2147483647 h 2122"/>
                <a:gd name="T42" fmla="*/ 2147483647 w 2223"/>
                <a:gd name="T43" fmla="*/ 2147483647 h 2122"/>
                <a:gd name="T44" fmla="*/ 2147483647 w 2223"/>
                <a:gd name="T45" fmla="*/ 2147483647 h 2122"/>
                <a:gd name="T46" fmla="*/ 2147483647 w 2223"/>
                <a:gd name="T47" fmla="*/ 2147483647 h 2122"/>
                <a:gd name="T48" fmla="*/ 2147483647 w 2223"/>
                <a:gd name="T49" fmla="*/ 2147483647 h 2122"/>
                <a:gd name="T50" fmla="*/ 2147483647 w 2223"/>
                <a:gd name="T51" fmla="*/ 2147483647 h 2122"/>
                <a:gd name="T52" fmla="*/ 2147483647 w 2223"/>
                <a:gd name="T53" fmla="*/ 2147483647 h 2122"/>
                <a:gd name="T54" fmla="*/ 2147483647 w 2223"/>
                <a:gd name="T55" fmla="*/ 2147483647 h 212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0" name="Google Shape;1038;p6"/>
            <p:cNvSpPr>
              <a:spLocks/>
            </p:cNvSpPr>
            <p:nvPr/>
          </p:nvSpPr>
          <p:spPr bwMode="auto">
            <a:xfrm>
              <a:off x="1212829" y="169439"/>
              <a:ext cx="11808" cy="35274"/>
            </a:xfrm>
            <a:custGeom>
              <a:avLst/>
              <a:gdLst>
                <a:gd name="T0" fmla="*/ 2147483647 w 237"/>
                <a:gd name="T1" fmla="*/ 0 h 708"/>
                <a:gd name="T2" fmla="*/ 2147483647 w 237"/>
                <a:gd name="T3" fmla="*/ 2147483647 h 708"/>
                <a:gd name="T4" fmla="*/ 2147483647 w 237"/>
                <a:gd name="T5" fmla="*/ 2147483647 h 708"/>
                <a:gd name="T6" fmla="*/ 2147483647 w 237"/>
                <a:gd name="T7" fmla="*/ 2147483647 h 708"/>
                <a:gd name="T8" fmla="*/ 2147483647 w 237"/>
                <a:gd name="T9" fmla="*/ 2147483647 h 708"/>
                <a:gd name="T10" fmla="*/ 2147483647 w 237"/>
                <a:gd name="T11" fmla="*/ 2147483647 h 708"/>
                <a:gd name="T12" fmla="*/ 2147483647 w 237"/>
                <a:gd name="T13" fmla="*/ 2147483647 h 708"/>
                <a:gd name="T14" fmla="*/ 2147483647 w 237"/>
                <a:gd name="T15" fmla="*/ 2147483647 h 708"/>
                <a:gd name="T16" fmla="*/ 2147483647 w 237"/>
                <a:gd name="T17" fmla="*/ 2147483647 h 708"/>
                <a:gd name="T18" fmla="*/ 2147483647 w 237"/>
                <a:gd name="T19" fmla="*/ 2147483647 h 708"/>
                <a:gd name="T20" fmla="*/ 2147483647 w 237"/>
                <a:gd name="T21" fmla="*/ 2147483647 h 708"/>
                <a:gd name="T22" fmla="*/ 2147483647 w 237"/>
                <a:gd name="T23" fmla="*/ 2147483647 h 708"/>
                <a:gd name="T24" fmla="*/ 2147483647 w 237"/>
                <a:gd name="T25" fmla="*/ 2147483647 h 708"/>
                <a:gd name="T26" fmla="*/ 2147483647 w 237"/>
                <a:gd name="T27" fmla="*/ 2147483647 h 708"/>
                <a:gd name="T28" fmla="*/ 2147483647 w 237"/>
                <a:gd name="T29" fmla="*/ 0 h 708"/>
                <a:gd name="T30" fmla="*/ 2147483647 w 237"/>
                <a:gd name="T31" fmla="*/ 0 h 7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1" name="Google Shape;1039;p6"/>
            <p:cNvSpPr>
              <a:spLocks/>
            </p:cNvSpPr>
            <p:nvPr/>
          </p:nvSpPr>
          <p:spPr bwMode="auto">
            <a:xfrm>
              <a:off x="1055141" y="263354"/>
              <a:ext cx="122514" cy="120820"/>
            </a:xfrm>
            <a:custGeom>
              <a:avLst/>
              <a:gdLst>
                <a:gd name="T0" fmla="*/ 2147483647 w 2459"/>
                <a:gd name="T1" fmla="*/ 2147483647 h 2425"/>
                <a:gd name="T2" fmla="*/ 2147483647 w 2459"/>
                <a:gd name="T3" fmla="*/ 2147483647 h 2425"/>
                <a:gd name="T4" fmla="*/ 2147483647 w 2459"/>
                <a:gd name="T5" fmla="*/ 2147483647 h 2425"/>
                <a:gd name="T6" fmla="*/ 2147483647 w 2459"/>
                <a:gd name="T7" fmla="*/ 2147483647 h 2425"/>
                <a:gd name="T8" fmla="*/ 2147483647 w 2459"/>
                <a:gd name="T9" fmla="*/ 2147483647 h 2425"/>
                <a:gd name="T10" fmla="*/ 2147483647 w 2459"/>
                <a:gd name="T11" fmla="*/ 2147483647 h 2425"/>
                <a:gd name="T12" fmla="*/ 2147483647 w 2459"/>
                <a:gd name="T13" fmla="*/ 2147483647 h 2425"/>
                <a:gd name="T14" fmla="*/ 2147483647 w 2459"/>
                <a:gd name="T15" fmla="*/ 2147483647 h 2425"/>
                <a:gd name="T16" fmla="*/ 2147483647 w 2459"/>
                <a:gd name="T17" fmla="*/ 2147483647 h 2425"/>
                <a:gd name="T18" fmla="*/ 2147483647 w 2459"/>
                <a:gd name="T19" fmla="*/ 2147483647 h 2425"/>
                <a:gd name="T20" fmla="*/ 2147483647 w 2459"/>
                <a:gd name="T21" fmla="*/ 2147483647 h 2425"/>
                <a:gd name="T22" fmla="*/ 2147483647 w 2459"/>
                <a:gd name="T23" fmla="*/ 2147483647 h 2425"/>
                <a:gd name="T24" fmla="*/ 2147483647 w 2459"/>
                <a:gd name="T25" fmla="*/ 2147483647 h 2425"/>
                <a:gd name="T26" fmla="*/ 2147483647 w 2459"/>
                <a:gd name="T27" fmla="*/ 2147483647 h 2425"/>
                <a:gd name="T28" fmla="*/ 2147483647 w 2459"/>
                <a:gd name="T29" fmla="*/ 2147483647 h 2425"/>
                <a:gd name="T30" fmla="*/ 2147483647 w 2459"/>
                <a:gd name="T31" fmla="*/ 2147483647 h 2425"/>
                <a:gd name="T32" fmla="*/ 2147483647 w 2459"/>
                <a:gd name="T33" fmla="*/ 2147483647 h 2425"/>
                <a:gd name="T34" fmla="*/ 2147483647 w 2459"/>
                <a:gd name="T35" fmla="*/ 2147483647 h 2425"/>
                <a:gd name="T36" fmla="*/ 2147483647 w 2459"/>
                <a:gd name="T37" fmla="*/ 2147483647 h 2425"/>
                <a:gd name="T38" fmla="*/ 2147483647 w 2459"/>
                <a:gd name="T39" fmla="*/ 2147483647 h 2425"/>
                <a:gd name="T40" fmla="*/ 2147483647 w 2459"/>
                <a:gd name="T41" fmla="*/ 2147483647 h 2425"/>
                <a:gd name="T42" fmla="*/ 2147483647 w 2459"/>
                <a:gd name="T43" fmla="*/ 2147483647 h 2425"/>
                <a:gd name="T44" fmla="*/ 2147483647 w 2459"/>
                <a:gd name="T45" fmla="*/ 2147483647 h 2425"/>
                <a:gd name="T46" fmla="*/ 2147483647 w 2459"/>
                <a:gd name="T47" fmla="*/ 2147483647 h 2425"/>
                <a:gd name="T48" fmla="*/ 2147483647 w 2459"/>
                <a:gd name="T49" fmla="*/ 2147483647 h 2425"/>
                <a:gd name="T50" fmla="*/ 2147483647 w 2459"/>
                <a:gd name="T51" fmla="*/ 2147483647 h 2425"/>
                <a:gd name="T52" fmla="*/ 2147483647 w 2459"/>
                <a:gd name="T53" fmla="*/ 2147483647 h 2425"/>
                <a:gd name="T54" fmla="*/ 2147483647 w 2459"/>
                <a:gd name="T55" fmla="*/ 2147483647 h 2425"/>
                <a:gd name="T56" fmla="*/ 2147483647 w 2459"/>
                <a:gd name="T57" fmla="*/ 2147483647 h 2425"/>
                <a:gd name="T58" fmla="*/ 2147483647 w 2459"/>
                <a:gd name="T59" fmla="*/ 2147483647 h 2425"/>
                <a:gd name="T60" fmla="*/ 2147483647 w 2459"/>
                <a:gd name="T61" fmla="*/ 2147483647 h 2425"/>
                <a:gd name="T62" fmla="*/ 2147483647 w 2459"/>
                <a:gd name="T63" fmla="*/ 2147483647 h 2425"/>
                <a:gd name="T64" fmla="*/ 2147483647 w 2459"/>
                <a:gd name="T65" fmla="*/ 2147483647 h 2425"/>
                <a:gd name="T66" fmla="*/ 2147483647 w 2459"/>
                <a:gd name="T67" fmla="*/ 2147483647 h 2425"/>
                <a:gd name="T68" fmla="*/ 2147483647 w 2459"/>
                <a:gd name="T69" fmla="*/ 2147483647 h 2425"/>
                <a:gd name="T70" fmla="*/ 2147483647 w 2459"/>
                <a:gd name="T71" fmla="*/ 2147483647 h 2425"/>
                <a:gd name="T72" fmla="*/ 2147483647 w 2459"/>
                <a:gd name="T73" fmla="*/ 2147483647 h 2425"/>
                <a:gd name="T74" fmla="*/ 2147483647 w 2459"/>
                <a:gd name="T75" fmla="*/ 2147483647 h 2425"/>
                <a:gd name="T76" fmla="*/ 2147483647 w 2459"/>
                <a:gd name="T77" fmla="*/ 2147483647 h 2425"/>
                <a:gd name="T78" fmla="*/ 2147483647 w 2459"/>
                <a:gd name="T79" fmla="*/ 2147483647 h 2425"/>
                <a:gd name="T80" fmla="*/ 2147483647 w 2459"/>
                <a:gd name="T81" fmla="*/ 2147483647 h 2425"/>
                <a:gd name="T82" fmla="*/ 2147483647 w 2459"/>
                <a:gd name="T83" fmla="*/ 2147483647 h 2425"/>
                <a:gd name="T84" fmla="*/ 2147483647 w 2459"/>
                <a:gd name="T85" fmla="*/ 2147483647 h 2425"/>
                <a:gd name="T86" fmla="*/ 2147483647 w 2459"/>
                <a:gd name="T87" fmla="*/ 2147483647 h 2425"/>
                <a:gd name="T88" fmla="*/ 2147483647 w 2459"/>
                <a:gd name="T89" fmla="*/ 2147483647 h 2425"/>
                <a:gd name="T90" fmla="*/ 2147483647 w 2459"/>
                <a:gd name="T91" fmla="*/ 2147483647 h 2425"/>
                <a:gd name="T92" fmla="*/ 2147483647 w 2459"/>
                <a:gd name="T93" fmla="*/ 2147483647 h 2425"/>
                <a:gd name="T94" fmla="*/ 2147483647 w 2459"/>
                <a:gd name="T95" fmla="*/ 2147483647 h 2425"/>
                <a:gd name="T96" fmla="*/ 2147483647 w 2459"/>
                <a:gd name="T97" fmla="*/ 2147483647 h 2425"/>
                <a:gd name="T98" fmla="*/ 2147483647 w 2459"/>
                <a:gd name="T99" fmla="*/ 2147483647 h 2425"/>
                <a:gd name="T100" fmla="*/ 2147483647 w 2459"/>
                <a:gd name="T101" fmla="*/ 2147483647 h 242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2" name="Google Shape;1040;p6"/>
            <p:cNvSpPr>
              <a:spLocks/>
            </p:cNvSpPr>
            <p:nvPr/>
          </p:nvSpPr>
          <p:spPr bwMode="auto">
            <a:xfrm>
              <a:off x="1303406" y="124150"/>
              <a:ext cx="16840" cy="115787"/>
            </a:xfrm>
            <a:custGeom>
              <a:avLst/>
              <a:gdLst>
                <a:gd name="T0" fmla="*/ 2147483647 w 338"/>
                <a:gd name="T1" fmla="*/ 0 h 2324"/>
                <a:gd name="T2" fmla="*/ 2147483647 w 338"/>
                <a:gd name="T3" fmla="*/ 2147483647 h 2324"/>
                <a:gd name="T4" fmla="*/ 2147483647 w 338"/>
                <a:gd name="T5" fmla="*/ 2147483647 h 2324"/>
                <a:gd name="T6" fmla="*/ 2147483647 w 338"/>
                <a:gd name="T7" fmla="*/ 2147483647 h 2324"/>
                <a:gd name="T8" fmla="*/ 2147483647 w 338"/>
                <a:gd name="T9" fmla="*/ 2147483647 h 2324"/>
                <a:gd name="T10" fmla="*/ 2147483647 w 338"/>
                <a:gd name="T11" fmla="*/ 2147483647 h 2324"/>
                <a:gd name="T12" fmla="*/ 2147483647 w 338"/>
                <a:gd name="T13" fmla="*/ 2147483647 h 2324"/>
                <a:gd name="T14" fmla="*/ 2147483647 w 338"/>
                <a:gd name="T15" fmla="*/ 2147483647 h 2324"/>
                <a:gd name="T16" fmla="*/ 2147483647 w 338"/>
                <a:gd name="T17" fmla="*/ 2147483647 h 2324"/>
                <a:gd name="T18" fmla="*/ 2147483647 w 338"/>
                <a:gd name="T19" fmla="*/ 2147483647 h 2324"/>
                <a:gd name="T20" fmla="*/ 2147483647 w 338"/>
                <a:gd name="T21" fmla="*/ 2147483647 h 2324"/>
                <a:gd name="T22" fmla="*/ 2147483647 w 338"/>
                <a:gd name="T23" fmla="*/ 2147483647 h 2324"/>
                <a:gd name="T24" fmla="*/ 2147483647 w 338"/>
                <a:gd name="T25" fmla="*/ 2147483647 h 2324"/>
                <a:gd name="T26" fmla="*/ 2147483647 w 338"/>
                <a:gd name="T27" fmla="*/ 2147483647 h 2324"/>
                <a:gd name="T28" fmla="*/ 2147483647 w 338"/>
                <a:gd name="T29" fmla="*/ 2147483647 h 2324"/>
                <a:gd name="T30" fmla="*/ 2147483647 w 338"/>
                <a:gd name="T31" fmla="*/ 2147483647 h 2324"/>
                <a:gd name="T32" fmla="*/ 2147483647 w 338"/>
                <a:gd name="T33" fmla="*/ 2147483647 h 2324"/>
                <a:gd name="T34" fmla="*/ 2147483647 w 338"/>
                <a:gd name="T35" fmla="*/ 0 h 2324"/>
                <a:gd name="T36" fmla="*/ 2147483647 w 338"/>
                <a:gd name="T37" fmla="*/ 0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3" name="Google Shape;1041;p6"/>
            <p:cNvSpPr>
              <a:spLocks/>
            </p:cNvSpPr>
            <p:nvPr/>
          </p:nvSpPr>
          <p:spPr bwMode="auto">
            <a:xfrm>
              <a:off x="1283278" y="526716"/>
              <a:ext cx="135916" cy="15146"/>
            </a:xfrm>
            <a:custGeom>
              <a:avLst/>
              <a:gdLst>
                <a:gd name="T0" fmla="*/ 2147483647 w 2728"/>
                <a:gd name="T1" fmla="*/ 0 h 304"/>
                <a:gd name="T2" fmla="*/ 2147483647 w 2728"/>
                <a:gd name="T3" fmla="*/ 2147483647 h 304"/>
                <a:gd name="T4" fmla="*/ 2147483647 w 2728"/>
                <a:gd name="T5" fmla="*/ 2147483647 h 304"/>
                <a:gd name="T6" fmla="*/ 2147483647 w 2728"/>
                <a:gd name="T7" fmla="*/ 2147483647 h 304"/>
                <a:gd name="T8" fmla="*/ 2147483647 w 2728"/>
                <a:gd name="T9" fmla="*/ 2147483647 h 304"/>
                <a:gd name="T10" fmla="*/ 2147483647 w 2728"/>
                <a:gd name="T11" fmla="*/ 2147483647 h 304"/>
                <a:gd name="T12" fmla="*/ 2147483647 w 2728"/>
                <a:gd name="T13" fmla="*/ 2147483647 h 304"/>
                <a:gd name="T14" fmla="*/ 2147483647 w 2728"/>
                <a:gd name="T15" fmla="*/ 2147483647 h 304"/>
                <a:gd name="T16" fmla="*/ 2147483647 w 2728"/>
                <a:gd name="T17" fmla="*/ 2147483647 h 304"/>
                <a:gd name="T18" fmla="*/ 2147483647 w 2728"/>
                <a:gd name="T19" fmla="*/ 2147483647 h 304"/>
                <a:gd name="T20" fmla="*/ 2147483647 w 2728"/>
                <a:gd name="T21" fmla="*/ 2147483647 h 304"/>
                <a:gd name="T22" fmla="*/ 2147483647 w 2728"/>
                <a:gd name="T23" fmla="*/ 2147483647 h 304"/>
                <a:gd name="T24" fmla="*/ 2147483647 w 2728"/>
                <a:gd name="T25" fmla="*/ 2147483647 h 304"/>
                <a:gd name="T26" fmla="*/ 2147483647 w 2728"/>
                <a:gd name="T27" fmla="*/ 2147483647 h 304"/>
                <a:gd name="T28" fmla="*/ 2147483647 w 2728"/>
                <a:gd name="T29" fmla="*/ 2147483647 h 304"/>
                <a:gd name="T30" fmla="*/ 2147483647 w 2728"/>
                <a:gd name="T31" fmla="*/ 0 h 3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4" name="Google Shape;1042;p6"/>
            <p:cNvSpPr>
              <a:spLocks/>
            </p:cNvSpPr>
            <p:nvPr/>
          </p:nvSpPr>
          <p:spPr bwMode="auto">
            <a:xfrm>
              <a:off x="1283278" y="390850"/>
              <a:ext cx="115787" cy="120820"/>
            </a:xfrm>
            <a:custGeom>
              <a:avLst/>
              <a:gdLst>
                <a:gd name="T0" fmla="*/ 2147483647 w 2324"/>
                <a:gd name="T1" fmla="*/ 0 h 2425"/>
                <a:gd name="T2" fmla="*/ 2147483647 w 2324"/>
                <a:gd name="T3" fmla="*/ 2147483647 h 2425"/>
                <a:gd name="T4" fmla="*/ 2147483647 w 2324"/>
                <a:gd name="T5" fmla="*/ 2147483647 h 2425"/>
                <a:gd name="T6" fmla="*/ 2147483647 w 2324"/>
                <a:gd name="T7" fmla="*/ 2147483647 h 2425"/>
                <a:gd name="T8" fmla="*/ 2147483647 w 2324"/>
                <a:gd name="T9" fmla="*/ 2147483647 h 2425"/>
                <a:gd name="T10" fmla="*/ 2147483647 w 2324"/>
                <a:gd name="T11" fmla="*/ 2147483647 h 2425"/>
                <a:gd name="T12" fmla="*/ 2147483647 w 2324"/>
                <a:gd name="T13" fmla="*/ 2147483647 h 2425"/>
                <a:gd name="T14" fmla="*/ 2147483647 w 2324"/>
                <a:gd name="T15" fmla="*/ 2147483647 h 2425"/>
                <a:gd name="T16" fmla="*/ 2147483647 w 2324"/>
                <a:gd name="T17" fmla="*/ 2147483647 h 2425"/>
                <a:gd name="T18" fmla="*/ 2147483647 w 2324"/>
                <a:gd name="T19" fmla="*/ 2147483647 h 2425"/>
                <a:gd name="T20" fmla="*/ 2147483647 w 2324"/>
                <a:gd name="T21" fmla="*/ 2147483647 h 2425"/>
                <a:gd name="T22" fmla="*/ 2147483647 w 2324"/>
                <a:gd name="T23" fmla="*/ 2147483647 h 2425"/>
                <a:gd name="T24" fmla="*/ 2147483647 w 2324"/>
                <a:gd name="T25" fmla="*/ 2147483647 h 2425"/>
                <a:gd name="T26" fmla="*/ 2147483647 w 2324"/>
                <a:gd name="T27" fmla="*/ 2147483647 h 2425"/>
                <a:gd name="T28" fmla="*/ 2147483647 w 2324"/>
                <a:gd name="T29" fmla="*/ 2147483647 h 2425"/>
                <a:gd name="T30" fmla="*/ 2147483647 w 2324"/>
                <a:gd name="T31" fmla="*/ 2147483647 h 2425"/>
                <a:gd name="T32" fmla="*/ 2147483647 w 2324"/>
                <a:gd name="T33" fmla="*/ 2147483647 h 2425"/>
                <a:gd name="T34" fmla="*/ 2147483647 w 2324"/>
                <a:gd name="T35" fmla="*/ 2147483647 h 2425"/>
                <a:gd name="T36" fmla="*/ 2147483647 w 2324"/>
                <a:gd name="T37" fmla="*/ 2147483647 h 2425"/>
                <a:gd name="T38" fmla="*/ 2147483647 w 2324"/>
                <a:gd name="T39" fmla="*/ 2147483647 h 2425"/>
                <a:gd name="T40" fmla="*/ 2147483647 w 2324"/>
                <a:gd name="T41" fmla="*/ 2147483647 h 2425"/>
                <a:gd name="T42" fmla="*/ 2147483647 w 2324"/>
                <a:gd name="T43" fmla="*/ 2147483647 h 2425"/>
                <a:gd name="T44" fmla="*/ 2147483647 w 2324"/>
                <a:gd name="T45" fmla="*/ 2147483647 h 2425"/>
                <a:gd name="T46" fmla="*/ 2147483647 w 2324"/>
                <a:gd name="T47" fmla="*/ 2147483647 h 2425"/>
                <a:gd name="T48" fmla="*/ 2147483647 w 2324"/>
                <a:gd name="T49" fmla="*/ 2147483647 h 2425"/>
                <a:gd name="T50" fmla="*/ 2147483647 w 2324"/>
                <a:gd name="T51" fmla="*/ 2147483647 h 2425"/>
                <a:gd name="T52" fmla="*/ 2147483647 w 2324"/>
                <a:gd name="T53" fmla="*/ 2147483647 h 2425"/>
                <a:gd name="T54" fmla="*/ 2147483647 w 2324"/>
                <a:gd name="T55" fmla="*/ 2147483647 h 2425"/>
                <a:gd name="T56" fmla="*/ 2147483647 w 2324"/>
                <a:gd name="T57" fmla="*/ 2147483647 h 2425"/>
                <a:gd name="T58" fmla="*/ 2147483647 w 2324"/>
                <a:gd name="T59" fmla="*/ 2147483647 h 2425"/>
                <a:gd name="T60" fmla="*/ 2147483647 w 2324"/>
                <a:gd name="T61" fmla="*/ 2147483647 h 2425"/>
                <a:gd name="T62" fmla="*/ 2147483647 w 2324"/>
                <a:gd name="T63" fmla="*/ 2147483647 h 2425"/>
                <a:gd name="T64" fmla="*/ 2147483647 w 2324"/>
                <a:gd name="T65" fmla="*/ 2147483647 h 2425"/>
                <a:gd name="T66" fmla="*/ 2147483647 w 2324"/>
                <a:gd name="T67" fmla="*/ 2147483647 h 2425"/>
                <a:gd name="T68" fmla="*/ 2147483647 w 2324"/>
                <a:gd name="T69" fmla="*/ 2147483647 h 2425"/>
                <a:gd name="T70" fmla="*/ 2147483647 w 2324"/>
                <a:gd name="T71" fmla="*/ 2147483647 h 2425"/>
                <a:gd name="T72" fmla="*/ 2147483647 w 2324"/>
                <a:gd name="T73" fmla="*/ 2147483647 h 2425"/>
                <a:gd name="T74" fmla="*/ 2147483647 w 2324"/>
                <a:gd name="T75" fmla="*/ 2147483647 h 2425"/>
                <a:gd name="T76" fmla="*/ 2147483647 w 2324"/>
                <a:gd name="T77" fmla="*/ 2147483647 h 2425"/>
                <a:gd name="T78" fmla="*/ 2147483647 w 2324"/>
                <a:gd name="T79" fmla="*/ 0 h 24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5" name="Google Shape;1043;p6"/>
            <p:cNvSpPr>
              <a:spLocks/>
            </p:cNvSpPr>
            <p:nvPr/>
          </p:nvSpPr>
          <p:spPr bwMode="auto">
            <a:xfrm>
              <a:off x="993112" y="400914"/>
              <a:ext cx="125852" cy="119126"/>
            </a:xfrm>
            <a:custGeom>
              <a:avLst/>
              <a:gdLst>
                <a:gd name="T0" fmla="*/ 2147483647 w 2526"/>
                <a:gd name="T1" fmla="*/ 2147483647 h 2391"/>
                <a:gd name="T2" fmla="*/ 2147483647 w 2526"/>
                <a:gd name="T3" fmla="*/ 2147483647 h 2391"/>
                <a:gd name="T4" fmla="*/ 2147483647 w 2526"/>
                <a:gd name="T5" fmla="*/ 2147483647 h 2391"/>
                <a:gd name="T6" fmla="*/ 2147483647 w 2526"/>
                <a:gd name="T7" fmla="*/ 2147483647 h 2391"/>
                <a:gd name="T8" fmla="*/ 2147483647 w 2526"/>
                <a:gd name="T9" fmla="*/ 2147483647 h 2391"/>
                <a:gd name="T10" fmla="*/ 2147483647 w 2526"/>
                <a:gd name="T11" fmla="*/ 2147483647 h 2391"/>
                <a:gd name="T12" fmla="*/ 2147483647 w 2526"/>
                <a:gd name="T13" fmla="*/ 2147483647 h 2391"/>
                <a:gd name="T14" fmla="*/ 2147483647 w 2526"/>
                <a:gd name="T15" fmla="*/ 2147483647 h 2391"/>
                <a:gd name="T16" fmla="*/ 2147483647 w 2526"/>
                <a:gd name="T17" fmla="*/ 2147483647 h 2391"/>
                <a:gd name="T18" fmla="*/ 2147483647 w 2526"/>
                <a:gd name="T19" fmla="*/ 2147483647 h 2391"/>
                <a:gd name="T20" fmla="*/ 2147483647 w 2526"/>
                <a:gd name="T21" fmla="*/ 2147483647 h 2391"/>
                <a:gd name="T22" fmla="*/ 2147483647 w 2526"/>
                <a:gd name="T23" fmla="*/ 2147483647 h 2391"/>
                <a:gd name="T24" fmla="*/ 2147483647 w 2526"/>
                <a:gd name="T25" fmla="*/ 2147483647 h 2391"/>
                <a:gd name="T26" fmla="*/ 2147483647 w 2526"/>
                <a:gd name="T27" fmla="*/ 2147483647 h 2391"/>
                <a:gd name="T28" fmla="*/ 2147483647 w 2526"/>
                <a:gd name="T29" fmla="*/ 2147483647 h 2391"/>
                <a:gd name="T30" fmla="*/ 2147483647 w 2526"/>
                <a:gd name="T31" fmla="*/ 2147483647 h 2391"/>
                <a:gd name="T32" fmla="*/ 2147483647 w 2526"/>
                <a:gd name="T33" fmla="*/ 0 h 2391"/>
                <a:gd name="T34" fmla="*/ 2147483647 w 2526"/>
                <a:gd name="T35" fmla="*/ 2147483647 h 2391"/>
                <a:gd name="T36" fmla="*/ 2147483647 w 2526"/>
                <a:gd name="T37" fmla="*/ 2147483647 h 2391"/>
                <a:gd name="T38" fmla="*/ 2147483647 w 2526"/>
                <a:gd name="T39" fmla="*/ 2147483647 h 2391"/>
                <a:gd name="T40" fmla="*/ 2147483647 w 2526"/>
                <a:gd name="T41" fmla="*/ 2147483647 h 2391"/>
                <a:gd name="T42" fmla="*/ 2147483647 w 2526"/>
                <a:gd name="T43" fmla="*/ 2147483647 h 2391"/>
                <a:gd name="T44" fmla="*/ 2147483647 w 2526"/>
                <a:gd name="T45" fmla="*/ 2147483647 h 2391"/>
                <a:gd name="T46" fmla="*/ 0 w 2526"/>
                <a:gd name="T47" fmla="*/ 2147483647 h 2391"/>
                <a:gd name="T48" fmla="*/ 2147483647 w 2526"/>
                <a:gd name="T49" fmla="*/ 2147483647 h 2391"/>
                <a:gd name="T50" fmla="*/ 2147483647 w 2526"/>
                <a:gd name="T51" fmla="*/ 2147483647 h 2391"/>
                <a:gd name="T52" fmla="*/ 2147483647 w 2526"/>
                <a:gd name="T53" fmla="*/ 2147483647 h 2391"/>
                <a:gd name="T54" fmla="*/ 2147483647 w 2526"/>
                <a:gd name="T55" fmla="*/ 2147483647 h 2391"/>
                <a:gd name="T56" fmla="*/ 2147483647 w 2526"/>
                <a:gd name="T57" fmla="*/ 2147483647 h 2391"/>
                <a:gd name="T58" fmla="*/ 2147483647 w 2526"/>
                <a:gd name="T59" fmla="*/ 2147483647 h 2391"/>
                <a:gd name="T60" fmla="*/ 2147483647 w 2526"/>
                <a:gd name="T61" fmla="*/ 2147483647 h 2391"/>
                <a:gd name="T62" fmla="*/ 2147483647 w 2526"/>
                <a:gd name="T63" fmla="*/ 2147483647 h 2391"/>
                <a:gd name="T64" fmla="*/ 2147483647 w 2526"/>
                <a:gd name="T65" fmla="*/ 2147483647 h 2391"/>
                <a:gd name="T66" fmla="*/ 2147483647 w 2526"/>
                <a:gd name="T67" fmla="*/ 2147483647 h 2391"/>
                <a:gd name="T68" fmla="*/ 2147483647 w 2526"/>
                <a:gd name="T69" fmla="*/ 2147483647 h 2391"/>
                <a:gd name="T70" fmla="*/ 2147483647 w 2526"/>
                <a:gd name="T71" fmla="*/ 2147483647 h 2391"/>
                <a:gd name="T72" fmla="*/ 2147483647 w 2526"/>
                <a:gd name="T73" fmla="*/ 2147483647 h 2391"/>
                <a:gd name="T74" fmla="*/ 2147483647 w 2526"/>
                <a:gd name="T75" fmla="*/ 2147483647 h 2391"/>
                <a:gd name="T76" fmla="*/ 2147483647 w 2526"/>
                <a:gd name="T77" fmla="*/ 2147483647 h 2391"/>
                <a:gd name="T78" fmla="*/ 2147483647 w 2526"/>
                <a:gd name="T79" fmla="*/ 2147483647 h 2391"/>
                <a:gd name="T80" fmla="*/ 2147483647 w 2526"/>
                <a:gd name="T81" fmla="*/ 2147483647 h 2391"/>
                <a:gd name="T82" fmla="*/ 2147483647 w 2526"/>
                <a:gd name="T83" fmla="*/ 2147483647 h 2391"/>
                <a:gd name="T84" fmla="*/ 2147483647 w 2526"/>
                <a:gd name="T85" fmla="*/ 2147483647 h 2391"/>
                <a:gd name="T86" fmla="*/ 2147483647 w 2526"/>
                <a:gd name="T87" fmla="*/ 2147483647 h 2391"/>
                <a:gd name="T88" fmla="*/ 2147483647 w 2526"/>
                <a:gd name="T89" fmla="*/ 2147483647 h 2391"/>
                <a:gd name="T90" fmla="*/ 2147483647 w 2526"/>
                <a:gd name="T91" fmla="*/ 0 h 23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6" name="Google Shape;1044;p6"/>
            <p:cNvSpPr>
              <a:spLocks/>
            </p:cNvSpPr>
            <p:nvPr/>
          </p:nvSpPr>
          <p:spPr bwMode="auto">
            <a:xfrm>
              <a:off x="1440966" y="112392"/>
              <a:ext cx="127546" cy="120820"/>
            </a:xfrm>
            <a:custGeom>
              <a:avLst/>
              <a:gdLst>
                <a:gd name="T0" fmla="*/ 2147483647 w 2560"/>
                <a:gd name="T1" fmla="*/ 0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2147483647 w 2560"/>
                <a:gd name="T113" fmla="*/ 2147483647 h 2425"/>
                <a:gd name="T114" fmla="*/ 2147483647 w 2560"/>
                <a:gd name="T115" fmla="*/ 0 h 24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7" name="Google Shape;1045;p6"/>
            <p:cNvSpPr>
              <a:spLocks/>
            </p:cNvSpPr>
            <p:nvPr/>
          </p:nvSpPr>
          <p:spPr bwMode="auto">
            <a:xfrm>
              <a:off x="1274908" y="395882"/>
              <a:ext cx="16840" cy="117481"/>
            </a:xfrm>
            <a:custGeom>
              <a:avLst/>
              <a:gdLst>
                <a:gd name="T0" fmla="*/ 2147483647 w 338"/>
                <a:gd name="T1" fmla="*/ 0 h 2358"/>
                <a:gd name="T2" fmla="*/ 2147483647 w 338"/>
                <a:gd name="T3" fmla="*/ 2147483647 h 2358"/>
                <a:gd name="T4" fmla="*/ 0 w 338"/>
                <a:gd name="T5" fmla="*/ 2147483647 h 2358"/>
                <a:gd name="T6" fmla="*/ 0 w 338"/>
                <a:gd name="T7" fmla="*/ 2147483647 h 2358"/>
                <a:gd name="T8" fmla="*/ 2147483647 w 338"/>
                <a:gd name="T9" fmla="*/ 2147483647 h 2358"/>
                <a:gd name="T10" fmla="*/ 2147483647 w 338"/>
                <a:gd name="T11" fmla="*/ 2147483647 h 2358"/>
                <a:gd name="T12" fmla="*/ 2147483647 w 338"/>
                <a:gd name="T13" fmla="*/ 2147483647 h 2358"/>
                <a:gd name="T14" fmla="*/ 2147483647 w 338"/>
                <a:gd name="T15" fmla="*/ 2147483647 h 2358"/>
                <a:gd name="T16" fmla="*/ 2147483647 w 338"/>
                <a:gd name="T17" fmla="*/ 2147483647 h 2358"/>
                <a:gd name="T18" fmla="*/ 2147483647 w 338"/>
                <a:gd name="T19" fmla="*/ 2147483647 h 2358"/>
                <a:gd name="T20" fmla="*/ 2147483647 w 338"/>
                <a:gd name="T21" fmla="*/ 2147483647 h 2358"/>
                <a:gd name="T22" fmla="*/ 2147483647 w 338"/>
                <a:gd name="T23" fmla="*/ 2147483647 h 2358"/>
                <a:gd name="T24" fmla="*/ 2147483647 w 338"/>
                <a:gd name="T25" fmla="*/ 2147483647 h 2358"/>
                <a:gd name="T26" fmla="*/ 2147483647 w 338"/>
                <a:gd name="T27" fmla="*/ 2147483647 h 2358"/>
                <a:gd name="T28" fmla="*/ 2147483647 w 338"/>
                <a:gd name="T29" fmla="*/ 2147483647 h 2358"/>
                <a:gd name="T30" fmla="*/ 2147483647 w 338"/>
                <a:gd name="T31" fmla="*/ 2147483647 h 2358"/>
                <a:gd name="T32" fmla="*/ 2147483647 w 338"/>
                <a:gd name="T33" fmla="*/ 2147483647 h 2358"/>
                <a:gd name="T34" fmla="*/ 2147483647 w 338"/>
                <a:gd name="T35" fmla="*/ 2147483647 h 2358"/>
                <a:gd name="T36" fmla="*/ 2147483647 w 338"/>
                <a:gd name="T37" fmla="*/ 0 h 2358"/>
                <a:gd name="T38" fmla="*/ 2147483647 w 338"/>
                <a:gd name="T39" fmla="*/ 0 h 23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8" name="Google Shape;1046;p6"/>
            <p:cNvSpPr>
              <a:spLocks/>
            </p:cNvSpPr>
            <p:nvPr/>
          </p:nvSpPr>
          <p:spPr bwMode="auto">
            <a:xfrm>
              <a:off x="520047" y="15089"/>
              <a:ext cx="127546" cy="119175"/>
            </a:xfrm>
            <a:custGeom>
              <a:avLst/>
              <a:gdLst>
                <a:gd name="T0" fmla="*/ 2147483647 w 2560"/>
                <a:gd name="T1" fmla="*/ 2147483647 h 2392"/>
                <a:gd name="T2" fmla="*/ 2147483647 w 2560"/>
                <a:gd name="T3" fmla="*/ 2147483647 h 2392"/>
                <a:gd name="T4" fmla="*/ 2147483647 w 2560"/>
                <a:gd name="T5" fmla="*/ 2147483647 h 2392"/>
                <a:gd name="T6" fmla="*/ 2147483647 w 2560"/>
                <a:gd name="T7" fmla="*/ 2147483647 h 2392"/>
                <a:gd name="T8" fmla="*/ 2147483647 w 2560"/>
                <a:gd name="T9" fmla="*/ 2147483647 h 2392"/>
                <a:gd name="T10" fmla="*/ 2147483647 w 2560"/>
                <a:gd name="T11" fmla="*/ 2147483647 h 2392"/>
                <a:gd name="T12" fmla="*/ 2147483647 w 2560"/>
                <a:gd name="T13" fmla="*/ 2147483647 h 2392"/>
                <a:gd name="T14" fmla="*/ 2147483647 w 2560"/>
                <a:gd name="T15" fmla="*/ 2147483647 h 2392"/>
                <a:gd name="T16" fmla="*/ 2147483647 w 2560"/>
                <a:gd name="T17" fmla="*/ 2147483647 h 2392"/>
                <a:gd name="T18" fmla="*/ 2147483647 w 2560"/>
                <a:gd name="T19" fmla="*/ 2147483647 h 2392"/>
                <a:gd name="T20" fmla="*/ 2147483647 w 2560"/>
                <a:gd name="T21" fmla="*/ 2147483647 h 2392"/>
                <a:gd name="T22" fmla="*/ 2147483647 w 2560"/>
                <a:gd name="T23" fmla="*/ 2147483647 h 2392"/>
                <a:gd name="T24" fmla="*/ 2147483647 w 2560"/>
                <a:gd name="T25" fmla="*/ 2147483647 h 2392"/>
                <a:gd name="T26" fmla="*/ 2147483647 w 2560"/>
                <a:gd name="T27" fmla="*/ 2147483647 h 2392"/>
                <a:gd name="T28" fmla="*/ 2147483647 w 2560"/>
                <a:gd name="T29" fmla="*/ 2147483647 h 2392"/>
                <a:gd name="T30" fmla="*/ 2147483647 w 2560"/>
                <a:gd name="T31" fmla="*/ 2147483647 h 2392"/>
                <a:gd name="T32" fmla="*/ 2147483647 w 2560"/>
                <a:gd name="T33" fmla="*/ 2147483647 h 2392"/>
                <a:gd name="T34" fmla="*/ 2147483647 w 2560"/>
                <a:gd name="T35" fmla="*/ 2147483647 h 2392"/>
                <a:gd name="T36" fmla="*/ 2147483647 w 2560"/>
                <a:gd name="T37" fmla="*/ 2147483647 h 2392"/>
                <a:gd name="T38" fmla="*/ 2147483647 w 2560"/>
                <a:gd name="T39" fmla="*/ 2147483647 h 2392"/>
                <a:gd name="T40" fmla="*/ 2147483647 w 2560"/>
                <a:gd name="T41" fmla="*/ 2147483647 h 2392"/>
                <a:gd name="T42" fmla="*/ 2147483647 w 2560"/>
                <a:gd name="T43" fmla="*/ 2147483647 h 2392"/>
                <a:gd name="T44" fmla="*/ 2147483647 w 2560"/>
                <a:gd name="T45" fmla="*/ 2147483647 h 2392"/>
                <a:gd name="T46" fmla="*/ 2147483647 w 2560"/>
                <a:gd name="T47" fmla="*/ 2147483647 h 2392"/>
                <a:gd name="T48" fmla="*/ 2147483647 w 2560"/>
                <a:gd name="T49" fmla="*/ 2147483647 h 2392"/>
                <a:gd name="T50" fmla="*/ 2147483647 w 2560"/>
                <a:gd name="T51" fmla="*/ 2147483647 h 2392"/>
                <a:gd name="T52" fmla="*/ 2147483647 w 2560"/>
                <a:gd name="T53" fmla="*/ 2147483647 h 2392"/>
                <a:gd name="T54" fmla="*/ 2147483647 w 2560"/>
                <a:gd name="T55" fmla="*/ 2147483647 h 2392"/>
                <a:gd name="T56" fmla="*/ 2147483647 w 2560"/>
                <a:gd name="T57" fmla="*/ 2147483647 h 2392"/>
                <a:gd name="T58" fmla="*/ 2147483647 w 2560"/>
                <a:gd name="T59" fmla="*/ 2147483647 h 2392"/>
                <a:gd name="T60" fmla="*/ 2147483647 w 2560"/>
                <a:gd name="T61" fmla="*/ 2147483647 h 2392"/>
                <a:gd name="T62" fmla="*/ 2147483647 w 2560"/>
                <a:gd name="T63" fmla="*/ 2147483647 h 23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9" name="Google Shape;1047;p6"/>
            <p:cNvSpPr>
              <a:spLocks/>
            </p:cNvSpPr>
            <p:nvPr/>
          </p:nvSpPr>
          <p:spPr bwMode="auto">
            <a:xfrm>
              <a:off x="1311826" y="416010"/>
              <a:ext cx="45338" cy="25210"/>
            </a:xfrm>
            <a:custGeom>
              <a:avLst/>
              <a:gdLst>
                <a:gd name="T0" fmla="*/ 2147483647 w 910"/>
                <a:gd name="T1" fmla="*/ 0 h 506"/>
                <a:gd name="T2" fmla="*/ 2147483647 w 910"/>
                <a:gd name="T3" fmla="*/ 2147483647 h 506"/>
                <a:gd name="T4" fmla="*/ 2147483647 w 910"/>
                <a:gd name="T5" fmla="*/ 2147483647 h 506"/>
                <a:gd name="T6" fmla="*/ 2147483647 w 910"/>
                <a:gd name="T7" fmla="*/ 2147483647 h 506"/>
                <a:gd name="T8" fmla="*/ 0 w 910"/>
                <a:gd name="T9" fmla="*/ 2147483647 h 506"/>
                <a:gd name="T10" fmla="*/ 2147483647 w 910"/>
                <a:gd name="T11" fmla="*/ 2147483647 h 506"/>
                <a:gd name="T12" fmla="*/ 2147483647 w 910"/>
                <a:gd name="T13" fmla="*/ 2147483647 h 506"/>
                <a:gd name="T14" fmla="*/ 2147483647 w 910"/>
                <a:gd name="T15" fmla="*/ 2147483647 h 506"/>
                <a:gd name="T16" fmla="*/ 2147483647 w 910"/>
                <a:gd name="T17" fmla="*/ 2147483647 h 506"/>
                <a:gd name="T18" fmla="*/ 2147483647 w 910"/>
                <a:gd name="T19" fmla="*/ 2147483647 h 506"/>
                <a:gd name="T20" fmla="*/ 2147483647 w 910"/>
                <a:gd name="T21" fmla="*/ 2147483647 h 506"/>
                <a:gd name="T22" fmla="*/ 2147483647 w 910"/>
                <a:gd name="T23" fmla="*/ 2147483647 h 506"/>
                <a:gd name="T24" fmla="*/ 2147483647 w 910"/>
                <a:gd name="T25" fmla="*/ 2147483647 h 506"/>
                <a:gd name="T26" fmla="*/ 2147483647 w 910"/>
                <a:gd name="T27" fmla="*/ 2147483647 h 506"/>
                <a:gd name="T28" fmla="*/ 2147483647 w 910"/>
                <a:gd name="T29" fmla="*/ 2147483647 h 506"/>
                <a:gd name="T30" fmla="*/ 2147483647 w 910"/>
                <a:gd name="T31" fmla="*/ 0 h 506"/>
                <a:gd name="T32" fmla="*/ 2147483647 w 910"/>
                <a:gd name="T33" fmla="*/ 0 h 5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0" name="Google Shape;1048;p6"/>
            <p:cNvSpPr>
              <a:spLocks/>
            </p:cNvSpPr>
            <p:nvPr/>
          </p:nvSpPr>
          <p:spPr bwMode="auto">
            <a:xfrm>
              <a:off x="682768" y="323739"/>
              <a:ext cx="35274" cy="52065"/>
            </a:xfrm>
            <a:custGeom>
              <a:avLst/>
              <a:gdLst>
                <a:gd name="T0" fmla="*/ 2147483647 w 708"/>
                <a:gd name="T1" fmla="*/ 2147483647 h 1045"/>
                <a:gd name="T2" fmla="*/ 2147483647 w 708"/>
                <a:gd name="T3" fmla="*/ 2147483647 h 1045"/>
                <a:gd name="T4" fmla="*/ 2147483647 w 708"/>
                <a:gd name="T5" fmla="*/ 2147483647 h 1045"/>
                <a:gd name="T6" fmla="*/ 2147483647 w 708"/>
                <a:gd name="T7" fmla="*/ 2147483647 h 1045"/>
                <a:gd name="T8" fmla="*/ 2147483647 w 708"/>
                <a:gd name="T9" fmla="*/ 2147483647 h 1045"/>
                <a:gd name="T10" fmla="*/ 2147483647 w 708"/>
                <a:gd name="T11" fmla="*/ 2147483647 h 1045"/>
                <a:gd name="T12" fmla="*/ 2147483647 w 708"/>
                <a:gd name="T13" fmla="*/ 2147483647 h 1045"/>
                <a:gd name="T14" fmla="*/ 2147483647 w 708"/>
                <a:gd name="T15" fmla="*/ 2147483647 h 1045"/>
                <a:gd name="T16" fmla="*/ 2147483647 w 708"/>
                <a:gd name="T17" fmla="*/ 2147483647 h 1045"/>
                <a:gd name="T18" fmla="*/ 2147483647 w 708"/>
                <a:gd name="T19" fmla="*/ 2147483647 h 1045"/>
                <a:gd name="T20" fmla="*/ 2147483647 w 708"/>
                <a:gd name="T21" fmla="*/ 2147483647 h 1045"/>
                <a:gd name="T22" fmla="*/ 2147483647 w 708"/>
                <a:gd name="T23" fmla="*/ 2147483647 h 1045"/>
                <a:gd name="T24" fmla="*/ 2147483647 w 708"/>
                <a:gd name="T25" fmla="*/ 2147483647 h 1045"/>
                <a:gd name="T26" fmla="*/ 2147483647 w 708"/>
                <a:gd name="T27" fmla="*/ 2147483647 h 1045"/>
                <a:gd name="T28" fmla="*/ 2147483647 w 708"/>
                <a:gd name="T29" fmla="*/ 2147483647 h 1045"/>
                <a:gd name="T30" fmla="*/ 2147483647 w 708"/>
                <a:gd name="T31" fmla="*/ 2147483647 h 1045"/>
                <a:gd name="T32" fmla="*/ 2147483647 w 708"/>
                <a:gd name="T33" fmla="*/ 2147483647 h 1045"/>
                <a:gd name="T34" fmla="*/ 2147483647 w 708"/>
                <a:gd name="T35" fmla="*/ 2147483647 h 1045"/>
                <a:gd name="T36" fmla="*/ 2147483647 w 708"/>
                <a:gd name="T37" fmla="*/ 2147483647 h 1045"/>
                <a:gd name="T38" fmla="*/ 2147483647 w 708"/>
                <a:gd name="T39" fmla="*/ 2147483647 h 1045"/>
                <a:gd name="T40" fmla="*/ 2147483647 w 708"/>
                <a:gd name="T41" fmla="*/ 2147483647 h 1045"/>
                <a:gd name="T42" fmla="*/ 2147483647 w 708"/>
                <a:gd name="T43" fmla="*/ 2147483647 h 1045"/>
                <a:gd name="T44" fmla="*/ 2147483647 w 708"/>
                <a:gd name="T45" fmla="*/ 2147483647 h 1045"/>
                <a:gd name="T46" fmla="*/ 2147483647 w 708"/>
                <a:gd name="T47" fmla="*/ 2147483647 h 1045"/>
                <a:gd name="T48" fmla="*/ 2147483647 w 708"/>
                <a:gd name="T49" fmla="*/ 2147483647 h 1045"/>
                <a:gd name="T50" fmla="*/ 2147483647 w 708"/>
                <a:gd name="T51" fmla="*/ 2147483647 h 1045"/>
                <a:gd name="T52" fmla="*/ 2147483647 w 708"/>
                <a:gd name="T53" fmla="*/ 2147483647 h 1045"/>
                <a:gd name="T54" fmla="*/ 2147483647 w 708"/>
                <a:gd name="T55" fmla="*/ 2147483647 h 1045"/>
                <a:gd name="T56" fmla="*/ 2147483647 w 708"/>
                <a:gd name="T57" fmla="*/ 2147483647 h 1045"/>
                <a:gd name="T58" fmla="*/ 2147483647 w 708"/>
                <a:gd name="T59" fmla="*/ 2147483647 h 1045"/>
                <a:gd name="T60" fmla="*/ 2147483647 w 708"/>
                <a:gd name="T61" fmla="*/ 2147483647 h 1045"/>
                <a:gd name="T62" fmla="*/ 2147483647 w 708"/>
                <a:gd name="T63" fmla="*/ 2147483647 h 1045"/>
                <a:gd name="T64" fmla="*/ 2147483647 w 708"/>
                <a:gd name="T65" fmla="*/ 2147483647 h 1045"/>
                <a:gd name="T66" fmla="*/ 2147483647 w 708"/>
                <a:gd name="T67" fmla="*/ 2147483647 h 10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1" name="Google Shape;1049;p6"/>
            <p:cNvSpPr>
              <a:spLocks/>
            </p:cNvSpPr>
            <p:nvPr/>
          </p:nvSpPr>
          <p:spPr bwMode="auto">
            <a:xfrm>
              <a:off x="565336" y="72136"/>
              <a:ext cx="38662" cy="43645"/>
            </a:xfrm>
            <a:custGeom>
              <a:avLst/>
              <a:gdLst>
                <a:gd name="T0" fmla="*/ 2147483647 w 776"/>
                <a:gd name="T1" fmla="*/ 0 h 876"/>
                <a:gd name="T2" fmla="*/ 2147483647 w 776"/>
                <a:gd name="T3" fmla="*/ 2147483647 h 876"/>
                <a:gd name="T4" fmla="*/ 2147483647 w 776"/>
                <a:gd name="T5" fmla="*/ 2147483647 h 876"/>
                <a:gd name="T6" fmla="*/ 2147483647 w 776"/>
                <a:gd name="T7" fmla="*/ 2147483647 h 876"/>
                <a:gd name="T8" fmla="*/ 2147483647 w 776"/>
                <a:gd name="T9" fmla="*/ 2147483647 h 876"/>
                <a:gd name="T10" fmla="*/ 2147483647 w 776"/>
                <a:gd name="T11" fmla="*/ 2147483647 h 876"/>
                <a:gd name="T12" fmla="*/ 2147483647 w 776"/>
                <a:gd name="T13" fmla="*/ 2147483647 h 876"/>
                <a:gd name="T14" fmla="*/ 2147483647 w 776"/>
                <a:gd name="T15" fmla="*/ 2147483647 h 876"/>
                <a:gd name="T16" fmla="*/ 2147483647 w 776"/>
                <a:gd name="T17" fmla="*/ 2147483647 h 876"/>
                <a:gd name="T18" fmla="*/ 2147483647 w 776"/>
                <a:gd name="T19" fmla="*/ 2147483647 h 876"/>
                <a:gd name="T20" fmla="*/ 2147483647 w 776"/>
                <a:gd name="T21" fmla="*/ 2147483647 h 876"/>
                <a:gd name="T22" fmla="*/ 2147483647 w 776"/>
                <a:gd name="T23" fmla="*/ 2147483647 h 876"/>
                <a:gd name="T24" fmla="*/ 2147483647 w 776"/>
                <a:gd name="T25" fmla="*/ 2147483647 h 876"/>
                <a:gd name="T26" fmla="*/ 2147483647 w 776"/>
                <a:gd name="T27" fmla="*/ 2147483647 h 876"/>
                <a:gd name="T28" fmla="*/ 2147483647 w 776"/>
                <a:gd name="T29" fmla="*/ 2147483647 h 876"/>
                <a:gd name="T30" fmla="*/ 2147483647 w 776"/>
                <a:gd name="T31" fmla="*/ 2147483647 h 876"/>
                <a:gd name="T32" fmla="*/ 2147483647 w 776"/>
                <a:gd name="T33" fmla="*/ 2147483647 h 876"/>
                <a:gd name="T34" fmla="*/ 2147483647 w 776"/>
                <a:gd name="T35" fmla="*/ 2147483647 h 876"/>
                <a:gd name="T36" fmla="*/ 2147483647 w 776"/>
                <a:gd name="T37" fmla="*/ 2147483647 h 876"/>
                <a:gd name="T38" fmla="*/ 2147483647 w 776"/>
                <a:gd name="T39" fmla="*/ 2147483647 h 876"/>
                <a:gd name="T40" fmla="*/ 2147483647 w 776"/>
                <a:gd name="T41" fmla="*/ 2147483647 h 876"/>
                <a:gd name="T42" fmla="*/ 2147483647 w 776"/>
                <a:gd name="T43" fmla="*/ 2147483647 h 876"/>
                <a:gd name="T44" fmla="*/ 2147483647 w 776"/>
                <a:gd name="T45" fmla="*/ 2147483647 h 876"/>
                <a:gd name="T46" fmla="*/ 2147483647 w 776"/>
                <a:gd name="T47" fmla="*/ 2147483647 h 876"/>
                <a:gd name="T48" fmla="*/ 2147483647 w 776"/>
                <a:gd name="T49" fmla="*/ 2147483647 h 876"/>
                <a:gd name="T50" fmla="*/ 2147483647 w 776"/>
                <a:gd name="T51" fmla="*/ 2147483647 h 876"/>
                <a:gd name="T52" fmla="*/ 2147483647 w 776"/>
                <a:gd name="T53" fmla="*/ 2147483647 h 876"/>
                <a:gd name="T54" fmla="*/ 2147483647 w 776"/>
                <a:gd name="T55" fmla="*/ 2147483647 h 876"/>
                <a:gd name="T56" fmla="*/ 2147483647 w 776"/>
                <a:gd name="T57" fmla="*/ 0 h 8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2" name="Google Shape;1050;p6"/>
            <p:cNvSpPr>
              <a:spLocks/>
            </p:cNvSpPr>
            <p:nvPr/>
          </p:nvSpPr>
          <p:spPr bwMode="auto">
            <a:xfrm>
              <a:off x="775039" y="275112"/>
              <a:ext cx="110755" cy="122514"/>
            </a:xfrm>
            <a:custGeom>
              <a:avLst/>
              <a:gdLst>
                <a:gd name="T0" fmla="*/ 2147483647 w 2223"/>
                <a:gd name="T1" fmla="*/ 0 h 2459"/>
                <a:gd name="T2" fmla="*/ 2147483647 w 2223"/>
                <a:gd name="T3" fmla="*/ 2147483647 h 2459"/>
                <a:gd name="T4" fmla="*/ 2147483647 w 2223"/>
                <a:gd name="T5" fmla="*/ 2147483647 h 2459"/>
                <a:gd name="T6" fmla="*/ 2147483647 w 2223"/>
                <a:gd name="T7" fmla="*/ 2147483647 h 2459"/>
                <a:gd name="T8" fmla="*/ 2147483647 w 2223"/>
                <a:gd name="T9" fmla="*/ 2147483647 h 2459"/>
                <a:gd name="T10" fmla="*/ 0 w 2223"/>
                <a:gd name="T11" fmla="*/ 2147483647 h 2459"/>
                <a:gd name="T12" fmla="*/ 2147483647 w 2223"/>
                <a:gd name="T13" fmla="*/ 2147483647 h 2459"/>
                <a:gd name="T14" fmla="*/ 2147483647 w 2223"/>
                <a:gd name="T15" fmla="*/ 2147483647 h 2459"/>
                <a:gd name="T16" fmla="*/ 2147483647 w 2223"/>
                <a:gd name="T17" fmla="*/ 2147483647 h 2459"/>
                <a:gd name="T18" fmla="*/ 2147483647 w 2223"/>
                <a:gd name="T19" fmla="*/ 2147483647 h 2459"/>
                <a:gd name="T20" fmla="*/ 2147483647 w 2223"/>
                <a:gd name="T21" fmla="*/ 2147483647 h 2459"/>
                <a:gd name="T22" fmla="*/ 2147483647 w 2223"/>
                <a:gd name="T23" fmla="*/ 2147483647 h 2459"/>
                <a:gd name="T24" fmla="*/ 2147483647 w 2223"/>
                <a:gd name="T25" fmla="*/ 2147483647 h 2459"/>
                <a:gd name="T26" fmla="*/ 2147483647 w 2223"/>
                <a:gd name="T27" fmla="*/ 2147483647 h 2459"/>
                <a:gd name="T28" fmla="*/ 2147483647 w 2223"/>
                <a:gd name="T29" fmla="*/ 2147483647 h 2459"/>
                <a:gd name="T30" fmla="*/ 2147483647 w 2223"/>
                <a:gd name="T31" fmla="*/ 2147483647 h 2459"/>
                <a:gd name="T32" fmla="*/ 2147483647 w 2223"/>
                <a:gd name="T33" fmla="*/ 2147483647 h 2459"/>
                <a:gd name="T34" fmla="*/ 2147483647 w 2223"/>
                <a:gd name="T35" fmla="*/ 2147483647 h 2459"/>
                <a:gd name="T36" fmla="*/ 2147483647 w 2223"/>
                <a:gd name="T37" fmla="*/ 2147483647 h 2459"/>
                <a:gd name="T38" fmla="*/ 2147483647 w 2223"/>
                <a:gd name="T39" fmla="*/ 2147483647 h 2459"/>
                <a:gd name="T40" fmla="*/ 2147483647 w 2223"/>
                <a:gd name="T41" fmla="*/ 2147483647 h 2459"/>
                <a:gd name="T42" fmla="*/ 2147483647 w 2223"/>
                <a:gd name="T43" fmla="*/ 2147483647 h 2459"/>
                <a:gd name="T44" fmla="*/ 2147483647 w 2223"/>
                <a:gd name="T45" fmla="*/ 2147483647 h 2459"/>
                <a:gd name="T46" fmla="*/ 2147483647 w 2223"/>
                <a:gd name="T47" fmla="*/ 2147483647 h 2459"/>
                <a:gd name="T48" fmla="*/ 2147483647 w 2223"/>
                <a:gd name="T49" fmla="*/ 2147483647 h 2459"/>
                <a:gd name="T50" fmla="*/ 2147483647 w 2223"/>
                <a:gd name="T51" fmla="*/ 2147483647 h 2459"/>
                <a:gd name="T52" fmla="*/ 2147483647 w 2223"/>
                <a:gd name="T53" fmla="*/ 2147483647 h 2459"/>
                <a:gd name="T54" fmla="*/ 2147483647 w 2223"/>
                <a:gd name="T55" fmla="*/ 2147483647 h 2459"/>
                <a:gd name="T56" fmla="*/ 2147483647 w 2223"/>
                <a:gd name="T57" fmla="*/ 2147483647 h 2459"/>
                <a:gd name="T58" fmla="*/ 2147483647 w 2223"/>
                <a:gd name="T59" fmla="*/ 2147483647 h 2459"/>
                <a:gd name="T60" fmla="*/ 2147483647 w 2223"/>
                <a:gd name="T61" fmla="*/ 2147483647 h 2459"/>
                <a:gd name="T62" fmla="*/ 2147483647 w 2223"/>
                <a:gd name="T63" fmla="*/ 2147483647 h 2459"/>
                <a:gd name="T64" fmla="*/ 2147483647 w 2223"/>
                <a:gd name="T65" fmla="*/ 2147483647 h 2459"/>
                <a:gd name="T66" fmla="*/ 2147483647 w 2223"/>
                <a:gd name="T67" fmla="*/ 2147483647 h 2459"/>
                <a:gd name="T68" fmla="*/ 2147483647 w 2223"/>
                <a:gd name="T69" fmla="*/ 2147483647 h 2459"/>
                <a:gd name="T70" fmla="*/ 2147483647 w 2223"/>
                <a:gd name="T71" fmla="*/ 2147483647 h 2459"/>
                <a:gd name="T72" fmla="*/ 2147483647 w 2223"/>
                <a:gd name="T73" fmla="*/ 2147483647 h 2459"/>
                <a:gd name="T74" fmla="*/ 2147483647 w 2223"/>
                <a:gd name="T75" fmla="*/ 2147483647 h 2459"/>
                <a:gd name="T76" fmla="*/ 2147483647 w 2223"/>
                <a:gd name="T77" fmla="*/ 2147483647 h 2459"/>
                <a:gd name="T78" fmla="*/ 2147483647 w 2223"/>
                <a:gd name="T79" fmla="*/ 2147483647 h 2459"/>
                <a:gd name="T80" fmla="*/ 2147483647 w 2223"/>
                <a:gd name="T81" fmla="*/ 2147483647 h 2459"/>
                <a:gd name="T82" fmla="*/ 2147483647 w 2223"/>
                <a:gd name="T83" fmla="*/ 2147483647 h 2459"/>
                <a:gd name="T84" fmla="*/ 2147483647 w 2223"/>
                <a:gd name="T85" fmla="*/ 0 h 2459"/>
                <a:gd name="T86" fmla="*/ 2147483647 w 2223"/>
                <a:gd name="T87" fmla="*/ 0 h 24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3" name="Google Shape;1051;p6"/>
            <p:cNvSpPr>
              <a:spLocks/>
            </p:cNvSpPr>
            <p:nvPr/>
          </p:nvSpPr>
          <p:spPr bwMode="auto">
            <a:xfrm>
              <a:off x="603948" y="152649"/>
              <a:ext cx="15146" cy="115787"/>
            </a:xfrm>
            <a:custGeom>
              <a:avLst/>
              <a:gdLst>
                <a:gd name="T0" fmla="*/ 2147483647 w 304"/>
                <a:gd name="T1" fmla="*/ 2147483647 h 2324"/>
                <a:gd name="T2" fmla="*/ 2147483647 w 304"/>
                <a:gd name="T3" fmla="*/ 2147483647 h 2324"/>
                <a:gd name="T4" fmla="*/ 0 w 304"/>
                <a:gd name="T5" fmla="*/ 2147483647 h 2324"/>
                <a:gd name="T6" fmla="*/ 0 w 304"/>
                <a:gd name="T7" fmla="*/ 2147483647 h 2324"/>
                <a:gd name="T8" fmla="*/ 0 w 304"/>
                <a:gd name="T9" fmla="*/ 2147483647 h 2324"/>
                <a:gd name="T10" fmla="*/ 2147483647 w 304"/>
                <a:gd name="T11" fmla="*/ 2147483647 h 2324"/>
                <a:gd name="T12" fmla="*/ 2147483647 w 304"/>
                <a:gd name="T13" fmla="*/ 2147483647 h 2324"/>
                <a:gd name="T14" fmla="*/ 2147483647 w 304"/>
                <a:gd name="T15" fmla="*/ 2147483647 h 2324"/>
                <a:gd name="T16" fmla="*/ 2147483647 w 304"/>
                <a:gd name="T17" fmla="*/ 2147483647 h 2324"/>
                <a:gd name="T18" fmla="*/ 2147483647 w 304"/>
                <a:gd name="T19" fmla="*/ 2147483647 h 2324"/>
                <a:gd name="T20" fmla="*/ 2147483647 w 304"/>
                <a:gd name="T21" fmla="*/ 2147483647 h 2324"/>
                <a:gd name="T22" fmla="*/ 2147483647 w 304"/>
                <a:gd name="T23" fmla="*/ 2147483647 h 2324"/>
                <a:gd name="T24" fmla="*/ 2147483647 w 304"/>
                <a:gd name="T25" fmla="*/ 2147483647 h 2324"/>
                <a:gd name="T26" fmla="*/ 2147483647 w 304"/>
                <a:gd name="T27" fmla="*/ 2147483647 h 2324"/>
                <a:gd name="T28" fmla="*/ 2147483647 w 304"/>
                <a:gd name="T29" fmla="*/ 2147483647 h 2324"/>
                <a:gd name="T30" fmla="*/ 2147483647 w 304"/>
                <a:gd name="T31" fmla="*/ 2147483647 h 2324"/>
                <a:gd name="T32" fmla="*/ 2147483647 w 304"/>
                <a:gd name="T33" fmla="*/ 2147483647 h 2324"/>
                <a:gd name="T34" fmla="*/ 2147483647 w 304"/>
                <a:gd name="T35" fmla="*/ 2147483647 h 2324"/>
                <a:gd name="T36" fmla="*/ 2147483647 w 304"/>
                <a:gd name="T37" fmla="*/ 2147483647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4" name="Google Shape;1052;p6"/>
            <p:cNvSpPr>
              <a:spLocks/>
            </p:cNvSpPr>
            <p:nvPr/>
          </p:nvSpPr>
          <p:spPr bwMode="auto">
            <a:xfrm>
              <a:off x="632447" y="276757"/>
              <a:ext cx="129240" cy="125901"/>
            </a:xfrm>
            <a:custGeom>
              <a:avLst/>
              <a:gdLst>
                <a:gd name="T0" fmla="*/ 2147483647 w 2594"/>
                <a:gd name="T1" fmla="*/ 2147483647 h 2527"/>
                <a:gd name="T2" fmla="*/ 2147483647 w 2594"/>
                <a:gd name="T3" fmla="*/ 2147483647 h 2527"/>
                <a:gd name="T4" fmla="*/ 2147483647 w 2594"/>
                <a:gd name="T5" fmla="*/ 2147483647 h 2527"/>
                <a:gd name="T6" fmla="*/ 2147483647 w 2594"/>
                <a:gd name="T7" fmla="*/ 2147483647 h 2527"/>
                <a:gd name="T8" fmla="*/ 2147483647 w 2594"/>
                <a:gd name="T9" fmla="*/ 2147483647 h 2527"/>
                <a:gd name="T10" fmla="*/ 2147483647 w 2594"/>
                <a:gd name="T11" fmla="*/ 2147483647 h 2527"/>
                <a:gd name="T12" fmla="*/ 2147483647 w 2594"/>
                <a:gd name="T13" fmla="*/ 2147483647 h 2527"/>
                <a:gd name="T14" fmla="*/ 2147483647 w 2594"/>
                <a:gd name="T15" fmla="*/ 2147483647 h 2527"/>
                <a:gd name="T16" fmla="*/ 2147483647 w 2594"/>
                <a:gd name="T17" fmla="*/ 2147483647 h 2527"/>
                <a:gd name="T18" fmla="*/ 2147483647 w 2594"/>
                <a:gd name="T19" fmla="*/ 2147483647 h 2527"/>
                <a:gd name="T20" fmla="*/ 2147483647 w 2594"/>
                <a:gd name="T21" fmla="*/ 2147483647 h 2527"/>
                <a:gd name="T22" fmla="*/ 2147483647 w 2594"/>
                <a:gd name="T23" fmla="*/ 2147483647 h 2527"/>
                <a:gd name="T24" fmla="*/ 2147483647 w 2594"/>
                <a:gd name="T25" fmla="*/ 2147483647 h 2527"/>
                <a:gd name="T26" fmla="*/ 2147483647 w 2594"/>
                <a:gd name="T27" fmla="*/ 2147483647 h 2527"/>
                <a:gd name="T28" fmla="*/ 2147483647 w 2594"/>
                <a:gd name="T29" fmla="*/ 2147483647 h 2527"/>
                <a:gd name="T30" fmla="*/ 2147483647 w 2594"/>
                <a:gd name="T31" fmla="*/ 2147483647 h 2527"/>
                <a:gd name="T32" fmla="*/ 2147483647 w 2594"/>
                <a:gd name="T33" fmla="*/ 2147483647 h 2527"/>
                <a:gd name="T34" fmla="*/ 2147483647 w 2594"/>
                <a:gd name="T35" fmla="*/ 2147483647 h 2527"/>
                <a:gd name="T36" fmla="*/ 2147483647 w 2594"/>
                <a:gd name="T37" fmla="*/ 2147483647 h 2527"/>
                <a:gd name="T38" fmla="*/ 2147483647 w 2594"/>
                <a:gd name="T39" fmla="*/ 2147483647 h 2527"/>
                <a:gd name="T40" fmla="*/ 2147483647 w 2594"/>
                <a:gd name="T41" fmla="*/ 2147483647 h 2527"/>
                <a:gd name="T42" fmla="*/ 2147483647 w 2594"/>
                <a:gd name="T43" fmla="*/ 2147483647 h 2527"/>
                <a:gd name="T44" fmla="*/ 2147483647 w 2594"/>
                <a:gd name="T45" fmla="*/ 2147483647 h 2527"/>
                <a:gd name="T46" fmla="*/ 2147483647 w 2594"/>
                <a:gd name="T47" fmla="*/ 2147483647 h 2527"/>
                <a:gd name="T48" fmla="*/ 2147483647 w 2594"/>
                <a:gd name="T49" fmla="*/ 2147483647 h 2527"/>
                <a:gd name="T50" fmla="*/ 2147483647 w 2594"/>
                <a:gd name="T51" fmla="*/ 2147483647 h 2527"/>
                <a:gd name="T52" fmla="*/ 2147483647 w 2594"/>
                <a:gd name="T53" fmla="*/ 2147483647 h 2527"/>
                <a:gd name="T54" fmla="*/ 2147483647 w 2594"/>
                <a:gd name="T55" fmla="*/ 2147483647 h 2527"/>
                <a:gd name="T56" fmla="*/ 2147483647 w 2594"/>
                <a:gd name="T57" fmla="*/ 2147483647 h 2527"/>
                <a:gd name="T58" fmla="*/ 2147483647 w 2594"/>
                <a:gd name="T59" fmla="*/ 2147483647 h 2527"/>
                <a:gd name="T60" fmla="*/ 2147483647 w 2594"/>
                <a:gd name="T61" fmla="*/ 2147483647 h 2527"/>
                <a:gd name="T62" fmla="*/ 2147483647 w 2594"/>
                <a:gd name="T63" fmla="*/ 2147483647 h 25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5" name="Google Shape;1053;p6"/>
            <p:cNvSpPr>
              <a:spLocks/>
            </p:cNvSpPr>
            <p:nvPr/>
          </p:nvSpPr>
          <p:spPr bwMode="auto">
            <a:xfrm>
              <a:off x="966258" y="318707"/>
              <a:ext cx="38612" cy="35274"/>
            </a:xfrm>
            <a:custGeom>
              <a:avLst/>
              <a:gdLst>
                <a:gd name="T0" fmla="*/ 2147483647 w 775"/>
                <a:gd name="T1" fmla="*/ 2147483647 h 708"/>
                <a:gd name="T2" fmla="*/ 2147483647 w 775"/>
                <a:gd name="T3" fmla="*/ 2147483647 h 708"/>
                <a:gd name="T4" fmla="*/ 2147483647 w 775"/>
                <a:gd name="T5" fmla="*/ 2147483647 h 708"/>
                <a:gd name="T6" fmla="*/ 2147483647 w 775"/>
                <a:gd name="T7" fmla="*/ 2147483647 h 708"/>
                <a:gd name="T8" fmla="*/ 2147483647 w 775"/>
                <a:gd name="T9" fmla="*/ 2147483647 h 708"/>
                <a:gd name="T10" fmla="*/ 2147483647 w 775"/>
                <a:gd name="T11" fmla="*/ 2147483647 h 708"/>
                <a:gd name="T12" fmla="*/ 2147483647 w 775"/>
                <a:gd name="T13" fmla="*/ 2147483647 h 708"/>
                <a:gd name="T14" fmla="*/ 2147483647 w 775"/>
                <a:gd name="T15" fmla="*/ 2147483647 h 708"/>
                <a:gd name="T16" fmla="*/ 2147483647 w 775"/>
                <a:gd name="T17" fmla="*/ 2147483647 h 708"/>
                <a:gd name="T18" fmla="*/ 2147483647 w 775"/>
                <a:gd name="T19" fmla="*/ 2147483647 h 708"/>
                <a:gd name="T20" fmla="*/ 2147483647 w 775"/>
                <a:gd name="T21" fmla="*/ 2147483647 h 708"/>
                <a:gd name="T22" fmla="*/ 2147483647 w 775"/>
                <a:gd name="T23" fmla="*/ 2147483647 h 708"/>
                <a:gd name="T24" fmla="*/ 2147483647 w 775"/>
                <a:gd name="T25" fmla="*/ 2147483647 h 708"/>
                <a:gd name="T26" fmla="*/ 2147483647 w 775"/>
                <a:gd name="T27" fmla="*/ 2147483647 h 708"/>
                <a:gd name="T28" fmla="*/ 2147483647 w 775"/>
                <a:gd name="T29" fmla="*/ 2147483647 h 708"/>
                <a:gd name="T30" fmla="*/ 2147483647 w 775"/>
                <a:gd name="T31" fmla="*/ 2147483647 h 708"/>
                <a:gd name="T32" fmla="*/ 2147483647 w 775"/>
                <a:gd name="T33" fmla="*/ 2147483647 h 708"/>
                <a:gd name="T34" fmla="*/ 2147483647 w 775"/>
                <a:gd name="T35" fmla="*/ 2147483647 h 708"/>
                <a:gd name="T36" fmla="*/ 2147483647 w 775"/>
                <a:gd name="T37" fmla="*/ 2147483647 h 708"/>
                <a:gd name="T38" fmla="*/ 2147483647 w 775"/>
                <a:gd name="T39" fmla="*/ 2147483647 h 708"/>
                <a:gd name="T40" fmla="*/ 2147483647 w 775"/>
                <a:gd name="T41" fmla="*/ 2147483647 h 708"/>
                <a:gd name="T42" fmla="*/ 2147483647 w 775"/>
                <a:gd name="T43" fmla="*/ 2147483647 h 708"/>
                <a:gd name="T44" fmla="*/ 2147483647 w 775"/>
                <a:gd name="T45" fmla="*/ 2147483647 h 708"/>
                <a:gd name="T46" fmla="*/ 2147483647 w 775"/>
                <a:gd name="T47" fmla="*/ 2147483647 h 708"/>
                <a:gd name="T48" fmla="*/ 2147483647 w 775"/>
                <a:gd name="T49" fmla="*/ 2147483647 h 708"/>
                <a:gd name="T50" fmla="*/ 2147483647 w 775"/>
                <a:gd name="T51" fmla="*/ 2147483647 h 708"/>
                <a:gd name="T52" fmla="*/ 2147483647 w 775"/>
                <a:gd name="T53" fmla="*/ 2147483647 h 708"/>
                <a:gd name="T54" fmla="*/ 2147483647 w 775"/>
                <a:gd name="T55" fmla="*/ 2147483647 h 708"/>
                <a:gd name="T56" fmla="*/ 2147483647 w 775"/>
                <a:gd name="T57" fmla="*/ 2147483647 h 708"/>
                <a:gd name="T58" fmla="*/ 2147483647 w 775"/>
                <a:gd name="T59" fmla="*/ 2147483647 h 708"/>
                <a:gd name="T60" fmla="*/ 2147483647 w 775"/>
                <a:gd name="T61" fmla="*/ 2147483647 h 708"/>
                <a:gd name="T62" fmla="*/ 2147483647 w 775"/>
                <a:gd name="T63" fmla="*/ 2147483647 h 708"/>
                <a:gd name="T64" fmla="*/ 2147483647 w 775"/>
                <a:gd name="T65" fmla="*/ 2147483647 h 708"/>
                <a:gd name="T66" fmla="*/ 2147483647 w 775"/>
                <a:gd name="T67" fmla="*/ 2147483647 h 708"/>
                <a:gd name="T68" fmla="*/ 2147483647 w 775"/>
                <a:gd name="T69" fmla="*/ 2147483647 h 708"/>
                <a:gd name="T70" fmla="*/ 2147483647 w 775"/>
                <a:gd name="T71" fmla="*/ 2147483647 h 708"/>
                <a:gd name="T72" fmla="*/ 2147483647 w 775"/>
                <a:gd name="T73" fmla="*/ 2147483647 h 708"/>
                <a:gd name="T74" fmla="*/ 2147483647 w 775"/>
                <a:gd name="T75" fmla="*/ 2147483647 h 708"/>
                <a:gd name="T76" fmla="*/ 2147483647 w 775"/>
                <a:gd name="T77" fmla="*/ 2147483647 h 70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6" name="Google Shape;1054;p6"/>
            <p:cNvSpPr>
              <a:spLocks/>
            </p:cNvSpPr>
            <p:nvPr/>
          </p:nvSpPr>
          <p:spPr bwMode="auto">
            <a:xfrm>
              <a:off x="818633" y="318707"/>
              <a:ext cx="50371" cy="45338"/>
            </a:xfrm>
            <a:custGeom>
              <a:avLst/>
              <a:gdLst>
                <a:gd name="T0" fmla="*/ 2147483647 w 1011"/>
                <a:gd name="T1" fmla="*/ 2147483647 h 910"/>
                <a:gd name="T2" fmla="*/ 2147483647 w 1011"/>
                <a:gd name="T3" fmla="*/ 2147483647 h 910"/>
                <a:gd name="T4" fmla="*/ 2147483647 w 1011"/>
                <a:gd name="T5" fmla="*/ 2147483647 h 910"/>
                <a:gd name="T6" fmla="*/ 2147483647 w 1011"/>
                <a:gd name="T7" fmla="*/ 2147483647 h 910"/>
                <a:gd name="T8" fmla="*/ 2147483647 w 1011"/>
                <a:gd name="T9" fmla="*/ 2147483647 h 910"/>
                <a:gd name="T10" fmla="*/ 2147483647 w 1011"/>
                <a:gd name="T11" fmla="*/ 2147483647 h 910"/>
                <a:gd name="T12" fmla="*/ 2147483647 w 1011"/>
                <a:gd name="T13" fmla="*/ 2147483647 h 910"/>
                <a:gd name="T14" fmla="*/ 2147483647 w 1011"/>
                <a:gd name="T15" fmla="*/ 2147483647 h 910"/>
                <a:gd name="T16" fmla="*/ 2147483647 w 1011"/>
                <a:gd name="T17" fmla="*/ 2147483647 h 910"/>
                <a:gd name="T18" fmla="*/ 2147483647 w 1011"/>
                <a:gd name="T19" fmla="*/ 2147483647 h 910"/>
                <a:gd name="T20" fmla="*/ 2147483647 w 1011"/>
                <a:gd name="T21" fmla="*/ 2147483647 h 910"/>
                <a:gd name="T22" fmla="*/ 2147483647 w 1011"/>
                <a:gd name="T23" fmla="*/ 2147483647 h 910"/>
                <a:gd name="T24" fmla="*/ 2147483647 w 1011"/>
                <a:gd name="T25" fmla="*/ 2147483647 h 910"/>
                <a:gd name="T26" fmla="*/ 2147483647 w 1011"/>
                <a:gd name="T27" fmla="*/ 2147483647 h 910"/>
                <a:gd name="T28" fmla="*/ 2147483647 w 1011"/>
                <a:gd name="T29" fmla="*/ 2147483647 h 910"/>
                <a:gd name="T30" fmla="*/ 2147483647 w 1011"/>
                <a:gd name="T31" fmla="*/ 2147483647 h 910"/>
                <a:gd name="T32" fmla="*/ 2147483647 w 1011"/>
                <a:gd name="T33" fmla="*/ 2147483647 h 910"/>
                <a:gd name="T34" fmla="*/ 2147483647 w 1011"/>
                <a:gd name="T35" fmla="*/ 2147483647 h 910"/>
                <a:gd name="T36" fmla="*/ 2147483647 w 1011"/>
                <a:gd name="T37" fmla="*/ 2147483647 h 910"/>
                <a:gd name="T38" fmla="*/ 2147483647 w 1011"/>
                <a:gd name="T39" fmla="*/ 2147483647 h 910"/>
                <a:gd name="T40" fmla="*/ 2147483647 w 1011"/>
                <a:gd name="T41" fmla="*/ 2147483647 h 910"/>
                <a:gd name="T42" fmla="*/ 2147483647 w 1011"/>
                <a:gd name="T43" fmla="*/ 2147483647 h 910"/>
                <a:gd name="T44" fmla="*/ 2147483647 w 1011"/>
                <a:gd name="T45" fmla="*/ 2147483647 h 910"/>
                <a:gd name="T46" fmla="*/ 2147483647 w 1011"/>
                <a:gd name="T47" fmla="*/ 2147483647 h 910"/>
                <a:gd name="T48" fmla="*/ 2147483647 w 1011"/>
                <a:gd name="T49" fmla="*/ 2147483647 h 910"/>
                <a:gd name="T50" fmla="*/ 2147483647 w 1011"/>
                <a:gd name="T51" fmla="*/ 2147483647 h 910"/>
                <a:gd name="T52" fmla="*/ 2147483647 w 1011"/>
                <a:gd name="T53" fmla="*/ 2147483647 h 910"/>
                <a:gd name="T54" fmla="*/ 2147483647 w 1011"/>
                <a:gd name="T55" fmla="*/ 2147483647 h 910"/>
                <a:gd name="T56" fmla="*/ 2147483647 w 1011"/>
                <a:gd name="T57" fmla="*/ 2147483647 h 910"/>
                <a:gd name="T58" fmla="*/ 2147483647 w 1011"/>
                <a:gd name="T59" fmla="*/ 2147483647 h 910"/>
                <a:gd name="T60" fmla="*/ 2147483647 w 1011"/>
                <a:gd name="T61" fmla="*/ 2147483647 h 910"/>
                <a:gd name="T62" fmla="*/ 2147483647 w 1011"/>
                <a:gd name="T63" fmla="*/ 2147483647 h 910"/>
                <a:gd name="T64" fmla="*/ 2147483647 w 1011"/>
                <a:gd name="T65" fmla="*/ 2147483647 h 910"/>
                <a:gd name="T66" fmla="*/ 2147483647 w 1011"/>
                <a:gd name="T67" fmla="*/ 2147483647 h 910"/>
                <a:gd name="T68" fmla="*/ 2147483647 w 1011"/>
                <a:gd name="T69" fmla="*/ 2147483647 h 910"/>
                <a:gd name="T70" fmla="*/ 2147483647 w 1011"/>
                <a:gd name="T71" fmla="*/ 2147483647 h 910"/>
                <a:gd name="T72" fmla="*/ 2147483647 w 1011"/>
                <a:gd name="T73" fmla="*/ 2147483647 h 910"/>
                <a:gd name="T74" fmla="*/ 2147483647 w 1011"/>
                <a:gd name="T75" fmla="*/ 2147483647 h 910"/>
                <a:gd name="T76" fmla="*/ 2147483647 w 1011"/>
                <a:gd name="T77" fmla="*/ 2147483647 h 910"/>
                <a:gd name="T78" fmla="*/ 2147483647 w 1011"/>
                <a:gd name="T79" fmla="*/ 2147483647 h 910"/>
                <a:gd name="T80" fmla="*/ 2147483647 w 1011"/>
                <a:gd name="T81" fmla="*/ 2147483647 h 910"/>
                <a:gd name="T82" fmla="*/ 2147483647 w 1011"/>
                <a:gd name="T83" fmla="*/ 2147483647 h 910"/>
                <a:gd name="T84" fmla="*/ 2147483647 w 1011"/>
                <a:gd name="T85" fmla="*/ 2147483647 h 910"/>
                <a:gd name="T86" fmla="*/ 2147483647 w 1011"/>
                <a:gd name="T87" fmla="*/ 2147483647 h 910"/>
                <a:gd name="T88" fmla="*/ 2147483647 w 1011"/>
                <a:gd name="T89" fmla="*/ 2147483647 h 910"/>
                <a:gd name="T90" fmla="*/ 2147483647 w 1011"/>
                <a:gd name="T91" fmla="*/ 2147483647 h 910"/>
                <a:gd name="T92" fmla="*/ 2147483647 w 1011"/>
                <a:gd name="T93" fmla="*/ 2147483647 h 910"/>
                <a:gd name="T94" fmla="*/ 2147483647 w 1011"/>
                <a:gd name="T95" fmla="*/ 2147483647 h 910"/>
                <a:gd name="T96" fmla="*/ 2147483647 w 1011"/>
                <a:gd name="T97" fmla="*/ 2147483647 h 9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7" name="Google Shape;1055;p6"/>
            <p:cNvSpPr>
              <a:spLocks/>
            </p:cNvSpPr>
            <p:nvPr/>
          </p:nvSpPr>
          <p:spPr bwMode="auto">
            <a:xfrm>
              <a:off x="1040045" y="446203"/>
              <a:ext cx="38662" cy="33580"/>
            </a:xfrm>
            <a:custGeom>
              <a:avLst/>
              <a:gdLst>
                <a:gd name="T0" fmla="*/ 2147483647 w 776"/>
                <a:gd name="T1" fmla="*/ 0 h 674"/>
                <a:gd name="T2" fmla="*/ 2147483647 w 776"/>
                <a:gd name="T3" fmla="*/ 2147483647 h 674"/>
                <a:gd name="T4" fmla="*/ 2147483647 w 776"/>
                <a:gd name="T5" fmla="*/ 2147483647 h 674"/>
                <a:gd name="T6" fmla="*/ 2147483647 w 776"/>
                <a:gd name="T7" fmla="*/ 2147483647 h 674"/>
                <a:gd name="T8" fmla="*/ 2147483647 w 776"/>
                <a:gd name="T9" fmla="*/ 2147483647 h 674"/>
                <a:gd name="T10" fmla="*/ 2147483647 w 776"/>
                <a:gd name="T11" fmla="*/ 2147483647 h 674"/>
                <a:gd name="T12" fmla="*/ 2147483647 w 776"/>
                <a:gd name="T13" fmla="*/ 2147483647 h 674"/>
                <a:gd name="T14" fmla="*/ 2147483647 w 776"/>
                <a:gd name="T15" fmla="*/ 2147483647 h 674"/>
                <a:gd name="T16" fmla="*/ 2147483647 w 776"/>
                <a:gd name="T17" fmla="*/ 2147483647 h 674"/>
                <a:gd name="T18" fmla="*/ 2147483647 w 776"/>
                <a:gd name="T19" fmla="*/ 2147483647 h 674"/>
                <a:gd name="T20" fmla="*/ 2147483647 w 776"/>
                <a:gd name="T21" fmla="*/ 2147483647 h 674"/>
                <a:gd name="T22" fmla="*/ 2147483647 w 776"/>
                <a:gd name="T23" fmla="*/ 2147483647 h 674"/>
                <a:gd name="T24" fmla="*/ 2147483647 w 776"/>
                <a:gd name="T25" fmla="*/ 2147483647 h 674"/>
                <a:gd name="T26" fmla="*/ 2147483647 w 776"/>
                <a:gd name="T27" fmla="*/ 2147483647 h 674"/>
                <a:gd name="T28" fmla="*/ 2147483647 w 776"/>
                <a:gd name="T29" fmla="*/ 2147483647 h 674"/>
                <a:gd name="T30" fmla="*/ 2147483647 w 776"/>
                <a:gd name="T31" fmla="*/ 2147483647 h 674"/>
                <a:gd name="T32" fmla="*/ 2147483647 w 776"/>
                <a:gd name="T33" fmla="*/ 2147483647 h 674"/>
                <a:gd name="T34" fmla="*/ 2147483647 w 776"/>
                <a:gd name="T35" fmla="*/ 2147483647 h 674"/>
                <a:gd name="T36" fmla="*/ 2147483647 w 776"/>
                <a:gd name="T37" fmla="*/ 2147483647 h 674"/>
                <a:gd name="T38" fmla="*/ 2147483647 w 776"/>
                <a:gd name="T39" fmla="*/ 2147483647 h 674"/>
                <a:gd name="T40" fmla="*/ 2147483647 w 776"/>
                <a:gd name="T41" fmla="*/ 2147483647 h 674"/>
                <a:gd name="T42" fmla="*/ 2147483647 w 776"/>
                <a:gd name="T43" fmla="*/ 2147483647 h 674"/>
                <a:gd name="T44" fmla="*/ 2147483647 w 776"/>
                <a:gd name="T45" fmla="*/ 2147483647 h 674"/>
                <a:gd name="T46" fmla="*/ 2147483647 w 776"/>
                <a:gd name="T47" fmla="*/ 2147483647 h 674"/>
                <a:gd name="T48" fmla="*/ 2147483647 w 776"/>
                <a:gd name="T49" fmla="*/ 2147483647 h 674"/>
                <a:gd name="T50" fmla="*/ 2147483647 w 776"/>
                <a:gd name="T51" fmla="*/ 2147483647 h 674"/>
                <a:gd name="T52" fmla="*/ 2147483647 w 776"/>
                <a:gd name="T53" fmla="*/ 2147483647 h 674"/>
                <a:gd name="T54" fmla="*/ 2147483647 w 776"/>
                <a:gd name="T55" fmla="*/ 2147483647 h 674"/>
                <a:gd name="T56" fmla="*/ 2147483647 w 776"/>
                <a:gd name="T57" fmla="*/ 2147483647 h 674"/>
                <a:gd name="T58" fmla="*/ 2147483647 w 776"/>
                <a:gd name="T59" fmla="*/ 2147483647 h 674"/>
                <a:gd name="T60" fmla="*/ 2147483647 w 776"/>
                <a:gd name="T61" fmla="*/ 0 h 674"/>
                <a:gd name="T62" fmla="*/ 2147483647 w 776"/>
                <a:gd name="T63" fmla="*/ 0 h 6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8" name="Google Shape;1056;p6"/>
            <p:cNvSpPr>
              <a:spLocks/>
            </p:cNvSpPr>
            <p:nvPr/>
          </p:nvSpPr>
          <p:spPr bwMode="auto">
            <a:xfrm>
              <a:off x="912599" y="268386"/>
              <a:ext cx="129190" cy="120820"/>
            </a:xfrm>
            <a:custGeom>
              <a:avLst/>
              <a:gdLst>
                <a:gd name="T0" fmla="*/ 2147483647 w 2593"/>
                <a:gd name="T1" fmla="*/ 2147483647 h 2425"/>
                <a:gd name="T2" fmla="*/ 2147483647 w 2593"/>
                <a:gd name="T3" fmla="*/ 2147483647 h 2425"/>
                <a:gd name="T4" fmla="*/ 2147483647 w 2593"/>
                <a:gd name="T5" fmla="*/ 2147483647 h 2425"/>
                <a:gd name="T6" fmla="*/ 2147483647 w 2593"/>
                <a:gd name="T7" fmla="*/ 2147483647 h 2425"/>
                <a:gd name="T8" fmla="*/ 2147483647 w 2593"/>
                <a:gd name="T9" fmla="*/ 2147483647 h 2425"/>
                <a:gd name="T10" fmla="*/ 2147483647 w 2593"/>
                <a:gd name="T11" fmla="*/ 2147483647 h 2425"/>
                <a:gd name="T12" fmla="*/ 2147483647 w 2593"/>
                <a:gd name="T13" fmla="*/ 2147483647 h 2425"/>
                <a:gd name="T14" fmla="*/ 0 w 2593"/>
                <a:gd name="T15" fmla="*/ 2147483647 h 2425"/>
                <a:gd name="T16" fmla="*/ 0 w 2593"/>
                <a:gd name="T17" fmla="*/ 2147483647 h 2425"/>
                <a:gd name="T18" fmla="*/ 0 w 2593"/>
                <a:gd name="T19" fmla="*/ 2147483647 h 2425"/>
                <a:gd name="T20" fmla="*/ 2147483647 w 2593"/>
                <a:gd name="T21" fmla="*/ 2147483647 h 2425"/>
                <a:gd name="T22" fmla="*/ 2147483647 w 2593"/>
                <a:gd name="T23" fmla="*/ 2147483647 h 2425"/>
                <a:gd name="T24" fmla="*/ 2147483647 w 2593"/>
                <a:gd name="T25" fmla="*/ 2147483647 h 2425"/>
                <a:gd name="T26" fmla="*/ 2147483647 w 2593"/>
                <a:gd name="T27" fmla="*/ 2147483647 h 2425"/>
                <a:gd name="T28" fmla="*/ 2147483647 w 2593"/>
                <a:gd name="T29" fmla="*/ 2147483647 h 2425"/>
                <a:gd name="T30" fmla="*/ 2147483647 w 2593"/>
                <a:gd name="T31" fmla="*/ 2147483647 h 2425"/>
                <a:gd name="T32" fmla="*/ 2147483647 w 2593"/>
                <a:gd name="T33" fmla="*/ 2147483647 h 2425"/>
                <a:gd name="T34" fmla="*/ 2147483647 w 2593"/>
                <a:gd name="T35" fmla="*/ 2147483647 h 2425"/>
                <a:gd name="T36" fmla="*/ 2147483647 w 2593"/>
                <a:gd name="T37" fmla="*/ 2147483647 h 2425"/>
                <a:gd name="T38" fmla="*/ 2147483647 w 2593"/>
                <a:gd name="T39" fmla="*/ 2147483647 h 2425"/>
                <a:gd name="T40" fmla="*/ 2147483647 w 2593"/>
                <a:gd name="T41" fmla="*/ 2147483647 h 2425"/>
                <a:gd name="T42" fmla="*/ 2147483647 w 2593"/>
                <a:gd name="T43" fmla="*/ 2147483647 h 2425"/>
                <a:gd name="T44" fmla="*/ 2147483647 w 2593"/>
                <a:gd name="T45" fmla="*/ 2147483647 h 2425"/>
                <a:gd name="T46" fmla="*/ 2147483647 w 2593"/>
                <a:gd name="T47" fmla="*/ 2147483647 h 2425"/>
                <a:gd name="T48" fmla="*/ 2147483647 w 2593"/>
                <a:gd name="T49" fmla="*/ 2147483647 h 2425"/>
                <a:gd name="T50" fmla="*/ 2147483647 w 2593"/>
                <a:gd name="T51" fmla="*/ 2147483647 h 2425"/>
                <a:gd name="T52" fmla="*/ 2147483647 w 2593"/>
                <a:gd name="T53" fmla="*/ 2147483647 h 2425"/>
                <a:gd name="T54" fmla="*/ 2147483647 w 2593"/>
                <a:gd name="T55" fmla="*/ 2147483647 h 2425"/>
                <a:gd name="T56" fmla="*/ 2147483647 w 2593"/>
                <a:gd name="T57" fmla="*/ 2147483647 h 2425"/>
                <a:gd name="T58" fmla="*/ 2147483647 w 2593"/>
                <a:gd name="T59" fmla="*/ 2147483647 h 2425"/>
                <a:gd name="T60" fmla="*/ 2147483647 w 2593"/>
                <a:gd name="T61" fmla="*/ 2147483647 h 2425"/>
                <a:gd name="T62" fmla="*/ 2147483647 w 2593"/>
                <a:gd name="T63" fmla="*/ 2147483647 h 2425"/>
                <a:gd name="T64" fmla="*/ 2147483647 w 2593"/>
                <a:gd name="T65" fmla="*/ 2147483647 h 2425"/>
                <a:gd name="T66" fmla="*/ 2147483647 w 2593"/>
                <a:gd name="T67" fmla="*/ 2147483647 h 2425"/>
                <a:gd name="T68" fmla="*/ 2147483647 w 2593"/>
                <a:gd name="T69" fmla="*/ 2147483647 h 2425"/>
                <a:gd name="T70" fmla="*/ 2147483647 w 2593"/>
                <a:gd name="T71" fmla="*/ 2147483647 h 2425"/>
                <a:gd name="T72" fmla="*/ 2147483647 w 2593"/>
                <a:gd name="T73" fmla="*/ 2147483647 h 2425"/>
                <a:gd name="T74" fmla="*/ 2147483647 w 2593"/>
                <a:gd name="T75" fmla="*/ 2147483647 h 2425"/>
                <a:gd name="T76" fmla="*/ 2147483647 w 2593"/>
                <a:gd name="T77" fmla="*/ 2147483647 h 2425"/>
                <a:gd name="T78" fmla="*/ 2147483647 w 2593"/>
                <a:gd name="T79" fmla="*/ 2147483647 h 2425"/>
                <a:gd name="T80" fmla="*/ 2147483647 w 2593"/>
                <a:gd name="T81" fmla="*/ 2147483647 h 2425"/>
                <a:gd name="T82" fmla="*/ 2147483647 w 2593"/>
                <a:gd name="T83" fmla="*/ 2147483647 h 2425"/>
                <a:gd name="T84" fmla="*/ 2147483647 w 2593"/>
                <a:gd name="T85" fmla="*/ 2147483647 h 2425"/>
                <a:gd name="T86" fmla="*/ 2147483647 w 2593"/>
                <a:gd name="T87" fmla="*/ 2147483647 h 2425"/>
                <a:gd name="T88" fmla="*/ 2147483647 w 2593"/>
                <a:gd name="T89" fmla="*/ 2147483647 h 2425"/>
                <a:gd name="T90" fmla="*/ 2147483647 w 2593"/>
                <a:gd name="T91" fmla="*/ 2147483647 h 2425"/>
                <a:gd name="T92" fmla="*/ 2147483647 w 2593"/>
                <a:gd name="T93" fmla="*/ 2147483647 h 2425"/>
                <a:gd name="T94" fmla="*/ 2147483647 w 2593"/>
                <a:gd name="T95" fmla="*/ 2147483647 h 2425"/>
                <a:gd name="T96" fmla="*/ 2147483647 w 2593"/>
                <a:gd name="T97" fmla="*/ 2147483647 h 2425"/>
                <a:gd name="T98" fmla="*/ 2147483647 w 2593"/>
                <a:gd name="T99" fmla="*/ 2147483647 h 2425"/>
                <a:gd name="T100" fmla="*/ 2147483647 w 2593"/>
                <a:gd name="T101" fmla="*/ 2147483647 h 2425"/>
                <a:gd name="T102" fmla="*/ 2147483647 w 2593"/>
                <a:gd name="T103" fmla="*/ 2147483647 h 2425"/>
                <a:gd name="T104" fmla="*/ 2147483647 w 2593"/>
                <a:gd name="T105" fmla="*/ 2147483647 h 2425"/>
                <a:gd name="T106" fmla="*/ 2147483647 w 2593"/>
                <a:gd name="T107" fmla="*/ 2147483647 h 2425"/>
                <a:gd name="T108" fmla="*/ 2147483647 w 2593"/>
                <a:gd name="T109" fmla="*/ 2147483647 h 2425"/>
                <a:gd name="T110" fmla="*/ 2147483647 w 2593"/>
                <a:gd name="T111" fmla="*/ 2147483647 h 2425"/>
                <a:gd name="T112" fmla="*/ 2147483647 w 2593"/>
                <a:gd name="T113" fmla="*/ 2147483647 h 2425"/>
                <a:gd name="T114" fmla="*/ 2147483647 w 2593"/>
                <a:gd name="T115" fmla="*/ 2147483647 h 2425"/>
                <a:gd name="T116" fmla="*/ 2147483647 w 2593"/>
                <a:gd name="T117" fmla="*/ 2147483647 h 2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sp>
        <p:nvSpPr>
          <p:cNvPr id="1057" name="Google Shape;1057;p6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6"/>
          <p:cNvSpPr txBox="1">
            <a:spLocks noGrp="1"/>
          </p:cNvSpPr>
          <p:nvPr>
            <p:ph type="body" idx="1"/>
          </p:nvPr>
        </p:nvSpPr>
        <p:spPr>
          <a:xfrm>
            <a:off x="1131725" y="1329863"/>
            <a:ext cx="3339600" cy="3481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59" name="Google Shape;1059;p6"/>
          <p:cNvSpPr txBox="1">
            <a:spLocks noGrp="1"/>
          </p:cNvSpPr>
          <p:nvPr>
            <p:ph type="body" idx="2"/>
          </p:nvPr>
        </p:nvSpPr>
        <p:spPr>
          <a:xfrm>
            <a:off x="4672553" y="1329863"/>
            <a:ext cx="3339600" cy="3481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✖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89" name="Google Shape;1060;p6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8884C927-73D9-4F31-9405-9BD1DA281DA7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420924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062;p7"/>
          <p:cNvGrpSpPr>
            <a:grpSpLocks/>
          </p:cNvGrpSpPr>
          <p:nvPr/>
        </p:nvGrpSpPr>
        <p:grpSpPr bwMode="auto">
          <a:xfrm>
            <a:off x="1841500" y="4540250"/>
            <a:ext cx="1109663" cy="612775"/>
            <a:chOff x="1003176" y="4540815"/>
            <a:chExt cx="1110494" cy="612269"/>
          </a:xfrm>
        </p:grpSpPr>
        <p:sp>
          <p:nvSpPr>
            <p:cNvPr id="7" name="Google Shape;1063;p7"/>
            <p:cNvSpPr>
              <a:spLocks/>
            </p:cNvSpPr>
            <p:nvPr/>
          </p:nvSpPr>
          <p:spPr bwMode="auto">
            <a:xfrm>
              <a:off x="1003176" y="4540815"/>
              <a:ext cx="1110494" cy="612269"/>
            </a:xfrm>
            <a:custGeom>
              <a:avLst/>
              <a:gdLst>
                <a:gd name="T0" fmla="*/ 2147483647 w 22289"/>
                <a:gd name="T1" fmla="*/ 2147483647 h 12289"/>
                <a:gd name="T2" fmla="*/ 2147483647 w 22289"/>
                <a:gd name="T3" fmla="*/ 2147483647 h 12289"/>
                <a:gd name="T4" fmla="*/ 2147483647 w 22289"/>
                <a:gd name="T5" fmla="*/ 2147483647 h 12289"/>
                <a:gd name="T6" fmla="*/ 2147483647 w 22289"/>
                <a:gd name="T7" fmla="*/ 2147483647 h 12289"/>
                <a:gd name="T8" fmla="*/ 2147483647 w 22289"/>
                <a:gd name="T9" fmla="*/ 2147483647 h 12289"/>
                <a:gd name="T10" fmla="*/ 2147483647 w 22289"/>
                <a:gd name="T11" fmla="*/ 2147483647 h 12289"/>
                <a:gd name="T12" fmla="*/ 2147483647 w 22289"/>
                <a:gd name="T13" fmla="*/ 2147483647 h 12289"/>
                <a:gd name="T14" fmla="*/ 2147483647 w 22289"/>
                <a:gd name="T15" fmla="*/ 2147483647 h 12289"/>
                <a:gd name="T16" fmla="*/ 2147483647 w 22289"/>
                <a:gd name="T17" fmla="*/ 2147483647 h 12289"/>
                <a:gd name="T18" fmla="*/ 2147483647 w 22289"/>
                <a:gd name="T19" fmla="*/ 2147483647 h 12289"/>
                <a:gd name="T20" fmla="*/ 0 w 22289"/>
                <a:gd name="T21" fmla="*/ 2147483647 h 12289"/>
                <a:gd name="T22" fmla="*/ 2147483647 w 22289"/>
                <a:gd name="T23" fmla="*/ 2147483647 h 12289"/>
                <a:gd name="T24" fmla="*/ 2147483647 w 22289"/>
                <a:gd name="T25" fmla="*/ 2147483647 h 12289"/>
                <a:gd name="T26" fmla="*/ 2147483647 w 22289"/>
                <a:gd name="T27" fmla="*/ 2147483647 h 12289"/>
                <a:gd name="T28" fmla="*/ 2147483647 w 22289"/>
                <a:gd name="T29" fmla="*/ 2147483647 h 12289"/>
                <a:gd name="T30" fmla="*/ 2147483647 w 22289"/>
                <a:gd name="T31" fmla="*/ 2147483647 h 12289"/>
                <a:gd name="T32" fmla="*/ 2147483647 w 22289"/>
                <a:gd name="T33" fmla="*/ 2147483647 h 12289"/>
                <a:gd name="T34" fmla="*/ 2147483647 w 22289"/>
                <a:gd name="T35" fmla="*/ 2147483647 h 12289"/>
                <a:gd name="T36" fmla="*/ 2147483647 w 22289"/>
                <a:gd name="T37" fmla="*/ 2147483647 h 12289"/>
                <a:gd name="T38" fmla="*/ 2147483647 w 22289"/>
                <a:gd name="T39" fmla="*/ 2147483647 h 12289"/>
                <a:gd name="T40" fmla="*/ 2147483647 w 22289"/>
                <a:gd name="T41" fmla="*/ 2147483647 h 12289"/>
                <a:gd name="T42" fmla="*/ 2147483647 w 22289"/>
                <a:gd name="T43" fmla="*/ 2147483647 h 12289"/>
                <a:gd name="T44" fmla="*/ 2147483647 w 22289"/>
                <a:gd name="T45" fmla="*/ 2147483647 h 12289"/>
                <a:gd name="T46" fmla="*/ 2147483647 w 22289"/>
                <a:gd name="T47" fmla="*/ 2147483647 h 12289"/>
                <a:gd name="T48" fmla="*/ 2147483647 w 22289"/>
                <a:gd name="T49" fmla="*/ 2147483647 h 12289"/>
                <a:gd name="T50" fmla="*/ 2147483647 w 22289"/>
                <a:gd name="T51" fmla="*/ 2147483647 h 12289"/>
                <a:gd name="T52" fmla="*/ 2147483647 w 22289"/>
                <a:gd name="T53" fmla="*/ 2147483647 h 12289"/>
                <a:gd name="T54" fmla="*/ 2147483647 w 22289"/>
                <a:gd name="T55" fmla="*/ 2147483647 h 12289"/>
                <a:gd name="T56" fmla="*/ 2147483647 w 22289"/>
                <a:gd name="T57" fmla="*/ 2147483647 h 12289"/>
                <a:gd name="T58" fmla="*/ 2147483647 w 22289"/>
                <a:gd name="T59" fmla="*/ 2147483647 h 12289"/>
                <a:gd name="T60" fmla="*/ 2147483647 w 22289"/>
                <a:gd name="T61" fmla="*/ 2147483647 h 12289"/>
                <a:gd name="T62" fmla="*/ 2147483647 w 22289"/>
                <a:gd name="T63" fmla="*/ 2147483647 h 12289"/>
                <a:gd name="T64" fmla="*/ 2147483647 w 22289"/>
                <a:gd name="T65" fmla="*/ 2147483647 h 12289"/>
                <a:gd name="T66" fmla="*/ 2147483647 w 22289"/>
                <a:gd name="T67" fmla="*/ 2147483647 h 12289"/>
                <a:gd name="T68" fmla="*/ 2147483647 w 22289"/>
                <a:gd name="T69" fmla="*/ 2147483647 h 12289"/>
                <a:gd name="T70" fmla="*/ 2147483647 w 22289"/>
                <a:gd name="T71" fmla="*/ 2147483647 h 12289"/>
                <a:gd name="T72" fmla="*/ 2147483647 w 22289"/>
                <a:gd name="T73" fmla="*/ 2147483647 h 12289"/>
                <a:gd name="T74" fmla="*/ 2147483647 w 22289"/>
                <a:gd name="T75" fmla="*/ 2147483647 h 12289"/>
                <a:gd name="T76" fmla="*/ 2147483647 w 22289"/>
                <a:gd name="T77" fmla="*/ 2147483647 h 12289"/>
                <a:gd name="T78" fmla="*/ 2147483647 w 22289"/>
                <a:gd name="T79" fmla="*/ 2147483647 h 12289"/>
                <a:gd name="T80" fmla="*/ 2147483647 w 22289"/>
                <a:gd name="T81" fmla="*/ 2147483647 h 12289"/>
                <a:gd name="T82" fmla="*/ 2147483647 w 22289"/>
                <a:gd name="T83" fmla="*/ 2147483647 h 12289"/>
                <a:gd name="T84" fmla="*/ 2147483647 w 22289"/>
                <a:gd name="T85" fmla="*/ 2147483647 h 12289"/>
                <a:gd name="T86" fmla="*/ 2147483647 w 22289"/>
                <a:gd name="T87" fmla="*/ 2147483647 h 12289"/>
                <a:gd name="T88" fmla="*/ 2147483647 w 22289"/>
                <a:gd name="T89" fmla="*/ 2147483647 h 12289"/>
                <a:gd name="T90" fmla="*/ 2147483647 w 22289"/>
                <a:gd name="T91" fmla="*/ 2147483647 h 12289"/>
                <a:gd name="T92" fmla="*/ 2147483647 w 22289"/>
                <a:gd name="T93" fmla="*/ 2147483647 h 12289"/>
                <a:gd name="T94" fmla="*/ 2147483647 w 22289"/>
                <a:gd name="T95" fmla="*/ 2147483647 h 12289"/>
                <a:gd name="T96" fmla="*/ 2147483647 w 22289"/>
                <a:gd name="T97" fmla="*/ 2147483647 h 12289"/>
                <a:gd name="T98" fmla="*/ 2147483647 w 22289"/>
                <a:gd name="T99" fmla="*/ 2147483647 h 12289"/>
                <a:gd name="T100" fmla="*/ 2147483647 w 22289"/>
                <a:gd name="T101" fmla="*/ 2147483647 h 12289"/>
                <a:gd name="T102" fmla="*/ 2147483647 w 22289"/>
                <a:gd name="T103" fmla="*/ 2147483647 h 1228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lnTo>
                    <a:pt x="11414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" name="Google Shape;1064;p7"/>
            <p:cNvSpPr>
              <a:spLocks/>
            </p:cNvSpPr>
            <p:nvPr/>
          </p:nvSpPr>
          <p:spPr bwMode="auto">
            <a:xfrm>
              <a:off x="1058529" y="4589442"/>
              <a:ext cx="471371" cy="375811"/>
            </a:xfrm>
            <a:custGeom>
              <a:avLst/>
              <a:gdLst>
                <a:gd name="T0" fmla="*/ 2147483647 w 9461"/>
                <a:gd name="T1" fmla="*/ 2147483647 h 7543"/>
                <a:gd name="T2" fmla="*/ 2147483647 w 9461"/>
                <a:gd name="T3" fmla="*/ 2147483647 h 7543"/>
                <a:gd name="T4" fmla="*/ 2147483647 w 9461"/>
                <a:gd name="T5" fmla="*/ 2147483647 h 7543"/>
                <a:gd name="T6" fmla="*/ 2147483647 w 9461"/>
                <a:gd name="T7" fmla="*/ 2147483647 h 7543"/>
                <a:gd name="T8" fmla="*/ 2147483647 w 9461"/>
                <a:gd name="T9" fmla="*/ 2147483647 h 7543"/>
                <a:gd name="T10" fmla="*/ 2147483647 w 9461"/>
                <a:gd name="T11" fmla="*/ 2147483647 h 7543"/>
                <a:gd name="T12" fmla="*/ 2147483647 w 9461"/>
                <a:gd name="T13" fmla="*/ 2147483647 h 7543"/>
                <a:gd name="T14" fmla="*/ 2147483647 w 9461"/>
                <a:gd name="T15" fmla="*/ 2147483647 h 7543"/>
                <a:gd name="T16" fmla="*/ 2147483647 w 9461"/>
                <a:gd name="T17" fmla="*/ 2147483647 h 7543"/>
                <a:gd name="T18" fmla="*/ 2147483647 w 9461"/>
                <a:gd name="T19" fmla="*/ 2147483647 h 7543"/>
                <a:gd name="T20" fmla="*/ 2147483647 w 9461"/>
                <a:gd name="T21" fmla="*/ 2147483647 h 7543"/>
                <a:gd name="T22" fmla="*/ 2147483647 w 9461"/>
                <a:gd name="T23" fmla="*/ 2147483647 h 7543"/>
                <a:gd name="T24" fmla="*/ 2147483647 w 9461"/>
                <a:gd name="T25" fmla="*/ 2147483647 h 7543"/>
                <a:gd name="T26" fmla="*/ 2147483647 w 9461"/>
                <a:gd name="T27" fmla="*/ 2147483647 h 7543"/>
                <a:gd name="T28" fmla="*/ 2147483647 w 9461"/>
                <a:gd name="T29" fmla="*/ 2147483647 h 7543"/>
                <a:gd name="T30" fmla="*/ 2147483647 w 9461"/>
                <a:gd name="T31" fmla="*/ 2147483647 h 7543"/>
                <a:gd name="T32" fmla="*/ 2147483647 w 9461"/>
                <a:gd name="T33" fmla="*/ 2147483647 h 7543"/>
                <a:gd name="T34" fmla="*/ 2147483647 w 9461"/>
                <a:gd name="T35" fmla="*/ 2147483647 h 7543"/>
                <a:gd name="T36" fmla="*/ 2147483647 w 9461"/>
                <a:gd name="T37" fmla="*/ 2147483647 h 7543"/>
                <a:gd name="T38" fmla="*/ 2147483647 w 9461"/>
                <a:gd name="T39" fmla="*/ 2147483647 h 7543"/>
                <a:gd name="T40" fmla="*/ 2147483647 w 9461"/>
                <a:gd name="T41" fmla="*/ 2147483647 h 7543"/>
                <a:gd name="T42" fmla="*/ 2147483647 w 9461"/>
                <a:gd name="T43" fmla="*/ 2147483647 h 7543"/>
                <a:gd name="T44" fmla="*/ 2147483647 w 9461"/>
                <a:gd name="T45" fmla="*/ 2147483647 h 7543"/>
                <a:gd name="T46" fmla="*/ 2147483647 w 9461"/>
                <a:gd name="T47" fmla="*/ 2147483647 h 7543"/>
                <a:gd name="T48" fmla="*/ 2147483647 w 9461"/>
                <a:gd name="T49" fmla="*/ 2147483647 h 7543"/>
                <a:gd name="T50" fmla="*/ 2147483647 w 9461"/>
                <a:gd name="T51" fmla="*/ 2147483647 h 7543"/>
                <a:gd name="T52" fmla="*/ 2147483647 w 9461"/>
                <a:gd name="T53" fmla="*/ 2147483647 h 7543"/>
                <a:gd name="T54" fmla="*/ 2147483647 w 9461"/>
                <a:gd name="T55" fmla="*/ 2147483647 h 7543"/>
                <a:gd name="T56" fmla="*/ 2147483647 w 9461"/>
                <a:gd name="T57" fmla="*/ 2147483647 h 7543"/>
                <a:gd name="T58" fmla="*/ 2147483647 w 9461"/>
                <a:gd name="T59" fmla="*/ 2147483647 h 7543"/>
                <a:gd name="T60" fmla="*/ 2147483647 w 9461"/>
                <a:gd name="T61" fmla="*/ 2147483647 h 7543"/>
                <a:gd name="T62" fmla="*/ 2147483647 w 9461"/>
                <a:gd name="T63" fmla="*/ 2147483647 h 7543"/>
                <a:gd name="T64" fmla="*/ 2147483647 w 9461"/>
                <a:gd name="T65" fmla="*/ 2147483647 h 7543"/>
                <a:gd name="T66" fmla="*/ 2147483647 w 9461"/>
                <a:gd name="T67" fmla="*/ 2147483647 h 7543"/>
                <a:gd name="T68" fmla="*/ 2147483647 w 9461"/>
                <a:gd name="T69" fmla="*/ 2147483647 h 7543"/>
                <a:gd name="T70" fmla="*/ 2147483647 w 9461"/>
                <a:gd name="T71" fmla="*/ 2147483647 h 7543"/>
                <a:gd name="T72" fmla="*/ 2147483647 w 9461"/>
                <a:gd name="T73" fmla="*/ 2147483647 h 7543"/>
                <a:gd name="T74" fmla="*/ 2147483647 w 9461"/>
                <a:gd name="T75" fmla="*/ 2147483647 h 7543"/>
                <a:gd name="T76" fmla="*/ 2147483647 w 9461"/>
                <a:gd name="T77" fmla="*/ 2147483647 h 7543"/>
                <a:gd name="T78" fmla="*/ 2147483647 w 9461"/>
                <a:gd name="T79" fmla="*/ 2147483647 h 7543"/>
                <a:gd name="T80" fmla="*/ 0 w 9461"/>
                <a:gd name="T81" fmla="*/ 2147483647 h 7543"/>
                <a:gd name="T82" fmla="*/ 2147483647 w 9461"/>
                <a:gd name="T83" fmla="*/ 2147483647 h 7543"/>
                <a:gd name="T84" fmla="*/ 2147483647 w 9461"/>
                <a:gd name="T85" fmla="*/ 2147483647 h 7543"/>
                <a:gd name="T86" fmla="*/ 2147483647 w 9461"/>
                <a:gd name="T87" fmla="*/ 2147483647 h 7543"/>
                <a:gd name="T88" fmla="*/ 2147483647 w 9461"/>
                <a:gd name="T89" fmla="*/ 2147483647 h 7543"/>
                <a:gd name="T90" fmla="*/ 2147483647 w 9461"/>
                <a:gd name="T91" fmla="*/ 2147483647 h 7543"/>
                <a:gd name="T92" fmla="*/ 2147483647 w 9461"/>
                <a:gd name="T93" fmla="*/ 2147483647 h 7543"/>
                <a:gd name="T94" fmla="*/ 2147483647 w 9461"/>
                <a:gd name="T95" fmla="*/ 2147483647 h 7543"/>
                <a:gd name="T96" fmla="*/ 2147483647 w 9461"/>
                <a:gd name="T97" fmla="*/ 2147483647 h 7543"/>
                <a:gd name="T98" fmla="*/ 2147483647 w 9461"/>
                <a:gd name="T99" fmla="*/ 2147483647 h 7543"/>
                <a:gd name="T100" fmla="*/ 2147483647 w 9461"/>
                <a:gd name="T101" fmla="*/ 2147483647 h 7543"/>
                <a:gd name="T102" fmla="*/ 2147483647 w 9461"/>
                <a:gd name="T103" fmla="*/ 2147483647 h 7543"/>
                <a:gd name="T104" fmla="*/ 2147483647 w 9461"/>
                <a:gd name="T105" fmla="*/ 2147483647 h 7543"/>
                <a:gd name="T106" fmla="*/ 2147483647 w 9461"/>
                <a:gd name="T107" fmla="*/ 2147483647 h 75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lnTo>
                    <a:pt x="4882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" name="Google Shape;1065;p7"/>
            <p:cNvSpPr>
              <a:spLocks/>
            </p:cNvSpPr>
            <p:nvPr/>
          </p:nvSpPr>
          <p:spPr bwMode="auto">
            <a:xfrm>
              <a:off x="1625509" y="4780661"/>
              <a:ext cx="427776" cy="372423"/>
            </a:xfrm>
            <a:custGeom>
              <a:avLst/>
              <a:gdLst>
                <a:gd name="T0" fmla="*/ 2147483647 w 8586"/>
                <a:gd name="T1" fmla="*/ 2147483647 h 7475"/>
                <a:gd name="T2" fmla="*/ 2147483647 w 8586"/>
                <a:gd name="T3" fmla="*/ 2147483647 h 7475"/>
                <a:gd name="T4" fmla="*/ 2147483647 w 8586"/>
                <a:gd name="T5" fmla="*/ 2147483647 h 7475"/>
                <a:gd name="T6" fmla="*/ 2147483647 w 8586"/>
                <a:gd name="T7" fmla="*/ 2147483647 h 7475"/>
                <a:gd name="T8" fmla="*/ 2147483647 w 8586"/>
                <a:gd name="T9" fmla="*/ 2147483647 h 7475"/>
                <a:gd name="T10" fmla="*/ 2147483647 w 8586"/>
                <a:gd name="T11" fmla="*/ 2147483647 h 7475"/>
                <a:gd name="T12" fmla="*/ 2147483647 w 8586"/>
                <a:gd name="T13" fmla="*/ 2147483647 h 7475"/>
                <a:gd name="T14" fmla="*/ 2147483647 w 8586"/>
                <a:gd name="T15" fmla="*/ 2147483647 h 7475"/>
                <a:gd name="T16" fmla="*/ 2147483647 w 8586"/>
                <a:gd name="T17" fmla="*/ 2147483647 h 7475"/>
                <a:gd name="T18" fmla="*/ 2147483647 w 8586"/>
                <a:gd name="T19" fmla="*/ 2147483647 h 7475"/>
                <a:gd name="T20" fmla="*/ 2147483647 w 8586"/>
                <a:gd name="T21" fmla="*/ 2147483647 h 7475"/>
                <a:gd name="T22" fmla="*/ 2147483647 w 8586"/>
                <a:gd name="T23" fmla="*/ 2147483647 h 7475"/>
                <a:gd name="T24" fmla="*/ 2147483647 w 8586"/>
                <a:gd name="T25" fmla="*/ 2147483647 h 7475"/>
                <a:gd name="T26" fmla="*/ 2147483647 w 8586"/>
                <a:gd name="T27" fmla="*/ 2147483647 h 7475"/>
                <a:gd name="T28" fmla="*/ 2147483647 w 8586"/>
                <a:gd name="T29" fmla="*/ 2147483647 h 7475"/>
                <a:gd name="T30" fmla="*/ 2147483647 w 8586"/>
                <a:gd name="T31" fmla="*/ 2147483647 h 7475"/>
                <a:gd name="T32" fmla="*/ 2147483647 w 8586"/>
                <a:gd name="T33" fmla="*/ 2147483647 h 7475"/>
                <a:gd name="T34" fmla="*/ 2147483647 w 8586"/>
                <a:gd name="T35" fmla="*/ 2147483647 h 7475"/>
                <a:gd name="T36" fmla="*/ 2147483647 w 8586"/>
                <a:gd name="T37" fmla="*/ 2147483647 h 7475"/>
                <a:gd name="T38" fmla="*/ 2147483647 w 8586"/>
                <a:gd name="T39" fmla="*/ 2147483647 h 7475"/>
                <a:gd name="T40" fmla="*/ 2147483647 w 8586"/>
                <a:gd name="T41" fmla="*/ 2147483647 h 7475"/>
                <a:gd name="T42" fmla="*/ 2147483647 w 8586"/>
                <a:gd name="T43" fmla="*/ 2147483647 h 7475"/>
                <a:gd name="T44" fmla="*/ 0 w 8586"/>
                <a:gd name="T45" fmla="*/ 2147483647 h 7475"/>
                <a:gd name="T46" fmla="*/ 2147483647 w 8586"/>
                <a:gd name="T47" fmla="*/ 2147483647 h 7475"/>
                <a:gd name="T48" fmla="*/ 2147483647 w 8586"/>
                <a:gd name="T49" fmla="*/ 2147483647 h 7475"/>
                <a:gd name="T50" fmla="*/ 2147483647 w 8586"/>
                <a:gd name="T51" fmla="*/ 2147483647 h 7475"/>
                <a:gd name="T52" fmla="*/ 2147483647 w 8586"/>
                <a:gd name="T53" fmla="*/ 2147483647 h 7475"/>
                <a:gd name="T54" fmla="*/ 2147483647 w 8586"/>
                <a:gd name="T55" fmla="*/ 2147483647 h 7475"/>
                <a:gd name="T56" fmla="*/ 2147483647 w 8586"/>
                <a:gd name="T57" fmla="*/ 2147483647 h 7475"/>
                <a:gd name="T58" fmla="*/ 2147483647 w 8586"/>
                <a:gd name="T59" fmla="*/ 2147483647 h 7475"/>
                <a:gd name="T60" fmla="*/ 2147483647 w 8586"/>
                <a:gd name="T61" fmla="*/ 2147483647 h 7475"/>
                <a:gd name="T62" fmla="*/ 2147483647 w 8586"/>
                <a:gd name="T63" fmla="*/ 2147483647 h 7475"/>
                <a:gd name="T64" fmla="*/ 2147483647 w 8586"/>
                <a:gd name="T65" fmla="*/ 2147483647 h 7475"/>
                <a:gd name="T66" fmla="*/ 2147483647 w 8586"/>
                <a:gd name="T67" fmla="*/ 2147483647 h 7475"/>
                <a:gd name="T68" fmla="*/ 2147483647 w 8586"/>
                <a:gd name="T69" fmla="*/ 2147483647 h 7475"/>
                <a:gd name="T70" fmla="*/ 2147483647 w 8586"/>
                <a:gd name="T71" fmla="*/ 2147483647 h 7475"/>
                <a:gd name="T72" fmla="*/ 2147483647 w 8586"/>
                <a:gd name="T73" fmla="*/ 2147483647 h 7475"/>
                <a:gd name="T74" fmla="*/ 2147483647 w 8586"/>
                <a:gd name="T75" fmla="*/ 2147483647 h 7475"/>
                <a:gd name="T76" fmla="*/ 2147483647 w 8586"/>
                <a:gd name="T77" fmla="*/ 2147483647 h 7475"/>
                <a:gd name="T78" fmla="*/ 2147483647 w 8586"/>
                <a:gd name="T79" fmla="*/ 2147483647 h 7475"/>
                <a:gd name="T80" fmla="*/ 2147483647 w 8586"/>
                <a:gd name="T81" fmla="*/ 2147483647 h 7475"/>
                <a:gd name="T82" fmla="*/ 2147483647 w 8586"/>
                <a:gd name="T83" fmla="*/ 2147483647 h 7475"/>
                <a:gd name="T84" fmla="*/ 2147483647 w 8586"/>
                <a:gd name="T85" fmla="*/ 2147483647 h 7475"/>
                <a:gd name="T86" fmla="*/ 2147483647 w 8586"/>
                <a:gd name="T87" fmla="*/ 2147483647 h 7475"/>
                <a:gd name="T88" fmla="*/ 2147483647 w 8586"/>
                <a:gd name="T89" fmla="*/ 2147483647 h 7475"/>
                <a:gd name="T90" fmla="*/ 2147483647 w 8586"/>
                <a:gd name="T91" fmla="*/ 2147483647 h 7475"/>
                <a:gd name="T92" fmla="*/ 2147483647 w 8586"/>
                <a:gd name="T93" fmla="*/ 2147483647 h 7475"/>
                <a:gd name="T94" fmla="*/ 2147483647 w 8586"/>
                <a:gd name="T95" fmla="*/ 2147483647 h 7475"/>
                <a:gd name="T96" fmla="*/ 2147483647 w 8586"/>
                <a:gd name="T97" fmla="*/ 2147483647 h 7475"/>
                <a:gd name="T98" fmla="*/ 2147483647 w 8586"/>
                <a:gd name="T99" fmla="*/ 2147483647 h 7475"/>
                <a:gd name="T100" fmla="*/ 2147483647 w 8586"/>
                <a:gd name="T101" fmla="*/ 2147483647 h 7475"/>
                <a:gd name="T102" fmla="*/ 2147483647 w 8586"/>
                <a:gd name="T103" fmla="*/ 2147483647 h 7475"/>
                <a:gd name="T104" fmla="*/ 2147483647 w 8586"/>
                <a:gd name="T105" fmla="*/ 2147483647 h 7475"/>
                <a:gd name="T106" fmla="*/ 2147483647 w 8586"/>
                <a:gd name="T107" fmla="*/ 2147483647 h 7475"/>
                <a:gd name="T108" fmla="*/ 2147483647 w 8586"/>
                <a:gd name="T109" fmla="*/ 2147483647 h 7475"/>
                <a:gd name="T110" fmla="*/ 2147483647 w 8586"/>
                <a:gd name="T111" fmla="*/ 2147483647 h 7475"/>
                <a:gd name="T112" fmla="*/ 2147483647 w 8586"/>
                <a:gd name="T113" fmla="*/ 2147483647 h 7475"/>
                <a:gd name="T114" fmla="*/ 2147483647 w 8586"/>
                <a:gd name="T115" fmla="*/ 2147483647 h 7475"/>
                <a:gd name="T116" fmla="*/ 2147483647 w 8586"/>
                <a:gd name="T117" fmla="*/ 2147483647 h 7475"/>
                <a:gd name="T118" fmla="*/ 2147483647 w 8586"/>
                <a:gd name="T119" fmla="*/ 2147483647 h 7475"/>
                <a:gd name="T120" fmla="*/ 2147483647 w 8586"/>
                <a:gd name="T121" fmla="*/ 2147483647 h 74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lnTo>
                    <a:pt x="1582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lnTo>
                    <a:pt x="121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0" name="Google Shape;1066;p7"/>
          <p:cNvGrpSpPr>
            <a:grpSpLocks/>
          </p:cNvGrpSpPr>
          <p:nvPr/>
        </p:nvGrpSpPr>
        <p:grpSpPr bwMode="auto">
          <a:xfrm>
            <a:off x="342900" y="4183063"/>
            <a:ext cx="368300" cy="728662"/>
            <a:chOff x="342281" y="4183488"/>
            <a:chExt cx="369035" cy="728056"/>
          </a:xfrm>
        </p:grpSpPr>
        <p:sp>
          <p:nvSpPr>
            <p:cNvPr id="11" name="Google Shape;1067;p7"/>
            <p:cNvSpPr>
              <a:spLocks/>
            </p:cNvSpPr>
            <p:nvPr/>
          </p:nvSpPr>
          <p:spPr bwMode="auto">
            <a:xfrm>
              <a:off x="385875" y="4691777"/>
              <a:ext cx="77225" cy="211397"/>
            </a:xfrm>
            <a:custGeom>
              <a:avLst/>
              <a:gdLst>
                <a:gd name="T0" fmla="*/ 2147483647 w 1550"/>
                <a:gd name="T1" fmla="*/ 0 h 4243"/>
                <a:gd name="T2" fmla="*/ 2147483647 w 1550"/>
                <a:gd name="T3" fmla="*/ 2147483647 h 4243"/>
                <a:gd name="T4" fmla="*/ 2147483647 w 1550"/>
                <a:gd name="T5" fmla="*/ 2147483647 h 4243"/>
                <a:gd name="T6" fmla="*/ 2147483647 w 1550"/>
                <a:gd name="T7" fmla="*/ 2147483647 h 4243"/>
                <a:gd name="T8" fmla="*/ 0 w 1550"/>
                <a:gd name="T9" fmla="*/ 2147483647 h 4243"/>
                <a:gd name="T10" fmla="*/ 0 w 1550"/>
                <a:gd name="T11" fmla="*/ 2147483647 h 4243"/>
                <a:gd name="T12" fmla="*/ 2147483647 w 1550"/>
                <a:gd name="T13" fmla="*/ 2147483647 h 4243"/>
                <a:gd name="T14" fmla="*/ 2147483647 w 1550"/>
                <a:gd name="T15" fmla="*/ 2147483647 h 4243"/>
                <a:gd name="T16" fmla="*/ 2147483647 w 1550"/>
                <a:gd name="T17" fmla="*/ 2147483647 h 4243"/>
                <a:gd name="T18" fmla="*/ 2147483647 w 1550"/>
                <a:gd name="T19" fmla="*/ 2147483647 h 4243"/>
                <a:gd name="T20" fmla="*/ 2147483647 w 1550"/>
                <a:gd name="T21" fmla="*/ 2147483647 h 4243"/>
                <a:gd name="T22" fmla="*/ 2147483647 w 1550"/>
                <a:gd name="T23" fmla="*/ 2147483647 h 4243"/>
                <a:gd name="T24" fmla="*/ 2147483647 w 1550"/>
                <a:gd name="T25" fmla="*/ 2147483647 h 4243"/>
                <a:gd name="T26" fmla="*/ 2147483647 w 1550"/>
                <a:gd name="T27" fmla="*/ 2147483647 h 4243"/>
                <a:gd name="T28" fmla="*/ 2147483647 w 1550"/>
                <a:gd name="T29" fmla="*/ 2147483647 h 4243"/>
                <a:gd name="T30" fmla="*/ 2147483647 w 1550"/>
                <a:gd name="T31" fmla="*/ 2147483647 h 4243"/>
                <a:gd name="T32" fmla="*/ 2147483647 w 1550"/>
                <a:gd name="T33" fmla="*/ 2147483647 h 4243"/>
                <a:gd name="T34" fmla="*/ 2147483647 w 1550"/>
                <a:gd name="T35" fmla="*/ 0 h 42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" name="Google Shape;1068;p7"/>
            <p:cNvSpPr>
              <a:spLocks/>
            </p:cNvSpPr>
            <p:nvPr/>
          </p:nvSpPr>
          <p:spPr bwMode="auto">
            <a:xfrm>
              <a:off x="560304" y="4300920"/>
              <a:ext cx="129240" cy="83951"/>
            </a:xfrm>
            <a:custGeom>
              <a:avLst/>
              <a:gdLst>
                <a:gd name="T0" fmla="*/ 2147483647 w 2594"/>
                <a:gd name="T1" fmla="*/ 2147483647 h 1685"/>
                <a:gd name="T2" fmla="*/ 2147483647 w 2594"/>
                <a:gd name="T3" fmla="*/ 2147483647 h 1685"/>
                <a:gd name="T4" fmla="*/ 2147483647 w 2594"/>
                <a:gd name="T5" fmla="*/ 2147483647 h 1685"/>
                <a:gd name="T6" fmla="*/ 2147483647 w 2594"/>
                <a:gd name="T7" fmla="*/ 2147483647 h 1685"/>
                <a:gd name="T8" fmla="*/ 2147483647 w 2594"/>
                <a:gd name="T9" fmla="*/ 2147483647 h 1685"/>
                <a:gd name="T10" fmla="*/ 2147483647 w 2594"/>
                <a:gd name="T11" fmla="*/ 2147483647 h 1685"/>
                <a:gd name="T12" fmla="*/ 2147483647 w 2594"/>
                <a:gd name="T13" fmla="*/ 2147483647 h 1685"/>
                <a:gd name="T14" fmla="*/ 2147483647 w 2594"/>
                <a:gd name="T15" fmla="*/ 2147483647 h 1685"/>
                <a:gd name="T16" fmla="*/ 2147483647 w 2594"/>
                <a:gd name="T17" fmla="*/ 2147483647 h 1685"/>
                <a:gd name="T18" fmla="*/ 2147483647 w 2594"/>
                <a:gd name="T19" fmla="*/ 2147483647 h 1685"/>
                <a:gd name="T20" fmla="*/ 2147483647 w 2594"/>
                <a:gd name="T21" fmla="*/ 2147483647 h 1685"/>
                <a:gd name="T22" fmla="*/ 2147483647 w 2594"/>
                <a:gd name="T23" fmla="*/ 2147483647 h 1685"/>
                <a:gd name="T24" fmla="*/ 2147483647 w 2594"/>
                <a:gd name="T25" fmla="*/ 2147483647 h 1685"/>
                <a:gd name="T26" fmla="*/ 2147483647 w 2594"/>
                <a:gd name="T27" fmla="*/ 2147483647 h 1685"/>
                <a:gd name="T28" fmla="*/ 2147483647 w 2594"/>
                <a:gd name="T29" fmla="*/ 2147483647 h 1685"/>
                <a:gd name="T30" fmla="*/ 2147483647 w 2594"/>
                <a:gd name="T31" fmla="*/ 2147483647 h 1685"/>
                <a:gd name="T32" fmla="*/ 2147483647 w 2594"/>
                <a:gd name="T33" fmla="*/ 2147483647 h 1685"/>
                <a:gd name="T34" fmla="*/ 2147483647 w 2594"/>
                <a:gd name="T35" fmla="*/ 2147483647 h 1685"/>
                <a:gd name="T36" fmla="*/ 2147483647 w 2594"/>
                <a:gd name="T37" fmla="*/ 2147483647 h 1685"/>
                <a:gd name="T38" fmla="*/ 2147483647 w 2594"/>
                <a:gd name="T39" fmla="*/ 2147483647 h 1685"/>
                <a:gd name="T40" fmla="*/ 2147483647 w 2594"/>
                <a:gd name="T41" fmla="*/ 2147483647 h 1685"/>
                <a:gd name="T42" fmla="*/ 2147483647 w 2594"/>
                <a:gd name="T43" fmla="*/ 2147483647 h 1685"/>
                <a:gd name="T44" fmla="*/ 2147483647 w 2594"/>
                <a:gd name="T45" fmla="*/ 2147483647 h 1685"/>
                <a:gd name="T46" fmla="*/ 2147483647 w 2594"/>
                <a:gd name="T47" fmla="*/ 2147483647 h 1685"/>
                <a:gd name="T48" fmla="*/ 2147483647 w 2594"/>
                <a:gd name="T49" fmla="*/ 2147483647 h 1685"/>
                <a:gd name="T50" fmla="*/ 2147483647 w 2594"/>
                <a:gd name="T51" fmla="*/ 2147483647 h 1685"/>
                <a:gd name="T52" fmla="*/ 2147483647 w 2594"/>
                <a:gd name="T53" fmla="*/ 2147483647 h 1685"/>
                <a:gd name="T54" fmla="*/ 2147483647 w 2594"/>
                <a:gd name="T55" fmla="*/ 2147483647 h 1685"/>
                <a:gd name="T56" fmla="*/ 2147483647 w 2594"/>
                <a:gd name="T57" fmla="*/ 2147483647 h 1685"/>
                <a:gd name="T58" fmla="*/ 2147483647 w 2594"/>
                <a:gd name="T59" fmla="*/ 2147483647 h 1685"/>
                <a:gd name="T60" fmla="*/ 2147483647 w 2594"/>
                <a:gd name="T61" fmla="*/ 2147483647 h 1685"/>
                <a:gd name="T62" fmla="*/ 2147483647 w 2594"/>
                <a:gd name="T63" fmla="*/ 2147483647 h 1685"/>
                <a:gd name="T64" fmla="*/ 2147483647 w 2594"/>
                <a:gd name="T65" fmla="*/ 2147483647 h 1685"/>
                <a:gd name="T66" fmla="*/ 2147483647 w 2594"/>
                <a:gd name="T67" fmla="*/ 2147483647 h 1685"/>
                <a:gd name="T68" fmla="*/ 2147483647 w 2594"/>
                <a:gd name="T69" fmla="*/ 2147483647 h 1685"/>
                <a:gd name="T70" fmla="*/ 2147483647 w 2594"/>
                <a:gd name="T71" fmla="*/ 2147483647 h 1685"/>
                <a:gd name="T72" fmla="*/ 2147483647 w 2594"/>
                <a:gd name="T73" fmla="*/ 2147483647 h 16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" name="Google Shape;1069;p7"/>
            <p:cNvSpPr>
              <a:spLocks/>
            </p:cNvSpPr>
            <p:nvPr/>
          </p:nvSpPr>
          <p:spPr bwMode="auto">
            <a:xfrm>
              <a:off x="342281" y="4183488"/>
              <a:ext cx="369035" cy="728056"/>
            </a:xfrm>
            <a:custGeom>
              <a:avLst/>
              <a:gdLst>
                <a:gd name="T0" fmla="*/ 2147483647 w 7407"/>
                <a:gd name="T1" fmla="*/ 2147483647 h 14613"/>
                <a:gd name="T2" fmla="*/ 2147483647 w 7407"/>
                <a:gd name="T3" fmla="*/ 2147483647 h 14613"/>
                <a:gd name="T4" fmla="*/ 2147483647 w 7407"/>
                <a:gd name="T5" fmla="*/ 2147483647 h 14613"/>
                <a:gd name="T6" fmla="*/ 2147483647 w 7407"/>
                <a:gd name="T7" fmla="*/ 2147483647 h 14613"/>
                <a:gd name="T8" fmla="*/ 2147483647 w 7407"/>
                <a:gd name="T9" fmla="*/ 2147483647 h 14613"/>
                <a:gd name="T10" fmla="*/ 2147483647 w 7407"/>
                <a:gd name="T11" fmla="*/ 2147483647 h 14613"/>
                <a:gd name="T12" fmla="*/ 2147483647 w 7407"/>
                <a:gd name="T13" fmla="*/ 2147483647 h 14613"/>
                <a:gd name="T14" fmla="*/ 2147483647 w 7407"/>
                <a:gd name="T15" fmla="*/ 2147483647 h 14613"/>
                <a:gd name="T16" fmla="*/ 2147483647 w 7407"/>
                <a:gd name="T17" fmla="*/ 2147483647 h 14613"/>
                <a:gd name="T18" fmla="*/ 2147483647 w 7407"/>
                <a:gd name="T19" fmla="*/ 2147483647 h 14613"/>
                <a:gd name="T20" fmla="*/ 2147483647 w 7407"/>
                <a:gd name="T21" fmla="*/ 2147483647 h 14613"/>
                <a:gd name="T22" fmla="*/ 2147483647 w 7407"/>
                <a:gd name="T23" fmla="*/ 2147483647 h 14613"/>
                <a:gd name="T24" fmla="*/ 2147483647 w 7407"/>
                <a:gd name="T25" fmla="*/ 2147483647 h 14613"/>
                <a:gd name="T26" fmla="*/ 2147483647 w 7407"/>
                <a:gd name="T27" fmla="*/ 2147483647 h 14613"/>
                <a:gd name="T28" fmla="*/ 2147483647 w 7407"/>
                <a:gd name="T29" fmla="*/ 2147483647 h 14613"/>
                <a:gd name="T30" fmla="*/ 2147483647 w 7407"/>
                <a:gd name="T31" fmla="*/ 2147483647 h 14613"/>
                <a:gd name="T32" fmla="*/ 2147483647 w 7407"/>
                <a:gd name="T33" fmla="*/ 2147483647 h 14613"/>
                <a:gd name="T34" fmla="*/ 2147483647 w 7407"/>
                <a:gd name="T35" fmla="*/ 2147483647 h 14613"/>
                <a:gd name="T36" fmla="*/ 2147483647 w 7407"/>
                <a:gd name="T37" fmla="*/ 2147483647 h 14613"/>
                <a:gd name="T38" fmla="*/ 2147483647 w 7407"/>
                <a:gd name="T39" fmla="*/ 2147483647 h 14613"/>
                <a:gd name="T40" fmla="*/ 2147483647 w 7407"/>
                <a:gd name="T41" fmla="*/ 2147483647 h 14613"/>
                <a:gd name="T42" fmla="*/ 2147483647 w 7407"/>
                <a:gd name="T43" fmla="*/ 2147483647 h 14613"/>
                <a:gd name="T44" fmla="*/ 2147483647 w 7407"/>
                <a:gd name="T45" fmla="*/ 2147483647 h 14613"/>
                <a:gd name="T46" fmla="*/ 2147483647 w 7407"/>
                <a:gd name="T47" fmla="*/ 2147483647 h 14613"/>
                <a:gd name="T48" fmla="*/ 2147483647 w 7407"/>
                <a:gd name="T49" fmla="*/ 2147483647 h 14613"/>
                <a:gd name="T50" fmla="*/ 2147483647 w 7407"/>
                <a:gd name="T51" fmla="*/ 2147483647 h 14613"/>
                <a:gd name="T52" fmla="*/ 2147483647 w 7407"/>
                <a:gd name="T53" fmla="*/ 2147483647 h 14613"/>
                <a:gd name="T54" fmla="*/ 2147483647 w 7407"/>
                <a:gd name="T55" fmla="*/ 2147483647 h 14613"/>
                <a:gd name="T56" fmla="*/ 2147483647 w 7407"/>
                <a:gd name="T57" fmla="*/ 2147483647 h 14613"/>
                <a:gd name="T58" fmla="*/ 2147483647 w 7407"/>
                <a:gd name="T59" fmla="*/ 2147483647 h 14613"/>
                <a:gd name="T60" fmla="*/ 2147483647 w 7407"/>
                <a:gd name="T61" fmla="*/ 2147483647 h 14613"/>
                <a:gd name="T62" fmla="*/ 2147483647 w 7407"/>
                <a:gd name="T63" fmla="*/ 2147483647 h 14613"/>
                <a:gd name="T64" fmla="*/ 2147483647 w 7407"/>
                <a:gd name="T65" fmla="*/ 2147483647 h 14613"/>
                <a:gd name="T66" fmla="*/ 2147483647 w 7407"/>
                <a:gd name="T67" fmla="*/ 2147483647 h 14613"/>
                <a:gd name="T68" fmla="*/ 2147483647 w 7407"/>
                <a:gd name="T69" fmla="*/ 2147483647 h 14613"/>
                <a:gd name="T70" fmla="*/ 2147483647 w 7407"/>
                <a:gd name="T71" fmla="*/ 2147483647 h 14613"/>
                <a:gd name="T72" fmla="*/ 2147483647 w 7407"/>
                <a:gd name="T73" fmla="*/ 2147483647 h 14613"/>
                <a:gd name="T74" fmla="*/ 2147483647 w 7407"/>
                <a:gd name="T75" fmla="*/ 2147483647 h 14613"/>
                <a:gd name="T76" fmla="*/ 2147483647 w 7407"/>
                <a:gd name="T77" fmla="*/ 2147483647 h 14613"/>
                <a:gd name="T78" fmla="*/ 2147483647 w 7407"/>
                <a:gd name="T79" fmla="*/ 2147483647 h 14613"/>
                <a:gd name="T80" fmla="*/ 2147483647 w 7407"/>
                <a:gd name="T81" fmla="*/ 2147483647 h 14613"/>
                <a:gd name="T82" fmla="*/ 2147483647 w 7407"/>
                <a:gd name="T83" fmla="*/ 2147483647 h 14613"/>
                <a:gd name="T84" fmla="*/ 2147483647 w 7407"/>
                <a:gd name="T85" fmla="*/ 2147483647 h 14613"/>
                <a:gd name="T86" fmla="*/ 2147483647 w 7407"/>
                <a:gd name="T87" fmla="*/ 2147483647 h 14613"/>
                <a:gd name="T88" fmla="*/ 2147483647 w 7407"/>
                <a:gd name="T89" fmla="*/ 2147483647 h 14613"/>
                <a:gd name="T90" fmla="*/ 2147483647 w 7407"/>
                <a:gd name="T91" fmla="*/ 2147483647 h 14613"/>
                <a:gd name="T92" fmla="*/ 2147483647 w 7407"/>
                <a:gd name="T93" fmla="*/ 2147483647 h 14613"/>
                <a:gd name="T94" fmla="*/ 2147483647 w 7407"/>
                <a:gd name="T95" fmla="*/ 2147483647 h 14613"/>
                <a:gd name="T96" fmla="*/ 2147483647 w 7407"/>
                <a:gd name="T97" fmla="*/ 2147483647 h 14613"/>
                <a:gd name="T98" fmla="*/ 2147483647 w 7407"/>
                <a:gd name="T99" fmla="*/ 2147483647 h 14613"/>
                <a:gd name="T100" fmla="*/ 2147483647 w 7407"/>
                <a:gd name="T101" fmla="*/ 2147483647 h 14613"/>
                <a:gd name="T102" fmla="*/ 2147483647 w 7407"/>
                <a:gd name="T103" fmla="*/ 2147483647 h 14613"/>
                <a:gd name="T104" fmla="*/ 2147483647 w 7407"/>
                <a:gd name="T105" fmla="*/ 2147483647 h 14613"/>
                <a:gd name="T106" fmla="*/ 2147483647 w 7407"/>
                <a:gd name="T107" fmla="*/ 2147483647 h 14613"/>
                <a:gd name="T108" fmla="*/ 2147483647 w 7407"/>
                <a:gd name="T109" fmla="*/ 2147483647 h 14613"/>
                <a:gd name="T110" fmla="*/ 2147483647 w 7407"/>
                <a:gd name="T111" fmla="*/ 2147483647 h 14613"/>
                <a:gd name="T112" fmla="*/ 2147483647 w 7407"/>
                <a:gd name="T113" fmla="*/ 2147483647 h 1461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lnTo>
                    <a:pt x="599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4" name="Google Shape;1070;p7"/>
          <p:cNvGrpSpPr>
            <a:grpSpLocks/>
          </p:cNvGrpSpPr>
          <p:nvPr/>
        </p:nvGrpSpPr>
        <p:grpSpPr bwMode="auto">
          <a:xfrm>
            <a:off x="0" y="1233488"/>
            <a:ext cx="454025" cy="815975"/>
            <a:chOff x="50" y="1232900"/>
            <a:chExt cx="454630" cy="816989"/>
          </a:xfrm>
        </p:grpSpPr>
        <p:sp>
          <p:nvSpPr>
            <p:cNvPr id="15" name="Google Shape;1071;p7"/>
            <p:cNvSpPr>
              <a:spLocks/>
            </p:cNvSpPr>
            <p:nvPr/>
          </p:nvSpPr>
          <p:spPr bwMode="auto">
            <a:xfrm>
              <a:off x="50" y="1283221"/>
              <a:ext cx="390907" cy="600560"/>
            </a:xfrm>
            <a:custGeom>
              <a:avLst/>
              <a:gdLst>
                <a:gd name="T0" fmla="*/ 2147483647 w 7846"/>
                <a:gd name="T1" fmla="*/ 2147483647 h 12054"/>
                <a:gd name="T2" fmla="*/ 2147483647 w 7846"/>
                <a:gd name="T3" fmla="*/ 2147483647 h 12054"/>
                <a:gd name="T4" fmla="*/ 2147483647 w 7846"/>
                <a:gd name="T5" fmla="*/ 2147483647 h 12054"/>
                <a:gd name="T6" fmla="*/ 2147483647 w 7846"/>
                <a:gd name="T7" fmla="*/ 2147483647 h 12054"/>
                <a:gd name="T8" fmla="*/ 2147483647 w 7846"/>
                <a:gd name="T9" fmla="*/ 2147483647 h 12054"/>
                <a:gd name="T10" fmla="*/ 2147483647 w 7846"/>
                <a:gd name="T11" fmla="*/ 2147483647 h 12054"/>
                <a:gd name="T12" fmla="*/ 2147483647 w 7846"/>
                <a:gd name="T13" fmla="*/ 2147483647 h 12054"/>
                <a:gd name="T14" fmla="*/ 2147483647 w 7846"/>
                <a:gd name="T15" fmla="*/ 2147483647 h 12054"/>
                <a:gd name="T16" fmla="*/ 2147483647 w 7846"/>
                <a:gd name="T17" fmla="*/ 2147483647 h 12054"/>
                <a:gd name="T18" fmla="*/ 2147483647 w 7846"/>
                <a:gd name="T19" fmla="*/ 2147483647 h 12054"/>
                <a:gd name="T20" fmla="*/ 2147483647 w 7846"/>
                <a:gd name="T21" fmla="*/ 2147483647 h 12054"/>
                <a:gd name="T22" fmla="*/ 2147483647 w 7846"/>
                <a:gd name="T23" fmla="*/ 2147483647 h 12054"/>
                <a:gd name="T24" fmla="*/ 2147483647 w 7846"/>
                <a:gd name="T25" fmla="*/ 2147483647 h 12054"/>
                <a:gd name="T26" fmla="*/ 2147483647 w 7846"/>
                <a:gd name="T27" fmla="*/ 2147483647 h 12054"/>
                <a:gd name="T28" fmla="*/ 2147483647 w 7846"/>
                <a:gd name="T29" fmla="*/ 2147483647 h 12054"/>
                <a:gd name="T30" fmla="*/ 2147483647 w 7846"/>
                <a:gd name="T31" fmla="*/ 2147483647 h 12054"/>
                <a:gd name="T32" fmla="*/ 2147483647 w 7846"/>
                <a:gd name="T33" fmla="*/ 2147483647 h 12054"/>
                <a:gd name="T34" fmla="*/ 2147483647 w 7846"/>
                <a:gd name="T35" fmla="*/ 2147483647 h 12054"/>
                <a:gd name="T36" fmla="*/ 2147483647 w 7846"/>
                <a:gd name="T37" fmla="*/ 2147483647 h 12054"/>
                <a:gd name="T38" fmla="*/ 2147483647 w 7846"/>
                <a:gd name="T39" fmla="*/ 2147483647 h 12054"/>
                <a:gd name="T40" fmla="*/ 2147483647 w 7846"/>
                <a:gd name="T41" fmla="*/ 2147483647 h 12054"/>
                <a:gd name="T42" fmla="*/ 2147483647 w 7846"/>
                <a:gd name="T43" fmla="*/ 2147483647 h 12054"/>
                <a:gd name="T44" fmla="*/ 2147483647 w 7846"/>
                <a:gd name="T45" fmla="*/ 2147483647 h 12054"/>
                <a:gd name="T46" fmla="*/ 2147483647 w 7846"/>
                <a:gd name="T47" fmla="*/ 2147483647 h 12054"/>
                <a:gd name="T48" fmla="*/ 2147483647 w 7846"/>
                <a:gd name="T49" fmla="*/ 2147483647 h 12054"/>
                <a:gd name="T50" fmla="*/ 2147483647 w 7846"/>
                <a:gd name="T51" fmla="*/ 2147483647 h 12054"/>
                <a:gd name="T52" fmla="*/ 2147483647 w 7846"/>
                <a:gd name="T53" fmla="*/ 2147483647 h 12054"/>
                <a:gd name="T54" fmla="*/ 2147483647 w 7846"/>
                <a:gd name="T55" fmla="*/ 2147483647 h 12054"/>
                <a:gd name="T56" fmla="*/ 2147483647 w 7846"/>
                <a:gd name="T57" fmla="*/ 2147483647 h 12054"/>
                <a:gd name="T58" fmla="*/ 2147483647 w 7846"/>
                <a:gd name="T59" fmla="*/ 2147483647 h 12054"/>
                <a:gd name="T60" fmla="*/ 2147483647 w 7846"/>
                <a:gd name="T61" fmla="*/ 2147483647 h 12054"/>
                <a:gd name="T62" fmla="*/ 2147483647 w 7846"/>
                <a:gd name="T63" fmla="*/ 2147483647 h 120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" name="Google Shape;1072;p7"/>
            <p:cNvSpPr>
              <a:spLocks/>
            </p:cNvSpPr>
            <p:nvPr/>
          </p:nvSpPr>
          <p:spPr bwMode="auto">
            <a:xfrm>
              <a:off x="50" y="1232900"/>
              <a:ext cx="439534" cy="68855"/>
            </a:xfrm>
            <a:custGeom>
              <a:avLst/>
              <a:gdLst>
                <a:gd name="T0" fmla="*/ 2147483647 w 8822"/>
                <a:gd name="T1" fmla="*/ 2147483647 h 1382"/>
                <a:gd name="T2" fmla="*/ 2147483647 w 8822"/>
                <a:gd name="T3" fmla="*/ 2147483647 h 1382"/>
                <a:gd name="T4" fmla="*/ 2147483647 w 8822"/>
                <a:gd name="T5" fmla="*/ 2147483647 h 1382"/>
                <a:gd name="T6" fmla="*/ 2147483647 w 8822"/>
                <a:gd name="T7" fmla="*/ 2147483647 h 1382"/>
                <a:gd name="T8" fmla="*/ 2147483647 w 8822"/>
                <a:gd name="T9" fmla="*/ 2147483647 h 1382"/>
                <a:gd name="T10" fmla="*/ 2147483647 w 8822"/>
                <a:gd name="T11" fmla="*/ 2147483647 h 1382"/>
                <a:gd name="T12" fmla="*/ 2147483647 w 8822"/>
                <a:gd name="T13" fmla="*/ 2147483647 h 1382"/>
                <a:gd name="T14" fmla="*/ 2147483647 w 8822"/>
                <a:gd name="T15" fmla="*/ 2147483647 h 1382"/>
                <a:gd name="T16" fmla="*/ 2147483647 w 8822"/>
                <a:gd name="T17" fmla="*/ 2147483647 h 1382"/>
                <a:gd name="T18" fmla="*/ 2147483647 w 8822"/>
                <a:gd name="T19" fmla="*/ 2147483647 h 1382"/>
                <a:gd name="T20" fmla="*/ 2147483647 w 8822"/>
                <a:gd name="T21" fmla="*/ 2147483647 h 1382"/>
                <a:gd name="T22" fmla="*/ 2147483647 w 8822"/>
                <a:gd name="T23" fmla="*/ 2147483647 h 1382"/>
                <a:gd name="T24" fmla="*/ 2147483647 w 8822"/>
                <a:gd name="T25" fmla="*/ 2147483647 h 1382"/>
                <a:gd name="T26" fmla="*/ 2147483647 w 8822"/>
                <a:gd name="T27" fmla="*/ 2147483647 h 1382"/>
                <a:gd name="T28" fmla="*/ 2147483647 w 8822"/>
                <a:gd name="T29" fmla="*/ 2147483647 h 1382"/>
                <a:gd name="T30" fmla="*/ 2147483647 w 8822"/>
                <a:gd name="T31" fmla="*/ 2147483647 h 1382"/>
                <a:gd name="T32" fmla="*/ 2147483647 w 8822"/>
                <a:gd name="T33" fmla="*/ 2147483647 h 1382"/>
                <a:gd name="T34" fmla="*/ 2147483647 w 8822"/>
                <a:gd name="T35" fmla="*/ 2147483647 h 1382"/>
                <a:gd name="T36" fmla="*/ 2147483647 w 8822"/>
                <a:gd name="T37" fmla="*/ 2147483647 h 1382"/>
                <a:gd name="T38" fmla="*/ 2147483647 w 8822"/>
                <a:gd name="T39" fmla="*/ 2147483647 h 1382"/>
                <a:gd name="T40" fmla="*/ 2147483647 w 8822"/>
                <a:gd name="T41" fmla="*/ 2147483647 h 1382"/>
                <a:gd name="T42" fmla="*/ 2147483647 w 8822"/>
                <a:gd name="T43" fmla="*/ 2147483647 h 1382"/>
                <a:gd name="T44" fmla="*/ 2147483647 w 8822"/>
                <a:gd name="T45" fmla="*/ 2147483647 h 1382"/>
                <a:gd name="T46" fmla="*/ 2147483647 w 8822"/>
                <a:gd name="T47" fmla="*/ 2147483647 h 1382"/>
                <a:gd name="T48" fmla="*/ 2147483647 w 8822"/>
                <a:gd name="T49" fmla="*/ 2147483647 h 1382"/>
                <a:gd name="T50" fmla="*/ 2147483647 w 8822"/>
                <a:gd name="T51" fmla="*/ 2147483647 h 13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" name="Google Shape;1073;p7"/>
            <p:cNvSpPr>
              <a:spLocks/>
            </p:cNvSpPr>
            <p:nvPr/>
          </p:nvSpPr>
          <p:spPr bwMode="auto">
            <a:xfrm>
              <a:off x="50" y="1284915"/>
              <a:ext cx="454630" cy="764975"/>
            </a:xfrm>
            <a:custGeom>
              <a:avLst/>
              <a:gdLst>
                <a:gd name="T0" fmla="*/ 2147483647 w 9125"/>
                <a:gd name="T1" fmla="*/ 0 h 15354"/>
                <a:gd name="T2" fmla="*/ 2147483647 w 9125"/>
                <a:gd name="T3" fmla="*/ 2147483647 h 15354"/>
                <a:gd name="T4" fmla="*/ 2147483647 w 9125"/>
                <a:gd name="T5" fmla="*/ 2147483647 h 15354"/>
                <a:gd name="T6" fmla="*/ 2147483647 w 9125"/>
                <a:gd name="T7" fmla="*/ 2147483647 h 15354"/>
                <a:gd name="T8" fmla="*/ 2147483647 w 9125"/>
                <a:gd name="T9" fmla="*/ 2147483647 h 15354"/>
                <a:gd name="T10" fmla="*/ 2147483647 w 9125"/>
                <a:gd name="T11" fmla="*/ 2147483647 h 15354"/>
                <a:gd name="T12" fmla="*/ 2147483647 w 9125"/>
                <a:gd name="T13" fmla="*/ 2147483647 h 15354"/>
                <a:gd name="T14" fmla="*/ 2147483647 w 9125"/>
                <a:gd name="T15" fmla="*/ 2147483647 h 15354"/>
                <a:gd name="T16" fmla="*/ 2147483647 w 9125"/>
                <a:gd name="T17" fmla="*/ 2147483647 h 15354"/>
                <a:gd name="T18" fmla="*/ 2147483647 w 9125"/>
                <a:gd name="T19" fmla="*/ 2147483647 h 15354"/>
                <a:gd name="T20" fmla="*/ 2147483647 w 9125"/>
                <a:gd name="T21" fmla="*/ 2147483647 h 15354"/>
                <a:gd name="T22" fmla="*/ 2147483647 w 9125"/>
                <a:gd name="T23" fmla="*/ 2147483647 h 15354"/>
                <a:gd name="T24" fmla="*/ 2147483647 w 9125"/>
                <a:gd name="T25" fmla="*/ 2147483647 h 15354"/>
                <a:gd name="T26" fmla="*/ 2147483647 w 9125"/>
                <a:gd name="T27" fmla="*/ 2147483647 h 15354"/>
                <a:gd name="T28" fmla="*/ 2147483647 w 9125"/>
                <a:gd name="T29" fmla="*/ 2147483647 h 15354"/>
                <a:gd name="T30" fmla="*/ 2147483647 w 9125"/>
                <a:gd name="T31" fmla="*/ 2147483647 h 15354"/>
                <a:gd name="T32" fmla="*/ 2147483647 w 9125"/>
                <a:gd name="T33" fmla="*/ 2147483647 h 15354"/>
                <a:gd name="T34" fmla="*/ 2147483647 w 9125"/>
                <a:gd name="T35" fmla="*/ 2147483647 h 15354"/>
                <a:gd name="T36" fmla="*/ 2147483647 w 9125"/>
                <a:gd name="T37" fmla="*/ 2147483647 h 15354"/>
                <a:gd name="T38" fmla="*/ 2147483647 w 9125"/>
                <a:gd name="T39" fmla="*/ 2147483647 h 15354"/>
                <a:gd name="T40" fmla="*/ 2147483647 w 9125"/>
                <a:gd name="T41" fmla="*/ 2147483647 h 15354"/>
                <a:gd name="T42" fmla="*/ 2147483647 w 9125"/>
                <a:gd name="T43" fmla="*/ 2147483647 h 15354"/>
                <a:gd name="T44" fmla="*/ 2147483647 w 9125"/>
                <a:gd name="T45" fmla="*/ 2147483647 h 15354"/>
                <a:gd name="T46" fmla="*/ 2147483647 w 9125"/>
                <a:gd name="T47" fmla="*/ 2147483647 h 15354"/>
                <a:gd name="T48" fmla="*/ 2147483647 w 9125"/>
                <a:gd name="T49" fmla="*/ 2147483647 h 15354"/>
                <a:gd name="T50" fmla="*/ 2147483647 w 9125"/>
                <a:gd name="T51" fmla="*/ 2147483647 h 15354"/>
                <a:gd name="T52" fmla="*/ 2147483647 w 9125"/>
                <a:gd name="T53" fmla="*/ 2147483647 h 15354"/>
                <a:gd name="T54" fmla="*/ 2147483647 w 9125"/>
                <a:gd name="T55" fmla="*/ 2147483647 h 15354"/>
                <a:gd name="T56" fmla="*/ 2147483647 w 9125"/>
                <a:gd name="T57" fmla="*/ 2147483647 h 15354"/>
                <a:gd name="T58" fmla="*/ 2147483647 w 9125"/>
                <a:gd name="T59" fmla="*/ 2147483647 h 15354"/>
                <a:gd name="T60" fmla="*/ 2147483647 w 9125"/>
                <a:gd name="T61" fmla="*/ 2147483647 h 15354"/>
                <a:gd name="T62" fmla="*/ 2147483647 w 9125"/>
                <a:gd name="T63" fmla="*/ 2147483647 h 15354"/>
                <a:gd name="T64" fmla="*/ 2147483647 w 9125"/>
                <a:gd name="T65" fmla="*/ 2147483647 h 15354"/>
                <a:gd name="T66" fmla="*/ 2147483647 w 9125"/>
                <a:gd name="T67" fmla="*/ 2147483647 h 15354"/>
                <a:gd name="T68" fmla="*/ 2147483647 w 9125"/>
                <a:gd name="T69" fmla="*/ 2147483647 h 15354"/>
                <a:gd name="T70" fmla="*/ 2147483647 w 9125"/>
                <a:gd name="T71" fmla="*/ 2147483647 h 15354"/>
                <a:gd name="T72" fmla="*/ 2147483647 w 9125"/>
                <a:gd name="T73" fmla="*/ 2147483647 h 15354"/>
                <a:gd name="T74" fmla="*/ 2147483647 w 9125"/>
                <a:gd name="T75" fmla="*/ 2147483647 h 15354"/>
                <a:gd name="T76" fmla="*/ 2147483647 w 9125"/>
                <a:gd name="T77" fmla="*/ 2147483647 h 15354"/>
                <a:gd name="T78" fmla="*/ 2147483647 w 9125"/>
                <a:gd name="T79" fmla="*/ 2147483647 h 15354"/>
                <a:gd name="T80" fmla="*/ 2147483647 w 9125"/>
                <a:gd name="T81" fmla="*/ 2147483647 h 15354"/>
                <a:gd name="T82" fmla="*/ 2147483647 w 9125"/>
                <a:gd name="T83" fmla="*/ 2147483647 h 15354"/>
                <a:gd name="T84" fmla="*/ 2147483647 w 9125"/>
                <a:gd name="T85" fmla="*/ 2147483647 h 15354"/>
                <a:gd name="T86" fmla="*/ 2147483647 w 9125"/>
                <a:gd name="T87" fmla="*/ 2147483647 h 15354"/>
                <a:gd name="T88" fmla="*/ 2147483647 w 9125"/>
                <a:gd name="T89" fmla="*/ 2147483647 h 15354"/>
                <a:gd name="T90" fmla="*/ 2147483647 w 9125"/>
                <a:gd name="T91" fmla="*/ 2147483647 h 15354"/>
                <a:gd name="T92" fmla="*/ 2147483647 w 9125"/>
                <a:gd name="T93" fmla="*/ 2147483647 h 15354"/>
                <a:gd name="T94" fmla="*/ 2147483647 w 9125"/>
                <a:gd name="T95" fmla="*/ 2147483647 h 15354"/>
                <a:gd name="T96" fmla="*/ 2147483647 w 9125"/>
                <a:gd name="T97" fmla="*/ 2147483647 h 15354"/>
                <a:gd name="T98" fmla="*/ 2147483647 w 9125"/>
                <a:gd name="T99" fmla="*/ 0 h 153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8" name="Google Shape;1074;p7"/>
          <p:cNvGrpSpPr>
            <a:grpSpLocks/>
          </p:cNvGrpSpPr>
          <p:nvPr/>
        </p:nvGrpSpPr>
        <p:grpSpPr bwMode="auto">
          <a:xfrm>
            <a:off x="0" y="3073400"/>
            <a:ext cx="730250" cy="1046163"/>
            <a:chOff x="50" y="3073044"/>
            <a:chExt cx="729750" cy="1046771"/>
          </a:xfrm>
        </p:grpSpPr>
        <p:sp>
          <p:nvSpPr>
            <p:cNvPr id="19" name="Google Shape;1075;p7"/>
            <p:cNvSpPr>
              <a:spLocks/>
            </p:cNvSpPr>
            <p:nvPr/>
          </p:nvSpPr>
          <p:spPr bwMode="auto">
            <a:xfrm>
              <a:off x="50" y="3073044"/>
              <a:ext cx="729750" cy="1046771"/>
            </a:xfrm>
            <a:custGeom>
              <a:avLst/>
              <a:gdLst>
                <a:gd name="T0" fmla="*/ 2147483647 w 14647"/>
                <a:gd name="T1" fmla="*/ 2147483647 h 21010"/>
                <a:gd name="T2" fmla="*/ 2147483647 w 14647"/>
                <a:gd name="T3" fmla="*/ 2147483647 h 21010"/>
                <a:gd name="T4" fmla="*/ 2147483647 w 14647"/>
                <a:gd name="T5" fmla="*/ 2147483647 h 21010"/>
                <a:gd name="T6" fmla="*/ 2147483647 w 14647"/>
                <a:gd name="T7" fmla="*/ 2147483647 h 21010"/>
                <a:gd name="T8" fmla="*/ 2147483647 w 14647"/>
                <a:gd name="T9" fmla="*/ 2147483647 h 21010"/>
                <a:gd name="T10" fmla="*/ 2147483647 w 14647"/>
                <a:gd name="T11" fmla="*/ 2147483647 h 21010"/>
                <a:gd name="T12" fmla="*/ 2147483647 w 14647"/>
                <a:gd name="T13" fmla="*/ 2147483647 h 21010"/>
                <a:gd name="T14" fmla="*/ 2147483647 w 14647"/>
                <a:gd name="T15" fmla="*/ 2147483647 h 21010"/>
                <a:gd name="T16" fmla="*/ 2147483647 w 14647"/>
                <a:gd name="T17" fmla="*/ 2147483647 h 21010"/>
                <a:gd name="T18" fmla="*/ 2147483647 w 14647"/>
                <a:gd name="T19" fmla="*/ 2147483647 h 21010"/>
                <a:gd name="T20" fmla="*/ 2147483647 w 14647"/>
                <a:gd name="T21" fmla="*/ 2147483647 h 21010"/>
                <a:gd name="T22" fmla="*/ 2147483647 w 14647"/>
                <a:gd name="T23" fmla="*/ 2147483647 h 21010"/>
                <a:gd name="T24" fmla="*/ 2147483647 w 14647"/>
                <a:gd name="T25" fmla="*/ 2147483647 h 21010"/>
                <a:gd name="T26" fmla="*/ 2147483647 w 14647"/>
                <a:gd name="T27" fmla="*/ 2147483647 h 21010"/>
                <a:gd name="T28" fmla="*/ 2147483647 w 14647"/>
                <a:gd name="T29" fmla="*/ 2147483647 h 21010"/>
                <a:gd name="T30" fmla="*/ 2147483647 w 14647"/>
                <a:gd name="T31" fmla="*/ 2147483647 h 21010"/>
                <a:gd name="T32" fmla="*/ 2147483647 w 14647"/>
                <a:gd name="T33" fmla="*/ 2147483647 h 21010"/>
                <a:gd name="T34" fmla="*/ 2147483647 w 14647"/>
                <a:gd name="T35" fmla="*/ 2147483647 h 21010"/>
                <a:gd name="T36" fmla="*/ 2147483647 w 14647"/>
                <a:gd name="T37" fmla="*/ 2147483647 h 21010"/>
                <a:gd name="T38" fmla="*/ 2147483647 w 14647"/>
                <a:gd name="T39" fmla="*/ 2147483647 h 21010"/>
                <a:gd name="T40" fmla="*/ 2147483647 w 14647"/>
                <a:gd name="T41" fmla="*/ 2147483647 h 21010"/>
                <a:gd name="T42" fmla="*/ 2147483647 w 14647"/>
                <a:gd name="T43" fmla="*/ 2147483647 h 21010"/>
                <a:gd name="T44" fmla="*/ 2147483647 w 14647"/>
                <a:gd name="T45" fmla="*/ 2147483647 h 21010"/>
                <a:gd name="T46" fmla="*/ 2147483647 w 14647"/>
                <a:gd name="T47" fmla="*/ 2147483647 h 21010"/>
                <a:gd name="T48" fmla="*/ 2147483647 w 14647"/>
                <a:gd name="T49" fmla="*/ 2147483647 h 21010"/>
                <a:gd name="T50" fmla="*/ 2147483647 w 14647"/>
                <a:gd name="T51" fmla="*/ 2147483647 h 21010"/>
                <a:gd name="T52" fmla="*/ 2147483647 w 14647"/>
                <a:gd name="T53" fmla="*/ 2147483647 h 21010"/>
                <a:gd name="T54" fmla="*/ 2147483647 w 14647"/>
                <a:gd name="T55" fmla="*/ 2147483647 h 21010"/>
                <a:gd name="T56" fmla="*/ 2147483647 w 14647"/>
                <a:gd name="T57" fmla="*/ 2147483647 h 21010"/>
                <a:gd name="T58" fmla="*/ 2147483647 w 14647"/>
                <a:gd name="T59" fmla="*/ 2147483647 h 21010"/>
                <a:gd name="T60" fmla="*/ 2147483647 w 14647"/>
                <a:gd name="T61" fmla="*/ 2147483647 h 21010"/>
                <a:gd name="T62" fmla="*/ 2147483647 w 14647"/>
                <a:gd name="T63" fmla="*/ 2147483647 h 21010"/>
                <a:gd name="T64" fmla="*/ 2147483647 w 14647"/>
                <a:gd name="T65" fmla="*/ 2147483647 h 21010"/>
                <a:gd name="T66" fmla="*/ 2147483647 w 14647"/>
                <a:gd name="T67" fmla="*/ 2147483647 h 21010"/>
                <a:gd name="T68" fmla="*/ 2147483647 w 14647"/>
                <a:gd name="T69" fmla="*/ 2147483647 h 21010"/>
                <a:gd name="T70" fmla="*/ 2147483647 w 14647"/>
                <a:gd name="T71" fmla="*/ 2147483647 h 21010"/>
                <a:gd name="T72" fmla="*/ 2147483647 w 14647"/>
                <a:gd name="T73" fmla="*/ 2147483647 h 21010"/>
                <a:gd name="T74" fmla="*/ 2147483647 w 14647"/>
                <a:gd name="T75" fmla="*/ 2147483647 h 21010"/>
                <a:gd name="T76" fmla="*/ 2147483647 w 14647"/>
                <a:gd name="T77" fmla="*/ 2147483647 h 21010"/>
                <a:gd name="T78" fmla="*/ 2147483647 w 14647"/>
                <a:gd name="T79" fmla="*/ 2147483647 h 21010"/>
                <a:gd name="T80" fmla="*/ 2147483647 w 14647"/>
                <a:gd name="T81" fmla="*/ 2147483647 h 21010"/>
                <a:gd name="T82" fmla="*/ 2147483647 w 14647"/>
                <a:gd name="T83" fmla="*/ 2147483647 h 21010"/>
                <a:gd name="T84" fmla="*/ 2147483647 w 14647"/>
                <a:gd name="T85" fmla="*/ 2147483647 h 210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lnTo>
                    <a:pt x="37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" name="Google Shape;1076;p7"/>
            <p:cNvSpPr>
              <a:spLocks/>
            </p:cNvSpPr>
            <p:nvPr/>
          </p:nvSpPr>
          <p:spPr bwMode="auto">
            <a:xfrm>
              <a:off x="50" y="3264263"/>
              <a:ext cx="679429" cy="686106"/>
            </a:xfrm>
            <a:custGeom>
              <a:avLst/>
              <a:gdLst>
                <a:gd name="T0" fmla="*/ 2147483647 w 13637"/>
                <a:gd name="T1" fmla="*/ 2147483647 h 13771"/>
                <a:gd name="T2" fmla="*/ 2147483647 w 13637"/>
                <a:gd name="T3" fmla="*/ 2147483647 h 13771"/>
                <a:gd name="T4" fmla="*/ 2147483647 w 13637"/>
                <a:gd name="T5" fmla="*/ 2147483647 h 13771"/>
                <a:gd name="T6" fmla="*/ 2147483647 w 13637"/>
                <a:gd name="T7" fmla="*/ 2147483647 h 13771"/>
                <a:gd name="T8" fmla="*/ 2147483647 w 13637"/>
                <a:gd name="T9" fmla="*/ 2147483647 h 13771"/>
                <a:gd name="T10" fmla="*/ 2147483647 w 13637"/>
                <a:gd name="T11" fmla="*/ 2147483647 h 13771"/>
                <a:gd name="T12" fmla="*/ 2147483647 w 13637"/>
                <a:gd name="T13" fmla="*/ 2147483647 h 13771"/>
                <a:gd name="T14" fmla="*/ 2147483647 w 13637"/>
                <a:gd name="T15" fmla="*/ 2147483647 h 13771"/>
                <a:gd name="T16" fmla="*/ 2147483647 w 13637"/>
                <a:gd name="T17" fmla="*/ 2147483647 h 13771"/>
                <a:gd name="T18" fmla="*/ 2147483647 w 13637"/>
                <a:gd name="T19" fmla="*/ 2147483647 h 13771"/>
                <a:gd name="T20" fmla="*/ 2147483647 w 13637"/>
                <a:gd name="T21" fmla="*/ 2147483647 h 13771"/>
                <a:gd name="T22" fmla="*/ 2147483647 w 13637"/>
                <a:gd name="T23" fmla="*/ 2147483647 h 13771"/>
                <a:gd name="T24" fmla="*/ 2147483647 w 13637"/>
                <a:gd name="T25" fmla="*/ 2147483647 h 13771"/>
                <a:gd name="T26" fmla="*/ 2147483647 w 13637"/>
                <a:gd name="T27" fmla="*/ 2147483647 h 13771"/>
                <a:gd name="T28" fmla="*/ 2147483647 w 13637"/>
                <a:gd name="T29" fmla="*/ 2147483647 h 13771"/>
                <a:gd name="T30" fmla="*/ 2147483647 w 13637"/>
                <a:gd name="T31" fmla="*/ 2147483647 h 13771"/>
                <a:gd name="T32" fmla="*/ 2147483647 w 13637"/>
                <a:gd name="T33" fmla="*/ 2147483647 h 13771"/>
                <a:gd name="T34" fmla="*/ 2147483647 w 13637"/>
                <a:gd name="T35" fmla="*/ 2147483647 h 13771"/>
                <a:gd name="T36" fmla="*/ 2147483647 w 13637"/>
                <a:gd name="T37" fmla="*/ 2147483647 h 13771"/>
                <a:gd name="T38" fmla="*/ 2147483647 w 13637"/>
                <a:gd name="T39" fmla="*/ 2147483647 h 13771"/>
                <a:gd name="T40" fmla="*/ 2147483647 w 13637"/>
                <a:gd name="T41" fmla="*/ 2147483647 h 13771"/>
                <a:gd name="T42" fmla="*/ 2147483647 w 13637"/>
                <a:gd name="T43" fmla="*/ 2147483647 h 13771"/>
                <a:gd name="T44" fmla="*/ 2147483647 w 13637"/>
                <a:gd name="T45" fmla="*/ 2147483647 h 13771"/>
                <a:gd name="T46" fmla="*/ 2147483647 w 13637"/>
                <a:gd name="T47" fmla="*/ 2147483647 h 13771"/>
                <a:gd name="T48" fmla="*/ 2147483647 w 13637"/>
                <a:gd name="T49" fmla="*/ 2147483647 h 13771"/>
                <a:gd name="T50" fmla="*/ 2147483647 w 13637"/>
                <a:gd name="T51" fmla="*/ 2147483647 h 13771"/>
                <a:gd name="T52" fmla="*/ 2147483647 w 13637"/>
                <a:gd name="T53" fmla="*/ 2147483647 h 13771"/>
                <a:gd name="T54" fmla="*/ 2147483647 w 13637"/>
                <a:gd name="T55" fmla="*/ 2147483647 h 13771"/>
                <a:gd name="T56" fmla="*/ 2147483647 w 13637"/>
                <a:gd name="T57" fmla="*/ 2147483647 h 13771"/>
                <a:gd name="T58" fmla="*/ 2147483647 w 13637"/>
                <a:gd name="T59" fmla="*/ 2147483647 h 13771"/>
                <a:gd name="T60" fmla="*/ 2147483647 w 13637"/>
                <a:gd name="T61" fmla="*/ 2147483647 h 13771"/>
                <a:gd name="T62" fmla="*/ 2147483647 w 13637"/>
                <a:gd name="T63" fmla="*/ 2147483647 h 13771"/>
                <a:gd name="T64" fmla="*/ 2147483647 w 13637"/>
                <a:gd name="T65" fmla="*/ 2147483647 h 13771"/>
                <a:gd name="T66" fmla="*/ 2147483647 w 13637"/>
                <a:gd name="T67" fmla="*/ 2147483647 h 13771"/>
                <a:gd name="T68" fmla="*/ 2147483647 w 13637"/>
                <a:gd name="T69" fmla="*/ 2147483647 h 13771"/>
                <a:gd name="T70" fmla="*/ 2147483647 w 13637"/>
                <a:gd name="T71" fmla="*/ 2147483647 h 13771"/>
                <a:gd name="T72" fmla="*/ 2147483647 w 13637"/>
                <a:gd name="T73" fmla="*/ 2147483647 h 13771"/>
                <a:gd name="T74" fmla="*/ 2147483647 w 13637"/>
                <a:gd name="T75" fmla="*/ 2147483647 h 13771"/>
                <a:gd name="T76" fmla="*/ 2147483647 w 13637"/>
                <a:gd name="T77" fmla="*/ 2147483647 h 13771"/>
                <a:gd name="T78" fmla="*/ 2147483647 w 13637"/>
                <a:gd name="T79" fmla="*/ 2147483647 h 13771"/>
                <a:gd name="T80" fmla="*/ 2147483647 w 13637"/>
                <a:gd name="T81" fmla="*/ 2147483647 h 13771"/>
                <a:gd name="T82" fmla="*/ 2147483647 w 13637"/>
                <a:gd name="T83" fmla="*/ 2147483647 h 13771"/>
                <a:gd name="T84" fmla="*/ 2147483647 w 13637"/>
                <a:gd name="T85" fmla="*/ 2147483647 h 13771"/>
                <a:gd name="T86" fmla="*/ 2147483647 w 13637"/>
                <a:gd name="T87" fmla="*/ 2147483647 h 13771"/>
                <a:gd name="T88" fmla="*/ 2147483647 w 13637"/>
                <a:gd name="T89" fmla="*/ 2147483647 h 13771"/>
                <a:gd name="T90" fmla="*/ 2147483647 w 13637"/>
                <a:gd name="T91" fmla="*/ 2147483647 h 13771"/>
                <a:gd name="T92" fmla="*/ 2147483647 w 13637"/>
                <a:gd name="T93" fmla="*/ 2147483647 h 13771"/>
                <a:gd name="T94" fmla="*/ 2147483647 w 13637"/>
                <a:gd name="T95" fmla="*/ 2147483647 h 13771"/>
                <a:gd name="T96" fmla="*/ 2147483647 w 13637"/>
                <a:gd name="T97" fmla="*/ 2147483647 h 13771"/>
                <a:gd name="T98" fmla="*/ 2147483647 w 13637"/>
                <a:gd name="T99" fmla="*/ 2147483647 h 13771"/>
                <a:gd name="T100" fmla="*/ 2147483647 w 13637"/>
                <a:gd name="T101" fmla="*/ 2147483647 h 13771"/>
                <a:gd name="T102" fmla="*/ 2147483647 w 13637"/>
                <a:gd name="T103" fmla="*/ 2147483647 h 13771"/>
                <a:gd name="T104" fmla="*/ 2147483647 w 13637"/>
                <a:gd name="T105" fmla="*/ 2147483647 h 137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lnTo>
                    <a:pt x="12626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" name="Google Shape;1077;p7"/>
            <p:cNvSpPr>
              <a:spLocks/>
            </p:cNvSpPr>
            <p:nvPr/>
          </p:nvSpPr>
          <p:spPr bwMode="auto">
            <a:xfrm>
              <a:off x="50" y="3314584"/>
              <a:ext cx="466388" cy="580432"/>
            </a:xfrm>
            <a:custGeom>
              <a:avLst/>
              <a:gdLst>
                <a:gd name="T0" fmla="*/ 2147483647 w 9361"/>
                <a:gd name="T1" fmla="*/ 2147483647 h 11650"/>
                <a:gd name="T2" fmla="*/ 2147483647 w 9361"/>
                <a:gd name="T3" fmla="*/ 2147483647 h 11650"/>
                <a:gd name="T4" fmla="*/ 2147483647 w 9361"/>
                <a:gd name="T5" fmla="*/ 2147483647 h 11650"/>
                <a:gd name="T6" fmla="*/ 2147483647 w 9361"/>
                <a:gd name="T7" fmla="*/ 2147483647 h 11650"/>
                <a:gd name="T8" fmla="*/ 2147483647 w 9361"/>
                <a:gd name="T9" fmla="*/ 2147483647 h 11650"/>
                <a:gd name="T10" fmla="*/ 2147483647 w 9361"/>
                <a:gd name="T11" fmla="*/ 2147483647 h 11650"/>
                <a:gd name="T12" fmla="*/ 2147483647 w 9361"/>
                <a:gd name="T13" fmla="*/ 2147483647 h 11650"/>
                <a:gd name="T14" fmla="*/ 2147483647 w 9361"/>
                <a:gd name="T15" fmla="*/ 2147483647 h 11650"/>
                <a:gd name="T16" fmla="*/ 2147483647 w 9361"/>
                <a:gd name="T17" fmla="*/ 2147483647 h 11650"/>
                <a:gd name="T18" fmla="*/ 2147483647 w 9361"/>
                <a:gd name="T19" fmla="*/ 2147483647 h 11650"/>
                <a:gd name="T20" fmla="*/ 2147483647 w 9361"/>
                <a:gd name="T21" fmla="*/ 2147483647 h 11650"/>
                <a:gd name="T22" fmla="*/ 2147483647 w 9361"/>
                <a:gd name="T23" fmla="*/ 2147483647 h 11650"/>
                <a:gd name="T24" fmla="*/ 2147483647 w 9361"/>
                <a:gd name="T25" fmla="*/ 2147483647 h 11650"/>
                <a:gd name="T26" fmla="*/ 2147483647 w 9361"/>
                <a:gd name="T27" fmla="*/ 2147483647 h 11650"/>
                <a:gd name="T28" fmla="*/ 2147483647 w 9361"/>
                <a:gd name="T29" fmla="*/ 2147483647 h 11650"/>
                <a:gd name="T30" fmla="*/ 2147483647 w 9361"/>
                <a:gd name="T31" fmla="*/ 2147483647 h 11650"/>
                <a:gd name="T32" fmla="*/ 2147483647 w 9361"/>
                <a:gd name="T33" fmla="*/ 2147483647 h 11650"/>
                <a:gd name="T34" fmla="*/ 2147483647 w 9361"/>
                <a:gd name="T35" fmla="*/ 2147483647 h 11650"/>
                <a:gd name="T36" fmla="*/ 2147483647 w 9361"/>
                <a:gd name="T37" fmla="*/ 2147483647 h 11650"/>
                <a:gd name="T38" fmla="*/ 2147483647 w 9361"/>
                <a:gd name="T39" fmla="*/ 2147483647 h 11650"/>
                <a:gd name="T40" fmla="*/ 2147483647 w 9361"/>
                <a:gd name="T41" fmla="*/ 2147483647 h 11650"/>
                <a:gd name="T42" fmla="*/ 2147483647 w 9361"/>
                <a:gd name="T43" fmla="*/ 2147483647 h 11650"/>
                <a:gd name="T44" fmla="*/ 2147483647 w 9361"/>
                <a:gd name="T45" fmla="*/ 2147483647 h 11650"/>
                <a:gd name="T46" fmla="*/ 2147483647 w 9361"/>
                <a:gd name="T47" fmla="*/ 2147483647 h 11650"/>
                <a:gd name="T48" fmla="*/ 2147483647 w 9361"/>
                <a:gd name="T49" fmla="*/ 2147483647 h 11650"/>
                <a:gd name="T50" fmla="*/ 2147483647 w 9361"/>
                <a:gd name="T51" fmla="*/ 2147483647 h 11650"/>
                <a:gd name="T52" fmla="*/ 2147483647 w 9361"/>
                <a:gd name="T53" fmla="*/ 2147483647 h 11650"/>
                <a:gd name="T54" fmla="*/ 2147483647 w 9361"/>
                <a:gd name="T55" fmla="*/ 2147483647 h 11650"/>
                <a:gd name="T56" fmla="*/ 2147483647 w 9361"/>
                <a:gd name="T57" fmla="*/ 2147483647 h 11650"/>
                <a:gd name="T58" fmla="*/ 2147483647 w 9361"/>
                <a:gd name="T59" fmla="*/ 2147483647 h 11650"/>
                <a:gd name="T60" fmla="*/ 2147483647 w 9361"/>
                <a:gd name="T61" fmla="*/ 2147483647 h 11650"/>
                <a:gd name="T62" fmla="*/ 2147483647 w 9361"/>
                <a:gd name="T63" fmla="*/ 2147483647 h 11650"/>
                <a:gd name="T64" fmla="*/ 2147483647 w 9361"/>
                <a:gd name="T65" fmla="*/ 2147483647 h 11650"/>
                <a:gd name="T66" fmla="*/ 2147483647 w 9361"/>
                <a:gd name="T67" fmla="*/ 2147483647 h 11650"/>
                <a:gd name="T68" fmla="*/ 2147483647 w 9361"/>
                <a:gd name="T69" fmla="*/ 2147483647 h 11650"/>
                <a:gd name="T70" fmla="*/ 2147483647 w 9361"/>
                <a:gd name="T71" fmla="*/ 2147483647 h 11650"/>
                <a:gd name="T72" fmla="*/ 2147483647 w 9361"/>
                <a:gd name="T73" fmla="*/ 2147483647 h 11650"/>
                <a:gd name="T74" fmla="*/ 2147483647 w 9361"/>
                <a:gd name="T75" fmla="*/ 2147483647 h 11650"/>
                <a:gd name="T76" fmla="*/ 2147483647 w 9361"/>
                <a:gd name="T77" fmla="*/ 2147483647 h 11650"/>
                <a:gd name="T78" fmla="*/ 2147483647 w 9361"/>
                <a:gd name="T79" fmla="*/ 2147483647 h 11650"/>
                <a:gd name="T80" fmla="*/ 2147483647 w 9361"/>
                <a:gd name="T81" fmla="*/ 2147483647 h 11650"/>
                <a:gd name="T82" fmla="*/ 2147483647 w 9361"/>
                <a:gd name="T83" fmla="*/ 2147483647 h 11650"/>
                <a:gd name="T84" fmla="*/ 2147483647 w 9361"/>
                <a:gd name="T85" fmla="*/ 2147483647 h 11650"/>
                <a:gd name="T86" fmla="*/ 2147483647 w 9361"/>
                <a:gd name="T87" fmla="*/ 2147483647 h 11650"/>
                <a:gd name="T88" fmla="*/ 2147483647 w 9361"/>
                <a:gd name="T89" fmla="*/ 2147483647 h 11650"/>
                <a:gd name="T90" fmla="*/ 2147483647 w 9361"/>
                <a:gd name="T91" fmla="*/ 2147483647 h 11650"/>
                <a:gd name="T92" fmla="*/ 2147483647 w 9361"/>
                <a:gd name="T93" fmla="*/ 2147483647 h 11650"/>
                <a:gd name="T94" fmla="*/ 2147483647 w 9361"/>
                <a:gd name="T95" fmla="*/ 2147483647 h 11650"/>
                <a:gd name="T96" fmla="*/ 2147483647 w 9361"/>
                <a:gd name="T97" fmla="*/ 2147483647 h 11650"/>
                <a:gd name="T98" fmla="*/ 2147483647 w 9361"/>
                <a:gd name="T99" fmla="*/ 2147483647 h 11650"/>
                <a:gd name="T100" fmla="*/ 2147483647 w 9361"/>
                <a:gd name="T101" fmla="*/ 2147483647 h 11650"/>
                <a:gd name="T102" fmla="*/ 2147483647 w 9361"/>
                <a:gd name="T103" fmla="*/ 2147483647 h 11650"/>
                <a:gd name="T104" fmla="*/ 2147483647 w 9361"/>
                <a:gd name="T105" fmla="*/ 2147483647 h 11650"/>
                <a:gd name="T106" fmla="*/ 2147483647 w 9361"/>
                <a:gd name="T107" fmla="*/ 2147483647 h 11650"/>
                <a:gd name="T108" fmla="*/ 2147483647 w 9361"/>
                <a:gd name="T109" fmla="*/ 2147483647 h 11650"/>
                <a:gd name="T110" fmla="*/ 2147483647 w 9361"/>
                <a:gd name="T111" fmla="*/ 2147483647 h 11650"/>
                <a:gd name="T112" fmla="*/ 2147483647 w 9361"/>
                <a:gd name="T113" fmla="*/ 2147483647 h 11650"/>
                <a:gd name="T114" fmla="*/ 2147483647 w 9361"/>
                <a:gd name="T115" fmla="*/ 2147483647 h 11650"/>
                <a:gd name="T116" fmla="*/ 2147483647 w 9361"/>
                <a:gd name="T117" fmla="*/ 2147483647 h 11650"/>
                <a:gd name="T118" fmla="*/ 2147483647 w 9361"/>
                <a:gd name="T119" fmla="*/ 2147483647 h 11650"/>
                <a:gd name="T120" fmla="*/ 2147483647 w 9361"/>
                <a:gd name="T121" fmla="*/ 2147483647 h 11650"/>
                <a:gd name="T122" fmla="*/ 2147483647 w 9361"/>
                <a:gd name="T123" fmla="*/ 2147483647 h 11650"/>
                <a:gd name="T124" fmla="*/ 2147483647 w 9361"/>
                <a:gd name="T125" fmla="*/ 2147483647 h 116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22" name="Google Shape;1078;p7"/>
          <p:cNvGrpSpPr>
            <a:grpSpLocks/>
          </p:cNvGrpSpPr>
          <p:nvPr/>
        </p:nvGrpSpPr>
        <p:grpSpPr bwMode="auto">
          <a:xfrm>
            <a:off x="5945188" y="0"/>
            <a:ext cx="2524125" cy="760413"/>
            <a:chOff x="4012455" y="-7"/>
            <a:chExt cx="2524606" cy="759943"/>
          </a:xfrm>
        </p:grpSpPr>
        <p:sp>
          <p:nvSpPr>
            <p:cNvPr id="23" name="Google Shape;1079;p7"/>
            <p:cNvSpPr>
              <a:spLocks/>
            </p:cNvSpPr>
            <p:nvPr/>
          </p:nvSpPr>
          <p:spPr bwMode="auto">
            <a:xfrm>
              <a:off x="6114267" y="102328"/>
              <a:ext cx="112449" cy="10114"/>
            </a:xfrm>
            <a:custGeom>
              <a:avLst/>
              <a:gdLst>
                <a:gd name="T0" fmla="*/ 2147483647 w 2257"/>
                <a:gd name="T1" fmla="*/ 0 h 203"/>
                <a:gd name="T2" fmla="*/ 2147483647 w 2257"/>
                <a:gd name="T3" fmla="*/ 2147483647 h 203"/>
                <a:gd name="T4" fmla="*/ 2147483647 w 2257"/>
                <a:gd name="T5" fmla="*/ 2147483647 h 203"/>
                <a:gd name="T6" fmla="*/ 2147483647 w 2257"/>
                <a:gd name="T7" fmla="*/ 2147483647 h 203"/>
                <a:gd name="T8" fmla="*/ 2147483647 w 2257"/>
                <a:gd name="T9" fmla="*/ 2147483647 h 203"/>
                <a:gd name="T10" fmla="*/ 2147483647 w 2257"/>
                <a:gd name="T11" fmla="*/ 2147483647 h 203"/>
                <a:gd name="T12" fmla="*/ 2147483647 w 2257"/>
                <a:gd name="T13" fmla="*/ 2147483647 h 203"/>
                <a:gd name="T14" fmla="*/ 2147483647 w 2257"/>
                <a:gd name="T15" fmla="*/ 2147483647 h 203"/>
                <a:gd name="T16" fmla="*/ 2147483647 w 2257"/>
                <a:gd name="T17" fmla="*/ 2147483647 h 203"/>
                <a:gd name="T18" fmla="*/ 2147483647 w 2257"/>
                <a:gd name="T19" fmla="*/ 2147483647 h 203"/>
                <a:gd name="T20" fmla="*/ 2147483647 w 2257"/>
                <a:gd name="T21" fmla="*/ 2147483647 h 203"/>
                <a:gd name="T22" fmla="*/ 2147483647 w 2257"/>
                <a:gd name="T23" fmla="*/ 0 h 203"/>
                <a:gd name="T24" fmla="*/ 2147483647 w 2257"/>
                <a:gd name="T25" fmla="*/ 0 h 2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" name="Google Shape;1080;p7"/>
            <p:cNvSpPr>
              <a:spLocks/>
            </p:cNvSpPr>
            <p:nvPr/>
          </p:nvSpPr>
          <p:spPr bwMode="auto">
            <a:xfrm>
              <a:off x="5763716" y="-7"/>
              <a:ext cx="538482" cy="320458"/>
            </a:xfrm>
            <a:custGeom>
              <a:avLst/>
              <a:gdLst>
                <a:gd name="T0" fmla="*/ 2147483647 w 10808"/>
                <a:gd name="T1" fmla="*/ 2147483647 h 6432"/>
                <a:gd name="T2" fmla="*/ 2147483647 w 10808"/>
                <a:gd name="T3" fmla="*/ 2147483647 h 6432"/>
                <a:gd name="T4" fmla="*/ 2147483647 w 10808"/>
                <a:gd name="T5" fmla="*/ 2147483647 h 6432"/>
                <a:gd name="T6" fmla="*/ 2147483647 w 10808"/>
                <a:gd name="T7" fmla="*/ 2147483647 h 6432"/>
                <a:gd name="T8" fmla="*/ 2147483647 w 10808"/>
                <a:gd name="T9" fmla="*/ 2147483647 h 6432"/>
                <a:gd name="T10" fmla="*/ 2147483647 w 10808"/>
                <a:gd name="T11" fmla="*/ 2147483647 h 6432"/>
                <a:gd name="T12" fmla="*/ 2147483647 w 10808"/>
                <a:gd name="T13" fmla="*/ 2147483647 h 6432"/>
                <a:gd name="T14" fmla="*/ 2147483647 w 10808"/>
                <a:gd name="T15" fmla="*/ 2147483647 h 6432"/>
                <a:gd name="T16" fmla="*/ 2147483647 w 10808"/>
                <a:gd name="T17" fmla="*/ 2147483647 h 6432"/>
                <a:gd name="T18" fmla="*/ 2147483647 w 10808"/>
                <a:gd name="T19" fmla="*/ 2147483647 h 6432"/>
                <a:gd name="T20" fmla="*/ 2147483647 w 10808"/>
                <a:gd name="T21" fmla="*/ 2147483647 h 6432"/>
                <a:gd name="T22" fmla="*/ 2147483647 w 10808"/>
                <a:gd name="T23" fmla="*/ 2147483647 h 6432"/>
                <a:gd name="T24" fmla="*/ 2147483647 w 10808"/>
                <a:gd name="T25" fmla="*/ 2147483647 h 6432"/>
                <a:gd name="T26" fmla="*/ 2147483647 w 10808"/>
                <a:gd name="T27" fmla="*/ 2147483647 h 6432"/>
                <a:gd name="T28" fmla="*/ 0 w 10808"/>
                <a:gd name="T29" fmla="*/ 2147483647 h 6432"/>
                <a:gd name="T30" fmla="*/ 2147483647 w 10808"/>
                <a:gd name="T31" fmla="*/ 2147483647 h 6432"/>
                <a:gd name="T32" fmla="*/ 2147483647 w 10808"/>
                <a:gd name="T33" fmla="*/ 2147483647 h 6432"/>
                <a:gd name="T34" fmla="*/ 2147483647 w 10808"/>
                <a:gd name="T35" fmla="*/ 2147483647 h 6432"/>
                <a:gd name="T36" fmla="*/ 2147483647 w 10808"/>
                <a:gd name="T37" fmla="*/ 2147483647 h 6432"/>
                <a:gd name="T38" fmla="*/ 2147483647 w 10808"/>
                <a:gd name="T39" fmla="*/ 2147483647 h 6432"/>
                <a:gd name="T40" fmla="*/ 2147483647 w 10808"/>
                <a:gd name="T41" fmla="*/ 2147483647 h 6432"/>
                <a:gd name="T42" fmla="*/ 2147483647 w 10808"/>
                <a:gd name="T43" fmla="*/ 2147483647 h 6432"/>
                <a:gd name="T44" fmla="*/ 2147483647 w 10808"/>
                <a:gd name="T45" fmla="*/ 2147483647 h 6432"/>
                <a:gd name="T46" fmla="*/ 2147483647 w 10808"/>
                <a:gd name="T47" fmla="*/ 2147483647 h 6432"/>
                <a:gd name="T48" fmla="*/ 2147483647 w 10808"/>
                <a:gd name="T49" fmla="*/ 2147483647 h 6432"/>
                <a:gd name="T50" fmla="*/ 2147483647 w 10808"/>
                <a:gd name="T51" fmla="*/ 2147483647 h 6432"/>
                <a:gd name="T52" fmla="*/ 2147483647 w 10808"/>
                <a:gd name="T53" fmla="*/ 2147483647 h 6432"/>
                <a:gd name="T54" fmla="*/ 2147483647 w 10808"/>
                <a:gd name="T55" fmla="*/ 2147483647 h 6432"/>
                <a:gd name="T56" fmla="*/ 2147483647 w 10808"/>
                <a:gd name="T57" fmla="*/ 2147483647 h 6432"/>
                <a:gd name="T58" fmla="*/ 2147483647 w 10808"/>
                <a:gd name="T59" fmla="*/ 2147483647 h 6432"/>
                <a:gd name="T60" fmla="*/ 2147483647 w 10808"/>
                <a:gd name="T61" fmla="*/ 2147483647 h 6432"/>
                <a:gd name="T62" fmla="*/ 2147483647 w 10808"/>
                <a:gd name="T63" fmla="*/ 2147483647 h 6432"/>
                <a:gd name="T64" fmla="*/ 2147483647 w 10808"/>
                <a:gd name="T65" fmla="*/ 2147483647 h 6432"/>
                <a:gd name="T66" fmla="*/ 2147483647 w 10808"/>
                <a:gd name="T67" fmla="*/ 2147483647 h 6432"/>
                <a:gd name="T68" fmla="*/ 2147483647 w 10808"/>
                <a:gd name="T69" fmla="*/ 2147483647 h 6432"/>
                <a:gd name="T70" fmla="*/ 2147483647 w 10808"/>
                <a:gd name="T71" fmla="*/ 2147483647 h 6432"/>
                <a:gd name="T72" fmla="*/ 2147483647 w 10808"/>
                <a:gd name="T73" fmla="*/ 2147483647 h 6432"/>
                <a:gd name="T74" fmla="*/ 2147483647 w 10808"/>
                <a:gd name="T75" fmla="*/ 2147483647 h 6432"/>
                <a:gd name="T76" fmla="*/ 2147483647 w 10808"/>
                <a:gd name="T77" fmla="*/ 2147483647 h 6432"/>
                <a:gd name="T78" fmla="*/ 2147483647 w 10808"/>
                <a:gd name="T79" fmla="*/ 2147483647 h 6432"/>
                <a:gd name="T80" fmla="*/ 2147483647 w 10808"/>
                <a:gd name="T81" fmla="*/ 2147483647 h 6432"/>
                <a:gd name="T82" fmla="*/ 2147483647 w 10808"/>
                <a:gd name="T83" fmla="*/ 2147483647 h 6432"/>
                <a:gd name="T84" fmla="*/ 2147483647 w 10808"/>
                <a:gd name="T85" fmla="*/ 2147483647 h 6432"/>
                <a:gd name="T86" fmla="*/ 2147483647 w 10808"/>
                <a:gd name="T87" fmla="*/ 2147483647 h 6432"/>
                <a:gd name="T88" fmla="*/ 2147483647 w 10808"/>
                <a:gd name="T89" fmla="*/ 2147483647 h 6432"/>
                <a:gd name="T90" fmla="*/ 2147483647 w 10808"/>
                <a:gd name="T91" fmla="*/ 2147483647 h 6432"/>
                <a:gd name="T92" fmla="*/ 2147483647 w 10808"/>
                <a:gd name="T93" fmla="*/ 2147483647 h 6432"/>
                <a:gd name="T94" fmla="*/ 2147483647 w 10808"/>
                <a:gd name="T95" fmla="*/ 2147483647 h 6432"/>
                <a:gd name="T96" fmla="*/ 2147483647 w 10808"/>
                <a:gd name="T97" fmla="*/ 2147483647 h 6432"/>
                <a:gd name="T98" fmla="*/ 2147483647 w 10808"/>
                <a:gd name="T99" fmla="*/ 2147483647 h 6432"/>
                <a:gd name="T100" fmla="*/ 2147483647 w 10808"/>
                <a:gd name="T101" fmla="*/ 2147483647 h 6432"/>
                <a:gd name="T102" fmla="*/ 2147483647 w 10808"/>
                <a:gd name="T103" fmla="*/ 2147483647 h 6432"/>
                <a:gd name="T104" fmla="*/ 2147483647 w 10808"/>
                <a:gd name="T105" fmla="*/ 2147483647 h 6432"/>
                <a:gd name="T106" fmla="*/ 2147483647 w 10808"/>
                <a:gd name="T107" fmla="*/ 2147483647 h 6432"/>
                <a:gd name="T108" fmla="*/ 2147483647 w 10808"/>
                <a:gd name="T109" fmla="*/ 2147483647 h 6432"/>
                <a:gd name="T110" fmla="*/ 2147483647 w 10808"/>
                <a:gd name="T111" fmla="*/ 2147483647 h 6432"/>
                <a:gd name="T112" fmla="*/ 2147483647 w 10808"/>
                <a:gd name="T113" fmla="*/ 2147483647 h 6432"/>
                <a:gd name="T114" fmla="*/ 2147483647 w 10808"/>
                <a:gd name="T115" fmla="*/ 2147483647 h 6432"/>
                <a:gd name="T116" fmla="*/ 2147483647 w 10808"/>
                <a:gd name="T117" fmla="*/ 2147483647 h 6432"/>
                <a:gd name="T118" fmla="*/ 2147483647 w 10808"/>
                <a:gd name="T119" fmla="*/ 2147483647 h 6432"/>
                <a:gd name="T120" fmla="*/ 2147483647 w 10808"/>
                <a:gd name="T121" fmla="*/ 2147483647 h 6432"/>
                <a:gd name="T122" fmla="*/ 2147483647 w 10808"/>
                <a:gd name="T123" fmla="*/ 2147483647 h 64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" name="Google Shape;1081;p7"/>
            <p:cNvSpPr>
              <a:spLocks/>
            </p:cNvSpPr>
            <p:nvPr/>
          </p:nvSpPr>
          <p:spPr bwMode="auto">
            <a:xfrm>
              <a:off x="4012455" y="-7"/>
              <a:ext cx="2524606" cy="759943"/>
            </a:xfrm>
            <a:custGeom>
              <a:avLst/>
              <a:gdLst>
                <a:gd name="T0" fmla="*/ 2147483647 w 50672"/>
                <a:gd name="T1" fmla="*/ 2147483647 h 15253"/>
                <a:gd name="T2" fmla="*/ 2147483647 w 50672"/>
                <a:gd name="T3" fmla="*/ 2147483647 h 15253"/>
                <a:gd name="T4" fmla="*/ 2147483647 w 50672"/>
                <a:gd name="T5" fmla="*/ 2147483647 h 15253"/>
                <a:gd name="T6" fmla="*/ 2147483647 w 50672"/>
                <a:gd name="T7" fmla="*/ 2147483647 h 15253"/>
                <a:gd name="T8" fmla="*/ 2147483647 w 50672"/>
                <a:gd name="T9" fmla="*/ 2147483647 h 15253"/>
                <a:gd name="T10" fmla="*/ 2147483647 w 50672"/>
                <a:gd name="T11" fmla="*/ 2147483647 h 15253"/>
                <a:gd name="T12" fmla="*/ 2147483647 w 50672"/>
                <a:gd name="T13" fmla="*/ 2147483647 h 15253"/>
                <a:gd name="T14" fmla="*/ 2147483647 w 50672"/>
                <a:gd name="T15" fmla="*/ 2147483647 h 15253"/>
                <a:gd name="T16" fmla="*/ 2147483647 w 50672"/>
                <a:gd name="T17" fmla="*/ 2147483647 h 15253"/>
                <a:gd name="T18" fmla="*/ 2147483647 w 50672"/>
                <a:gd name="T19" fmla="*/ 2147483647 h 15253"/>
                <a:gd name="T20" fmla="*/ 2147483647 w 50672"/>
                <a:gd name="T21" fmla="*/ 2147483647 h 15253"/>
                <a:gd name="T22" fmla="*/ 2147483647 w 50672"/>
                <a:gd name="T23" fmla="*/ 2147483647 h 15253"/>
                <a:gd name="T24" fmla="*/ 2147483647 w 50672"/>
                <a:gd name="T25" fmla="*/ 2147483647 h 15253"/>
                <a:gd name="T26" fmla="*/ 2147483647 w 50672"/>
                <a:gd name="T27" fmla="*/ 2147483647 h 15253"/>
                <a:gd name="T28" fmla="*/ 2147483647 w 50672"/>
                <a:gd name="T29" fmla="*/ 2147483647 h 15253"/>
                <a:gd name="T30" fmla="*/ 2147483647 w 50672"/>
                <a:gd name="T31" fmla="*/ 2147483647 h 15253"/>
                <a:gd name="T32" fmla="*/ 2147483647 w 50672"/>
                <a:gd name="T33" fmla="*/ 2147483647 h 15253"/>
                <a:gd name="T34" fmla="*/ 2147483647 w 50672"/>
                <a:gd name="T35" fmla="*/ 2147483647 h 15253"/>
                <a:gd name="T36" fmla="*/ 2147483647 w 50672"/>
                <a:gd name="T37" fmla="*/ 2147483647 h 15253"/>
                <a:gd name="T38" fmla="*/ 2147483647 w 50672"/>
                <a:gd name="T39" fmla="*/ 2147483647 h 15253"/>
                <a:gd name="T40" fmla="*/ 2147483647 w 50672"/>
                <a:gd name="T41" fmla="*/ 2147483647 h 15253"/>
                <a:gd name="T42" fmla="*/ 2147483647 w 50672"/>
                <a:gd name="T43" fmla="*/ 2147483647 h 15253"/>
                <a:gd name="T44" fmla="*/ 2147483647 w 50672"/>
                <a:gd name="T45" fmla="*/ 2147483647 h 15253"/>
                <a:gd name="T46" fmla="*/ 2147483647 w 50672"/>
                <a:gd name="T47" fmla="*/ 2147483647 h 15253"/>
                <a:gd name="T48" fmla="*/ 2147483647 w 50672"/>
                <a:gd name="T49" fmla="*/ 2147483647 h 15253"/>
                <a:gd name="T50" fmla="*/ 2147483647 w 50672"/>
                <a:gd name="T51" fmla="*/ 2147483647 h 15253"/>
                <a:gd name="T52" fmla="*/ 2147483647 w 50672"/>
                <a:gd name="T53" fmla="*/ 2147483647 h 15253"/>
                <a:gd name="T54" fmla="*/ 2147483647 w 50672"/>
                <a:gd name="T55" fmla="*/ 2147483647 h 15253"/>
                <a:gd name="T56" fmla="*/ 2147483647 w 50672"/>
                <a:gd name="T57" fmla="*/ 2147483647 h 15253"/>
                <a:gd name="T58" fmla="*/ 2147483647 w 50672"/>
                <a:gd name="T59" fmla="*/ 2147483647 h 15253"/>
                <a:gd name="T60" fmla="*/ 2147483647 w 50672"/>
                <a:gd name="T61" fmla="*/ 2147483647 h 15253"/>
                <a:gd name="T62" fmla="*/ 2147483647 w 50672"/>
                <a:gd name="T63" fmla="*/ 2147483647 h 15253"/>
                <a:gd name="T64" fmla="*/ 2147483647 w 50672"/>
                <a:gd name="T65" fmla="*/ 2147483647 h 15253"/>
                <a:gd name="T66" fmla="*/ 2147483647 w 50672"/>
                <a:gd name="T67" fmla="*/ 2147483647 h 15253"/>
                <a:gd name="T68" fmla="*/ 2147483647 w 50672"/>
                <a:gd name="T69" fmla="*/ 2147483647 h 15253"/>
                <a:gd name="T70" fmla="*/ 2147483647 w 50672"/>
                <a:gd name="T71" fmla="*/ 2147483647 h 15253"/>
                <a:gd name="T72" fmla="*/ 2147483647 w 50672"/>
                <a:gd name="T73" fmla="*/ 2147483647 h 15253"/>
                <a:gd name="T74" fmla="*/ 2147483647 w 50672"/>
                <a:gd name="T75" fmla="*/ 2147483647 h 15253"/>
                <a:gd name="T76" fmla="*/ 2147483647 w 50672"/>
                <a:gd name="T77" fmla="*/ 2147483647 h 15253"/>
                <a:gd name="T78" fmla="*/ 2147483647 w 50672"/>
                <a:gd name="T79" fmla="*/ 2147483647 h 15253"/>
                <a:gd name="T80" fmla="*/ 2147483647 w 50672"/>
                <a:gd name="T81" fmla="*/ 2147483647 h 15253"/>
                <a:gd name="T82" fmla="*/ 2147483647 w 50672"/>
                <a:gd name="T83" fmla="*/ 2147483647 h 15253"/>
                <a:gd name="T84" fmla="*/ 2147483647 w 50672"/>
                <a:gd name="T85" fmla="*/ 2147483647 h 15253"/>
                <a:gd name="T86" fmla="*/ 2147483647 w 50672"/>
                <a:gd name="T87" fmla="*/ 2147483647 h 15253"/>
                <a:gd name="T88" fmla="*/ 2147483647 w 50672"/>
                <a:gd name="T89" fmla="*/ 2147483647 h 15253"/>
                <a:gd name="T90" fmla="*/ 2147483647 w 50672"/>
                <a:gd name="T91" fmla="*/ 2147483647 h 15253"/>
                <a:gd name="T92" fmla="*/ 2147483647 w 50672"/>
                <a:gd name="T93" fmla="*/ 2147483647 h 15253"/>
                <a:gd name="T94" fmla="*/ 2147483647 w 50672"/>
                <a:gd name="T95" fmla="*/ 2147483647 h 15253"/>
                <a:gd name="T96" fmla="*/ 2147483647 w 50672"/>
                <a:gd name="T97" fmla="*/ 2147483647 h 15253"/>
                <a:gd name="T98" fmla="*/ 2147483647 w 50672"/>
                <a:gd name="T99" fmla="*/ 2147483647 h 15253"/>
                <a:gd name="T100" fmla="*/ 2147483647 w 50672"/>
                <a:gd name="T101" fmla="*/ 2147483647 h 15253"/>
                <a:gd name="T102" fmla="*/ 2147483647 w 50672"/>
                <a:gd name="T103" fmla="*/ 2147483647 h 15253"/>
                <a:gd name="T104" fmla="*/ 2147483647 w 50672"/>
                <a:gd name="T105" fmla="*/ 2147483647 h 15253"/>
                <a:gd name="T106" fmla="*/ 2147483647 w 50672"/>
                <a:gd name="T107" fmla="*/ 2147483647 h 15253"/>
                <a:gd name="T108" fmla="*/ 2147483647 w 50672"/>
                <a:gd name="T109" fmla="*/ 2147483647 h 15253"/>
                <a:gd name="T110" fmla="*/ 2147483647 w 50672"/>
                <a:gd name="T111" fmla="*/ 2147483647 h 15253"/>
                <a:gd name="T112" fmla="*/ 2147483647 w 50672"/>
                <a:gd name="T113" fmla="*/ 2147483647 h 15253"/>
                <a:gd name="T114" fmla="*/ 2147483647 w 50672"/>
                <a:gd name="T115" fmla="*/ 2147483647 h 15253"/>
                <a:gd name="T116" fmla="*/ 2147483647 w 50672"/>
                <a:gd name="T117" fmla="*/ 2147483647 h 1525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lnTo>
                    <a:pt x="22592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lnTo>
                    <a:pt x="21447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lnTo>
                    <a:pt x="20673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lnTo>
                    <a:pt x="4176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lnTo>
                    <a:pt x="3637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lnTo>
                    <a:pt x="106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" name="Google Shape;1082;p7"/>
            <p:cNvSpPr>
              <a:spLocks/>
            </p:cNvSpPr>
            <p:nvPr/>
          </p:nvSpPr>
          <p:spPr bwMode="auto">
            <a:xfrm>
              <a:off x="6092495" y="162713"/>
              <a:ext cx="117432" cy="18484"/>
            </a:xfrm>
            <a:custGeom>
              <a:avLst/>
              <a:gdLst>
                <a:gd name="T0" fmla="*/ 2147483647 w 2357"/>
                <a:gd name="T1" fmla="*/ 2147483647 h 371"/>
                <a:gd name="T2" fmla="*/ 2147483647 w 2357"/>
                <a:gd name="T3" fmla="*/ 2147483647 h 371"/>
                <a:gd name="T4" fmla="*/ 2147483647 w 2357"/>
                <a:gd name="T5" fmla="*/ 2147483647 h 371"/>
                <a:gd name="T6" fmla="*/ 2147483647 w 2357"/>
                <a:gd name="T7" fmla="*/ 2147483647 h 371"/>
                <a:gd name="T8" fmla="*/ 0 w 2357"/>
                <a:gd name="T9" fmla="*/ 2147483647 h 371"/>
                <a:gd name="T10" fmla="*/ 2147483647 w 2357"/>
                <a:gd name="T11" fmla="*/ 2147483647 h 371"/>
                <a:gd name="T12" fmla="*/ 2147483647 w 2357"/>
                <a:gd name="T13" fmla="*/ 2147483647 h 371"/>
                <a:gd name="T14" fmla="*/ 2147483647 w 2357"/>
                <a:gd name="T15" fmla="*/ 2147483647 h 371"/>
                <a:gd name="T16" fmla="*/ 2147483647 w 2357"/>
                <a:gd name="T17" fmla="*/ 2147483647 h 371"/>
                <a:gd name="T18" fmla="*/ 2147483647 w 2357"/>
                <a:gd name="T19" fmla="*/ 2147483647 h 371"/>
                <a:gd name="T20" fmla="*/ 2147483647 w 2357"/>
                <a:gd name="T21" fmla="*/ 2147483647 h 371"/>
                <a:gd name="T22" fmla="*/ 2147483647 w 2357"/>
                <a:gd name="T23" fmla="*/ 2147483647 h 371"/>
                <a:gd name="T24" fmla="*/ 2147483647 w 2357"/>
                <a:gd name="T25" fmla="*/ 2147483647 h 371"/>
                <a:gd name="T26" fmla="*/ 2147483647 w 2357"/>
                <a:gd name="T27" fmla="*/ 2147483647 h 371"/>
                <a:gd name="T28" fmla="*/ 2147483647 w 2357"/>
                <a:gd name="T29" fmla="*/ 2147483647 h 371"/>
                <a:gd name="T30" fmla="*/ 2147483647 w 2357"/>
                <a:gd name="T31" fmla="*/ 2147483647 h 371"/>
                <a:gd name="T32" fmla="*/ 2147483647 w 2357"/>
                <a:gd name="T33" fmla="*/ 2147483647 h 371"/>
                <a:gd name="T34" fmla="*/ 2147483647 w 2357"/>
                <a:gd name="T35" fmla="*/ 2147483647 h 371"/>
                <a:gd name="T36" fmla="*/ 2147483647 w 2357"/>
                <a:gd name="T37" fmla="*/ 2147483647 h 371"/>
                <a:gd name="T38" fmla="*/ 2147483647 w 2357"/>
                <a:gd name="T39" fmla="*/ 2147483647 h 371"/>
                <a:gd name="T40" fmla="*/ 2147483647 w 2357"/>
                <a:gd name="T41" fmla="*/ 2147483647 h 371"/>
                <a:gd name="T42" fmla="*/ 2147483647 w 2357"/>
                <a:gd name="T43" fmla="*/ 2147483647 h 3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lnTo>
                    <a:pt x="144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7" name="Google Shape;1083;p7"/>
            <p:cNvSpPr>
              <a:spLocks/>
            </p:cNvSpPr>
            <p:nvPr/>
          </p:nvSpPr>
          <p:spPr bwMode="auto">
            <a:xfrm>
              <a:off x="5788876" y="362352"/>
              <a:ext cx="213041" cy="72143"/>
            </a:xfrm>
            <a:custGeom>
              <a:avLst/>
              <a:gdLst>
                <a:gd name="T0" fmla="*/ 2147483647 w 4276"/>
                <a:gd name="T1" fmla="*/ 0 h 1448"/>
                <a:gd name="T2" fmla="*/ 2147483647 w 4276"/>
                <a:gd name="T3" fmla="*/ 2147483647 h 1448"/>
                <a:gd name="T4" fmla="*/ 2147483647 w 4276"/>
                <a:gd name="T5" fmla="*/ 2147483647 h 1448"/>
                <a:gd name="T6" fmla="*/ 2147483647 w 4276"/>
                <a:gd name="T7" fmla="*/ 2147483647 h 1448"/>
                <a:gd name="T8" fmla="*/ 2147483647 w 4276"/>
                <a:gd name="T9" fmla="*/ 2147483647 h 1448"/>
                <a:gd name="T10" fmla="*/ 2147483647 w 4276"/>
                <a:gd name="T11" fmla="*/ 2147483647 h 1448"/>
                <a:gd name="T12" fmla="*/ 2147483647 w 4276"/>
                <a:gd name="T13" fmla="*/ 2147483647 h 1448"/>
                <a:gd name="T14" fmla="*/ 2147483647 w 4276"/>
                <a:gd name="T15" fmla="*/ 2147483647 h 1448"/>
                <a:gd name="T16" fmla="*/ 0 w 4276"/>
                <a:gd name="T17" fmla="*/ 2147483647 h 1448"/>
                <a:gd name="T18" fmla="*/ 0 w 4276"/>
                <a:gd name="T19" fmla="*/ 2147483647 h 1448"/>
                <a:gd name="T20" fmla="*/ 2147483647 w 4276"/>
                <a:gd name="T21" fmla="*/ 2147483647 h 1448"/>
                <a:gd name="T22" fmla="*/ 2147483647 w 4276"/>
                <a:gd name="T23" fmla="*/ 2147483647 h 1448"/>
                <a:gd name="T24" fmla="*/ 2147483647 w 4276"/>
                <a:gd name="T25" fmla="*/ 2147483647 h 1448"/>
                <a:gd name="T26" fmla="*/ 2147483647 w 4276"/>
                <a:gd name="T27" fmla="*/ 2147483647 h 1448"/>
                <a:gd name="T28" fmla="*/ 2147483647 w 4276"/>
                <a:gd name="T29" fmla="*/ 2147483647 h 1448"/>
                <a:gd name="T30" fmla="*/ 2147483647 w 4276"/>
                <a:gd name="T31" fmla="*/ 2147483647 h 1448"/>
                <a:gd name="T32" fmla="*/ 2147483647 w 4276"/>
                <a:gd name="T33" fmla="*/ 2147483647 h 1448"/>
                <a:gd name="T34" fmla="*/ 2147483647 w 4276"/>
                <a:gd name="T35" fmla="*/ 2147483647 h 1448"/>
                <a:gd name="T36" fmla="*/ 2147483647 w 4276"/>
                <a:gd name="T37" fmla="*/ 2147483647 h 1448"/>
                <a:gd name="T38" fmla="*/ 2147483647 w 4276"/>
                <a:gd name="T39" fmla="*/ 2147483647 h 1448"/>
                <a:gd name="T40" fmla="*/ 2147483647 w 4276"/>
                <a:gd name="T41" fmla="*/ 0 h 1448"/>
                <a:gd name="T42" fmla="*/ 2147483647 w 4276"/>
                <a:gd name="T43" fmla="*/ 0 h 14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8" name="Google Shape;1084;p7"/>
            <p:cNvSpPr>
              <a:spLocks/>
            </p:cNvSpPr>
            <p:nvPr/>
          </p:nvSpPr>
          <p:spPr bwMode="auto">
            <a:xfrm>
              <a:off x="5788876" y="432801"/>
              <a:ext cx="145980" cy="50371"/>
            </a:xfrm>
            <a:custGeom>
              <a:avLst/>
              <a:gdLst>
                <a:gd name="T0" fmla="*/ 2147483647 w 2930"/>
                <a:gd name="T1" fmla="*/ 0 h 1011"/>
                <a:gd name="T2" fmla="*/ 2147483647 w 2930"/>
                <a:gd name="T3" fmla="*/ 2147483647 h 1011"/>
                <a:gd name="T4" fmla="*/ 2147483647 w 2930"/>
                <a:gd name="T5" fmla="*/ 2147483647 h 1011"/>
                <a:gd name="T6" fmla="*/ 2147483647 w 2930"/>
                <a:gd name="T7" fmla="*/ 2147483647 h 1011"/>
                <a:gd name="T8" fmla="*/ 2147483647 w 2930"/>
                <a:gd name="T9" fmla="*/ 2147483647 h 1011"/>
                <a:gd name="T10" fmla="*/ 2147483647 w 2930"/>
                <a:gd name="T11" fmla="*/ 2147483647 h 1011"/>
                <a:gd name="T12" fmla="*/ 2147483647 w 2930"/>
                <a:gd name="T13" fmla="*/ 2147483647 h 1011"/>
                <a:gd name="T14" fmla="*/ 0 w 2930"/>
                <a:gd name="T15" fmla="*/ 2147483647 h 1011"/>
                <a:gd name="T16" fmla="*/ 2147483647 w 2930"/>
                <a:gd name="T17" fmla="*/ 2147483647 h 1011"/>
                <a:gd name="T18" fmla="*/ 2147483647 w 2930"/>
                <a:gd name="T19" fmla="*/ 2147483647 h 1011"/>
                <a:gd name="T20" fmla="*/ 2147483647 w 2930"/>
                <a:gd name="T21" fmla="*/ 2147483647 h 1011"/>
                <a:gd name="T22" fmla="*/ 2147483647 w 2930"/>
                <a:gd name="T23" fmla="*/ 2147483647 h 1011"/>
                <a:gd name="T24" fmla="*/ 2147483647 w 2930"/>
                <a:gd name="T25" fmla="*/ 2147483647 h 1011"/>
                <a:gd name="T26" fmla="*/ 2147483647 w 2930"/>
                <a:gd name="T27" fmla="*/ 2147483647 h 1011"/>
                <a:gd name="T28" fmla="*/ 2147483647 w 2930"/>
                <a:gd name="T29" fmla="*/ 2147483647 h 1011"/>
                <a:gd name="T30" fmla="*/ 2147483647 w 2930"/>
                <a:gd name="T31" fmla="*/ 2147483647 h 1011"/>
                <a:gd name="T32" fmla="*/ 2147483647 w 2930"/>
                <a:gd name="T33" fmla="*/ 2147483647 h 1011"/>
                <a:gd name="T34" fmla="*/ 2147483647 w 2930"/>
                <a:gd name="T35" fmla="*/ 2147483647 h 1011"/>
                <a:gd name="T36" fmla="*/ 2147483647 w 2930"/>
                <a:gd name="T37" fmla="*/ 0 h 10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9" name="Google Shape;1085;p7"/>
            <p:cNvSpPr>
              <a:spLocks/>
            </p:cNvSpPr>
            <p:nvPr/>
          </p:nvSpPr>
          <p:spPr bwMode="auto">
            <a:xfrm>
              <a:off x="5778812" y="337191"/>
              <a:ext cx="186237" cy="43645"/>
            </a:xfrm>
            <a:custGeom>
              <a:avLst/>
              <a:gdLst>
                <a:gd name="T0" fmla="*/ 2147483647 w 3738"/>
                <a:gd name="T1" fmla="*/ 0 h 876"/>
                <a:gd name="T2" fmla="*/ 2147483647 w 3738"/>
                <a:gd name="T3" fmla="*/ 2147483647 h 876"/>
                <a:gd name="T4" fmla="*/ 2147483647 w 3738"/>
                <a:gd name="T5" fmla="*/ 2147483647 h 876"/>
                <a:gd name="T6" fmla="*/ 2147483647 w 3738"/>
                <a:gd name="T7" fmla="*/ 2147483647 h 876"/>
                <a:gd name="T8" fmla="*/ 2147483647 w 3738"/>
                <a:gd name="T9" fmla="*/ 2147483647 h 876"/>
                <a:gd name="T10" fmla="*/ 2147483647 w 3738"/>
                <a:gd name="T11" fmla="*/ 2147483647 h 876"/>
                <a:gd name="T12" fmla="*/ 2147483647 w 3738"/>
                <a:gd name="T13" fmla="*/ 2147483647 h 876"/>
                <a:gd name="T14" fmla="*/ 0 w 3738"/>
                <a:gd name="T15" fmla="*/ 2147483647 h 876"/>
                <a:gd name="T16" fmla="*/ 2147483647 w 3738"/>
                <a:gd name="T17" fmla="*/ 2147483647 h 876"/>
                <a:gd name="T18" fmla="*/ 2147483647 w 3738"/>
                <a:gd name="T19" fmla="*/ 2147483647 h 876"/>
                <a:gd name="T20" fmla="*/ 2147483647 w 3738"/>
                <a:gd name="T21" fmla="*/ 2147483647 h 876"/>
                <a:gd name="T22" fmla="*/ 2147483647 w 3738"/>
                <a:gd name="T23" fmla="*/ 2147483647 h 876"/>
                <a:gd name="T24" fmla="*/ 2147483647 w 3738"/>
                <a:gd name="T25" fmla="*/ 2147483647 h 876"/>
                <a:gd name="T26" fmla="*/ 2147483647 w 3738"/>
                <a:gd name="T27" fmla="*/ 2147483647 h 876"/>
                <a:gd name="T28" fmla="*/ 2147483647 w 3738"/>
                <a:gd name="T29" fmla="*/ 2147483647 h 876"/>
                <a:gd name="T30" fmla="*/ 2147483647 w 3738"/>
                <a:gd name="T31" fmla="*/ 2147483647 h 876"/>
                <a:gd name="T32" fmla="*/ 2147483647 w 3738"/>
                <a:gd name="T33" fmla="*/ 2147483647 h 876"/>
                <a:gd name="T34" fmla="*/ 2147483647 w 3738"/>
                <a:gd name="T35" fmla="*/ 2147483647 h 876"/>
                <a:gd name="T36" fmla="*/ 2147483647 w 3738"/>
                <a:gd name="T37" fmla="*/ 2147483647 h 876"/>
                <a:gd name="T38" fmla="*/ 2147483647 w 3738"/>
                <a:gd name="T39" fmla="*/ 2147483647 h 876"/>
                <a:gd name="T40" fmla="*/ 2147483647 w 3738"/>
                <a:gd name="T41" fmla="*/ 2147483647 h 876"/>
                <a:gd name="T42" fmla="*/ 2147483647 w 3738"/>
                <a:gd name="T43" fmla="*/ 0 h 876"/>
                <a:gd name="T44" fmla="*/ 2147483647 w 3738"/>
                <a:gd name="T45" fmla="*/ 0 h 8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lnTo>
                    <a:pt x="32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0" name="Google Shape;1086;p7"/>
            <p:cNvSpPr>
              <a:spLocks/>
            </p:cNvSpPr>
            <p:nvPr/>
          </p:nvSpPr>
          <p:spPr bwMode="auto">
            <a:xfrm>
              <a:off x="4567677" y="-7"/>
              <a:ext cx="53758" cy="290266"/>
            </a:xfrm>
            <a:custGeom>
              <a:avLst/>
              <a:gdLst>
                <a:gd name="T0" fmla="*/ 2147483647 w 1079"/>
                <a:gd name="T1" fmla="*/ 2147483647 h 5826"/>
                <a:gd name="T2" fmla="*/ 2147483647 w 1079"/>
                <a:gd name="T3" fmla="*/ 2147483647 h 5826"/>
                <a:gd name="T4" fmla="*/ 2147483647 w 1079"/>
                <a:gd name="T5" fmla="*/ 2147483647 h 5826"/>
                <a:gd name="T6" fmla="*/ 2147483647 w 1079"/>
                <a:gd name="T7" fmla="*/ 2147483647 h 5826"/>
                <a:gd name="T8" fmla="*/ 2147483647 w 1079"/>
                <a:gd name="T9" fmla="*/ 2147483647 h 5826"/>
                <a:gd name="T10" fmla="*/ 2147483647 w 1079"/>
                <a:gd name="T11" fmla="*/ 2147483647 h 5826"/>
                <a:gd name="T12" fmla="*/ 2147483647 w 1079"/>
                <a:gd name="T13" fmla="*/ 2147483647 h 5826"/>
                <a:gd name="T14" fmla="*/ 2147483647 w 1079"/>
                <a:gd name="T15" fmla="*/ 2147483647 h 5826"/>
                <a:gd name="T16" fmla="*/ 2147483647 w 1079"/>
                <a:gd name="T17" fmla="*/ 2147483647 h 5826"/>
                <a:gd name="T18" fmla="*/ 2147483647 w 1079"/>
                <a:gd name="T19" fmla="*/ 2147483647 h 5826"/>
                <a:gd name="T20" fmla="*/ 2147483647 w 1079"/>
                <a:gd name="T21" fmla="*/ 2147483647 h 5826"/>
                <a:gd name="T22" fmla="*/ 2147483647 w 1079"/>
                <a:gd name="T23" fmla="*/ 2147483647 h 5826"/>
                <a:gd name="T24" fmla="*/ 2147483647 w 1079"/>
                <a:gd name="T25" fmla="*/ 2147483647 h 5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31" name="Google Shape;1087;p7"/>
          <p:cNvGrpSpPr>
            <a:grpSpLocks/>
          </p:cNvGrpSpPr>
          <p:nvPr/>
        </p:nvGrpSpPr>
        <p:grpSpPr bwMode="auto">
          <a:xfrm>
            <a:off x="8505825" y="1563688"/>
            <a:ext cx="638175" cy="1130300"/>
            <a:chOff x="6233393" y="2021291"/>
            <a:chExt cx="637429" cy="1130622"/>
          </a:xfrm>
        </p:grpSpPr>
        <p:sp>
          <p:nvSpPr>
            <p:cNvPr id="32" name="Google Shape;1088;p7"/>
            <p:cNvSpPr>
              <a:spLocks/>
            </p:cNvSpPr>
            <p:nvPr/>
          </p:nvSpPr>
          <p:spPr bwMode="auto">
            <a:xfrm>
              <a:off x="6280325" y="2131997"/>
              <a:ext cx="590496" cy="900841"/>
            </a:xfrm>
            <a:custGeom>
              <a:avLst/>
              <a:gdLst>
                <a:gd name="T0" fmla="*/ 2147483647 w 11852"/>
                <a:gd name="T1" fmla="*/ 2147483647 h 18081"/>
                <a:gd name="T2" fmla="*/ 2147483647 w 11852"/>
                <a:gd name="T3" fmla="*/ 2147483647 h 18081"/>
                <a:gd name="T4" fmla="*/ 2147483647 w 11852"/>
                <a:gd name="T5" fmla="*/ 2147483647 h 18081"/>
                <a:gd name="T6" fmla="*/ 2147483647 w 11852"/>
                <a:gd name="T7" fmla="*/ 2147483647 h 18081"/>
                <a:gd name="T8" fmla="*/ 2147483647 w 11852"/>
                <a:gd name="T9" fmla="*/ 2147483647 h 18081"/>
                <a:gd name="T10" fmla="*/ 2147483647 w 11852"/>
                <a:gd name="T11" fmla="*/ 2147483647 h 18081"/>
                <a:gd name="T12" fmla="*/ 2147483647 w 11852"/>
                <a:gd name="T13" fmla="*/ 2147483647 h 18081"/>
                <a:gd name="T14" fmla="*/ 2147483647 w 11852"/>
                <a:gd name="T15" fmla="*/ 2147483647 h 18081"/>
                <a:gd name="T16" fmla="*/ 2147483647 w 11852"/>
                <a:gd name="T17" fmla="*/ 2147483647 h 18081"/>
                <a:gd name="T18" fmla="*/ 2147483647 w 11852"/>
                <a:gd name="T19" fmla="*/ 2147483647 h 18081"/>
                <a:gd name="T20" fmla="*/ 2147483647 w 11852"/>
                <a:gd name="T21" fmla="*/ 2147483647 h 18081"/>
                <a:gd name="T22" fmla="*/ 2147483647 w 11852"/>
                <a:gd name="T23" fmla="*/ 2147483647 h 18081"/>
                <a:gd name="T24" fmla="*/ 2147483647 w 11852"/>
                <a:gd name="T25" fmla="*/ 2147483647 h 18081"/>
                <a:gd name="T26" fmla="*/ 2147483647 w 11852"/>
                <a:gd name="T27" fmla="*/ 2147483647 h 18081"/>
                <a:gd name="T28" fmla="*/ 2147483647 w 11852"/>
                <a:gd name="T29" fmla="*/ 2147483647 h 18081"/>
                <a:gd name="T30" fmla="*/ 2147483647 w 11852"/>
                <a:gd name="T31" fmla="*/ 2147483647 h 18081"/>
                <a:gd name="T32" fmla="*/ 2147483647 w 11852"/>
                <a:gd name="T33" fmla="*/ 2147483647 h 18081"/>
                <a:gd name="T34" fmla="*/ 2147483647 w 11852"/>
                <a:gd name="T35" fmla="*/ 2147483647 h 18081"/>
                <a:gd name="T36" fmla="*/ 2147483647 w 11852"/>
                <a:gd name="T37" fmla="*/ 2147483647 h 18081"/>
                <a:gd name="T38" fmla="*/ 2147483647 w 11852"/>
                <a:gd name="T39" fmla="*/ 2147483647 h 18081"/>
                <a:gd name="T40" fmla="*/ 2147483647 w 11852"/>
                <a:gd name="T41" fmla="*/ 2147483647 h 18081"/>
                <a:gd name="T42" fmla="*/ 2147483647 w 11852"/>
                <a:gd name="T43" fmla="*/ 2147483647 h 18081"/>
                <a:gd name="T44" fmla="*/ 2147483647 w 11852"/>
                <a:gd name="T45" fmla="*/ 2147483647 h 18081"/>
                <a:gd name="T46" fmla="*/ 2147483647 w 11852"/>
                <a:gd name="T47" fmla="*/ 2147483647 h 18081"/>
                <a:gd name="T48" fmla="*/ 2147483647 w 11852"/>
                <a:gd name="T49" fmla="*/ 2147483647 h 18081"/>
                <a:gd name="T50" fmla="*/ 2147483647 w 11852"/>
                <a:gd name="T51" fmla="*/ 2147483647 h 18081"/>
                <a:gd name="T52" fmla="*/ 2147483647 w 11852"/>
                <a:gd name="T53" fmla="*/ 2147483647 h 18081"/>
                <a:gd name="T54" fmla="*/ 2147483647 w 11852"/>
                <a:gd name="T55" fmla="*/ 2147483647 h 18081"/>
                <a:gd name="T56" fmla="*/ 2147483647 w 11852"/>
                <a:gd name="T57" fmla="*/ 2147483647 h 18081"/>
                <a:gd name="T58" fmla="*/ 2147483647 w 11852"/>
                <a:gd name="T59" fmla="*/ 2147483647 h 18081"/>
                <a:gd name="T60" fmla="*/ 2147483647 w 11852"/>
                <a:gd name="T61" fmla="*/ 2147483647 h 18081"/>
                <a:gd name="T62" fmla="*/ 2147483647 w 11852"/>
                <a:gd name="T63" fmla="*/ 2147483647 h 18081"/>
                <a:gd name="T64" fmla="*/ 2147483647 w 11852"/>
                <a:gd name="T65" fmla="*/ 2147483647 h 18081"/>
                <a:gd name="T66" fmla="*/ 2147483647 w 11852"/>
                <a:gd name="T67" fmla="*/ 2147483647 h 18081"/>
                <a:gd name="T68" fmla="*/ 2147483647 w 11852"/>
                <a:gd name="T69" fmla="*/ 2147483647 h 18081"/>
                <a:gd name="T70" fmla="*/ 2147483647 w 11852"/>
                <a:gd name="T71" fmla="*/ 2147483647 h 18081"/>
                <a:gd name="T72" fmla="*/ 2147483647 w 11852"/>
                <a:gd name="T73" fmla="*/ 2147483647 h 18081"/>
                <a:gd name="T74" fmla="*/ 2147483647 w 11852"/>
                <a:gd name="T75" fmla="*/ 2147483647 h 18081"/>
                <a:gd name="T76" fmla="*/ 2147483647 w 11852"/>
                <a:gd name="T77" fmla="*/ 2147483647 h 180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lnTo>
                    <a:pt x="87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3" name="Google Shape;1089;p7"/>
            <p:cNvSpPr>
              <a:spLocks/>
            </p:cNvSpPr>
            <p:nvPr/>
          </p:nvSpPr>
          <p:spPr bwMode="auto">
            <a:xfrm>
              <a:off x="6542043" y="3044546"/>
              <a:ext cx="65467" cy="46983"/>
            </a:xfrm>
            <a:custGeom>
              <a:avLst/>
              <a:gdLst>
                <a:gd name="T0" fmla="*/ 2147483647 w 1314"/>
                <a:gd name="T1" fmla="*/ 0 h 943"/>
                <a:gd name="T2" fmla="*/ 2147483647 w 1314"/>
                <a:gd name="T3" fmla="*/ 2147483647 h 943"/>
                <a:gd name="T4" fmla="*/ 2147483647 w 1314"/>
                <a:gd name="T5" fmla="*/ 2147483647 h 943"/>
                <a:gd name="T6" fmla="*/ 2147483647 w 1314"/>
                <a:gd name="T7" fmla="*/ 2147483647 h 943"/>
                <a:gd name="T8" fmla="*/ 2147483647 w 1314"/>
                <a:gd name="T9" fmla="*/ 2147483647 h 943"/>
                <a:gd name="T10" fmla="*/ 2147483647 w 1314"/>
                <a:gd name="T11" fmla="*/ 2147483647 h 943"/>
                <a:gd name="T12" fmla="*/ 2147483647 w 1314"/>
                <a:gd name="T13" fmla="*/ 2147483647 h 943"/>
                <a:gd name="T14" fmla="*/ 2147483647 w 1314"/>
                <a:gd name="T15" fmla="*/ 2147483647 h 943"/>
                <a:gd name="T16" fmla="*/ 0 w 1314"/>
                <a:gd name="T17" fmla="*/ 2147483647 h 943"/>
                <a:gd name="T18" fmla="*/ 2147483647 w 1314"/>
                <a:gd name="T19" fmla="*/ 2147483647 h 943"/>
                <a:gd name="T20" fmla="*/ 2147483647 w 1314"/>
                <a:gd name="T21" fmla="*/ 2147483647 h 943"/>
                <a:gd name="T22" fmla="*/ 2147483647 w 1314"/>
                <a:gd name="T23" fmla="*/ 2147483647 h 943"/>
                <a:gd name="T24" fmla="*/ 2147483647 w 1314"/>
                <a:gd name="T25" fmla="*/ 2147483647 h 943"/>
                <a:gd name="T26" fmla="*/ 2147483647 w 1314"/>
                <a:gd name="T27" fmla="*/ 2147483647 h 943"/>
                <a:gd name="T28" fmla="*/ 2147483647 w 1314"/>
                <a:gd name="T29" fmla="*/ 2147483647 h 943"/>
                <a:gd name="T30" fmla="*/ 2147483647 w 1314"/>
                <a:gd name="T31" fmla="*/ 2147483647 h 943"/>
                <a:gd name="T32" fmla="*/ 2147483647 w 1314"/>
                <a:gd name="T33" fmla="*/ 2147483647 h 943"/>
                <a:gd name="T34" fmla="*/ 2147483647 w 1314"/>
                <a:gd name="T35" fmla="*/ 2147483647 h 943"/>
                <a:gd name="T36" fmla="*/ 2147483647 w 1314"/>
                <a:gd name="T37" fmla="*/ 2147483647 h 943"/>
                <a:gd name="T38" fmla="*/ 2147483647 w 1314"/>
                <a:gd name="T39" fmla="*/ 2147483647 h 943"/>
                <a:gd name="T40" fmla="*/ 2147483647 w 1314"/>
                <a:gd name="T41" fmla="*/ 2147483647 h 943"/>
                <a:gd name="T42" fmla="*/ 2147483647 w 1314"/>
                <a:gd name="T43" fmla="*/ 2147483647 h 943"/>
                <a:gd name="T44" fmla="*/ 2147483647 w 1314"/>
                <a:gd name="T45" fmla="*/ 2147483647 h 943"/>
                <a:gd name="T46" fmla="*/ 2147483647 w 1314"/>
                <a:gd name="T47" fmla="*/ 2147483647 h 943"/>
                <a:gd name="T48" fmla="*/ 2147483647 w 1314"/>
                <a:gd name="T49" fmla="*/ 2147483647 h 943"/>
                <a:gd name="T50" fmla="*/ 2147483647 w 1314"/>
                <a:gd name="T51" fmla="*/ 2147483647 h 943"/>
                <a:gd name="T52" fmla="*/ 2147483647 w 1314"/>
                <a:gd name="T53" fmla="*/ 2147483647 h 943"/>
                <a:gd name="T54" fmla="*/ 2147483647 w 1314"/>
                <a:gd name="T55" fmla="*/ 2147483647 h 943"/>
                <a:gd name="T56" fmla="*/ 2147483647 w 1314"/>
                <a:gd name="T57" fmla="*/ 2147483647 h 943"/>
                <a:gd name="T58" fmla="*/ 2147483647 w 1314"/>
                <a:gd name="T59" fmla="*/ 2147483647 h 943"/>
                <a:gd name="T60" fmla="*/ 2147483647 w 1314"/>
                <a:gd name="T61" fmla="*/ 2147483647 h 943"/>
                <a:gd name="T62" fmla="*/ 2147483647 w 1314"/>
                <a:gd name="T63" fmla="*/ 2147483647 h 943"/>
                <a:gd name="T64" fmla="*/ 2147483647 w 1314"/>
                <a:gd name="T65" fmla="*/ 2147483647 h 943"/>
                <a:gd name="T66" fmla="*/ 2147483647 w 1314"/>
                <a:gd name="T67" fmla="*/ 2147483647 h 943"/>
                <a:gd name="T68" fmla="*/ 2147483647 w 1314"/>
                <a:gd name="T69" fmla="*/ 2147483647 h 943"/>
                <a:gd name="T70" fmla="*/ 2147483647 w 1314"/>
                <a:gd name="T71" fmla="*/ 2147483647 h 943"/>
                <a:gd name="T72" fmla="*/ 2147483647 w 1314"/>
                <a:gd name="T73" fmla="*/ 2147483647 h 943"/>
                <a:gd name="T74" fmla="*/ 2147483647 w 1314"/>
                <a:gd name="T75" fmla="*/ 2147483647 h 943"/>
                <a:gd name="T76" fmla="*/ 2147483647 w 1314"/>
                <a:gd name="T77" fmla="*/ 2147483647 h 943"/>
                <a:gd name="T78" fmla="*/ 2147483647 w 1314"/>
                <a:gd name="T79" fmla="*/ 2147483647 h 943"/>
                <a:gd name="T80" fmla="*/ 2147483647 w 1314"/>
                <a:gd name="T81" fmla="*/ 2147483647 h 943"/>
                <a:gd name="T82" fmla="*/ 2147483647 w 1314"/>
                <a:gd name="T83" fmla="*/ 2147483647 h 943"/>
                <a:gd name="T84" fmla="*/ 2147483647 w 1314"/>
                <a:gd name="T85" fmla="*/ 2147483647 h 943"/>
                <a:gd name="T86" fmla="*/ 2147483647 w 1314"/>
                <a:gd name="T87" fmla="*/ 2147483647 h 943"/>
                <a:gd name="T88" fmla="*/ 2147483647 w 1314"/>
                <a:gd name="T89" fmla="*/ 2147483647 h 943"/>
                <a:gd name="T90" fmla="*/ 2147483647 w 1314"/>
                <a:gd name="T91" fmla="*/ 2147483647 h 943"/>
                <a:gd name="T92" fmla="*/ 2147483647 w 1314"/>
                <a:gd name="T93" fmla="*/ 2147483647 h 943"/>
                <a:gd name="T94" fmla="*/ 2147483647 w 1314"/>
                <a:gd name="T95" fmla="*/ 2147483647 h 943"/>
                <a:gd name="T96" fmla="*/ 2147483647 w 1314"/>
                <a:gd name="T97" fmla="*/ 2147483647 h 943"/>
                <a:gd name="T98" fmla="*/ 2147483647 w 1314"/>
                <a:gd name="T99" fmla="*/ 2147483647 h 943"/>
                <a:gd name="T100" fmla="*/ 2147483647 w 1314"/>
                <a:gd name="T101" fmla="*/ 2147483647 h 943"/>
                <a:gd name="T102" fmla="*/ 2147483647 w 1314"/>
                <a:gd name="T103" fmla="*/ 2147483647 h 943"/>
                <a:gd name="T104" fmla="*/ 2147483647 w 1314"/>
                <a:gd name="T105" fmla="*/ 2147483647 h 943"/>
                <a:gd name="T106" fmla="*/ 2147483647 w 1314"/>
                <a:gd name="T107" fmla="*/ 2147483647 h 943"/>
                <a:gd name="T108" fmla="*/ 2147483647 w 1314"/>
                <a:gd name="T109" fmla="*/ 0 h 943"/>
                <a:gd name="T110" fmla="*/ 2147483647 w 1314"/>
                <a:gd name="T111" fmla="*/ 0 h 9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4" name="Google Shape;1090;p7"/>
            <p:cNvSpPr>
              <a:spLocks/>
            </p:cNvSpPr>
            <p:nvPr/>
          </p:nvSpPr>
          <p:spPr bwMode="auto">
            <a:xfrm>
              <a:off x="6292083" y="2138723"/>
              <a:ext cx="35274" cy="35274"/>
            </a:xfrm>
            <a:custGeom>
              <a:avLst/>
              <a:gdLst>
                <a:gd name="T0" fmla="*/ 2147483647 w 708"/>
                <a:gd name="T1" fmla="*/ 2147483647 h 708"/>
                <a:gd name="T2" fmla="*/ 2147483647 w 708"/>
                <a:gd name="T3" fmla="*/ 2147483647 h 708"/>
                <a:gd name="T4" fmla="*/ 2147483647 w 708"/>
                <a:gd name="T5" fmla="*/ 2147483647 h 708"/>
                <a:gd name="T6" fmla="*/ 2147483647 w 708"/>
                <a:gd name="T7" fmla="*/ 2147483647 h 708"/>
                <a:gd name="T8" fmla="*/ 2147483647 w 708"/>
                <a:gd name="T9" fmla="*/ 2147483647 h 708"/>
                <a:gd name="T10" fmla="*/ 2147483647 w 708"/>
                <a:gd name="T11" fmla="*/ 2147483647 h 708"/>
                <a:gd name="T12" fmla="*/ 2147483647 w 708"/>
                <a:gd name="T13" fmla="*/ 2147483647 h 708"/>
                <a:gd name="T14" fmla="*/ 2147483647 w 708"/>
                <a:gd name="T15" fmla="*/ 2147483647 h 708"/>
                <a:gd name="T16" fmla="*/ 2147483647 w 708"/>
                <a:gd name="T17" fmla="*/ 2147483647 h 708"/>
                <a:gd name="T18" fmla="*/ 2147483647 w 708"/>
                <a:gd name="T19" fmla="*/ 2147483647 h 708"/>
                <a:gd name="T20" fmla="*/ 2147483647 w 708"/>
                <a:gd name="T21" fmla="*/ 2147483647 h 708"/>
                <a:gd name="T22" fmla="*/ 2147483647 w 708"/>
                <a:gd name="T23" fmla="*/ 2147483647 h 708"/>
                <a:gd name="T24" fmla="*/ 2147483647 w 708"/>
                <a:gd name="T25" fmla="*/ 2147483647 h 708"/>
                <a:gd name="T26" fmla="*/ 2147483647 w 708"/>
                <a:gd name="T27" fmla="*/ 2147483647 h 708"/>
                <a:gd name="T28" fmla="*/ 2147483647 w 708"/>
                <a:gd name="T29" fmla="*/ 2147483647 h 708"/>
                <a:gd name="T30" fmla="*/ 2147483647 w 708"/>
                <a:gd name="T31" fmla="*/ 2147483647 h 708"/>
                <a:gd name="T32" fmla="*/ 2147483647 w 708"/>
                <a:gd name="T33" fmla="*/ 2147483647 h 708"/>
                <a:gd name="T34" fmla="*/ 2147483647 w 708"/>
                <a:gd name="T35" fmla="*/ 2147483647 h 708"/>
                <a:gd name="T36" fmla="*/ 2147483647 w 708"/>
                <a:gd name="T37" fmla="*/ 2147483647 h 708"/>
                <a:gd name="T38" fmla="*/ 2147483647 w 708"/>
                <a:gd name="T39" fmla="*/ 2147483647 h 708"/>
                <a:gd name="T40" fmla="*/ 2147483647 w 708"/>
                <a:gd name="T41" fmla="*/ 2147483647 h 708"/>
                <a:gd name="T42" fmla="*/ 2147483647 w 708"/>
                <a:gd name="T43" fmla="*/ 2147483647 h 708"/>
                <a:gd name="T44" fmla="*/ 2147483647 w 708"/>
                <a:gd name="T45" fmla="*/ 2147483647 h 708"/>
                <a:gd name="T46" fmla="*/ 2147483647 w 708"/>
                <a:gd name="T47" fmla="*/ 2147483647 h 708"/>
                <a:gd name="T48" fmla="*/ 2147483647 w 708"/>
                <a:gd name="T49" fmla="*/ 2147483647 h 708"/>
                <a:gd name="T50" fmla="*/ 2147483647 w 708"/>
                <a:gd name="T51" fmla="*/ 2147483647 h 708"/>
                <a:gd name="T52" fmla="*/ 2147483647 w 708"/>
                <a:gd name="T53" fmla="*/ 2147483647 h 708"/>
                <a:gd name="T54" fmla="*/ 2147483647 w 708"/>
                <a:gd name="T55" fmla="*/ 2147483647 h 708"/>
                <a:gd name="T56" fmla="*/ 2147483647 w 708"/>
                <a:gd name="T57" fmla="*/ 2147483647 h 708"/>
                <a:gd name="T58" fmla="*/ 2147483647 w 708"/>
                <a:gd name="T59" fmla="*/ 2147483647 h 708"/>
                <a:gd name="T60" fmla="*/ 2147483647 w 708"/>
                <a:gd name="T61" fmla="*/ 2147483647 h 708"/>
                <a:gd name="T62" fmla="*/ 2147483647 w 708"/>
                <a:gd name="T63" fmla="*/ 2147483647 h 708"/>
                <a:gd name="T64" fmla="*/ 2147483647 w 708"/>
                <a:gd name="T65" fmla="*/ 2147483647 h 708"/>
                <a:gd name="T66" fmla="*/ 2147483647 w 708"/>
                <a:gd name="T67" fmla="*/ 2147483647 h 708"/>
                <a:gd name="T68" fmla="*/ 2147483647 w 708"/>
                <a:gd name="T69" fmla="*/ 2147483647 h 708"/>
                <a:gd name="T70" fmla="*/ 2147483647 w 708"/>
                <a:gd name="T71" fmla="*/ 2147483647 h 708"/>
                <a:gd name="T72" fmla="*/ 2147483647 w 708"/>
                <a:gd name="T73" fmla="*/ 2147483647 h 7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lnTo>
                    <a:pt x="438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5" name="Google Shape;1091;p7"/>
            <p:cNvSpPr>
              <a:spLocks/>
            </p:cNvSpPr>
            <p:nvPr/>
          </p:nvSpPr>
          <p:spPr bwMode="auto">
            <a:xfrm>
              <a:off x="6538655" y="3066318"/>
              <a:ext cx="16840" cy="30242"/>
            </a:xfrm>
            <a:custGeom>
              <a:avLst/>
              <a:gdLst>
                <a:gd name="T0" fmla="*/ 2147483647 w 338"/>
                <a:gd name="T1" fmla="*/ 2147483647 h 607"/>
                <a:gd name="T2" fmla="*/ 2147483647 w 338"/>
                <a:gd name="T3" fmla="*/ 2147483647 h 607"/>
                <a:gd name="T4" fmla="*/ 2147483647 w 338"/>
                <a:gd name="T5" fmla="*/ 2147483647 h 607"/>
                <a:gd name="T6" fmla="*/ 2147483647 w 338"/>
                <a:gd name="T7" fmla="*/ 2147483647 h 607"/>
                <a:gd name="T8" fmla="*/ 2147483647 w 338"/>
                <a:gd name="T9" fmla="*/ 2147483647 h 607"/>
                <a:gd name="T10" fmla="*/ 2147483647 w 338"/>
                <a:gd name="T11" fmla="*/ 2147483647 h 607"/>
                <a:gd name="T12" fmla="*/ 2147483647 w 338"/>
                <a:gd name="T13" fmla="*/ 2147483647 h 607"/>
                <a:gd name="T14" fmla="*/ 2147483647 w 338"/>
                <a:gd name="T15" fmla="*/ 2147483647 h 607"/>
                <a:gd name="T16" fmla="*/ 2147483647 w 338"/>
                <a:gd name="T17" fmla="*/ 2147483647 h 607"/>
                <a:gd name="T18" fmla="*/ 2147483647 w 338"/>
                <a:gd name="T19" fmla="*/ 2147483647 h 607"/>
                <a:gd name="T20" fmla="*/ 2147483647 w 338"/>
                <a:gd name="T21" fmla="*/ 2147483647 h 607"/>
                <a:gd name="T22" fmla="*/ 2147483647 w 338"/>
                <a:gd name="T23" fmla="*/ 2147483647 h 607"/>
                <a:gd name="T24" fmla="*/ 2147483647 w 338"/>
                <a:gd name="T25" fmla="*/ 2147483647 h 607"/>
                <a:gd name="T26" fmla="*/ 2147483647 w 338"/>
                <a:gd name="T27" fmla="*/ 2147483647 h 607"/>
                <a:gd name="T28" fmla="*/ 2147483647 w 338"/>
                <a:gd name="T29" fmla="*/ 2147483647 h 60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6" name="Google Shape;1092;p7"/>
            <p:cNvSpPr>
              <a:spLocks/>
            </p:cNvSpPr>
            <p:nvPr/>
          </p:nvSpPr>
          <p:spPr bwMode="auto">
            <a:xfrm>
              <a:off x="6421223" y="2091740"/>
              <a:ext cx="105773" cy="40306"/>
            </a:xfrm>
            <a:custGeom>
              <a:avLst/>
              <a:gdLst>
                <a:gd name="T0" fmla="*/ 2147483647 w 2123"/>
                <a:gd name="T1" fmla="*/ 2147483647 h 809"/>
                <a:gd name="T2" fmla="*/ 2147483647 w 2123"/>
                <a:gd name="T3" fmla="*/ 2147483647 h 809"/>
                <a:gd name="T4" fmla="*/ 2147483647 w 2123"/>
                <a:gd name="T5" fmla="*/ 2147483647 h 809"/>
                <a:gd name="T6" fmla="*/ 2147483647 w 2123"/>
                <a:gd name="T7" fmla="*/ 2147483647 h 809"/>
                <a:gd name="T8" fmla="*/ 2147483647 w 2123"/>
                <a:gd name="T9" fmla="*/ 2147483647 h 809"/>
                <a:gd name="T10" fmla="*/ 2147483647 w 2123"/>
                <a:gd name="T11" fmla="*/ 2147483647 h 809"/>
                <a:gd name="T12" fmla="*/ 2147483647 w 2123"/>
                <a:gd name="T13" fmla="*/ 2147483647 h 809"/>
                <a:gd name="T14" fmla="*/ 2147483647 w 2123"/>
                <a:gd name="T15" fmla="*/ 2147483647 h 809"/>
                <a:gd name="T16" fmla="*/ 2147483647 w 2123"/>
                <a:gd name="T17" fmla="*/ 2147483647 h 809"/>
                <a:gd name="T18" fmla="*/ 2147483647 w 2123"/>
                <a:gd name="T19" fmla="*/ 2147483647 h 809"/>
                <a:gd name="T20" fmla="*/ 2147483647 w 2123"/>
                <a:gd name="T21" fmla="*/ 2147483647 h 809"/>
                <a:gd name="T22" fmla="*/ 2147483647 w 2123"/>
                <a:gd name="T23" fmla="*/ 2147483647 h 809"/>
                <a:gd name="T24" fmla="*/ 2147483647 w 2123"/>
                <a:gd name="T25" fmla="*/ 2147483647 h 809"/>
                <a:gd name="T26" fmla="*/ 2147483647 w 2123"/>
                <a:gd name="T27" fmla="*/ 2147483647 h 809"/>
                <a:gd name="T28" fmla="*/ 2147483647 w 2123"/>
                <a:gd name="T29" fmla="*/ 2147483647 h 809"/>
                <a:gd name="T30" fmla="*/ 2147483647 w 2123"/>
                <a:gd name="T31" fmla="*/ 2147483647 h 809"/>
                <a:gd name="T32" fmla="*/ 2147483647 w 2123"/>
                <a:gd name="T33" fmla="*/ 2147483647 h 809"/>
                <a:gd name="T34" fmla="*/ 2147483647 w 2123"/>
                <a:gd name="T35" fmla="*/ 2147483647 h 809"/>
                <a:gd name="T36" fmla="*/ 2147483647 w 2123"/>
                <a:gd name="T37" fmla="*/ 2147483647 h 809"/>
                <a:gd name="T38" fmla="*/ 2147483647 w 2123"/>
                <a:gd name="T39" fmla="*/ 2147483647 h 809"/>
                <a:gd name="T40" fmla="*/ 2147483647 w 2123"/>
                <a:gd name="T41" fmla="*/ 2147483647 h 809"/>
                <a:gd name="T42" fmla="*/ 2147483647 w 2123"/>
                <a:gd name="T43" fmla="*/ 2147483647 h 8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7" name="Google Shape;1093;p7"/>
            <p:cNvSpPr>
              <a:spLocks/>
            </p:cNvSpPr>
            <p:nvPr/>
          </p:nvSpPr>
          <p:spPr bwMode="auto">
            <a:xfrm>
              <a:off x="6654393" y="2992531"/>
              <a:ext cx="152706" cy="80563"/>
            </a:xfrm>
            <a:custGeom>
              <a:avLst/>
              <a:gdLst>
                <a:gd name="T0" fmla="*/ 2147483647 w 3065"/>
                <a:gd name="T1" fmla="*/ 2147483647 h 1617"/>
                <a:gd name="T2" fmla="*/ 2147483647 w 3065"/>
                <a:gd name="T3" fmla="*/ 2147483647 h 1617"/>
                <a:gd name="T4" fmla="*/ 2147483647 w 3065"/>
                <a:gd name="T5" fmla="*/ 2147483647 h 1617"/>
                <a:gd name="T6" fmla="*/ 2147483647 w 3065"/>
                <a:gd name="T7" fmla="*/ 2147483647 h 1617"/>
                <a:gd name="T8" fmla="*/ 2147483647 w 3065"/>
                <a:gd name="T9" fmla="*/ 2147483647 h 1617"/>
                <a:gd name="T10" fmla="*/ 2147483647 w 3065"/>
                <a:gd name="T11" fmla="*/ 2147483647 h 1617"/>
                <a:gd name="T12" fmla="*/ 2147483647 w 3065"/>
                <a:gd name="T13" fmla="*/ 2147483647 h 1617"/>
                <a:gd name="T14" fmla="*/ 2147483647 w 3065"/>
                <a:gd name="T15" fmla="*/ 2147483647 h 1617"/>
                <a:gd name="T16" fmla="*/ 2147483647 w 3065"/>
                <a:gd name="T17" fmla="*/ 2147483647 h 1617"/>
                <a:gd name="T18" fmla="*/ 2147483647 w 3065"/>
                <a:gd name="T19" fmla="*/ 2147483647 h 1617"/>
                <a:gd name="T20" fmla="*/ 2147483647 w 3065"/>
                <a:gd name="T21" fmla="*/ 2147483647 h 1617"/>
                <a:gd name="T22" fmla="*/ 2147483647 w 3065"/>
                <a:gd name="T23" fmla="*/ 2147483647 h 1617"/>
                <a:gd name="T24" fmla="*/ 2147483647 w 3065"/>
                <a:gd name="T25" fmla="*/ 2147483647 h 1617"/>
                <a:gd name="T26" fmla="*/ 2147483647 w 3065"/>
                <a:gd name="T27" fmla="*/ 2147483647 h 1617"/>
                <a:gd name="T28" fmla="*/ 2147483647 w 3065"/>
                <a:gd name="T29" fmla="*/ 2147483647 h 1617"/>
                <a:gd name="T30" fmla="*/ 2147483647 w 3065"/>
                <a:gd name="T31" fmla="*/ 2147483647 h 1617"/>
                <a:gd name="T32" fmla="*/ 2147483647 w 3065"/>
                <a:gd name="T33" fmla="*/ 2147483647 h 1617"/>
                <a:gd name="T34" fmla="*/ 2147483647 w 3065"/>
                <a:gd name="T35" fmla="*/ 2147483647 h 1617"/>
                <a:gd name="T36" fmla="*/ 2147483647 w 3065"/>
                <a:gd name="T37" fmla="*/ 2147483647 h 1617"/>
                <a:gd name="T38" fmla="*/ 2147483647 w 3065"/>
                <a:gd name="T39" fmla="*/ 2147483647 h 1617"/>
                <a:gd name="T40" fmla="*/ 2147483647 w 3065"/>
                <a:gd name="T41" fmla="*/ 2147483647 h 1617"/>
                <a:gd name="T42" fmla="*/ 2147483647 w 3065"/>
                <a:gd name="T43" fmla="*/ 2147483647 h 1617"/>
                <a:gd name="T44" fmla="*/ 2147483647 w 3065"/>
                <a:gd name="T45" fmla="*/ 2147483647 h 1617"/>
                <a:gd name="T46" fmla="*/ 2147483647 w 3065"/>
                <a:gd name="T47" fmla="*/ 2147483647 h 1617"/>
                <a:gd name="T48" fmla="*/ 2147483647 w 3065"/>
                <a:gd name="T49" fmla="*/ 2147483647 h 1617"/>
                <a:gd name="T50" fmla="*/ 2147483647 w 3065"/>
                <a:gd name="T51" fmla="*/ 2147483647 h 1617"/>
                <a:gd name="T52" fmla="*/ 2147483647 w 3065"/>
                <a:gd name="T53" fmla="*/ 2147483647 h 1617"/>
                <a:gd name="T54" fmla="*/ 2147483647 w 3065"/>
                <a:gd name="T55" fmla="*/ 2147483647 h 1617"/>
                <a:gd name="T56" fmla="*/ 2147483647 w 3065"/>
                <a:gd name="T57" fmla="*/ 2147483647 h 1617"/>
                <a:gd name="T58" fmla="*/ 2147483647 w 3065"/>
                <a:gd name="T59" fmla="*/ 2147483647 h 1617"/>
                <a:gd name="T60" fmla="*/ 2147483647 w 3065"/>
                <a:gd name="T61" fmla="*/ 2147483647 h 1617"/>
                <a:gd name="T62" fmla="*/ 2147483647 w 3065"/>
                <a:gd name="T63" fmla="*/ 2147483647 h 1617"/>
                <a:gd name="T64" fmla="*/ 2147483647 w 3065"/>
                <a:gd name="T65" fmla="*/ 2147483647 h 1617"/>
                <a:gd name="T66" fmla="*/ 2147483647 w 3065"/>
                <a:gd name="T67" fmla="*/ 2147483647 h 1617"/>
                <a:gd name="T68" fmla="*/ 2147483647 w 3065"/>
                <a:gd name="T69" fmla="*/ 2147483647 h 1617"/>
                <a:gd name="T70" fmla="*/ 2147483647 w 3065"/>
                <a:gd name="T71" fmla="*/ 2147483647 h 1617"/>
                <a:gd name="T72" fmla="*/ 2147483647 w 3065"/>
                <a:gd name="T73" fmla="*/ 2147483647 h 1617"/>
                <a:gd name="T74" fmla="*/ 2147483647 w 3065"/>
                <a:gd name="T75" fmla="*/ 2147483647 h 1617"/>
                <a:gd name="T76" fmla="*/ 2147483647 w 3065"/>
                <a:gd name="T77" fmla="*/ 2147483647 h 1617"/>
                <a:gd name="T78" fmla="*/ 2147483647 w 3065"/>
                <a:gd name="T79" fmla="*/ 2147483647 h 1617"/>
                <a:gd name="T80" fmla="*/ 2147483647 w 3065"/>
                <a:gd name="T81" fmla="*/ 2147483647 h 1617"/>
                <a:gd name="T82" fmla="*/ 2147483647 w 3065"/>
                <a:gd name="T83" fmla="*/ 2147483647 h 1617"/>
                <a:gd name="T84" fmla="*/ 2147483647 w 3065"/>
                <a:gd name="T85" fmla="*/ 2147483647 h 1617"/>
                <a:gd name="T86" fmla="*/ 2147483647 w 3065"/>
                <a:gd name="T87" fmla="*/ 2147483647 h 1617"/>
                <a:gd name="T88" fmla="*/ 2147483647 w 3065"/>
                <a:gd name="T89" fmla="*/ 2147483647 h 16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8" name="Google Shape;1094;p7"/>
            <p:cNvSpPr>
              <a:spLocks/>
            </p:cNvSpPr>
            <p:nvPr/>
          </p:nvSpPr>
          <p:spPr bwMode="auto">
            <a:xfrm>
              <a:off x="6233393" y="2021291"/>
              <a:ext cx="637429" cy="1130622"/>
            </a:xfrm>
            <a:custGeom>
              <a:avLst/>
              <a:gdLst>
                <a:gd name="T0" fmla="*/ 2147483647 w 12794"/>
                <a:gd name="T1" fmla="*/ 2147483647 h 22693"/>
                <a:gd name="T2" fmla="*/ 2147483647 w 12794"/>
                <a:gd name="T3" fmla="*/ 2147483647 h 22693"/>
                <a:gd name="T4" fmla="*/ 2147483647 w 12794"/>
                <a:gd name="T5" fmla="*/ 2147483647 h 22693"/>
                <a:gd name="T6" fmla="*/ 2147483647 w 12794"/>
                <a:gd name="T7" fmla="*/ 2147483647 h 22693"/>
                <a:gd name="T8" fmla="*/ 2147483647 w 12794"/>
                <a:gd name="T9" fmla="*/ 2147483647 h 22693"/>
                <a:gd name="T10" fmla="*/ 2147483647 w 12794"/>
                <a:gd name="T11" fmla="*/ 2147483647 h 22693"/>
                <a:gd name="T12" fmla="*/ 2147483647 w 12794"/>
                <a:gd name="T13" fmla="*/ 2147483647 h 22693"/>
                <a:gd name="T14" fmla="*/ 2147483647 w 12794"/>
                <a:gd name="T15" fmla="*/ 2147483647 h 22693"/>
                <a:gd name="T16" fmla="*/ 2147483647 w 12794"/>
                <a:gd name="T17" fmla="*/ 2147483647 h 22693"/>
                <a:gd name="T18" fmla="*/ 2147483647 w 12794"/>
                <a:gd name="T19" fmla="*/ 2147483647 h 22693"/>
                <a:gd name="T20" fmla="*/ 2147483647 w 12794"/>
                <a:gd name="T21" fmla="*/ 2147483647 h 22693"/>
                <a:gd name="T22" fmla="*/ 2147483647 w 12794"/>
                <a:gd name="T23" fmla="*/ 2147483647 h 22693"/>
                <a:gd name="T24" fmla="*/ 2147483647 w 12794"/>
                <a:gd name="T25" fmla="*/ 2147483647 h 22693"/>
                <a:gd name="T26" fmla="*/ 2147483647 w 12794"/>
                <a:gd name="T27" fmla="*/ 2147483647 h 22693"/>
                <a:gd name="T28" fmla="*/ 2147483647 w 12794"/>
                <a:gd name="T29" fmla="*/ 2147483647 h 22693"/>
                <a:gd name="T30" fmla="*/ 2147483647 w 12794"/>
                <a:gd name="T31" fmla="*/ 2147483647 h 22693"/>
                <a:gd name="T32" fmla="*/ 2147483647 w 12794"/>
                <a:gd name="T33" fmla="*/ 2147483647 h 22693"/>
                <a:gd name="T34" fmla="*/ 2147483647 w 12794"/>
                <a:gd name="T35" fmla="*/ 2147483647 h 22693"/>
                <a:gd name="T36" fmla="*/ 2147483647 w 12794"/>
                <a:gd name="T37" fmla="*/ 2147483647 h 22693"/>
                <a:gd name="T38" fmla="*/ 2147483647 w 12794"/>
                <a:gd name="T39" fmla="*/ 2147483647 h 22693"/>
                <a:gd name="T40" fmla="*/ 2147483647 w 12794"/>
                <a:gd name="T41" fmla="*/ 2147483647 h 22693"/>
                <a:gd name="T42" fmla="*/ 2147483647 w 12794"/>
                <a:gd name="T43" fmla="*/ 2147483647 h 22693"/>
                <a:gd name="T44" fmla="*/ 2147483647 w 12794"/>
                <a:gd name="T45" fmla="*/ 2147483647 h 22693"/>
                <a:gd name="T46" fmla="*/ 2147483647 w 12794"/>
                <a:gd name="T47" fmla="*/ 2147483647 h 22693"/>
                <a:gd name="T48" fmla="*/ 2147483647 w 12794"/>
                <a:gd name="T49" fmla="*/ 2147483647 h 22693"/>
                <a:gd name="T50" fmla="*/ 2147483647 w 12794"/>
                <a:gd name="T51" fmla="*/ 2147483647 h 22693"/>
                <a:gd name="T52" fmla="*/ 2147483647 w 12794"/>
                <a:gd name="T53" fmla="*/ 2147483647 h 22693"/>
                <a:gd name="T54" fmla="*/ 2147483647 w 12794"/>
                <a:gd name="T55" fmla="*/ 2147483647 h 22693"/>
                <a:gd name="T56" fmla="*/ 2147483647 w 12794"/>
                <a:gd name="T57" fmla="*/ 2147483647 h 22693"/>
                <a:gd name="T58" fmla="*/ 2147483647 w 12794"/>
                <a:gd name="T59" fmla="*/ 2147483647 h 22693"/>
                <a:gd name="T60" fmla="*/ 2147483647 w 12794"/>
                <a:gd name="T61" fmla="*/ 2147483647 h 22693"/>
                <a:gd name="T62" fmla="*/ 2147483647 w 12794"/>
                <a:gd name="T63" fmla="*/ 2147483647 h 22693"/>
                <a:gd name="T64" fmla="*/ 2147483647 w 12794"/>
                <a:gd name="T65" fmla="*/ 2147483647 h 22693"/>
                <a:gd name="T66" fmla="*/ 2147483647 w 12794"/>
                <a:gd name="T67" fmla="*/ 2147483647 h 22693"/>
                <a:gd name="T68" fmla="*/ 2147483647 w 12794"/>
                <a:gd name="T69" fmla="*/ 2147483647 h 22693"/>
                <a:gd name="T70" fmla="*/ 2147483647 w 12794"/>
                <a:gd name="T71" fmla="*/ 2147483647 h 22693"/>
                <a:gd name="T72" fmla="*/ 2147483647 w 12794"/>
                <a:gd name="T73" fmla="*/ 2147483647 h 22693"/>
                <a:gd name="T74" fmla="*/ 2147483647 w 12794"/>
                <a:gd name="T75" fmla="*/ 2147483647 h 22693"/>
                <a:gd name="T76" fmla="*/ 2147483647 w 12794"/>
                <a:gd name="T77" fmla="*/ 2147483647 h 22693"/>
                <a:gd name="T78" fmla="*/ 2147483647 w 12794"/>
                <a:gd name="T79" fmla="*/ 2147483647 h 22693"/>
                <a:gd name="T80" fmla="*/ 2147483647 w 12794"/>
                <a:gd name="T81" fmla="*/ 2147483647 h 22693"/>
                <a:gd name="T82" fmla="*/ 2147483647 w 12794"/>
                <a:gd name="T83" fmla="*/ 2147483647 h 22693"/>
                <a:gd name="T84" fmla="*/ 2147483647 w 12794"/>
                <a:gd name="T85" fmla="*/ 2147483647 h 22693"/>
                <a:gd name="T86" fmla="*/ 2147483647 w 12794"/>
                <a:gd name="T87" fmla="*/ 2147483647 h 22693"/>
                <a:gd name="T88" fmla="*/ 2147483647 w 12794"/>
                <a:gd name="T89" fmla="*/ 2147483647 h 22693"/>
                <a:gd name="T90" fmla="*/ 2147483647 w 12794"/>
                <a:gd name="T91" fmla="*/ 2147483647 h 22693"/>
                <a:gd name="T92" fmla="*/ 2147483647 w 12794"/>
                <a:gd name="T93" fmla="*/ 2147483647 h 22693"/>
                <a:gd name="T94" fmla="*/ 2147483647 w 12794"/>
                <a:gd name="T95" fmla="*/ 2147483647 h 22693"/>
                <a:gd name="T96" fmla="*/ 2147483647 w 12794"/>
                <a:gd name="T97" fmla="*/ 2147483647 h 22693"/>
                <a:gd name="T98" fmla="*/ 2147483647 w 12794"/>
                <a:gd name="T99" fmla="*/ 2147483647 h 22693"/>
                <a:gd name="T100" fmla="*/ 2147483647 w 12794"/>
                <a:gd name="T101" fmla="*/ 2147483647 h 22693"/>
                <a:gd name="T102" fmla="*/ 2147483647 w 12794"/>
                <a:gd name="T103" fmla="*/ 2147483647 h 22693"/>
                <a:gd name="T104" fmla="*/ 2147483647 w 12794"/>
                <a:gd name="T105" fmla="*/ 2147483647 h 22693"/>
                <a:gd name="T106" fmla="*/ 2147483647 w 12794"/>
                <a:gd name="T107" fmla="*/ 2147483647 h 22693"/>
                <a:gd name="T108" fmla="*/ 2147483647 w 12794"/>
                <a:gd name="T109" fmla="*/ 2147483647 h 2269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9" name="Google Shape;1095;p7"/>
            <p:cNvSpPr>
              <a:spLocks/>
            </p:cNvSpPr>
            <p:nvPr/>
          </p:nvSpPr>
          <p:spPr bwMode="auto">
            <a:xfrm>
              <a:off x="6609104" y="2068274"/>
              <a:ext cx="21872" cy="20178"/>
            </a:xfrm>
            <a:custGeom>
              <a:avLst/>
              <a:gdLst>
                <a:gd name="T0" fmla="*/ 2147483647 w 439"/>
                <a:gd name="T1" fmla="*/ 0 h 405"/>
                <a:gd name="T2" fmla="*/ 2147483647 w 439"/>
                <a:gd name="T3" fmla="*/ 2147483647 h 405"/>
                <a:gd name="T4" fmla="*/ 2147483647 w 439"/>
                <a:gd name="T5" fmla="*/ 2147483647 h 405"/>
                <a:gd name="T6" fmla="*/ 2147483647 w 439"/>
                <a:gd name="T7" fmla="*/ 2147483647 h 405"/>
                <a:gd name="T8" fmla="*/ 2147483647 w 439"/>
                <a:gd name="T9" fmla="*/ 2147483647 h 405"/>
                <a:gd name="T10" fmla="*/ 2147483647 w 439"/>
                <a:gd name="T11" fmla="*/ 2147483647 h 405"/>
                <a:gd name="T12" fmla="*/ 2147483647 w 439"/>
                <a:gd name="T13" fmla="*/ 2147483647 h 405"/>
                <a:gd name="T14" fmla="*/ 2147483647 w 439"/>
                <a:gd name="T15" fmla="*/ 2147483647 h 405"/>
                <a:gd name="T16" fmla="*/ 2147483647 w 439"/>
                <a:gd name="T17" fmla="*/ 2147483647 h 405"/>
                <a:gd name="T18" fmla="*/ 2147483647 w 439"/>
                <a:gd name="T19" fmla="*/ 2147483647 h 405"/>
                <a:gd name="T20" fmla="*/ 2147483647 w 439"/>
                <a:gd name="T21" fmla="*/ 2147483647 h 405"/>
                <a:gd name="T22" fmla="*/ 2147483647 w 439"/>
                <a:gd name="T23" fmla="*/ 2147483647 h 405"/>
                <a:gd name="T24" fmla="*/ 2147483647 w 439"/>
                <a:gd name="T25" fmla="*/ 2147483647 h 405"/>
                <a:gd name="T26" fmla="*/ 2147483647 w 439"/>
                <a:gd name="T27" fmla="*/ 2147483647 h 405"/>
                <a:gd name="T28" fmla="*/ 2147483647 w 439"/>
                <a:gd name="T29" fmla="*/ 0 h 405"/>
                <a:gd name="T30" fmla="*/ 2147483647 w 439"/>
                <a:gd name="T31" fmla="*/ 0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40" name="Google Shape;1096;p7"/>
          <p:cNvGrpSpPr>
            <a:grpSpLocks/>
          </p:cNvGrpSpPr>
          <p:nvPr/>
        </p:nvGrpSpPr>
        <p:grpSpPr bwMode="auto">
          <a:xfrm>
            <a:off x="7464425" y="3617913"/>
            <a:ext cx="1679575" cy="1535112"/>
            <a:chOff x="5191704" y="3618202"/>
            <a:chExt cx="1679118" cy="1534882"/>
          </a:xfrm>
        </p:grpSpPr>
        <p:sp>
          <p:nvSpPr>
            <p:cNvPr id="41" name="Google Shape;1097;p7"/>
            <p:cNvSpPr>
              <a:spLocks/>
            </p:cNvSpPr>
            <p:nvPr/>
          </p:nvSpPr>
          <p:spPr bwMode="auto">
            <a:xfrm>
              <a:off x="6010287" y="4958477"/>
              <a:ext cx="610625" cy="194607"/>
            </a:xfrm>
            <a:custGeom>
              <a:avLst/>
              <a:gdLst>
                <a:gd name="T0" fmla="*/ 2147483647 w 12256"/>
                <a:gd name="T1" fmla="*/ 2147483647 h 3906"/>
                <a:gd name="T2" fmla="*/ 2147483647 w 12256"/>
                <a:gd name="T3" fmla="*/ 2147483647 h 3906"/>
                <a:gd name="T4" fmla="*/ 2147483647 w 12256"/>
                <a:gd name="T5" fmla="*/ 2147483647 h 3906"/>
                <a:gd name="T6" fmla="*/ 2147483647 w 12256"/>
                <a:gd name="T7" fmla="*/ 2147483647 h 3906"/>
                <a:gd name="T8" fmla="*/ 2147483647 w 12256"/>
                <a:gd name="T9" fmla="*/ 2147483647 h 3906"/>
                <a:gd name="T10" fmla="*/ 2147483647 w 12256"/>
                <a:gd name="T11" fmla="*/ 2147483647 h 3906"/>
                <a:gd name="T12" fmla="*/ 2147483647 w 12256"/>
                <a:gd name="T13" fmla="*/ 2147483647 h 3906"/>
                <a:gd name="T14" fmla="*/ 2147483647 w 12256"/>
                <a:gd name="T15" fmla="*/ 2147483647 h 3906"/>
                <a:gd name="T16" fmla="*/ 2147483647 w 12256"/>
                <a:gd name="T17" fmla="*/ 2147483647 h 3906"/>
                <a:gd name="T18" fmla="*/ 2147483647 w 12256"/>
                <a:gd name="T19" fmla="*/ 2147483647 h 3906"/>
                <a:gd name="T20" fmla="*/ 2147483647 w 12256"/>
                <a:gd name="T21" fmla="*/ 2147483647 h 3906"/>
                <a:gd name="T22" fmla="*/ 2147483647 w 12256"/>
                <a:gd name="T23" fmla="*/ 2147483647 h 3906"/>
                <a:gd name="T24" fmla="*/ 2147483647 w 12256"/>
                <a:gd name="T25" fmla="*/ 2147483647 h 3906"/>
                <a:gd name="T26" fmla="*/ 2147483647 w 12256"/>
                <a:gd name="T27" fmla="*/ 2147483647 h 3906"/>
                <a:gd name="T28" fmla="*/ 2147483647 w 12256"/>
                <a:gd name="T29" fmla="*/ 2147483647 h 3906"/>
                <a:gd name="T30" fmla="*/ 2147483647 w 12256"/>
                <a:gd name="T31" fmla="*/ 2147483647 h 3906"/>
                <a:gd name="T32" fmla="*/ 2147483647 w 12256"/>
                <a:gd name="T33" fmla="*/ 2147483647 h 3906"/>
                <a:gd name="T34" fmla="*/ 2147483647 w 12256"/>
                <a:gd name="T35" fmla="*/ 2147483647 h 3906"/>
                <a:gd name="T36" fmla="*/ 2147483647 w 12256"/>
                <a:gd name="T37" fmla="*/ 2147483647 h 3906"/>
                <a:gd name="T38" fmla="*/ 2147483647 w 12256"/>
                <a:gd name="T39" fmla="*/ 2147483647 h 3906"/>
                <a:gd name="T40" fmla="*/ 2147483647 w 12256"/>
                <a:gd name="T41" fmla="*/ 2147483647 h 3906"/>
                <a:gd name="T42" fmla="*/ 2147483647 w 12256"/>
                <a:gd name="T43" fmla="*/ 2147483647 h 3906"/>
                <a:gd name="T44" fmla="*/ 2147483647 w 12256"/>
                <a:gd name="T45" fmla="*/ 2147483647 h 3906"/>
                <a:gd name="T46" fmla="*/ 2147483647 w 12256"/>
                <a:gd name="T47" fmla="*/ 2147483647 h 3906"/>
                <a:gd name="T48" fmla="*/ 2147483647 w 12256"/>
                <a:gd name="T49" fmla="*/ 2147483647 h 3906"/>
                <a:gd name="T50" fmla="*/ 2147483647 w 12256"/>
                <a:gd name="T51" fmla="*/ 2147483647 h 3906"/>
                <a:gd name="T52" fmla="*/ 2147483647 w 12256"/>
                <a:gd name="T53" fmla="*/ 2147483647 h 3906"/>
                <a:gd name="T54" fmla="*/ 2147483647 w 12256"/>
                <a:gd name="T55" fmla="*/ 2147483647 h 3906"/>
                <a:gd name="T56" fmla="*/ 2147483647 w 12256"/>
                <a:gd name="T57" fmla="*/ 2147483647 h 3906"/>
                <a:gd name="T58" fmla="*/ 2147483647 w 12256"/>
                <a:gd name="T59" fmla="*/ 2147483647 h 3906"/>
                <a:gd name="T60" fmla="*/ 0 w 12256"/>
                <a:gd name="T61" fmla="*/ 2147483647 h 3906"/>
                <a:gd name="T62" fmla="*/ 2147483647 w 12256"/>
                <a:gd name="T63" fmla="*/ 2147483647 h 3906"/>
                <a:gd name="T64" fmla="*/ 2147483647 w 12256"/>
                <a:gd name="T65" fmla="*/ 2147483647 h 3906"/>
                <a:gd name="T66" fmla="*/ 2147483647 w 12256"/>
                <a:gd name="T67" fmla="*/ 2147483647 h 3906"/>
                <a:gd name="T68" fmla="*/ 2147483647 w 12256"/>
                <a:gd name="T69" fmla="*/ 2147483647 h 3906"/>
                <a:gd name="T70" fmla="*/ 2147483647 w 12256"/>
                <a:gd name="T71" fmla="*/ 2147483647 h 3906"/>
                <a:gd name="T72" fmla="*/ 2147483647 w 12256"/>
                <a:gd name="T73" fmla="*/ 2147483647 h 3906"/>
                <a:gd name="T74" fmla="*/ 2147483647 w 12256"/>
                <a:gd name="T75" fmla="*/ 2147483647 h 3906"/>
                <a:gd name="T76" fmla="*/ 2147483647 w 12256"/>
                <a:gd name="T77" fmla="*/ 2147483647 h 3906"/>
                <a:gd name="T78" fmla="*/ 2147483647 w 12256"/>
                <a:gd name="T79" fmla="*/ 2147483647 h 3906"/>
                <a:gd name="T80" fmla="*/ 2147483647 w 12256"/>
                <a:gd name="T81" fmla="*/ 2147483647 h 3906"/>
                <a:gd name="T82" fmla="*/ 2147483647 w 12256"/>
                <a:gd name="T83" fmla="*/ 2147483647 h 3906"/>
                <a:gd name="T84" fmla="*/ 2147483647 w 12256"/>
                <a:gd name="T85" fmla="*/ 2147483647 h 3906"/>
                <a:gd name="T86" fmla="*/ 2147483647 w 12256"/>
                <a:gd name="T87" fmla="*/ 2147483647 h 3906"/>
                <a:gd name="T88" fmla="*/ 2147483647 w 12256"/>
                <a:gd name="T89" fmla="*/ 2147483647 h 3906"/>
                <a:gd name="T90" fmla="*/ 2147483647 w 12256"/>
                <a:gd name="T91" fmla="*/ 2147483647 h 3906"/>
                <a:gd name="T92" fmla="*/ 2147483647 w 12256"/>
                <a:gd name="T93" fmla="*/ 2147483647 h 3906"/>
                <a:gd name="T94" fmla="*/ 2147483647 w 12256"/>
                <a:gd name="T95" fmla="*/ 2147483647 h 3906"/>
                <a:gd name="T96" fmla="*/ 2147483647 w 12256"/>
                <a:gd name="T97" fmla="*/ 2147483647 h 3906"/>
                <a:gd name="T98" fmla="*/ 2147483647 w 12256"/>
                <a:gd name="T99" fmla="*/ 2147483647 h 3906"/>
                <a:gd name="T100" fmla="*/ 2147483647 w 12256"/>
                <a:gd name="T101" fmla="*/ 2147483647 h 3906"/>
                <a:gd name="T102" fmla="*/ 2147483647 w 12256"/>
                <a:gd name="T103" fmla="*/ 2147483647 h 3906"/>
                <a:gd name="T104" fmla="*/ 2147483647 w 12256"/>
                <a:gd name="T105" fmla="*/ 2147483647 h 3906"/>
                <a:gd name="T106" fmla="*/ 2147483647 w 12256"/>
                <a:gd name="T107" fmla="*/ 2147483647 h 3906"/>
                <a:gd name="T108" fmla="*/ 2147483647 w 12256"/>
                <a:gd name="T109" fmla="*/ 2147483647 h 3906"/>
                <a:gd name="T110" fmla="*/ 2147483647 w 12256"/>
                <a:gd name="T111" fmla="*/ 2147483647 h 3906"/>
                <a:gd name="T112" fmla="*/ 2147483647 w 12256"/>
                <a:gd name="T113" fmla="*/ 2147483647 h 3906"/>
                <a:gd name="T114" fmla="*/ 2147483647 w 12256"/>
                <a:gd name="T115" fmla="*/ 2147483647 h 3906"/>
                <a:gd name="T116" fmla="*/ 2147483647 w 12256"/>
                <a:gd name="T117" fmla="*/ 2147483647 h 3906"/>
                <a:gd name="T118" fmla="*/ 2147483647 w 12256"/>
                <a:gd name="T119" fmla="*/ 2147483647 h 3906"/>
                <a:gd name="T120" fmla="*/ 2147483647 w 12256"/>
                <a:gd name="T121" fmla="*/ 2147483647 h 39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lnTo>
                    <a:pt x="2492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2" name="Google Shape;1098;p7"/>
            <p:cNvSpPr>
              <a:spLocks/>
            </p:cNvSpPr>
            <p:nvPr/>
          </p:nvSpPr>
          <p:spPr bwMode="auto">
            <a:xfrm>
              <a:off x="5332602" y="4691777"/>
              <a:ext cx="114094" cy="107417"/>
            </a:xfrm>
            <a:custGeom>
              <a:avLst/>
              <a:gdLst>
                <a:gd name="T0" fmla="*/ 0 w 2290"/>
                <a:gd name="T1" fmla="*/ 0 h 2156"/>
                <a:gd name="T2" fmla="*/ 0 w 2290"/>
                <a:gd name="T3" fmla="*/ 2147483647 h 2156"/>
                <a:gd name="T4" fmla="*/ 2147483647 w 2290"/>
                <a:gd name="T5" fmla="*/ 2147483647 h 2156"/>
                <a:gd name="T6" fmla="*/ 2147483647 w 2290"/>
                <a:gd name="T7" fmla="*/ 2147483647 h 2156"/>
                <a:gd name="T8" fmla="*/ 2147483647 w 2290"/>
                <a:gd name="T9" fmla="*/ 2147483647 h 2156"/>
                <a:gd name="T10" fmla="*/ 2147483647 w 2290"/>
                <a:gd name="T11" fmla="*/ 2147483647 h 2156"/>
                <a:gd name="T12" fmla="*/ 2147483647 w 2290"/>
                <a:gd name="T13" fmla="*/ 2147483647 h 2156"/>
                <a:gd name="T14" fmla="*/ 2147483647 w 2290"/>
                <a:gd name="T15" fmla="*/ 2147483647 h 2156"/>
                <a:gd name="T16" fmla="*/ 2147483647 w 2290"/>
                <a:gd name="T17" fmla="*/ 2147483647 h 2156"/>
                <a:gd name="T18" fmla="*/ 2147483647 w 2290"/>
                <a:gd name="T19" fmla="*/ 2147483647 h 2156"/>
                <a:gd name="T20" fmla="*/ 2147483647 w 2290"/>
                <a:gd name="T21" fmla="*/ 2147483647 h 2156"/>
                <a:gd name="T22" fmla="*/ 2147483647 w 2290"/>
                <a:gd name="T23" fmla="*/ 2147483647 h 2156"/>
                <a:gd name="T24" fmla="*/ 2147483647 w 2290"/>
                <a:gd name="T25" fmla="*/ 2147483647 h 2156"/>
                <a:gd name="T26" fmla="*/ 2147483647 w 2290"/>
                <a:gd name="T27" fmla="*/ 2147483647 h 2156"/>
                <a:gd name="T28" fmla="*/ 2147483647 w 2290"/>
                <a:gd name="T29" fmla="*/ 2147483647 h 2156"/>
                <a:gd name="T30" fmla="*/ 2147483647 w 2290"/>
                <a:gd name="T31" fmla="*/ 2147483647 h 2156"/>
                <a:gd name="T32" fmla="*/ 2147483647 w 2290"/>
                <a:gd name="T33" fmla="*/ 2147483647 h 2156"/>
                <a:gd name="T34" fmla="*/ 2147483647 w 2290"/>
                <a:gd name="T35" fmla="*/ 2147483647 h 2156"/>
                <a:gd name="T36" fmla="*/ 2147483647 w 2290"/>
                <a:gd name="T37" fmla="*/ 2147483647 h 2156"/>
                <a:gd name="T38" fmla="*/ 2147483647 w 2290"/>
                <a:gd name="T39" fmla="*/ 0 h 2156"/>
                <a:gd name="T40" fmla="*/ 0 w 2290"/>
                <a:gd name="T41" fmla="*/ 0 h 2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3" name="Google Shape;1099;p7"/>
            <p:cNvSpPr>
              <a:spLocks/>
            </p:cNvSpPr>
            <p:nvPr/>
          </p:nvSpPr>
          <p:spPr bwMode="auto">
            <a:xfrm>
              <a:off x="5191704" y="4493833"/>
              <a:ext cx="781715" cy="659251"/>
            </a:xfrm>
            <a:custGeom>
              <a:avLst/>
              <a:gdLst>
                <a:gd name="T0" fmla="*/ 2147483647 w 15690"/>
                <a:gd name="T1" fmla="*/ 2147483647 h 13232"/>
                <a:gd name="T2" fmla="*/ 2147483647 w 15690"/>
                <a:gd name="T3" fmla="*/ 2147483647 h 13232"/>
                <a:gd name="T4" fmla="*/ 2147483647 w 15690"/>
                <a:gd name="T5" fmla="*/ 2147483647 h 13232"/>
                <a:gd name="T6" fmla="*/ 2147483647 w 15690"/>
                <a:gd name="T7" fmla="*/ 2147483647 h 13232"/>
                <a:gd name="T8" fmla="*/ 2147483647 w 15690"/>
                <a:gd name="T9" fmla="*/ 2147483647 h 13232"/>
                <a:gd name="T10" fmla="*/ 2147483647 w 15690"/>
                <a:gd name="T11" fmla="*/ 2147483647 h 13232"/>
                <a:gd name="T12" fmla="*/ 2147483647 w 15690"/>
                <a:gd name="T13" fmla="*/ 2147483647 h 13232"/>
                <a:gd name="T14" fmla="*/ 2147483647 w 15690"/>
                <a:gd name="T15" fmla="*/ 2147483647 h 13232"/>
                <a:gd name="T16" fmla="*/ 2147483647 w 15690"/>
                <a:gd name="T17" fmla="*/ 2147483647 h 13232"/>
                <a:gd name="T18" fmla="*/ 2147483647 w 15690"/>
                <a:gd name="T19" fmla="*/ 2147483647 h 13232"/>
                <a:gd name="T20" fmla="*/ 2147483647 w 15690"/>
                <a:gd name="T21" fmla="*/ 2147483647 h 13232"/>
                <a:gd name="T22" fmla="*/ 2147483647 w 15690"/>
                <a:gd name="T23" fmla="*/ 2147483647 h 13232"/>
                <a:gd name="T24" fmla="*/ 2147483647 w 15690"/>
                <a:gd name="T25" fmla="*/ 2147483647 h 13232"/>
                <a:gd name="T26" fmla="*/ 2147483647 w 15690"/>
                <a:gd name="T27" fmla="*/ 2147483647 h 13232"/>
                <a:gd name="T28" fmla="*/ 2147483647 w 15690"/>
                <a:gd name="T29" fmla="*/ 2147483647 h 13232"/>
                <a:gd name="T30" fmla="*/ 2147483647 w 15690"/>
                <a:gd name="T31" fmla="*/ 2147483647 h 13232"/>
                <a:gd name="T32" fmla="*/ 2147483647 w 15690"/>
                <a:gd name="T33" fmla="*/ 2147483647 h 13232"/>
                <a:gd name="T34" fmla="*/ 2147483647 w 15690"/>
                <a:gd name="T35" fmla="*/ 2147483647 h 13232"/>
                <a:gd name="T36" fmla="*/ 2147483647 w 15690"/>
                <a:gd name="T37" fmla="*/ 2147483647 h 13232"/>
                <a:gd name="T38" fmla="*/ 2147483647 w 15690"/>
                <a:gd name="T39" fmla="*/ 2147483647 h 13232"/>
                <a:gd name="T40" fmla="*/ 2147483647 w 15690"/>
                <a:gd name="T41" fmla="*/ 2147483647 h 13232"/>
                <a:gd name="T42" fmla="*/ 2147483647 w 15690"/>
                <a:gd name="T43" fmla="*/ 2147483647 h 13232"/>
                <a:gd name="T44" fmla="*/ 2147483647 w 15690"/>
                <a:gd name="T45" fmla="*/ 2147483647 h 13232"/>
                <a:gd name="T46" fmla="*/ 2147483647 w 15690"/>
                <a:gd name="T47" fmla="*/ 2147483647 h 13232"/>
                <a:gd name="T48" fmla="*/ 2147483647 w 15690"/>
                <a:gd name="T49" fmla="*/ 2147483647 h 13232"/>
                <a:gd name="T50" fmla="*/ 2147483647 w 15690"/>
                <a:gd name="T51" fmla="*/ 2147483647 h 13232"/>
                <a:gd name="T52" fmla="*/ 2147483647 w 15690"/>
                <a:gd name="T53" fmla="*/ 2147483647 h 13232"/>
                <a:gd name="T54" fmla="*/ 2147483647 w 15690"/>
                <a:gd name="T55" fmla="*/ 2147483647 h 13232"/>
                <a:gd name="T56" fmla="*/ 2147483647 w 15690"/>
                <a:gd name="T57" fmla="*/ 2147483647 h 13232"/>
                <a:gd name="T58" fmla="*/ 2147483647 w 15690"/>
                <a:gd name="T59" fmla="*/ 2147483647 h 13232"/>
                <a:gd name="T60" fmla="*/ 2147483647 w 15690"/>
                <a:gd name="T61" fmla="*/ 2147483647 h 13232"/>
                <a:gd name="T62" fmla="*/ 2147483647 w 15690"/>
                <a:gd name="T63" fmla="*/ 2147483647 h 13232"/>
                <a:gd name="T64" fmla="*/ 2147483647 w 15690"/>
                <a:gd name="T65" fmla="*/ 2147483647 h 13232"/>
                <a:gd name="T66" fmla="*/ 2147483647 w 15690"/>
                <a:gd name="T67" fmla="*/ 2147483647 h 13232"/>
                <a:gd name="T68" fmla="*/ 2147483647 w 15690"/>
                <a:gd name="T69" fmla="*/ 2147483647 h 13232"/>
                <a:gd name="T70" fmla="*/ 2147483647 w 15690"/>
                <a:gd name="T71" fmla="*/ 2147483647 h 13232"/>
                <a:gd name="T72" fmla="*/ 2147483647 w 15690"/>
                <a:gd name="T73" fmla="*/ 2147483647 h 13232"/>
                <a:gd name="T74" fmla="*/ 2147483647 w 15690"/>
                <a:gd name="T75" fmla="*/ 2147483647 h 13232"/>
                <a:gd name="T76" fmla="*/ 2147483647 w 15690"/>
                <a:gd name="T77" fmla="*/ 2147483647 h 13232"/>
                <a:gd name="T78" fmla="*/ 2147483647 w 15690"/>
                <a:gd name="T79" fmla="*/ 2147483647 h 13232"/>
                <a:gd name="T80" fmla="*/ 2147483647 w 15690"/>
                <a:gd name="T81" fmla="*/ 2147483647 h 13232"/>
                <a:gd name="T82" fmla="*/ 2147483647 w 15690"/>
                <a:gd name="T83" fmla="*/ 2147483647 h 13232"/>
                <a:gd name="T84" fmla="*/ 2147483647 w 15690"/>
                <a:gd name="T85" fmla="*/ 2147483647 h 13232"/>
                <a:gd name="T86" fmla="*/ 2147483647 w 15690"/>
                <a:gd name="T87" fmla="*/ 2147483647 h 13232"/>
                <a:gd name="T88" fmla="*/ 2147483647 w 15690"/>
                <a:gd name="T89" fmla="*/ 2147483647 h 13232"/>
                <a:gd name="T90" fmla="*/ 2147483647 w 15690"/>
                <a:gd name="T91" fmla="*/ 2147483647 h 13232"/>
                <a:gd name="T92" fmla="*/ 2147483647 w 15690"/>
                <a:gd name="T93" fmla="*/ 2147483647 h 13232"/>
                <a:gd name="T94" fmla="*/ 2147483647 w 15690"/>
                <a:gd name="T95" fmla="*/ 2147483647 h 13232"/>
                <a:gd name="T96" fmla="*/ 2147483647 w 15690"/>
                <a:gd name="T97" fmla="*/ 2147483647 h 13232"/>
                <a:gd name="T98" fmla="*/ 2147483647 w 15690"/>
                <a:gd name="T99" fmla="*/ 2147483647 h 13232"/>
                <a:gd name="T100" fmla="*/ 2147483647 w 15690"/>
                <a:gd name="T101" fmla="*/ 2147483647 h 13232"/>
                <a:gd name="T102" fmla="*/ 2147483647 w 15690"/>
                <a:gd name="T103" fmla="*/ 2147483647 h 13232"/>
                <a:gd name="T104" fmla="*/ 2147483647 w 15690"/>
                <a:gd name="T105" fmla="*/ 2147483647 h 13232"/>
                <a:gd name="T106" fmla="*/ 2147483647 w 15690"/>
                <a:gd name="T107" fmla="*/ 2147483647 h 13232"/>
                <a:gd name="T108" fmla="*/ 2147483647 w 15690"/>
                <a:gd name="T109" fmla="*/ 2147483647 h 13232"/>
                <a:gd name="T110" fmla="*/ 2147483647 w 15690"/>
                <a:gd name="T111" fmla="*/ 2147483647 h 13232"/>
                <a:gd name="T112" fmla="*/ 2147483647 w 15690"/>
                <a:gd name="T113" fmla="*/ 2147483647 h 13232"/>
                <a:gd name="T114" fmla="*/ 2147483647 w 15690"/>
                <a:gd name="T115" fmla="*/ 2147483647 h 13232"/>
                <a:gd name="T116" fmla="*/ 2147483647 w 15690"/>
                <a:gd name="T117" fmla="*/ 2147483647 h 13232"/>
                <a:gd name="T118" fmla="*/ 2147483647 w 15690"/>
                <a:gd name="T119" fmla="*/ 0 h 1323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lnTo>
                    <a:pt x="2458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4" name="Google Shape;1100;p7"/>
            <p:cNvSpPr>
              <a:spLocks/>
            </p:cNvSpPr>
            <p:nvPr/>
          </p:nvSpPr>
          <p:spPr bwMode="auto">
            <a:xfrm>
              <a:off x="6674521" y="5069183"/>
              <a:ext cx="196301" cy="83901"/>
            </a:xfrm>
            <a:custGeom>
              <a:avLst/>
              <a:gdLst>
                <a:gd name="T0" fmla="*/ 2147483647 w 3940"/>
                <a:gd name="T1" fmla="*/ 2147483647 h 1684"/>
                <a:gd name="T2" fmla="*/ 2147483647 w 3940"/>
                <a:gd name="T3" fmla="*/ 2147483647 h 1684"/>
                <a:gd name="T4" fmla="*/ 2147483647 w 3940"/>
                <a:gd name="T5" fmla="*/ 2147483647 h 1684"/>
                <a:gd name="T6" fmla="*/ 2147483647 w 3940"/>
                <a:gd name="T7" fmla="*/ 2147483647 h 1684"/>
                <a:gd name="T8" fmla="*/ 2147483647 w 3940"/>
                <a:gd name="T9" fmla="*/ 2147483647 h 1684"/>
                <a:gd name="T10" fmla="*/ 2147483647 w 3940"/>
                <a:gd name="T11" fmla="*/ 2147483647 h 1684"/>
                <a:gd name="T12" fmla="*/ 2147483647 w 3940"/>
                <a:gd name="T13" fmla="*/ 2147483647 h 1684"/>
                <a:gd name="T14" fmla="*/ 2147483647 w 3940"/>
                <a:gd name="T15" fmla="*/ 2147483647 h 1684"/>
                <a:gd name="T16" fmla="*/ 2147483647 w 3940"/>
                <a:gd name="T17" fmla="*/ 2147483647 h 1684"/>
                <a:gd name="T18" fmla="*/ 2147483647 w 3940"/>
                <a:gd name="T19" fmla="*/ 2147483647 h 1684"/>
                <a:gd name="T20" fmla="*/ 2147483647 w 3940"/>
                <a:gd name="T21" fmla="*/ 2147483647 h 1684"/>
                <a:gd name="T22" fmla="*/ 2147483647 w 3940"/>
                <a:gd name="T23" fmla="*/ 2147483647 h 1684"/>
                <a:gd name="T24" fmla="*/ 2147483647 w 3940"/>
                <a:gd name="T25" fmla="*/ 2147483647 h 1684"/>
                <a:gd name="T26" fmla="*/ 2147483647 w 3940"/>
                <a:gd name="T27" fmla="*/ 2147483647 h 1684"/>
                <a:gd name="T28" fmla="*/ 2147483647 w 3940"/>
                <a:gd name="T29" fmla="*/ 2147483647 h 1684"/>
                <a:gd name="T30" fmla="*/ 2147483647 w 3940"/>
                <a:gd name="T31" fmla="*/ 2147483647 h 1684"/>
                <a:gd name="T32" fmla="*/ 2147483647 w 3940"/>
                <a:gd name="T33" fmla="*/ 2147483647 h 1684"/>
                <a:gd name="T34" fmla="*/ 2147483647 w 3940"/>
                <a:gd name="T35" fmla="*/ 2147483647 h 1684"/>
                <a:gd name="T36" fmla="*/ 2147483647 w 3940"/>
                <a:gd name="T37" fmla="*/ 2147483647 h 1684"/>
                <a:gd name="T38" fmla="*/ 2147483647 w 3940"/>
                <a:gd name="T39" fmla="*/ 2147483647 h 1684"/>
                <a:gd name="T40" fmla="*/ 2147483647 w 3940"/>
                <a:gd name="T41" fmla="*/ 2147483647 h 1684"/>
                <a:gd name="T42" fmla="*/ 2147483647 w 3940"/>
                <a:gd name="T43" fmla="*/ 2147483647 h 1684"/>
                <a:gd name="T44" fmla="*/ 2147483647 w 3940"/>
                <a:gd name="T45" fmla="*/ 2147483647 h 1684"/>
                <a:gd name="T46" fmla="*/ 2147483647 w 3940"/>
                <a:gd name="T47" fmla="*/ 2147483647 h 1684"/>
                <a:gd name="T48" fmla="*/ 2147483647 w 3940"/>
                <a:gd name="T49" fmla="*/ 2147483647 h 1684"/>
                <a:gd name="T50" fmla="*/ 2147483647 w 3940"/>
                <a:gd name="T51" fmla="*/ 2147483647 h 1684"/>
                <a:gd name="T52" fmla="*/ 2147483647 w 3940"/>
                <a:gd name="T53" fmla="*/ 2147483647 h 1684"/>
                <a:gd name="T54" fmla="*/ 2147483647 w 3940"/>
                <a:gd name="T55" fmla="*/ 2147483647 h 1684"/>
                <a:gd name="T56" fmla="*/ 2147483647 w 3940"/>
                <a:gd name="T57" fmla="*/ 2147483647 h 1684"/>
                <a:gd name="T58" fmla="*/ 2147483647 w 3940"/>
                <a:gd name="T59" fmla="*/ 2147483647 h 16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5" name="Google Shape;1101;p7"/>
            <p:cNvSpPr>
              <a:spLocks/>
            </p:cNvSpPr>
            <p:nvPr/>
          </p:nvSpPr>
          <p:spPr bwMode="auto">
            <a:xfrm>
              <a:off x="5243718" y="4597812"/>
              <a:ext cx="45338" cy="43694"/>
            </a:xfrm>
            <a:custGeom>
              <a:avLst/>
              <a:gdLst>
                <a:gd name="T0" fmla="*/ 2147483647 w 910"/>
                <a:gd name="T1" fmla="*/ 2147483647 h 877"/>
                <a:gd name="T2" fmla="*/ 2147483647 w 910"/>
                <a:gd name="T3" fmla="*/ 2147483647 h 877"/>
                <a:gd name="T4" fmla="*/ 2147483647 w 910"/>
                <a:gd name="T5" fmla="*/ 2147483647 h 877"/>
                <a:gd name="T6" fmla="*/ 2147483647 w 910"/>
                <a:gd name="T7" fmla="*/ 2147483647 h 877"/>
                <a:gd name="T8" fmla="*/ 2147483647 w 910"/>
                <a:gd name="T9" fmla="*/ 2147483647 h 877"/>
                <a:gd name="T10" fmla="*/ 0 w 910"/>
                <a:gd name="T11" fmla="*/ 2147483647 h 877"/>
                <a:gd name="T12" fmla="*/ 0 w 910"/>
                <a:gd name="T13" fmla="*/ 2147483647 h 877"/>
                <a:gd name="T14" fmla="*/ 2147483647 w 910"/>
                <a:gd name="T15" fmla="*/ 2147483647 h 877"/>
                <a:gd name="T16" fmla="*/ 2147483647 w 910"/>
                <a:gd name="T17" fmla="*/ 2147483647 h 877"/>
                <a:gd name="T18" fmla="*/ 2147483647 w 910"/>
                <a:gd name="T19" fmla="*/ 2147483647 h 877"/>
                <a:gd name="T20" fmla="*/ 2147483647 w 910"/>
                <a:gd name="T21" fmla="*/ 2147483647 h 877"/>
                <a:gd name="T22" fmla="*/ 2147483647 w 910"/>
                <a:gd name="T23" fmla="*/ 2147483647 h 877"/>
                <a:gd name="T24" fmla="*/ 2147483647 w 910"/>
                <a:gd name="T25" fmla="*/ 2147483647 h 877"/>
                <a:gd name="T26" fmla="*/ 2147483647 w 910"/>
                <a:gd name="T27" fmla="*/ 2147483647 h 877"/>
                <a:gd name="T28" fmla="*/ 2147483647 w 910"/>
                <a:gd name="T29" fmla="*/ 2147483647 h 877"/>
                <a:gd name="T30" fmla="*/ 2147483647 w 910"/>
                <a:gd name="T31" fmla="*/ 2147483647 h 877"/>
                <a:gd name="T32" fmla="*/ 2147483647 w 910"/>
                <a:gd name="T33" fmla="*/ 2147483647 h 877"/>
                <a:gd name="T34" fmla="*/ 2147483647 w 910"/>
                <a:gd name="T35" fmla="*/ 2147483647 h 877"/>
                <a:gd name="T36" fmla="*/ 2147483647 w 910"/>
                <a:gd name="T37" fmla="*/ 2147483647 h 8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6" name="Google Shape;1102;p7"/>
            <p:cNvSpPr>
              <a:spLocks/>
            </p:cNvSpPr>
            <p:nvPr/>
          </p:nvSpPr>
          <p:spPr bwMode="auto">
            <a:xfrm>
              <a:off x="5460098" y="4067751"/>
              <a:ext cx="1410724" cy="868954"/>
            </a:xfrm>
            <a:custGeom>
              <a:avLst/>
              <a:gdLst>
                <a:gd name="T0" fmla="*/ 2147483647 w 28315"/>
                <a:gd name="T1" fmla="*/ 2147483647 h 17441"/>
                <a:gd name="T2" fmla="*/ 2147483647 w 28315"/>
                <a:gd name="T3" fmla="*/ 2147483647 h 17441"/>
                <a:gd name="T4" fmla="*/ 2147483647 w 28315"/>
                <a:gd name="T5" fmla="*/ 2147483647 h 17441"/>
                <a:gd name="T6" fmla="*/ 2147483647 w 28315"/>
                <a:gd name="T7" fmla="*/ 2147483647 h 17441"/>
                <a:gd name="T8" fmla="*/ 2147483647 w 28315"/>
                <a:gd name="T9" fmla="*/ 2147483647 h 17441"/>
                <a:gd name="T10" fmla="*/ 2147483647 w 28315"/>
                <a:gd name="T11" fmla="*/ 2147483647 h 17441"/>
                <a:gd name="T12" fmla="*/ 2147483647 w 28315"/>
                <a:gd name="T13" fmla="*/ 2147483647 h 17441"/>
                <a:gd name="T14" fmla="*/ 2147483647 w 28315"/>
                <a:gd name="T15" fmla="*/ 2147483647 h 17441"/>
                <a:gd name="T16" fmla="*/ 2147483647 w 28315"/>
                <a:gd name="T17" fmla="*/ 2147483647 h 17441"/>
                <a:gd name="T18" fmla="*/ 2147483647 w 28315"/>
                <a:gd name="T19" fmla="*/ 2147483647 h 17441"/>
                <a:gd name="T20" fmla="*/ 2147483647 w 28315"/>
                <a:gd name="T21" fmla="*/ 2147483647 h 17441"/>
                <a:gd name="T22" fmla="*/ 2147483647 w 28315"/>
                <a:gd name="T23" fmla="*/ 2147483647 h 17441"/>
                <a:gd name="T24" fmla="*/ 2147483647 w 28315"/>
                <a:gd name="T25" fmla="*/ 2147483647 h 17441"/>
                <a:gd name="T26" fmla="*/ 2147483647 w 28315"/>
                <a:gd name="T27" fmla="*/ 2147483647 h 17441"/>
                <a:gd name="T28" fmla="*/ 2147483647 w 28315"/>
                <a:gd name="T29" fmla="*/ 2147483647 h 17441"/>
                <a:gd name="T30" fmla="*/ 2147483647 w 28315"/>
                <a:gd name="T31" fmla="*/ 2147483647 h 17441"/>
                <a:gd name="T32" fmla="*/ 2147483647 w 28315"/>
                <a:gd name="T33" fmla="*/ 2147483647 h 17441"/>
                <a:gd name="T34" fmla="*/ 2147483647 w 28315"/>
                <a:gd name="T35" fmla="*/ 2147483647 h 17441"/>
                <a:gd name="T36" fmla="*/ 2147483647 w 28315"/>
                <a:gd name="T37" fmla="*/ 2147483647 h 17441"/>
                <a:gd name="T38" fmla="*/ 2147483647 w 28315"/>
                <a:gd name="T39" fmla="*/ 2147483647 h 17441"/>
                <a:gd name="T40" fmla="*/ 2147483647 w 28315"/>
                <a:gd name="T41" fmla="*/ 2147483647 h 17441"/>
                <a:gd name="T42" fmla="*/ 2147483647 w 28315"/>
                <a:gd name="T43" fmla="*/ 2147483647 h 17441"/>
                <a:gd name="T44" fmla="*/ 2147483647 w 28315"/>
                <a:gd name="T45" fmla="*/ 2147483647 h 17441"/>
                <a:gd name="T46" fmla="*/ 2147483647 w 28315"/>
                <a:gd name="T47" fmla="*/ 2147483647 h 17441"/>
                <a:gd name="T48" fmla="*/ 2147483647 w 28315"/>
                <a:gd name="T49" fmla="*/ 2147483647 h 17441"/>
                <a:gd name="T50" fmla="*/ 2147483647 w 28315"/>
                <a:gd name="T51" fmla="*/ 2147483647 h 17441"/>
                <a:gd name="T52" fmla="*/ 2147483647 w 28315"/>
                <a:gd name="T53" fmla="*/ 2147483647 h 17441"/>
                <a:gd name="T54" fmla="*/ 2147483647 w 28315"/>
                <a:gd name="T55" fmla="*/ 2147483647 h 17441"/>
                <a:gd name="T56" fmla="*/ 2147483647 w 28315"/>
                <a:gd name="T57" fmla="*/ 2147483647 h 17441"/>
                <a:gd name="T58" fmla="*/ 2147483647 w 28315"/>
                <a:gd name="T59" fmla="*/ 2147483647 h 17441"/>
                <a:gd name="T60" fmla="*/ 2147483647 w 28315"/>
                <a:gd name="T61" fmla="*/ 2147483647 h 17441"/>
                <a:gd name="T62" fmla="*/ 2147483647 w 28315"/>
                <a:gd name="T63" fmla="*/ 2147483647 h 17441"/>
                <a:gd name="T64" fmla="*/ 2147483647 w 28315"/>
                <a:gd name="T65" fmla="*/ 2147483647 h 17441"/>
                <a:gd name="T66" fmla="*/ 2147483647 w 28315"/>
                <a:gd name="T67" fmla="*/ 2147483647 h 17441"/>
                <a:gd name="T68" fmla="*/ 2147483647 w 28315"/>
                <a:gd name="T69" fmla="*/ 2147483647 h 17441"/>
                <a:gd name="T70" fmla="*/ 2147483647 w 28315"/>
                <a:gd name="T71" fmla="*/ 2147483647 h 17441"/>
                <a:gd name="T72" fmla="*/ 2147483647 w 28315"/>
                <a:gd name="T73" fmla="*/ 2147483647 h 17441"/>
                <a:gd name="T74" fmla="*/ 2147483647 w 28315"/>
                <a:gd name="T75" fmla="*/ 2147483647 h 17441"/>
                <a:gd name="T76" fmla="*/ 2147483647 w 28315"/>
                <a:gd name="T77" fmla="*/ 2147483647 h 17441"/>
                <a:gd name="T78" fmla="*/ 2147483647 w 28315"/>
                <a:gd name="T79" fmla="*/ 2147483647 h 17441"/>
                <a:gd name="T80" fmla="*/ 2147483647 w 28315"/>
                <a:gd name="T81" fmla="*/ 2147483647 h 17441"/>
                <a:gd name="T82" fmla="*/ 2147483647 w 28315"/>
                <a:gd name="T83" fmla="*/ 2147483647 h 17441"/>
                <a:gd name="T84" fmla="*/ 2147483647 w 28315"/>
                <a:gd name="T85" fmla="*/ 2147483647 h 17441"/>
                <a:gd name="T86" fmla="*/ 2147483647 w 28315"/>
                <a:gd name="T87" fmla="*/ 2147483647 h 17441"/>
                <a:gd name="T88" fmla="*/ 2147483647 w 28315"/>
                <a:gd name="T89" fmla="*/ 2147483647 h 17441"/>
                <a:gd name="T90" fmla="*/ 2147483647 w 28315"/>
                <a:gd name="T91" fmla="*/ 2147483647 h 17441"/>
                <a:gd name="T92" fmla="*/ 2147483647 w 28315"/>
                <a:gd name="T93" fmla="*/ 2147483647 h 17441"/>
                <a:gd name="T94" fmla="*/ 2147483647 w 28315"/>
                <a:gd name="T95" fmla="*/ 2147483647 h 17441"/>
                <a:gd name="T96" fmla="*/ 2147483647 w 28315"/>
                <a:gd name="T97" fmla="*/ 2147483647 h 17441"/>
                <a:gd name="T98" fmla="*/ 2147483647 w 28315"/>
                <a:gd name="T99" fmla="*/ 2147483647 h 17441"/>
                <a:gd name="T100" fmla="*/ 2147483647 w 28315"/>
                <a:gd name="T101" fmla="*/ 2147483647 h 17441"/>
                <a:gd name="T102" fmla="*/ 2147483647 w 28315"/>
                <a:gd name="T103" fmla="*/ 2147483647 h 17441"/>
                <a:gd name="T104" fmla="*/ 2147483647 w 28315"/>
                <a:gd name="T105" fmla="*/ 2147483647 h 17441"/>
                <a:gd name="T106" fmla="*/ 2147483647 w 28315"/>
                <a:gd name="T107" fmla="*/ 2147483647 h 17441"/>
                <a:gd name="T108" fmla="*/ 2147483647 w 28315"/>
                <a:gd name="T109" fmla="*/ 2147483647 h 17441"/>
                <a:gd name="T110" fmla="*/ 2147483647 w 28315"/>
                <a:gd name="T111" fmla="*/ 2147483647 h 17441"/>
                <a:gd name="T112" fmla="*/ 2147483647 w 28315"/>
                <a:gd name="T113" fmla="*/ 2147483647 h 17441"/>
                <a:gd name="T114" fmla="*/ 2147483647 w 28315"/>
                <a:gd name="T115" fmla="*/ 2147483647 h 17441"/>
                <a:gd name="T116" fmla="*/ 2147483647 w 28315"/>
                <a:gd name="T117" fmla="*/ 2147483647 h 17441"/>
                <a:gd name="T118" fmla="*/ 2147483647 w 28315"/>
                <a:gd name="T119" fmla="*/ 2147483647 h 17441"/>
                <a:gd name="T120" fmla="*/ 2147483647 w 28315"/>
                <a:gd name="T121" fmla="*/ 2147483647 h 174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7" name="Google Shape;1103;p7"/>
            <p:cNvSpPr>
              <a:spLocks/>
            </p:cNvSpPr>
            <p:nvPr/>
          </p:nvSpPr>
          <p:spPr bwMode="auto">
            <a:xfrm>
              <a:off x="5518788" y="4151652"/>
              <a:ext cx="28548" cy="30242"/>
            </a:xfrm>
            <a:custGeom>
              <a:avLst/>
              <a:gdLst>
                <a:gd name="T0" fmla="*/ 2147483647 w 573"/>
                <a:gd name="T1" fmla="*/ 0 h 607"/>
                <a:gd name="T2" fmla="*/ 2147483647 w 573"/>
                <a:gd name="T3" fmla="*/ 2147483647 h 607"/>
                <a:gd name="T4" fmla="*/ 2147483647 w 573"/>
                <a:gd name="T5" fmla="*/ 2147483647 h 607"/>
                <a:gd name="T6" fmla="*/ 2147483647 w 573"/>
                <a:gd name="T7" fmla="*/ 2147483647 h 607"/>
                <a:gd name="T8" fmla="*/ 2147483647 w 573"/>
                <a:gd name="T9" fmla="*/ 2147483647 h 607"/>
                <a:gd name="T10" fmla="*/ 2147483647 w 573"/>
                <a:gd name="T11" fmla="*/ 2147483647 h 607"/>
                <a:gd name="T12" fmla="*/ 2147483647 w 573"/>
                <a:gd name="T13" fmla="*/ 2147483647 h 607"/>
                <a:gd name="T14" fmla="*/ 2147483647 w 573"/>
                <a:gd name="T15" fmla="*/ 2147483647 h 607"/>
                <a:gd name="T16" fmla="*/ 2147483647 w 573"/>
                <a:gd name="T17" fmla="*/ 2147483647 h 607"/>
                <a:gd name="T18" fmla="*/ 2147483647 w 573"/>
                <a:gd name="T19" fmla="*/ 2147483647 h 607"/>
                <a:gd name="T20" fmla="*/ 2147483647 w 573"/>
                <a:gd name="T21" fmla="*/ 2147483647 h 607"/>
                <a:gd name="T22" fmla="*/ 2147483647 w 573"/>
                <a:gd name="T23" fmla="*/ 2147483647 h 607"/>
                <a:gd name="T24" fmla="*/ 2147483647 w 573"/>
                <a:gd name="T25" fmla="*/ 2147483647 h 607"/>
                <a:gd name="T26" fmla="*/ 2147483647 w 573"/>
                <a:gd name="T27" fmla="*/ 2147483647 h 607"/>
                <a:gd name="T28" fmla="*/ 2147483647 w 573"/>
                <a:gd name="T29" fmla="*/ 2147483647 h 607"/>
                <a:gd name="T30" fmla="*/ 2147483647 w 573"/>
                <a:gd name="T31" fmla="*/ 0 h 6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8" name="Google Shape;1104;p7"/>
            <p:cNvSpPr>
              <a:spLocks/>
            </p:cNvSpPr>
            <p:nvPr/>
          </p:nvSpPr>
          <p:spPr bwMode="auto">
            <a:xfrm>
              <a:off x="6605766" y="4480430"/>
              <a:ext cx="134222" cy="130884"/>
            </a:xfrm>
            <a:custGeom>
              <a:avLst/>
              <a:gdLst>
                <a:gd name="T0" fmla="*/ 2147483647 w 2694"/>
                <a:gd name="T1" fmla="*/ 2147483647 h 2627"/>
                <a:gd name="T2" fmla="*/ 2147483647 w 2694"/>
                <a:gd name="T3" fmla="*/ 2147483647 h 2627"/>
                <a:gd name="T4" fmla="*/ 2147483647 w 2694"/>
                <a:gd name="T5" fmla="*/ 2147483647 h 2627"/>
                <a:gd name="T6" fmla="*/ 2147483647 w 2694"/>
                <a:gd name="T7" fmla="*/ 2147483647 h 2627"/>
                <a:gd name="T8" fmla="*/ 2147483647 w 2694"/>
                <a:gd name="T9" fmla="*/ 2147483647 h 2627"/>
                <a:gd name="T10" fmla="*/ 2147483647 w 2694"/>
                <a:gd name="T11" fmla="*/ 2147483647 h 2627"/>
                <a:gd name="T12" fmla="*/ 2147483647 w 2694"/>
                <a:gd name="T13" fmla="*/ 2147483647 h 2627"/>
                <a:gd name="T14" fmla="*/ 2147483647 w 2694"/>
                <a:gd name="T15" fmla="*/ 2147483647 h 2627"/>
                <a:gd name="T16" fmla="*/ 2147483647 w 2694"/>
                <a:gd name="T17" fmla="*/ 2147483647 h 2627"/>
                <a:gd name="T18" fmla="*/ 2147483647 w 2694"/>
                <a:gd name="T19" fmla="*/ 2147483647 h 2627"/>
                <a:gd name="T20" fmla="*/ 2147483647 w 2694"/>
                <a:gd name="T21" fmla="*/ 2147483647 h 2627"/>
                <a:gd name="T22" fmla="*/ 2147483647 w 2694"/>
                <a:gd name="T23" fmla="*/ 2147483647 h 2627"/>
                <a:gd name="T24" fmla="*/ 2147483647 w 2694"/>
                <a:gd name="T25" fmla="*/ 2147483647 h 2627"/>
                <a:gd name="T26" fmla="*/ 2147483647 w 2694"/>
                <a:gd name="T27" fmla="*/ 2147483647 h 2627"/>
                <a:gd name="T28" fmla="*/ 2147483647 w 2694"/>
                <a:gd name="T29" fmla="*/ 2147483647 h 2627"/>
                <a:gd name="T30" fmla="*/ 2147483647 w 2694"/>
                <a:gd name="T31" fmla="*/ 2147483647 h 2627"/>
                <a:gd name="T32" fmla="*/ 2147483647 w 2694"/>
                <a:gd name="T33" fmla="*/ 2147483647 h 2627"/>
                <a:gd name="T34" fmla="*/ 2147483647 w 2694"/>
                <a:gd name="T35" fmla="*/ 2147483647 h 2627"/>
                <a:gd name="T36" fmla="*/ 2147483647 w 2694"/>
                <a:gd name="T37" fmla="*/ 2147483647 h 2627"/>
                <a:gd name="T38" fmla="*/ 2147483647 w 2694"/>
                <a:gd name="T39" fmla="*/ 2147483647 h 2627"/>
                <a:gd name="T40" fmla="*/ 2147483647 w 2694"/>
                <a:gd name="T41" fmla="*/ 2147483647 h 2627"/>
                <a:gd name="T42" fmla="*/ 2147483647 w 2694"/>
                <a:gd name="T43" fmla="*/ 2147483647 h 2627"/>
                <a:gd name="T44" fmla="*/ 2147483647 w 2694"/>
                <a:gd name="T45" fmla="*/ 2147483647 h 2627"/>
                <a:gd name="T46" fmla="*/ 2147483647 w 2694"/>
                <a:gd name="T47" fmla="*/ 2147483647 h 2627"/>
                <a:gd name="T48" fmla="*/ 2147483647 w 2694"/>
                <a:gd name="T49" fmla="*/ 0 h 2627"/>
                <a:gd name="T50" fmla="*/ 2147483647 w 2694"/>
                <a:gd name="T51" fmla="*/ 2147483647 h 2627"/>
                <a:gd name="T52" fmla="*/ 2147483647 w 2694"/>
                <a:gd name="T53" fmla="*/ 2147483647 h 2627"/>
                <a:gd name="T54" fmla="*/ 2147483647 w 2694"/>
                <a:gd name="T55" fmla="*/ 2147483647 h 2627"/>
                <a:gd name="T56" fmla="*/ 2147483647 w 2694"/>
                <a:gd name="T57" fmla="*/ 2147483647 h 2627"/>
                <a:gd name="T58" fmla="*/ 2147483647 w 2694"/>
                <a:gd name="T59" fmla="*/ 2147483647 h 2627"/>
                <a:gd name="T60" fmla="*/ 2147483647 w 2694"/>
                <a:gd name="T61" fmla="*/ 2147483647 h 2627"/>
                <a:gd name="T62" fmla="*/ 2147483647 w 2694"/>
                <a:gd name="T63" fmla="*/ 2147483647 h 2627"/>
                <a:gd name="T64" fmla="*/ 2147483647 w 2694"/>
                <a:gd name="T65" fmla="*/ 2147483647 h 2627"/>
                <a:gd name="T66" fmla="*/ 2147483647 w 2694"/>
                <a:gd name="T67" fmla="*/ 2147483647 h 2627"/>
                <a:gd name="T68" fmla="*/ 2147483647 w 2694"/>
                <a:gd name="T69" fmla="*/ 2147483647 h 2627"/>
                <a:gd name="T70" fmla="*/ 2147483647 w 2694"/>
                <a:gd name="T71" fmla="*/ 2147483647 h 2627"/>
                <a:gd name="T72" fmla="*/ 2147483647 w 2694"/>
                <a:gd name="T73" fmla="*/ 2147483647 h 2627"/>
                <a:gd name="T74" fmla="*/ 2147483647 w 2694"/>
                <a:gd name="T75" fmla="*/ 2147483647 h 2627"/>
                <a:gd name="T76" fmla="*/ 2147483647 w 2694"/>
                <a:gd name="T77" fmla="*/ 2147483647 h 2627"/>
                <a:gd name="T78" fmla="*/ 2147483647 w 2694"/>
                <a:gd name="T79" fmla="*/ 2147483647 h 2627"/>
                <a:gd name="T80" fmla="*/ 2147483647 w 2694"/>
                <a:gd name="T81" fmla="*/ 0 h 26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lnTo>
                    <a:pt x="505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9" name="Google Shape;1105;p7"/>
            <p:cNvSpPr>
              <a:spLocks/>
            </p:cNvSpPr>
            <p:nvPr/>
          </p:nvSpPr>
          <p:spPr bwMode="auto">
            <a:xfrm>
              <a:off x="5567415" y="4250599"/>
              <a:ext cx="99047" cy="98997"/>
            </a:xfrm>
            <a:custGeom>
              <a:avLst/>
              <a:gdLst>
                <a:gd name="T0" fmla="*/ 2147483647 w 1988"/>
                <a:gd name="T1" fmla="*/ 2147483647 h 1987"/>
                <a:gd name="T2" fmla="*/ 2147483647 w 1988"/>
                <a:gd name="T3" fmla="*/ 2147483647 h 1987"/>
                <a:gd name="T4" fmla="*/ 2147483647 w 1988"/>
                <a:gd name="T5" fmla="*/ 2147483647 h 1987"/>
                <a:gd name="T6" fmla="*/ 2147483647 w 1988"/>
                <a:gd name="T7" fmla="*/ 2147483647 h 1987"/>
                <a:gd name="T8" fmla="*/ 2147483647 w 1988"/>
                <a:gd name="T9" fmla="*/ 2147483647 h 1987"/>
                <a:gd name="T10" fmla="*/ 2147483647 w 1988"/>
                <a:gd name="T11" fmla="*/ 2147483647 h 1987"/>
                <a:gd name="T12" fmla="*/ 2147483647 w 1988"/>
                <a:gd name="T13" fmla="*/ 2147483647 h 1987"/>
                <a:gd name="T14" fmla="*/ 2147483647 w 1988"/>
                <a:gd name="T15" fmla="*/ 2147483647 h 1987"/>
                <a:gd name="T16" fmla="*/ 2147483647 w 1988"/>
                <a:gd name="T17" fmla="*/ 2147483647 h 1987"/>
                <a:gd name="T18" fmla="*/ 2147483647 w 1988"/>
                <a:gd name="T19" fmla="*/ 2147483647 h 1987"/>
                <a:gd name="T20" fmla="*/ 2147483647 w 1988"/>
                <a:gd name="T21" fmla="*/ 2147483647 h 1987"/>
                <a:gd name="T22" fmla="*/ 2147483647 w 1988"/>
                <a:gd name="T23" fmla="*/ 2147483647 h 1987"/>
                <a:gd name="T24" fmla="*/ 2147483647 w 1988"/>
                <a:gd name="T25" fmla="*/ 2147483647 h 1987"/>
                <a:gd name="T26" fmla="*/ 2147483647 w 1988"/>
                <a:gd name="T27" fmla="*/ 2147483647 h 1987"/>
                <a:gd name="T28" fmla="*/ 2147483647 w 1988"/>
                <a:gd name="T29" fmla="*/ 2147483647 h 1987"/>
                <a:gd name="T30" fmla="*/ 2147483647 w 1988"/>
                <a:gd name="T31" fmla="*/ 2147483647 h 1987"/>
                <a:gd name="T32" fmla="*/ 2147483647 w 1988"/>
                <a:gd name="T33" fmla="*/ 2147483647 h 1987"/>
                <a:gd name="T34" fmla="*/ 2147483647 w 1988"/>
                <a:gd name="T35" fmla="*/ 2147483647 h 1987"/>
                <a:gd name="T36" fmla="*/ 2147483647 w 1988"/>
                <a:gd name="T37" fmla="*/ 2147483647 h 1987"/>
                <a:gd name="T38" fmla="*/ 2147483647 w 1988"/>
                <a:gd name="T39" fmla="*/ 2147483647 h 1987"/>
                <a:gd name="T40" fmla="*/ 2147483647 w 1988"/>
                <a:gd name="T41" fmla="*/ 2147483647 h 1987"/>
                <a:gd name="T42" fmla="*/ 2147483647 w 1988"/>
                <a:gd name="T43" fmla="*/ 2147483647 h 19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0" name="Google Shape;1106;p7"/>
            <p:cNvSpPr>
              <a:spLocks/>
            </p:cNvSpPr>
            <p:nvPr/>
          </p:nvSpPr>
          <p:spPr bwMode="auto">
            <a:xfrm>
              <a:off x="6531979" y="3618202"/>
              <a:ext cx="338843" cy="838762"/>
            </a:xfrm>
            <a:custGeom>
              <a:avLst/>
              <a:gdLst>
                <a:gd name="T0" fmla="*/ 2147483647 w 6801"/>
                <a:gd name="T1" fmla="*/ 2147483647 h 16835"/>
                <a:gd name="T2" fmla="*/ 2147483647 w 6801"/>
                <a:gd name="T3" fmla="*/ 2147483647 h 16835"/>
                <a:gd name="T4" fmla="*/ 2147483647 w 6801"/>
                <a:gd name="T5" fmla="*/ 2147483647 h 16835"/>
                <a:gd name="T6" fmla="*/ 2147483647 w 6801"/>
                <a:gd name="T7" fmla="*/ 2147483647 h 16835"/>
                <a:gd name="T8" fmla="*/ 2147483647 w 6801"/>
                <a:gd name="T9" fmla="*/ 2147483647 h 16835"/>
                <a:gd name="T10" fmla="*/ 2147483647 w 6801"/>
                <a:gd name="T11" fmla="*/ 2147483647 h 16835"/>
                <a:gd name="T12" fmla="*/ 2147483647 w 6801"/>
                <a:gd name="T13" fmla="*/ 2147483647 h 16835"/>
                <a:gd name="T14" fmla="*/ 2147483647 w 6801"/>
                <a:gd name="T15" fmla="*/ 2147483647 h 16835"/>
                <a:gd name="T16" fmla="*/ 2147483647 w 6801"/>
                <a:gd name="T17" fmla="*/ 2147483647 h 16835"/>
                <a:gd name="T18" fmla="*/ 2147483647 w 6801"/>
                <a:gd name="T19" fmla="*/ 2147483647 h 16835"/>
                <a:gd name="T20" fmla="*/ 2147483647 w 6801"/>
                <a:gd name="T21" fmla="*/ 2147483647 h 16835"/>
                <a:gd name="T22" fmla="*/ 2147483647 w 6801"/>
                <a:gd name="T23" fmla="*/ 2147483647 h 16835"/>
                <a:gd name="T24" fmla="*/ 2147483647 w 6801"/>
                <a:gd name="T25" fmla="*/ 2147483647 h 16835"/>
                <a:gd name="T26" fmla="*/ 2147483647 w 6801"/>
                <a:gd name="T27" fmla="*/ 2147483647 h 16835"/>
                <a:gd name="T28" fmla="*/ 2147483647 w 6801"/>
                <a:gd name="T29" fmla="*/ 2147483647 h 16835"/>
                <a:gd name="T30" fmla="*/ 2147483647 w 6801"/>
                <a:gd name="T31" fmla="*/ 2147483647 h 16835"/>
                <a:gd name="T32" fmla="*/ 2147483647 w 6801"/>
                <a:gd name="T33" fmla="*/ 2147483647 h 16835"/>
                <a:gd name="T34" fmla="*/ 2147483647 w 6801"/>
                <a:gd name="T35" fmla="*/ 2147483647 h 16835"/>
                <a:gd name="T36" fmla="*/ 2147483647 w 6801"/>
                <a:gd name="T37" fmla="*/ 2147483647 h 16835"/>
                <a:gd name="T38" fmla="*/ 2147483647 w 6801"/>
                <a:gd name="T39" fmla="*/ 2147483647 h 16835"/>
                <a:gd name="T40" fmla="*/ 2147483647 w 6801"/>
                <a:gd name="T41" fmla="*/ 2147483647 h 16835"/>
                <a:gd name="T42" fmla="*/ 2147483647 w 6801"/>
                <a:gd name="T43" fmla="*/ 2147483647 h 16835"/>
                <a:gd name="T44" fmla="*/ 2147483647 w 6801"/>
                <a:gd name="T45" fmla="*/ 2147483647 h 16835"/>
                <a:gd name="T46" fmla="*/ 2147483647 w 6801"/>
                <a:gd name="T47" fmla="*/ 2147483647 h 16835"/>
                <a:gd name="T48" fmla="*/ 2147483647 w 6801"/>
                <a:gd name="T49" fmla="*/ 2147483647 h 16835"/>
                <a:gd name="T50" fmla="*/ 2147483647 w 6801"/>
                <a:gd name="T51" fmla="*/ 2147483647 h 16835"/>
                <a:gd name="T52" fmla="*/ 2147483647 w 6801"/>
                <a:gd name="T53" fmla="*/ 2147483647 h 16835"/>
                <a:gd name="T54" fmla="*/ 2147483647 w 6801"/>
                <a:gd name="T55" fmla="*/ 2147483647 h 16835"/>
                <a:gd name="T56" fmla="*/ 2147483647 w 6801"/>
                <a:gd name="T57" fmla="*/ 2147483647 h 16835"/>
                <a:gd name="T58" fmla="*/ 2147483647 w 6801"/>
                <a:gd name="T59" fmla="*/ 2147483647 h 16835"/>
                <a:gd name="T60" fmla="*/ 2147483647 w 6801"/>
                <a:gd name="T61" fmla="*/ 2147483647 h 16835"/>
                <a:gd name="T62" fmla="*/ 2147483647 w 6801"/>
                <a:gd name="T63" fmla="*/ 2147483647 h 16835"/>
                <a:gd name="T64" fmla="*/ 2147483647 w 6801"/>
                <a:gd name="T65" fmla="*/ 2147483647 h 16835"/>
                <a:gd name="T66" fmla="*/ 2147483647 w 6801"/>
                <a:gd name="T67" fmla="*/ 2147483647 h 16835"/>
                <a:gd name="T68" fmla="*/ 2147483647 w 6801"/>
                <a:gd name="T69" fmla="*/ 2147483647 h 16835"/>
                <a:gd name="T70" fmla="*/ 2147483647 w 6801"/>
                <a:gd name="T71" fmla="*/ 2147483647 h 16835"/>
                <a:gd name="T72" fmla="*/ 2147483647 w 6801"/>
                <a:gd name="T73" fmla="*/ 2147483647 h 16835"/>
                <a:gd name="T74" fmla="*/ 2147483647 w 6801"/>
                <a:gd name="T75" fmla="*/ 2147483647 h 16835"/>
                <a:gd name="T76" fmla="*/ 2147483647 w 6801"/>
                <a:gd name="T77" fmla="*/ 2147483647 h 16835"/>
                <a:gd name="T78" fmla="*/ 2147483647 w 6801"/>
                <a:gd name="T79" fmla="*/ 2147483647 h 16835"/>
                <a:gd name="T80" fmla="*/ 2147483647 w 6801"/>
                <a:gd name="T81" fmla="*/ 2147483647 h 16835"/>
                <a:gd name="T82" fmla="*/ 2147483647 w 6801"/>
                <a:gd name="T83" fmla="*/ 2147483647 h 16835"/>
                <a:gd name="T84" fmla="*/ 2147483647 w 6801"/>
                <a:gd name="T85" fmla="*/ 2147483647 h 16835"/>
                <a:gd name="T86" fmla="*/ 2147483647 w 6801"/>
                <a:gd name="T87" fmla="*/ 2147483647 h 16835"/>
                <a:gd name="T88" fmla="*/ 2147483647 w 6801"/>
                <a:gd name="T89" fmla="*/ 2147483647 h 16835"/>
                <a:gd name="T90" fmla="*/ 2147483647 w 6801"/>
                <a:gd name="T91" fmla="*/ 2147483647 h 16835"/>
                <a:gd name="T92" fmla="*/ 2147483647 w 6801"/>
                <a:gd name="T93" fmla="*/ 2147483647 h 16835"/>
                <a:gd name="T94" fmla="*/ 2147483647 w 6801"/>
                <a:gd name="T95" fmla="*/ 2147483647 h 16835"/>
                <a:gd name="T96" fmla="*/ 2147483647 w 6801"/>
                <a:gd name="T97" fmla="*/ 2147483647 h 16835"/>
                <a:gd name="T98" fmla="*/ 2147483647 w 6801"/>
                <a:gd name="T99" fmla="*/ 2147483647 h 16835"/>
                <a:gd name="T100" fmla="*/ 2147483647 w 6801"/>
                <a:gd name="T101" fmla="*/ 2147483647 h 16835"/>
                <a:gd name="T102" fmla="*/ 2147483647 w 6801"/>
                <a:gd name="T103" fmla="*/ 2147483647 h 16835"/>
                <a:gd name="T104" fmla="*/ 2147483647 w 6801"/>
                <a:gd name="T105" fmla="*/ 2147483647 h 16835"/>
                <a:gd name="T106" fmla="*/ 2147483647 w 6801"/>
                <a:gd name="T107" fmla="*/ 2147483647 h 16835"/>
                <a:gd name="T108" fmla="*/ 2147483647 w 6801"/>
                <a:gd name="T109" fmla="*/ 2147483647 h 16835"/>
                <a:gd name="T110" fmla="*/ 2147483647 w 6801"/>
                <a:gd name="T111" fmla="*/ 2147483647 h 168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lnTo>
                    <a:pt x="4949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51" name="Google Shape;1107;p7"/>
          <p:cNvGrpSpPr>
            <a:grpSpLocks/>
          </p:cNvGrpSpPr>
          <p:nvPr/>
        </p:nvGrpSpPr>
        <p:grpSpPr bwMode="auto">
          <a:xfrm>
            <a:off x="7847013" y="3073400"/>
            <a:ext cx="598487" cy="595313"/>
            <a:chOff x="5944870" y="3341438"/>
            <a:chExt cx="598866" cy="595528"/>
          </a:xfrm>
        </p:grpSpPr>
        <p:sp>
          <p:nvSpPr>
            <p:cNvPr id="52" name="Google Shape;1108;p7"/>
            <p:cNvSpPr>
              <a:spLocks/>
            </p:cNvSpPr>
            <p:nvPr/>
          </p:nvSpPr>
          <p:spPr bwMode="auto">
            <a:xfrm>
              <a:off x="5944870" y="3341438"/>
              <a:ext cx="593834" cy="583770"/>
            </a:xfrm>
            <a:custGeom>
              <a:avLst/>
              <a:gdLst>
                <a:gd name="T0" fmla="*/ 2147483647 w 11919"/>
                <a:gd name="T1" fmla="*/ 2147483647 h 11717"/>
                <a:gd name="T2" fmla="*/ 2147483647 w 11919"/>
                <a:gd name="T3" fmla="*/ 2147483647 h 11717"/>
                <a:gd name="T4" fmla="*/ 2147483647 w 11919"/>
                <a:gd name="T5" fmla="*/ 2147483647 h 11717"/>
                <a:gd name="T6" fmla="*/ 2147483647 w 11919"/>
                <a:gd name="T7" fmla="*/ 2147483647 h 11717"/>
                <a:gd name="T8" fmla="*/ 2147483647 w 11919"/>
                <a:gd name="T9" fmla="*/ 2147483647 h 11717"/>
                <a:gd name="T10" fmla="*/ 2147483647 w 11919"/>
                <a:gd name="T11" fmla="*/ 2147483647 h 11717"/>
                <a:gd name="T12" fmla="*/ 2147483647 w 11919"/>
                <a:gd name="T13" fmla="*/ 2147483647 h 11717"/>
                <a:gd name="T14" fmla="*/ 2147483647 w 11919"/>
                <a:gd name="T15" fmla="*/ 2147483647 h 11717"/>
                <a:gd name="T16" fmla="*/ 2147483647 w 11919"/>
                <a:gd name="T17" fmla="*/ 2147483647 h 11717"/>
                <a:gd name="T18" fmla="*/ 2147483647 w 11919"/>
                <a:gd name="T19" fmla="*/ 2147483647 h 11717"/>
                <a:gd name="T20" fmla="*/ 2147483647 w 11919"/>
                <a:gd name="T21" fmla="*/ 2147483647 h 11717"/>
                <a:gd name="T22" fmla="*/ 2147483647 w 11919"/>
                <a:gd name="T23" fmla="*/ 2147483647 h 11717"/>
                <a:gd name="T24" fmla="*/ 2147483647 w 11919"/>
                <a:gd name="T25" fmla="*/ 2147483647 h 11717"/>
                <a:gd name="T26" fmla="*/ 2147483647 w 11919"/>
                <a:gd name="T27" fmla="*/ 2147483647 h 11717"/>
                <a:gd name="T28" fmla="*/ 2147483647 w 11919"/>
                <a:gd name="T29" fmla="*/ 2147483647 h 11717"/>
                <a:gd name="T30" fmla="*/ 0 w 11919"/>
                <a:gd name="T31" fmla="*/ 2147483647 h 11717"/>
                <a:gd name="T32" fmla="*/ 0 w 11919"/>
                <a:gd name="T33" fmla="*/ 2147483647 h 11717"/>
                <a:gd name="T34" fmla="*/ 2147483647 w 11919"/>
                <a:gd name="T35" fmla="*/ 2147483647 h 11717"/>
                <a:gd name="T36" fmla="*/ 2147483647 w 11919"/>
                <a:gd name="T37" fmla="*/ 2147483647 h 11717"/>
                <a:gd name="T38" fmla="*/ 2147483647 w 11919"/>
                <a:gd name="T39" fmla="*/ 2147483647 h 11717"/>
                <a:gd name="T40" fmla="*/ 2147483647 w 11919"/>
                <a:gd name="T41" fmla="*/ 2147483647 h 11717"/>
                <a:gd name="T42" fmla="*/ 2147483647 w 11919"/>
                <a:gd name="T43" fmla="*/ 2147483647 h 11717"/>
                <a:gd name="T44" fmla="*/ 2147483647 w 11919"/>
                <a:gd name="T45" fmla="*/ 2147483647 h 11717"/>
                <a:gd name="T46" fmla="*/ 2147483647 w 11919"/>
                <a:gd name="T47" fmla="*/ 2147483647 h 11717"/>
                <a:gd name="T48" fmla="*/ 2147483647 w 11919"/>
                <a:gd name="T49" fmla="*/ 2147483647 h 11717"/>
                <a:gd name="T50" fmla="*/ 2147483647 w 11919"/>
                <a:gd name="T51" fmla="*/ 2147483647 h 11717"/>
                <a:gd name="T52" fmla="*/ 2147483647 w 11919"/>
                <a:gd name="T53" fmla="*/ 2147483647 h 11717"/>
                <a:gd name="T54" fmla="*/ 2147483647 w 11919"/>
                <a:gd name="T55" fmla="*/ 2147483647 h 11717"/>
                <a:gd name="T56" fmla="*/ 2147483647 w 11919"/>
                <a:gd name="T57" fmla="*/ 2147483647 h 11717"/>
                <a:gd name="T58" fmla="*/ 2147483647 w 11919"/>
                <a:gd name="T59" fmla="*/ 2147483647 h 11717"/>
                <a:gd name="T60" fmla="*/ 2147483647 w 11919"/>
                <a:gd name="T61" fmla="*/ 2147483647 h 11717"/>
                <a:gd name="T62" fmla="*/ 2147483647 w 11919"/>
                <a:gd name="T63" fmla="*/ 2147483647 h 11717"/>
                <a:gd name="T64" fmla="*/ 2147483647 w 11919"/>
                <a:gd name="T65" fmla="*/ 2147483647 h 11717"/>
                <a:gd name="T66" fmla="*/ 2147483647 w 11919"/>
                <a:gd name="T67" fmla="*/ 2147483647 h 11717"/>
                <a:gd name="T68" fmla="*/ 2147483647 w 11919"/>
                <a:gd name="T69" fmla="*/ 2147483647 h 11717"/>
                <a:gd name="T70" fmla="*/ 2147483647 w 11919"/>
                <a:gd name="T71" fmla="*/ 2147483647 h 11717"/>
                <a:gd name="T72" fmla="*/ 2147483647 w 11919"/>
                <a:gd name="T73" fmla="*/ 2147483647 h 11717"/>
                <a:gd name="T74" fmla="*/ 2147483647 w 11919"/>
                <a:gd name="T75" fmla="*/ 2147483647 h 11717"/>
                <a:gd name="T76" fmla="*/ 2147483647 w 11919"/>
                <a:gd name="T77" fmla="*/ 2147483647 h 11717"/>
                <a:gd name="T78" fmla="*/ 2147483647 w 11919"/>
                <a:gd name="T79" fmla="*/ 2147483647 h 11717"/>
                <a:gd name="T80" fmla="*/ 2147483647 w 11919"/>
                <a:gd name="T81" fmla="*/ 2147483647 h 11717"/>
                <a:gd name="T82" fmla="*/ 2147483647 w 11919"/>
                <a:gd name="T83" fmla="*/ 2147483647 h 11717"/>
                <a:gd name="T84" fmla="*/ 2147483647 w 11919"/>
                <a:gd name="T85" fmla="*/ 2147483647 h 11717"/>
                <a:gd name="T86" fmla="*/ 2147483647 w 11919"/>
                <a:gd name="T87" fmla="*/ 2147483647 h 11717"/>
                <a:gd name="T88" fmla="*/ 2147483647 w 11919"/>
                <a:gd name="T89" fmla="*/ 2147483647 h 11717"/>
                <a:gd name="T90" fmla="*/ 2147483647 w 11919"/>
                <a:gd name="T91" fmla="*/ 2147483647 h 11717"/>
                <a:gd name="T92" fmla="*/ 2147483647 w 11919"/>
                <a:gd name="T93" fmla="*/ 2147483647 h 11717"/>
                <a:gd name="T94" fmla="*/ 2147483647 w 11919"/>
                <a:gd name="T95" fmla="*/ 2147483647 h 11717"/>
                <a:gd name="T96" fmla="*/ 2147483647 w 11919"/>
                <a:gd name="T97" fmla="*/ 2147483647 h 11717"/>
                <a:gd name="T98" fmla="*/ 2147483647 w 11919"/>
                <a:gd name="T99" fmla="*/ 2147483647 h 11717"/>
                <a:gd name="T100" fmla="*/ 2147483647 w 11919"/>
                <a:gd name="T101" fmla="*/ 2147483647 h 11717"/>
                <a:gd name="T102" fmla="*/ 2147483647 w 11919"/>
                <a:gd name="T103" fmla="*/ 2147483647 h 11717"/>
                <a:gd name="T104" fmla="*/ 2147483647 w 11919"/>
                <a:gd name="T105" fmla="*/ 2147483647 h 11717"/>
                <a:gd name="T106" fmla="*/ 2147483647 w 11919"/>
                <a:gd name="T107" fmla="*/ 2147483647 h 11717"/>
                <a:gd name="T108" fmla="*/ 2147483647 w 11919"/>
                <a:gd name="T109" fmla="*/ 2147483647 h 11717"/>
                <a:gd name="T110" fmla="*/ 2147483647 w 11919"/>
                <a:gd name="T111" fmla="*/ 2147483647 h 11717"/>
                <a:gd name="T112" fmla="*/ 2147483647 w 11919"/>
                <a:gd name="T113" fmla="*/ 2147483647 h 11717"/>
                <a:gd name="T114" fmla="*/ 2147483647 w 11919"/>
                <a:gd name="T115" fmla="*/ 2147483647 h 11717"/>
                <a:gd name="T116" fmla="*/ 2147483647 w 11919"/>
                <a:gd name="T117" fmla="*/ 2147483647 h 11717"/>
                <a:gd name="T118" fmla="*/ 2147483647 w 11919"/>
                <a:gd name="T119" fmla="*/ 2147483647 h 117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3" name="Google Shape;1109;p7"/>
            <p:cNvSpPr>
              <a:spLocks/>
            </p:cNvSpPr>
            <p:nvPr/>
          </p:nvSpPr>
          <p:spPr bwMode="auto">
            <a:xfrm>
              <a:off x="6424611" y="3458870"/>
              <a:ext cx="119126" cy="478097"/>
            </a:xfrm>
            <a:custGeom>
              <a:avLst/>
              <a:gdLst>
                <a:gd name="T0" fmla="*/ 2147483647 w 2391"/>
                <a:gd name="T1" fmla="*/ 0 h 9596"/>
                <a:gd name="T2" fmla="*/ 2147483647 w 2391"/>
                <a:gd name="T3" fmla="*/ 2147483647 h 9596"/>
                <a:gd name="T4" fmla="*/ 2147483647 w 2391"/>
                <a:gd name="T5" fmla="*/ 2147483647 h 9596"/>
                <a:gd name="T6" fmla="*/ 2147483647 w 2391"/>
                <a:gd name="T7" fmla="*/ 2147483647 h 9596"/>
                <a:gd name="T8" fmla="*/ 2147483647 w 2391"/>
                <a:gd name="T9" fmla="*/ 2147483647 h 9596"/>
                <a:gd name="T10" fmla="*/ 2147483647 w 2391"/>
                <a:gd name="T11" fmla="*/ 2147483647 h 9596"/>
                <a:gd name="T12" fmla="*/ 2147483647 w 2391"/>
                <a:gd name="T13" fmla="*/ 2147483647 h 9596"/>
                <a:gd name="T14" fmla="*/ 2147483647 w 2391"/>
                <a:gd name="T15" fmla="*/ 2147483647 h 9596"/>
                <a:gd name="T16" fmla="*/ 0 w 2391"/>
                <a:gd name="T17" fmla="*/ 2147483647 h 9596"/>
                <a:gd name="T18" fmla="*/ 0 w 2391"/>
                <a:gd name="T19" fmla="*/ 2147483647 h 9596"/>
                <a:gd name="T20" fmla="*/ 2147483647 w 2391"/>
                <a:gd name="T21" fmla="*/ 2147483647 h 9596"/>
                <a:gd name="T22" fmla="*/ 2147483647 w 2391"/>
                <a:gd name="T23" fmla="*/ 2147483647 h 9596"/>
                <a:gd name="T24" fmla="*/ 2147483647 w 2391"/>
                <a:gd name="T25" fmla="*/ 2147483647 h 9596"/>
                <a:gd name="T26" fmla="*/ 2147483647 w 2391"/>
                <a:gd name="T27" fmla="*/ 2147483647 h 9596"/>
                <a:gd name="T28" fmla="*/ 2147483647 w 2391"/>
                <a:gd name="T29" fmla="*/ 2147483647 h 9596"/>
                <a:gd name="T30" fmla="*/ 2147483647 w 2391"/>
                <a:gd name="T31" fmla="*/ 2147483647 h 9596"/>
                <a:gd name="T32" fmla="*/ 2147483647 w 2391"/>
                <a:gd name="T33" fmla="*/ 2147483647 h 9596"/>
                <a:gd name="T34" fmla="*/ 2147483647 w 2391"/>
                <a:gd name="T35" fmla="*/ 2147483647 h 9596"/>
                <a:gd name="T36" fmla="*/ 2147483647 w 2391"/>
                <a:gd name="T37" fmla="*/ 2147483647 h 9596"/>
                <a:gd name="T38" fmla="*/ 2147483647 w 2391"/>
                <a:gd name="T39" fmla="*/ 0 h 9596"/>
                <a:gd name="T40" fmla="*/ 2147483647 w 2391"/>
                <a:gd name="T41" fmla="*/ 0 h 95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54" name="Google Shape;1110;p7"/>
          <p:cNvGrpSpPr>
            <a:grpSpLocks/>
          </p:cNvGrpSpPr>
          <p:nvPr/>
        </p:nvGrpSpPr>
        <p:grpSpPr bwMode="auto">
          <a:xfrm>
            <a:off x="2203450" y="106363"/>
            <a:ext cx="547688" cy="236537"/>
            <a:chOff x="2204197" y="105666"/>
            <a:chExt cx="546902" cy="236607"/>
          </a:xfrm>
        </p:grpSpPr>
        <p:sp>
          <p:nvSpPr>
            <p:cNvPr id="55" name="Google Shape;1111;p7"/>
            <p:cNvSpPr>
              <a:spLocks/>
            </p:cNvSpPr>
            <p:nvPr/>
          </p:nvSpPr>
          <p:spPr bwMode="auto">
            <a:xfrm>
              <a:off x="2242760" y="211340"/>
              <a:ext cx="33630" cy="20178"/>
            </a:xfrm>
            <a:custGeom>
              <a:avLst/>
              <a:gdLst>
                <a:gd name="T0" fmla="*/ 2147483647 w 675"/>
                <a:gd name="T1" fmla="*/ 2147483647 h 405"/>
                <a:gd name="T2" fmla="*/ 2147483647 w 675"/>
                <a:gd name="T3" fmla="*/ 2147483647 h 405"/>
                <a:gd name="T4" fmla="*/ 2147483647 w 675"/>
                <a:gd name="T5" fmla="*/ 2147483647 h 405"/>
                <a:gd name="T6" fmla="*/ 2147483647 w 675"/>
                <a:gd name="T7" fmla="*/ 2147483647 h 405"/>
                <a:gd name="T8" fmla="*/ 2147483647 w 675"/>
                <a:gd name="T9" fmla="*/ 2147483647 h 405"/>
                <a:gd name="T10" fmla="*/ 2147483647 w 675"/>
                <a:gd name="T11" fmla="*/ 2147483647 h 405"/>
                <a:gd name="T12" fmla="*/ 2147483647 w 675"/>
                <a:gd name="T13" fmla="*/ 2147483647 h 405"/>
                <a:gd name="T14" fmla="*/ 2147483647 w 675"/>
                <a:gd name="T15" fmla="*/ 2147483647 h 405"/>
                <a:gd name="T16" fmla="*/ 2147483647 w 675"/>
                <a:gd name="T17" fmla="*/ 2147483647 h 405"/>
                <a:gd name="T18" fmla="*/ 2147483647 w 675"/>
                <a:gd name="T19" fmla="*/ 2147483647 h 405"/>
                <a:gd name="T20" fmla="*/ 2147483647 w 675"/>
                <a:gd name="T21" fmla="*/ 2147483647 h 405"/>
                <a:gd name="T22" fmla="*/ 2147483647 w 675"/>
                <a:gd name="T23" fmla="*/ 2147483647 h 405"/>
                <a:gd name="T24" fmla="*/ 2147483647 w 675"/>
                <a:gd name="T25" fmla="*/ 2147483647 h 405"/>
                <a:gd name="T26" fmla="*/ 2147483647 w 675"/>
                <a:gd name="T27" fmla="*/ 2147483647 h 405"/>
                <a:gd name="T28" fmla="*/ 2147483647 w 675"/>
                <a:gd name="T29" fmla="*/ 2147483647 h 405"/>
                <a:gd name="T30" fmla="*/ 2147483647 w 675"/>
                <a:gd name="T31" fmla="*/ 2147483647 h 405"/>
                <a:gd name="T32" fmla="*/ 2147483647 w 675"/>
                <a:gd name="T33" fmla="*/ 2147483647 h 4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6" name="Google Shape;1112;p7"/>
            <p:cNvSpPr>
              <a:spLocks/>
            </p:cNvSpPr>
            <p:nvPr/>
          </p:nvSpPr>
          <p:spPr bwMode="auto">
            <a:xfrm>
              <a:off x="2249486" y="176115"/>
              <a:ext cx="35274" cy="18534"/>
            </a:xfrm>
            <a:custGeom>
              <a:avLst/>
              <a:gdLst>
                <a:gd name="T0" fmla="*/ 2147483647 w 708"/>
                <a:gd name="T1" fmla="*/ 2147483647 h 372"/>
                <a:gd name="T2" fmla="*/ 2147483647 w 708"/>
                <a:gd name="T3" fmla="*/ 2147483647 h 372"/>
                <a:gd name="T4" fmla="*/ 2147483647 w 708"/>
                <a:gd name="T5" fmla="*/ 2147483647 h 372"/>
                <a:gd name="T6" fmla="*/ 2147483647 w 708"/>
                <a:gd name="T7" fmla="*/ 2147483647 h 372"/>
                <a:gd name="T8" fmla="*/ 2147483647 w 708"/>
                <a:gd name="T9" fmla="*/ 2147483647 h 372"/>
                <a:gd name="T10" fmla="*/ 2147483647 w 708"/>
                <a:gd name="T11" fmla="*/ 2147483647 h 372"/>
                <a:gd name="T12" fmla="*/ 2147483647 w 708"/>
                <a:gd name="T13" fmla="*/ 2147483647 h 372"/>
                <a:gd name="T14" fmla="*/ 2147483647 w 708"/>
                <a:gd name="T15" fmla="*/ 2147483647 h 372"/>
                <a:gd name="T16" fmla="*/ 2147483647 w 708"/>
                <a:gd name="T17" fmla="*/ 2147483647 h 372"/>
                <a:gd name="T18" fmla="*/ 2147483647 w 708"/>
                <a:gd name="T19" fmla="*/ 2147483647 h 372"/>
                <a:gd name="T20" fmla="*/ 2147483647 w 708"/>
                <a:gd name="T21" fmla="*/ 2147483647 h 372"/>
                <a:gd name="T22" fmla="*/ 2147483647 w 708"/>
                <a:gd name="T23" fmla="*/ 2147483647 h 372"/>
                <a:gd name="T24" fmla="*/ 2147483647 w 708"/>
                <a:gd name="T25" fmla="*/ 2147483647 h 372"/>
                <a:gd name="T26" fmla="*/ 2147483647 w 708"/>
                <a:gd name="T27" fmla="*/ 2147483647 h 372"/>
                <a:gd name="T28" fmla="*/ 2147483647 w 708"/>
                <a:gd name="T29" fmla="*/ 2147483647 h 372"/>
                <a:gd name="T30" fmla="*/ 2147483647 w 708"/>
                <a:gd name="T31" fmla="*/ 2147483647 h 372"/>
                <a:gd name="T32" fmla="*/ 2147483647 w 708"/>
                <a:gd name="T33" fmla="*/ 2147483647 h 3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7" name="Google Shape;1113;p7"/>
            <p:cNvSpPr>
              <a:spLocks/>
            </p:cNvSpPr>
            <p:nvPr/>
          </p:nvSpPr>
          <p:spPr bwMode="auto">
            <a:xfrm>
              <a:off x="2204197" y="105666"/>
              <a:ext cx="546902" cy="236607"/>
            </a:xfrm>
            <a:custGeom>
              <a:avLst/>
              <a:gdLst>
                <a:gd name="T0" fmla="*/ 2147483647 w 10977"/>
                <a:gd name="T1" fmla="*/ 2147483647 h 4749"/>
                <a:gd name="T2" fmla="*/ 2147483647 w 10977"/>
                <a:gd name="T3" fmla="*/ 2147483647 h 4749"/>
                <a:gd name="T4" fmla="*/ 2147483647 w 10977"/>
                <a:gd name="T5" fmla="*/ 2147483647 h 4749"/>
                <a:gd name="T6" fmla="*/ 2147483647 w 10977"/>
                <a:gd name="T7" fmla="*/ 2147483647 h 4749"/>
                <a:gd name="T8" fmla="*/ 2147483647 w 10977"/>
                <a:gd name="T9" fmla="*/ 2147483647 h 4749"/>
                <a:gd name="T10" fmla="*/ 2147483647 w 10977"/>
                <a:gd name="T11" fmla="*/ 2147483647 h 4749"/>
                <a:gd name="T12" fmla="*/ 2147483647 w 10977"/>
                <a:gd name="T13" fmla="*/ 2147483647 h 4749"/>
                <a:gd name="T14" fmla="*/ 2147483647 w 10977"/>
                <a:gd name="T15" fmla="*/ 2147483647 h 4749"/>
                <a:gd name="T16" fmla="*/ 2147483647 w 10977"/>
                <a:gd name="T17" fmla="*/ 2147483647 h 4749"/>
                <a:gd name="T18" fmla="*/ 2147483647 w 10977"/>
                <a:gd name="T19" fmla="*/ 2147483647 h 4749"/>
                <a:gd name="T20" fmla="*/ 2147483647 w 10977"/>
                <a:gd name="T21" fmla="*/ 2147483647 h 4749"/>
                <a:gd name="T22" fmla="*/ 2147483647 w 10977"/>
                <a:gd name="T23" fmla="*/ 2147483647 h 4749"/>
                <a:gd name="T24" fmla="*/ 2147483647 w 10977"/>
                <a:gd name="T25" fmla="*/ 2147483647 h 4749"/>
                <a:gd name="T26" fmla="*/ 2147483647 w 10977"/>
                <a:gd name="T27" fmla="*/ 2147483647 h 4749"/>
                <a:gd name="T28" fmla="*/ 2147483647 w 10977"/>
                <a:gd name="T29" fmla="*/ 2147483647 h 4749"/>
                <a:gd name="T30" fmla="*/ 2147483647 w 10977"/>
                <a:gd name="T31" fmla="*/ 2147483647 h 4749"/>
                <a:gd name="T32" fmla="*/ 2147483647 w 10977"/>
                <a:gd name="T33" fmla="*/ 2147483647 h 4749"/>
                <a:gd name="T34" fmla="*/ 2147483647 w 10977"/>
                <a:gd name="T35" fmla="*/ 2147483647 h 4749"/>
                <a:gd name="T36" fmla="*/ 2147483647 w 10977"/>
                <a:gd name="T37" fmla="*/ 2147483647 h 4749"/>
                <a:gd name="T38" fmla="*/ 2147483647 w 10977"/>
                <a:gd name="T39" fmla="*/ 2147483647 h 4749"/>
                <a:gd name="T40" fmla="*/ 2147483647 w 10977"/>
                <a:gd name="T41" fmla="*/ 2147483647 h 4749"/>
                <a:gd name="T42" fmla="*/ 2147483647 w 10977"/>
                <a:gd name="T43" fmla="*/ 2147483647 h 4749"/>
                <a:gd name="T44" fmla="*/ 2147483647 w 10977"/>
                <a:gd name="T45" fmla="*/ 2147483647 h 4749"/>
                <a:gd name="T46" fmla="*/ 2147483647 w 10977"/>
                <a:gd name="T47" fmla="*/ 2147483647 h 4749"/>
                <a:gd name="T48" fmla="*/ 2147483647 w 10977"/>
                <a:gd name="T49" fmla="*/ 2147483647 h 4749"/>
                <a:gd name="T50" fmla="*/ 2147483647 w 10977"/>
                <a:gd name="T51" fmla="*/ 2147483647 h 4749"/>
                <a:gd name="T52" fmla="*/ 2147483647 w 10977"/>
                <a:gd name="T53" fmla="*/ 2147483647 h 4749"/>
                <a:gd name="T54" fmla="*/ 2147483647 w 10977"/>
                <a:gd name="T55" fmla="*/ 2147483647 h 4749"/>
                <a:gd name="T56" fmla="*/ 2147483647 w 10977"/>
                <a:gd name="T57" fmla="*/ 2147483647 h 4749"/>
                <a:gd name="T58" fmla="*/ 2147483647 w 10977"/>
                <a:gd name="T59" fmla="*/ 2147483647 h 4749"/>
                <a:gd name="T60" fmla="*/ 2147483647 w 10977"/>
                <a:gd name="T61" fmla="*/ 2147483647 h 4749"/>
                <a:gd name="T62" fmla="*/ 2147483647 w 10977"/>
                <a:gd name="T63" fmla="*/ 2147483647 h 4749"/>
                <a:gd name="T64" fmla="*/ 2147483647 w 10977"/>
                <a:gd name="T65" fmla="*/ 2147483647 h 4749"/>
                <a:gd name="T66" fmla="*/ 2147483647 w 10977"/>
                <a:gd name="T67" fmla="*/ 2147483647 h 4749"/>
                <a:gd name="T68" fmla="*/ 2147483647 w 10977"/>
                <a:gd name="T69" fmla="*/ 2147483647 h 4749"/>
                <a:gd name="T70" fmla="*/ 2147483647 w 10977"/>
                <a:gd name="T71" fmla="*/ 2147483647 h 4749"/>
                <a:gd name="T72" fmla="*/ 2147483647 w 10977"/>
                <a:gd name="T73" fmla="*/ 2147483647 h 4749"/>
                <a:gd name="T74" fmla="*/ 2147483647 w 10977"/>
                <a:gd name="T75" fmla="*/ 2147483647 h 4749"/>
                <a:gd name="T76" fmla="*/ 2147483647 w 10977"/>
                <a:gd name="T77" fmla="*/ 2147483647 h 4749"/>
                <a:gd name="T78" fmla="*/ 2147483647 w 10977"/>
                <a:gd name="T79" fmla="*/ 2147483647 h 4749"/>
                <a:gd name="T80" fmla="*/ 2147483647 w 10977"/>
                <a:gd name="T81" fmla="*/ 2147483647 h 4749"/>
                <a:gd name="T82" fmla="*/ 2147483647 w 10977"/>
                <a:gd name="T83" fmla="*/ 2147483647 h 4749"/>
                <a:gd name="T84" fmla="*/ 2147483647 w 10977"/>
                <a:gd name="T85" fmla="*/ 2147483647 h 4749"/>
                <a:gd name="T86" fmla="*/ 2147483647 w 10977"/>
                <a:gd name="T87" fmla="*/ 2147483647 h 4749"/>
                <a:gd name="T88" fmla="*/ 2147483647 w 10977"/>
                <a:gd name="T89" fmla="*/ 2147483647 h 4749"/>
                <a:gd name="T90" fmla="*/ 2147483647 w 10977"/>
                <a:gd name="T91" fmla="*/ 2147483647 h 4749"/>
                <a:gd name="T92" fmla="*/ 2147483647 w 10977"/>
                <a:gd name="T93" fmla="*/ 2147483647 h 4749"/>
                <a:gd name="T94" fmla="*/ 2147483647 w 10977"/>
                <a:gd name="T95" fmla="*/ 2147483647 h 4749"/>
                <a:gd name="T96" fmla="*/ 2147483647 w 10977"/>
                <a:gd name="T97" fmla="*/ 2147483647 h 4749"/>
                <a:gd name="T98" fmla="*/ 2147483647 w 10977"/>
                <a:gd name="T99" fmla="*/ 2147483647 h 4749"/>
                <a:gd name="T100" fmla="*/ 2147483647 w 10977"/>
                <a:gd name="T101" fmla="*/ 2147483647 h 4749"/>
                <a:gd name="T102" fmla="*/ 2147483647 w 10977"/>
                <a:gd name="T103" fmla="*/ 2147483647 h 4749"/>
                <a:gd name="T104" fmla="*/ 2147483647 w 10977"/>
                <a:gd name="T105" fmla="*/ 2147483647 h 47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8" name="Google Shape;1114;p7"/>
            <p:cNvSpPr>
              <a:spLocks/>
            </p:cNvSpPr>
            <p:nvPr/>
          </p:nvSpPr>
          <p:spPr bwMode="auto">
            <a:xfrm>
              <a:off x="2593361" y="174471"/>
              <a:ext cx="112449" cy="112400"/>
            </a:xfrm>
            <a:custGeom>
              <a:avLst/>
              <a:gdLst>
                <a:gd name="T0" fmla="*/ 2147483647 w 2257"/>
                <a:gd name="T1" fmla="*/ 2147483647 h 2256"/>
                <a:gd name="T2" fmla="*/ 2147483647 w 2257"/>
                <a:gd name="T3" fmla="*/ 2147483647 h 2256"/>
                <a:gd name="T4" fmla="*/ 2147483647 w 2257"/>
                <a:gd name="T5" fmla="*/ 2147483647 h 2256"/>
                <a:gd name="T6" fmla="*/ 2147483647 w 2257"/>
                <a:gd name="T7" fmla="*/ 2147483647 h 2256"/>
                <a:gd name="T8" fmla="*/ 2147483647 w 2257"/>
                <a:gd name="T9" fmla="*/ 2147483647 h 2256"/>
                <a:gd name="T10" fmla="*/ 2147483647 w 2257"/>
                <a:gd name="T11" fmla="*/ 2147483647 h 2256"/>
                <a:gd name="T12" fmla="*/ 2147483647 w 2257"/>
                <a:gd name="T13" fmla="*/ 2147483647 h 2256"/>
                <a:gd name="T14" fmla="*/ 2147483647 w 2257"/>
                <a:gd name="T15" fmla="*/ 2147483647 h 2256"/>
                <a:gd name="T16" fmla="*/ 2147483647 w 2257"/>
                <a:gd name="T17" fmla="*/ 2147483647 h 2256"/>
                <a:gd name="T18" fmla="*/ 2147483647 w 2257"/>
                <a:gd name="T19" fmla="*/ 2147483647 h 2256"/>
                <a:gd name="T20" fmla="*/ 2147483647 w 2257"/>
                <a:gd name="T21" fmla="*/ 2147483647 h 2256"/>
                <a:gd name="T22" fmla="*/ 2147483647 w 2257"/>
                <a:gd name="T23" fmla="*/ 2147483647 h 2256"/>
                <a:gd name="T24" fmla="*/ 2147483647 w 2257"/>
                <a:gd name="T25" fmla="*/ 2147483647 h 2256"/>
                <a:gd name="T26" fmla="*/ 2147483647 w 2257"/>
                <a:gd name="T27" fmla="*/ 2147483647 h 2256"/>
                <a:gd name="T28" fmla="*/ 2147483647 w 2257"/>
                <a:gd name="T29" fmla="*/ 2147483647 h 2256"/>
                <a:gd name="T30" fmla="*/ 2147483647 w 2257"/>
                <a:gd name="T31" fmla="*/ 2147483647 h 2256"/>
                <a:gd name="T32" fmla="*/ 2147483647 w 2257"/>
                <a:gd name="T33" fmla="*/ 2147483647 h 2256"/>
                <a:gd name="T34" fmla="*/ 2147483647 w 2257"/>
                <a:gd name="T35" fmla="*/ 2147483647 h 2256"/>
                <a:gd name="T36" fmla="*/ 2147483647 w 2257"/>
                <a:gd name="T37" fmla="*/ 2147483647 h 2256"/>
                <a:gd name="T38" fmla="*/ 2147483647 w 2257"/>
                <a:gd name="T39" fmla="*/ 2147483647 h 2256"/>
                <a:gd name="T40" fmla="*/ 2147483647 w 2257"/>
                <a:gd name="T41" fmla="*/ 2147483647 h 2256"/>
                <a:gd name="T42" fmla="*/ 2147483647 w 2257"/>
                <a:gd name="T43" fmla="*/ 2147483647 h 2256"/>
                <a:gd name="T44" fmla="*/ 2147483647 w 2257"/>
                <a:gd name="T45" fmla="*/ 2147483647 h 2256"/>
                <a:gd name="T46" fmla="*/ 2147483647 w 2257"/>
                <a:gd name="T47" fmla="*/ 2147483647 h 2256"/>
                <a:gd name="T48" fmla="*/ 2147483647 w 2257"/>
                <a:gd name="T49" fmla="*/ 2147483647 h 2256"/>
                <a:gd name="T50" fmla="*/ 2147483647 w 2257"/>
                <a:gd name="T51" fmla="*/ 2147483647 h 2256"/>
                <a:gd name="T52" fmla="*/ 2147483647 w 2257"/>
                <a:gd name="T53" fmla="*/ 2147483647 h 2256"/>
                <a:gd name="T54" fmla="*/ 2147483647 w 2257"/>
                <a:gd name="T55" fmla="*/ 2147483647 h 2256"/>
                <a:gd name="T56" fmla="*/ 2147483647 w 2257"/>
                <a:gd name="T57" fmla="*/ 2147483647 h 2256"/>
                <a:gd name="T58" fmla="*/ 2147483647 w 2257"/>
                <a:gd name="T59" fmla="*/ 2147483647 h 2256"/>
                <a:gd name="T60" fmla="*/ 2147483647 w 2257"/>
                <a:gd name="T61" fmla="*/ 2147483647 h 2256"/>
                <a:gd name="T62" fmla="*/ 2147483647 w 2257"/>
                <a:gd name="T63" fmla="*/ 2147483647 h 2256"/>
                <a:gd name="T64" fmla="*/ 2147483647 w 2257"/>
                <a:gd name="T65" fmla="*/ 0 h 22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59" name="Google Shape;1115;p7"/>
          <p:cNvGrpSpPr>
            <a:grpSpLocks/>
          </p:cNvGrpSpPr>
          <p:nvPr/>
        </p:nvGrpSpPr>
        <p:grpSpPr bwMode="auto">
          <a:xfrm>
            <a:off x="0" y="0"/>
            <a:ext cx="2049463" cy="773113"/>
            <a:chOff x="50" y="-7"/>
            <a:chExt cx="2049897" cy="773345"/>
          </a:xfrm>
        </p:grpSpPr>
        <p:sp>
          <p:nvSpPr>
            <p:cNvPr id="60" name="Google Shape;1116;p7"/>
            <p:cNvSpPr>
              <a:spLocks/>
            </p:cNvSpPr>
            <p:nvPr/>
          </p:nvSpPr>
          <p:spPr bwMode="auto">
            <a:xfrm>
              <a:off x="1065205" y="176115"/>
              <a:ext cx="40306" cy="35274"/>
            </a:xfrm>
            <a:custGeom>
              <a:avLst/>
              <a:gdLst>
                <a:gd name="T0" fmla="*/ 2147483647 w 809"/>
                <a:gd name="T1" fmla="*/ 2147483647 h 708"/>
                <a:gd name="T2" fmla="*/ 2147483647 w 809"/>
                <a:gd name="T3" fmla="*/ 2147483647 h 708"/>
                <a:gd name="T4" fmla="*/ 2147483647 w 809"/>
                <a:gd name="T5" fmla="*/ 2147483647 h 708"/>
                <a:gd name="T6" fmla="*/ 2147483647 w 809"/>
                <a:gd name="T7" fmla="*/ 2147483647 h 708"/>
                <a:gd name="T8" fmla="*/ 2147483647 w 809"/>
                <a:gd name="T9" fmla="*/ 2147483647 h 708"/>
                <a:gd name="T10" fmla="*/ 2147483647 w 809"/>
                <a:gd name="T11" fmla="*/ 2147483647 h 708"/>
                <a:gd name="T12" fmla="*/ 2147483647 w 809"/>
                <a:gd name="T13" fmla="*/ 2147483647 h 708"/>
                <a:gd name="T14" fmla="*/ 2147483647 w 809"/>
                <a:gd name="T15" fmla="*/ 2147483647 h 708"/>
                <a:gd name="T16" fmla="*/ 2147483647 w 809"/>
                <a:gd name="T17" fmla="*/ 2147483647 h 708"/>
                <a:gd name="T18" fmla="*/ 2147483647 w 809"/>
                <a:gd name="T19" fmla="*/ 2147483647 h 708"/>
                <a:gd name="T20" fmla="*/ 2147483647 w 809"/>
                <a:gd name="T21" fmla="*/ 2147483647 h 708"/>
                <a:gd name="T22" fmla="*/ 2147483647 w 809"/>
                <a:gd name="T23" fmla="*/ 2147483647 h 708"/>
                <a:gd name="T24" fmla="*/ 2147483647 w 809"/>
                <a:gd name="T25" fmla="*/ 2147483647 h 708"/>
                <a:gd name="T26" fmla="*/ 2147483647 w 809"/>
                <a:gd name="T27" fmla="*/ 2147483647 h 708"/>
                <a:gd name="T28" fmla="*/ 2147483647 w 809"/>
                <a:gd name="T29" fmla="*/ 2147483647 h 708"/>
                <a:gd name="T30" fmla="*/ 2147483647 w 809"/>
                <a:gd name="T31" fmla="*/ 2147483647 h 708"/>
                <a:gd name="T32" fmla="*/ 2147483647 w 809"/>
                <a:gd name="T33" fmla="*/ 2147483647 h 708"/>
                <a:gd name="T34" fmla="*/ 2147483647 w 809"/>
                <a:gd name="T35" fmla="*/ 2147483647 h 708"/>
                <a:gd name="T36" fmla="*/ 2147483647 w 809"/>
                <a:gd name="T37" fmla="*/ 2147483647 h 708"/>
                <a:gd name="T38" fmla="*/ 2147483647 w 809"/>
                <a:gd name="T39" fmla="*/ 2147483647 h 708"/>
                <a:gd name="T40" fmla="*/ 2147483647 w 809"/>
                <a:gd name="T41" fmla="*/ 2147483647 h 708"/>
                <a:gd name="T42" fmla="*/ 2147483647 w 809"/>
                <a:gd name="T43" fmla="*/ 2147483647 h 708"/>
                <a:gd name="T44" fmla="*/ 2147483647 w 809"/>
                <a:gd name="T45" fmla="*/ 2147483647 h 708"/>
                <a:gd name="T46" fmla="*/ 2147483647 w 809"/>
                <a:gd name="T47" fmla="*/ 2147483647 h 708"/>
                <a:gd name="T48" fmla="*/ 2147483647 w 809"/>
                <a:gd name="T49" fmla="*/ 2147483647 h 708"/>
                <a:gd name="T50" fmla="*/ 2147483647 w 809"/>
                <a:gd name="T51" fmla="*/ 2147483647 h 708"/>
                <a:gd name="T52" fmla="*/ 2147483647 w 809"/>
                <a:gd name="T53" fmla="*/ 2147483647 h 708"/>
                <a:gd name="T54" fmla="*/ 2147483647 w 809"/>
                <a:gd name="T55" fmla="*/ 2147483647 h 708"/>
                <a:gd name="T56" fmla="*/ 2147483647 w 809"/>
                <a:gd name="T57" fmla="*/ 2147483647 h 708"/>
                <a:gd name="T58" fmla="*/ 2147483647 w 809"/>
                <a:gd name="T59" fmla="*/ 2147483647 h 708"/>
                <a:gd name="T60" fmla="*/ 2147483647 w 809"/>
                <a:gd name="T61" fmla="*/ 2147483647 h 708"/>
                <a:gd name="T62" fmla="*/ 2147483647 w 809"/>
                <a:gd name="T63" fmla="*/ 2147483647 h 708"/>
                <a:gd name="T64" fmla="*/ 2147483647 w 809"/>
                <a:gd name="T65" fmla="*/ 2147483647 h 708"/>
                <a:gd name="T66" fmla="*/ 2147483647 w 809"/>
                <a:gd name="T67" fmla="*/ 2147483647 h 7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1" name="Google Shape;1117;p7"/>
            <p:cNvSpPr>
              <a:spLocks/>
            </p:cNvSpPr>
            <p:nvPr/>
          </p:nvSpPr>
          <p:spPr bwMode="auto">
            <a:xfrm>
              <a:off x="1021610" y="129182"/>
              <a:ext cx="125852" cy="119126"/>
            </a:xfrm>
            <a:custGeom>
              <a:avLst/>
              <a:gdLst>
                <a:gd name="T0" fmla="*/ 2147483647 w 2526"/>
                <a:gd name="T1" fmla="*/ 2147483647 h 2391"/>
                <a:gd name="T2" fmla="*/ 2147483647 w 2526"/>
                <a:gd name="T3" fmla="*/ 2147483647 h 2391"/>
                <a:gd name="T4" fmla="*/ 2147483647 w 2526"/>
                <a:gd name="T5" fmla="*/ 2147483647 h 2391"/>
                <a:gd name="T6" fmla="*/ 2147483647 w 2526"/>
                <a:gd name="T7" fmla="*/ 2147483647 h 2391"/>
                <a:gd name="T8" fmla="*/ 2147483647 w 2526"/>
                <a:gd name="T9" fmla="*/ 2147483647 h 2391"/>
                <a:gd name="T10" fmla="*/ 2147483647 w 2526"/>
                <a:gd name="T11" fmla="*/ 2147483647 h 2391"/>
                <a:gd name="T12" fmla="*/ 2147483647 w 2526"/>
                <a:gd name="T13" fmla="*/ 2147483647 h 2391"/>
                <a:gd name="T14" fmla="*/ 2147483647 w 2526"/>
                <a:gd name="T15" fmla="*/ 2147483647 h 2391"/>
                <a:gd name="T16" fmla="*/ 2147483647 w 2526"/>
                <a:gd name="T17" fmla="*/ 2147483647 h 2391"/>
                <a:gd name="T18" fmla="*/ 2147483647 w 2526"/>
                <a:gd name="T19" fmla="*/ 2147483647 h 2391"/>
                <a:gd name="T20" fmla="*/ 2147483647 w 2526"/>
                <a:gd name="T21" fmla="*/ 2147483647 h 2391"/>
                <a:gd name="T22" fmla="*/ 2147483647 w 2526"/>
                <a:gd name="T23" fmla="*/ 2147483647 h 2391"/>
                <a:gd name="T24" fmla="*/ 2147483647 w 2526"/>
                <a:gd name="T25" fmla="*/ 2147483647 h 2391"/>
                <a:gd name="T26" fmla="*/ 2147483647 w 2526"/>
                <a:gd name="T27" fmla="*/ 2147483647 h 2391"/>
                <a:gd name="T28" fmla="*/ 2147483647 w 2526"/>
                <a:gd name="T29" fmla="*/ 2147483647 h 2391"/>
                <a:gd name="T30" fmla="*/ 2147483647 w 2526"/>
                <a:gd name="T31" fmla="*/ 2147483647 h 2391"/>
                <a:gd name="T32" fmla="*/ 2147483647 w 2526"/>
                <a:gd name="T33" fmla="*/ 2147483647 h 2391"/>
                <a:gd name="T34" fmla="*/ 2147483647 w 2526"/>
                <a:gd name="T35" fmla="*/ 0 h 2391"/>
                <a:gd name="T36" fmla="*/ 2147483647 w 2526"/>
                <a:gd name="T37" fmla="*/ 2147483647 h 2391"/>
                <a:gd name="T38" fmla="*/ 2147483647 w 2526"/>
                <a:gd name="T39" fmla="*/ 2147483647 h 2391"/>
                <a:gd name="T40" fmla="*/ 2147483647 w 2526"/>
                <a:gd name="T41" fmla="*/ 2147483647 h 2391"/>
                <a:gd name="T42" fmla="*/ 2147483647 w 2526"/>
                <a:gd name="T43" fmla="*/ 2147483647 h 2391"/>
                <a:gd name="T44" fmla="*/ 2147483647 w 2526"/>
                <a:gd name="T45" fmla="*/ 2147483647 h 2391"/>
                <a:gd name="T46" fmla="*/ 2147483647 w 2526"/>
                <a:gd name="T47" fmla="*/ 2147483647 h 2391"/>
                <a:gd name="T48" fmla="*/ 2147483647 w 2526"/>
                <a:gd name="T49" fmla="*/ 2147483647 h 2391"/>
                <a:gd name="T50" fmla="*/ 2147483647 w 2526"/>
                <a:gd name="T51" fmla="*/ 2147483647 h 2391"/>
                <a:gd name="T52" fmla="*/ 2147483647 w 2526"/>
                <a:gd name="T53" fmla="*/ 2147483647 h 2391"/>
                <a:gd name="T54" fmla="*/ 2147483647 w 2526"/>
                <a:gd name="T55" fmla="*/ 2147483647 h 2391"/>
                <a:gd name="T56" fmla="*/ 2147483647 w 2526"/>
                <a:gd name="T57" fmla="*/ 2147483647 h 2391"/>
                <a:gd name="T58" fmla="*/ 2147483647 w 2526"/>
                <a:gd name="T59" fmla="*/ 2147483647 h 2391"/>
                <a:gd name="T60" fmla="*/ 2147483647 w 2526"/>
                <a:gd name="T61" fmla="*/ 2147483647 h 2391"/>
                <a:gd name="T62" fmla="*/ 2147483647 w 2526"/>
                <a:gd name="T63" fmla="*/ 2147483647 h 2391"/>
                <a:gd name="T64" fmla="*/ 2147483647 w 2526"/>
                <a:gd name="T65" fmla="*/ 2147483647 h 2391"/>
                <a:gd name="T66" fmla="*/ 2147483647 w 2526"/>
                <a:gd name="T67" fmla="*/ 2147483647 h 2391"/>
                <a:gd name="T68" fmla="*/ 2147483647 w 2526"/>
                <a:gd name="T69" fmla="*/ 2147483647 h 2391"/>
                <a:gd name="T70" fmla="*/ 2147483647 w 2526"/>
                <a:gd name="T71" fmla="*/ 2147483647 h 2391"/>
                <a:gd name="T72" fmla="*/ 2147483647 w 2526"/>
                <a:gd name="T73" fmla="*/ 2147483647 h 2391"/>
                <a:gd name="T74" fmla="*/ 2147483647 w 2526"/>
                <a:gd name="T75" fmla="*/ 2147483647 h 2391"/>
                <a:gd name="T76" fmla="*/ 2147483647 w 2526"/>
                <a:gd name="T77" fmla="*/ 2147483647 h 2391"/>
                <a:gd name="T78" fmla="*/ 2147483647 w 2526"/>
                <a:gd name="T79" fmla="*/ 2147483647 h 2391"/>
                <a:gd name="T80" fmla="*/ 2147483647 w 2526"/>
                <a:gd name="T81" fmla="*/ 2147483647 h 2391"/>
                <a:gd name="T82" fmla="*/ 2147483647 w 2526"/>
                <a:gd name="T83" fmla="*/ 2147483647 h 2391"/>
                <a:gd name="T84" fmla="*/ 2147483647 w 2526"/>
                <a:gd name="T85" fmla="*/ 2147483647 h 2391"/>
                <a:gd name="T86" fmla="*/ 2147483647 w 2526"/>
                <a:gd name="T87" fmla="*/ 2147483647 h 2391"/>
                <a:gd name="T88" fmla="*/ 2147483647 w 2526"/>
                <a:gd name="T89" fmla="*/ 2147483647 h 2391"/>
                <a:gd name="T90" fmla="*/ 2147483647 w 2526"/>
                <a:gd name="T91" fmla="*/ 2147483647 h 2391"/>
                <a:gd name="T92" fmla="*/ 2147483647 w 2526"/>
                <a:gd name="T93" fmla="*/ 0 h 2391"/>
                <a:gd name="T94" fmla="*/ 2147483647 w 2526"/>
                <a:gd name="T95" fmla="*/ 0 h 23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2" name="Google Shape;1118;p7"/>
            <p:cNvSpPr>
              <a:spLocks/>
            </p:cNvSpPr>
            <p:nvPr/>
          </p:nvSpPr>
          <p:spPr bwMode="auto">
            <a:xfrm>
              <a:off x="1345357" y="164407"/>
              <a:ext cx="36968" cy="38612"/>
            </a:xfrm>
            <a:custGeom>
              <a:avLst/>
              <a:gdLst>
                <a:gd name="T0" fmla="*/ 2147483647 w 742"/>
                <a:gd name="T1" fmla="*/ 2147483647 h 775"/>
                <a:gd name="T2" fmla="*/ 2147483647 w 742"/>
                <a:gd name="T3" fmla="*/ 2147483647 h 775"/>
                <a:gd name="T4" fmla="*/ 2147483647 w 742"/>
                <a:gd name="T5" fmla="*/ 2147483647 h 775"/>
                <a:gd name="T6" fmla="*/ 2147483647 w 742"/>
                <a:gd name="T7" fmla="*/ 2147483647 h 775"/>
                <a:gd name="T8" fmla="*/ 2147483647 w 742"/>
                <a:gd name="T9" fmla="*/ 2147483647 h 775"/>
                <a:gd name="T10" fmla="*/ 2147483647 w 742"/>
                <a:gd name="T11" fmla="*/ 2147483647 h 775"/>
                <a:gd name="T12" fmla="*/ 2147483647 w 742"/>
                <a:gd name="T13" fmla="*/ 2147483647 h 775"/>
                <a:gd name="T14" fmla="*/ 2147483647 w 742"/>
                <a:gd name="T15" fmla="*/ 2147483647 h 775"/>
                <a:gd name="T16" fmla="*/ 2147483647 w 742"/>
                <a:gd name="T17" fmla="*/ 2147483647 h 775"/>
                <a:gd name="T18" fmla="*/ 2147483647 w 742"/>
                <a:gd name="T19" fmla="*/ 2147483647 h 775"/>
                <a:gd name="T20" fmla="*/ 2147483647 w 742"/>
                <a:gd name="T21" fmla="*/ 2147483647 h 775"/>
                <a:gd name="T22" fmla="*/ 2147483647 w 742"/>
                <a:gd name="T23" fmla="*/ 2147483647 h 775"/>
                <a:gd name="T24" fmla="*/ 2147483647 w 742"/>
                <a:gd name="T25" fmla="*/ 2147483647 h 775"/>
                <a:gd name="T26" fmla="*/ 2147483647 w 742"/>
                <a:gd name="T27" fmla="*/ 2147483647 h 775"/>
                <a:gd name="T28" fmla="*/ 2147483647 w 742"/>
                <a:gd name="T29" fmla="*/ 2147483647 h 775"/>
                <a:gd name="T30" fmla="*/ 2147483647 w 742"/>
                <a:gd name="T31" fmla="*/ 0 h 775"/>
                <a:gd name="T32" fmla="*/ 2147483647 w 742"/>
                <a:gd name="T33" fmla="*/ 2147483647 h 775"/>
                <a:gd name="T34" fmla="*/ 2147483647 w 742"/>
                <a:gd name="T35" fmla="*/ 2147483647 h 775"/>
                <a:gd name="T36" fmla="*/ 0 w 742"/>
                <a:gd name="T37" fmla="*/ 2147483647 h 775"/>
                <a:gd name="T38" fmla="*/ 0 w 742"/>
                <a:gd name="T39" fmla="*/ 2147483647 h 775"/>
                <a:gd name="T40" fmla="*/ 2147483647 w 742"/>
                <a:gd name="T41" fmla="*/ 2147483647 h 775"/>
                <a:gd name="T42" fmla="*/ 2147483647 w 742"/>
                <a:gd name="T43" fmla="*/ 2147483647 h 775"/>
                <a:gd name="T44" fmla="*/ 2147483647 w 742"/>
                <a:gd name="T45" fmla="*/ 2147483647 h 775"/>
                <a:gd name="T46" fmla="*/ 2147483647 w 742"/>
                <a:gd name="T47" fmla="*/ 2147483647 h 775"/>
                <a:gd name="T48" fmla="*/ 2147483647 w 742"/>
                <a:gd name="T49" fmla="*/ 2147483647 h 775"/>
                <a:gd name="T50" fmla="*/ 2147483647 w 742"/>
                <a:gd name="T51" fmla="*/ 2147483647 h 775"/>
                <a:gd name="T52" fmla="*/ 2147483647 w 742"/>
                <a:gd name="T53" fmla="*/ 2147483647 h 775"/>
                <a:gd name="T54" fmla="*/ 2147483647 w 742"/>
                <a:gd name="T55" fmla="*/ 2147483647 h 775"/>
                <a:gd name="T56" fmla="*/ 2147483647 w 742"/>
                <a:gd name="T57" fmla="*/ 2147483647 h 775"/>
                <a:gd name="T58" fmla="*/ 2147483647 w 742"/>
                <a:gd name="T59" fmla="*/ 2147483647 h 775"/>
                <a:gd name="T60" fmla="*/ 2147483647 w 742"/>
                <a:gd name="T61" fmla="*/ 2147483647 h 775"/>
                <a:gd name="T62" fmla="*/ 2147483647 w 742"/>
                <a:gd name="T63" fmla="*/ 0 h 775"/>
                <a:gd name="T64" fmla="*/ 2147483647 w 742"/>
                <a:gd name="T65" fmla="*/ 0 h 7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3" name="Google Shape;1119;p7"/>
            <p:cNvSpPr>
              <a:spLocks/>
            </p:cNvSpPr>
            <p:nvPr/>
          </p:nvSpPr>
          <p:spPr bwMode="auto">
            <a:xfrm>
              <a:off x="1081995" y="-7"/>
              <a:ext cx="16840" cy="114143"/>
            </a:xfrm>
            <a:custGeom>
              <a:avLst/>
              <a:gdLst>
                <a:gd name="T0" fmla="*/ 2147483647 w 338"/>
                <a:gd name="T1" fmla="*/ 2147483647 h 2291"/>
                <a:gd name="T2" fmla="*/ 2147483647 w 338"/>
                <a:gd name="T3" fmla="*/ 2147483647 h 2291"/>
                <a:gd name="T4" fmla="*/ 2147483647 w 338"/>
                <a:gd name="T5" fmla="*/ 2147483647 h 2291"/>
                <a:gd name="T6" fmla="*/ 2147483647 w 338"/>
                <a:gd name="T7" fmla="*/ 2147483647 h 2291"/>
                <a:gd name="T8" fmla="*/ 2147483647 w 338"/>
                <a:gd name="T9" fmla="*/ 2147483647 h 2291"/>
                <a:gd name="T10" fmla="*/ 2147483647 w 338"/>
                <a:gd name="T11" fmla="*/ 2147483647 h 2291"/>
                <a:gd name="T12" fmla="*/ 2147483647 w 338"/>
                <a:gd name="T13" fmla="*/ 2147483647 h 2291"/>
                <a:gd name="T14" fmla="*/ 2147483647 w 338"/>
                <a:gd name="T15" fmla="*/ 2147483647 h 2291"/>
                <a:gd name="T16" fmla="*/ 2147483647 w 338"/>
                <a:gd name="T17" fmla="*/ 2147483647 h 2291"/>
                <a:gd name="T18" fmla="*/ 2147483647 w 338"/>
                <a:gd name="T19" fmla="*/ 2147483647 h 2291"/>
                <a:gd name="T20" fmla="*/ 2147483647 w 338"/>
                <a:gd name="T21" fmla="*/ 2147483647 h 2291"/>
                <a:gd name="T22" fmla="*/ 2147483647 w 338"/>
                <a:gd name="T23" fmla="*/ 2147483647 h 2291"/>
                <a:gd name="T24" fmla="*/ 2147483647 w 338"/>
                <a:gd name="T25" fmla="*/ 2147483647 h 2291"/>
                <a:gd name="T26" fmla="*/ 2147483647 w 338"/>
                <a:gd name="T27" fmla="*/ 2147483647 h 2291"/>
                <a:gd name="T28" fmla="*/ 2147483647 w 338"/>
                <a:gd name="T29" fmla="*/ 2147483647 h 2291"/>
                <a:gd name="T30" fmla="*/ 2147483647 w 338"/>
                <a:gd name="T31" fmla="*/ 2147483647 h 2291"/>
                <a:gd name="T32" fmla="*/ 2147483647 w 338"/>
                <a:gd name="T33" fmla="*/ 2147483647 h 2291"/>
                <a:gd name="T34" fmla="*/ 2147483647 w 338"/>
                <a:gd name="T35" fmla="*/ 2147483647 h 2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4" name="Google Shape;1120;p7"/>
            <p:cNvSpPr>
              <a:spLocks/>
            </p:cNvSpPr>
            <p:nvPr/>
          </p:nvSpPr>
          <p:spPr bwMode="auto">
            <a:xfrm>
              <a:off x="1360453" y="-7"/>
              <a:ext cx="124158" cy="110755"/>
            </a:xfrm>
            <a:custGeom>
              <a:avLst/>
              <a:gdLst>
                <a:gd name="T0" fmla="*/ 2147483647 w 2492"/>
                <a:gd name="T1" fmla="*/ 2147483647 h 2223"/>
                <a:gd name="T2" fmla="*/ 2147483647 w 2492"/>
                <a:gd name="T3" fmla="*/ 2147483647 h 2223"/>
                <a:gd name="T4" fmla="*/ 2147483647 w 2492"/>
                <a:gd name="T5" fmla="*/ 2147483647 h 2223"/>
                <a:gd name="T6" fmla="*/ 2147483647 w 2492"/>
                <a:gd name="T7" fmla="*/ 2147483647 h 2223"/>
                <a:gd name="T8" fmla="*/ 2147483647 w 2492"/>
                <a:gd name="T9" fmla="*/ 2147483647 h 2223"/>
                <a:gd name="T10" fmla="*/ 2147483647 w 2492"/>
                <a:gd name="T11" fmla="*/ 2147483647 h 2223"/>
                <a:gd name="T12" fmla="*/ 2147483647 w 2492"/>
                <a:gd name="T13" fmla="*/ 2147483647 h 2223"/>
                <a:gd name="T14" fmla="*/ 2147483647 w 2492"/>
                <a:gd name="T15" fmla="*/ 2147483647 h 2223"/>
                <a:gd name="T16" fmla="*/ 2147483647 w 2492"/>
                <a:gd name="T17" fmla="*/ 2147483647 h 2223"/>
                <a:gd name="T18" fmla="*/ 2147483647 w 2492"/>
                <a:gd name="T19" fmla="*/ 2147483647 h 2223"/>
                <a:gd name="T20" fmla="*/ 2147483647 w 2492"/>
                <a:gd name="T21" fmla="*/ 2147483647 h 2223"/>
                <a:gd name="T22" fmla="*/ 2147483647 w 2492"/>
                <a:gd name="T23" fmla="*/ 2147483647 h 2223"/>
                <a:gd name="T24" fmla="*/ 2147483647 w 2492"/>
                <a:gd name="T25" fmla="*/ 2147483647 h 2223"/>
                <a:gd name="T26" fmla="*/ 2147483647 w 2492"/>
                <a:gd name="T27" fmla="*/ 2147483647 h 2223"/>
                <a:gd name="T28" fmla="*/ 2147483647 w 2492"/>
                <a:gd name="T29" fmla="*/ 2147483647 h 2223"/>
                <a:gd name="T30" fmla="*/ 2147483647 w 2492"/>
                <a:gd name="T31" fmla="*/ 2147483647 h 2223"/>
                <a:gd name="T32" fmla="*/ 2147483647 w 2492"/>
                <a:gd name="T33" fmla="*/ 2147483647 h 2223"/>
                <a:gd name="T34" fmla="*/ 2147483647 w 2492"/>
                <a:gd name="T35" fmla="*/ 2147483647 h 2223"/>
                <a:gd name="T36" fmla="*/ 2147483647 w 2492"/>
                <a:gd name="T37" fmla="*/ 2147483647 h 2223"/>
                <a:gd name="T38" fmla="*/ 2147483647 w 2492"/>
                <a:gd name="T39" fmla="*/ 2147483647 h 2223"/>
                <a:gd name="T40" fmla="*/ 2147483647 w 2492"/>
                <a:gd name="T41" fmla="*/ 2147483647 h 2223"/>
                <a:gd name="T42" fmla="*/ 2147483647 w 2492"/>
                <a:gd name="T43" fmla="*/ 2147483647 h 2223"/>
                <a:gd name="T44" fmla="*/ 2147483647 w 2492"/>
                <a:gd name="T45" fmla="*/ 2147483647 h 2223"/>
                <a:gd name="T46" fmla="*/ 2147483647 w 2492"/>
                <a:gd name="T47" fmla="*/ 2147483647 h 2223"/>
                <a:gd name="T48" fmla="*/ 2147483647 w 2492"/>
                <a:gd name="T49" fmla="*/ 2147483647 h 2223"/>
                <a:gd name="T50" fmla="*/ 2147483647 w 2492"/>
                <a:gd name="T51" fmla="*/ 2147483647 h 2223"/>
                <a:gd name="T52" fmla="*/ 2147483647 w 2492"/>
                <a:gd name="T53" fmla="*/ 2147483647 h 2223"/>
                <a:gd name="T54" fmla="*/ 2147483647 w 2492"/>
                <a:gd name="T55" fmla="*/ 2147483647 h 2223"/>
                <a:gd name="T56" fmla="*/ 2147483647 w 2492"/>
                <a:gd name="T57" fmla="*/ 2147483647 h 2223"/>
                <a:gd name="T58" fmla="*/ 2147483647 w 2492"/>
                <a:gd name="T59" fmla="*/ 2147483647 h 2223"/>
                <a:gd name="T60" fmla="*/ 2147483647 w 2492"/>
                <a:gd name="T61" fmla="*/ 2147483647 h 2223"/>
                <a:gd name="T62" fmla="*/ 2147483647 w 2492"/>
                <a:gd name="T63" fmla="*/ 2147483647 h 2223"/>
                <a:gd name="T64" fmla="*/ 2147483647 w 2492"/>
                <a:gd name="T65" fmla="*/ 2147483647 h 2223"/>
                <a:gd name="T66" fmla="*/ 2147483647 w 2492"/>
                <a:gd name="T67" fmla="*/ 2147483647 h 2223"/>
                <a:gd name="T68" fmla="*/ 2147483647 w 2492"/>
                <a:gd name="T69" fmla="*/ 2147483647 h 2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5" name="Google Shape;1121;p7"/>
            <p:cNvSpPr>
              <a:spLocks/>
            </p:cNvSpPr>
            <p:nvPr/>
          </p:nvSpPr>
          <p:spPr bwMode="auto">
            <a:xfrm>
              <a:off x="105723" y="-7"/>
              <a:ext cx="124207" cy="23566"/>
            </a:xfrm>
            <a:custGeom>
              <a:avLst/>
              <a:gdLst>
                <a:gd name="T0" fmla="*/ 2147483647 w 2493"/>
                <a:gd name="T1" fmla="*/ 2147483647 h 473"/>
                <a:gd name="T2" fmla="*/ 2147483647 w 2493"/>
                <a:gd name="T3" fmla="*/ 2147483647 h 473"/>
                <a:gd name="T4" fmla="*/ 2147483647 w 2493"/>
                <a:gd name="T5" fmla="*/ 2147483647 h 473"/>
                <a:gd name="T6" fmla="*/ 2147483647 w 2493"/>
                <a:gd name="T7" fmla="*/ 2147483647 h 473"/>
                <a:gd name="T8" fmla="*/ 2147483647 w 2493"/>
                <a:gd name="T9" fmla="*/ 2147483647 h 473"/>
                <a:gd name="T10" fmla="*/ 2147483647 w 2493"/>
                <a:gd name="T11" fmla="*/ 2147483647 h 473"/>
                <a:gd name="T12" fmla="*/ 2147483647 w 2493"/>
                <a:gd name="T13" fmla="*/ 2147483647 h 473"/>
                <a:gd name="T14" fmla="*/ 2147483647 w 2493"/>
                <a:gd name="T15" fmla="*/ 2147483647 h 473"/>
                <a:gd name="T16" fmla="*/ 2147483647 w 2493"/>
                <a:gd name="T17" fmla="*/ 2147483647 h 473"/>
                <a:gd name="T18" fmla="*/ 2147483647 w 2493"/>
                <a:gd name="T19" fmla="*/ 2147483647 h 473"/>
                <a:gd name="T20" fmla="*/ 2147483647 w 2493"/>
                <a:gd name="T21" fmla="*/ 2147483647 h 473"/>
                <a:gd name="T22" fmla="*/ 2147483647 w 2493"/>
                <a:gd name="T23" fmla="*/ 2147483647 h 473"/>
                <a:gd name="T24" fmla="*/ 2147483647 w 2493"/>
                <a:gd name="T25" fmla="*/ 2147483647 h 473"/>
                <a:gd name="T26" fmla="*/ 2147483647 w 2493"/>
                <a:gd name="T27" fmla="*/ 2147483647 h 473"/>
                <a:gd name="T28" fmla="*/ 2147483647 w 2493"/>
                <a:gd name="T29" fmla="*/ 2147483647 h 473"/>
                <a:gd name="T30" fmla="*/ 2147483647 w 2493"/>
                <a:gd name="T31" fmla="*/ 2147483647 h 473"/>
                <a:gd name="T32" fmla="*/ 2147483647 w 2493"/>
                <a:gd name="T33" fmla="*/ 2147483647 h 473"/>
                <a:gd name="T34" fmla="*/ 2147483647 w 2493"/>
                <a:gd name="T35" fmla="*/ 2147483647 h 473"/>
                <a:gd name="T36" fmla="*/ 2147483647 w 2493"/>
                <a:gd name="T37" fmla="*/ 2147483647 h 473"/>
                <a:gd name="T38" fmla="*/ 2147483647 w 2493"/>
                <a:gd name="T39" fmla="*/ 2147483647 h 473"/>
                <a:gd name="T40" fmla="*/ 2147483647 w 2493"/>
                <a:gd name="T41" fmla="*/ 2147483647 h 473"/>
                <a:gd name="T42" fmla="*/ 2147483647 w 2493"/>
                <a:gd name="T43" fmla="*/ 2147483647 h 473"/>
                <a:gd name="T44" fmla="*/ 2147483647 w 2493"/>
                <a:gd name="T45" fmla="*/ 2147483647 h 473"/>
                <a:gd name="T46" fmla="*/ 2147483647 w 2493"/>
                <a:gd name="T47" fmla="*/ 2147483647 h 473"/>
                <a:gd name="T48" fmla="*/ 2147483647 w 2493"/>
                <a:gd name="T49" fmla="*/ 2147483647 h 4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6" name="Google Shape;1122;p7"/>
            <p:cNvSpPr>
              <a:spLocks/>
            </p:cNvSpPr>
            <p:nvPr/>
          </p:nvSpPr>
          <p:spPr bwMode="auto">
            <a:xfrm>
              <a:off x="1311826" y="119118"/>
              <a:ext cx="115787" cy="119126"/>
            </a:xfrm>
            <a:custGeom>
              <a:avLst/>
              <a:gdLst>
                <a:gd name="T0" fmla="*/ 2147483647 w 2324"/>
                <a:gd name="T1" fmla="*/ 0 h 2391"/>
                <a:gd name="T2" fmla="*/ 2147483647 w 2324"/>
                <a:gd name="T3" fmla="*/ 2147483647 h 2391"/>
                <a:gd name="T4" fmla="*/ 2147483647 w 2324"/>
                <a:gd name="T5" fmla="*/ 2147483647 h 2391"/>
                <a:gd name="T6" fmla="*/ 0 w 2324"/>
                <a:gd name="T7" fmla="*/ 2147483647 h 2391"/>
                <a:gd name="T8" fmla="*/ 0 w 2324"/>
                <a:gd name="T9" fmla="*/ 2147483647 h 2391"/>
                <a:gd name="T10" fmla="*/ 2147483647 w 2324"/>
                <a:gd name="T11" fmla="*/ 2147483647 h 2391"/>
                <a:gd name="T12" fmla="*/ 2147483647 w 2324"/>
                <a:gd name="T13" fmla="*/ 2147483647 h 2391"/>
                <a:gd name="T14" fmla="*/ 2147483647 w 2324"/>
                <a:gd name="T15" fmla="*/ 2147483647 h 2391"/>
                <a:gd name="T16" fmla="*/ 2147483647 w 2324"/>
                <a:gd name="T17" fmla="*/ 2147483647 h 2391"/>
                <a:gd name="T18" fmla="*/ 2147483647 w 2324"/>
                <a:gd name="T19" fmla="*/ 2147483647 h 2391"/>
                <a:gd name="T20" fmla="*/ 2147483647 w 2324"/>
                <a:gd name="T21" fmla="*/ 2147483647 h 2391"/>
                <a:gd name="T22" fmla="*/ 2147483647 w 2324"/>
                <a:gd name="T23" fmla="*/ 2147483647 h 2391"/>
                <a:gd name="T24" fmla="*/ 2147483647 w 2324"/>
                <a:gd name="T25" fmla="*/ 2147483647 h 2391"/>
                <a:gd name="T26" fmla="*/ 2147483647 w 2324"/>
                <a:gd name="T27" fmla="*/ 2147483647 h 2391"/>
                <a:gd name="T28" fmla="*/ 2147483647 w 2324"/>
                <a:gd name="T29" fmla="*/ 2147483647 h 2391"/>
                <a:gd name="T30" fmla="*/ 2147483647 w 2324"/>
                <a:gd name="T31" fmla="*/ 2147483647 h 2391"/>
                <a:gd name="T32" fmla="*/ 2147483647 w 2324"/>
                <a:gd name="T33" fmla="*/ 2147483647 h 2391"/>
                <a:gd name="T34" fmla="*/ 2147483647 w 2324"/>
                <a:gd name="T35" fmla="*/ 2147483647 h 2391"/>
                <a:gd name="T36" fmla="*/ 2147483647 w 2324"/>
                <a:gd name="T37" fmla="*/ 2147483647 h 2391"/>
                <a:gd name="T38" fmla="*/ 2147483647 w 2324"/>
                <a:gd name="T39" fmla="*/ 2147483647 h 2391"/>
                <a:gd name="T40" fmla="*/ 2147483647 w 2324"/>
                <a:gd name="T41" fmla="*/ 2147483647 h 2391"/>
                <a:gd name="T42" fmla="*/ 2147483647 w 2324"/>
                <a:gd name="T43" fmla="*/ 2147483647 h 2391"/>
                <a:gd name="T44" fmla="*/ 2147483647 w 2324"/>
                <a:gd name="T45" fmla="*/ 2147483647 h 2391"/>
                <a:gd name="T46" fmla="*/ 2147483647 w 2324"/>
                <a:gd name="T47" fmla="*/ 2147483647 h 2391"/>
                <a:gd name="T48" fmla="*/ 2147483647 w 2324"/>
                <a:gd name="T49" fmla="*/ 2147483647 h 2391"/>
                <a:gd name="T50" fmla="*/ 2147483647 w 2324"/>
                <a:gd name="T51" fmla="*/ 2147483647 h 2391"/>
                <a:gd name="T52" fmla="*/ 2147483647 w 2324"/>
                <a:gd name="T53" fmla="*/ 2147483647 h 2391"/>
                <a:gd name="T54" fmla="*/ 2147483647 w 2324"/>
                <a:gd name="T55" fmla="*/ 2147483647 h 2391"/>
                <a:gd name="T56" fmla="*/ 2147483647 w 2324"/>
                <a:gd name="T57" fmla="*/ 2147483647 h 2391"/>
                <a:gd name="T58" fmla="*/ 2147483647 w 2324"/>
                <a:gd name="T59" fmla="*/ 2147483647 h 2391"/>
                <a:gd name="T60" fmla="*/ 2147483647 w 2324"/>
                <a:gd name="T61" fmla="*/ 2147483647 h 2391"/>
                <a:gd name="T62" fmla="*/ 2147483647 w 2324"/>
                <a:gd name="T63" fmla="*/ 2147483647 h 2391"/>
                <a:gd name="T64" fmla="*/ 2147483647 w 2324"/>
                <a:gd name="T65" fmla="*/ 2147483647 h 2391"/>
                <a:gd name="T66" fmla="*/ 2147483647 w 2324"/>
                <a:gd name="T67" fmla="*/ 2147483647 h 2391"/>
                <a:gd name="T68" fmla="*/ 2147483647 w 2324"/>
                <a:gd name="T69" fmla="*/ 2147483647 h 2391"/>
                <a:gd name="T70" fmla="*/ 2147483647 w 2324"/>
                <a:gd name="T71" fmla="*/ 2147483647 h 2391"/>
                <a:gd name="T72" fmla="*/ 2147483647 w 2324"/>
                <a:gd name="T73" fmla="*/ 2147483647 h 2391"/>
                <a:gd name="T74" fmla="*/ 2147483647 w 2324"/>
                <a:gd name="T75" fmla="*/ 2147483647 h 2391"/>
                <a:gd name="T76" fmla="*/ 2147483647 w 2324"/>
                <a:gd name="T77" fmla="*/ 2147483647 h 2391"/>
                <a:gd name="T78" fmla="*/ 2147483647 w 2324"/>
                <a:gd name="T79" fmla="*/ 2147483647 h 2391"/>
                <a:gd name="T80" fmla="*/ 2147483647 w 2324"/>
                <a:gd name="T81" fmla="*/ 2147483647 h 2391"/>
                <a:gd name="T82" fmla="*/ 2147483647 w 2324"/>
                <a:gd name="T83" fmla="*/ 0 h 2391"/>
                <a:gd name="T84" fmla="*/ 2147483647 w 2324"/>
                <a:gd name="T85" fmla="*/ 0 h 23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7" name="Google Shape;1123;p7"/>
            <p:cNvSpPr>
              <a:spLocks/>
            </p:cNvSpPr>
            <p:nvPr/>
          </p:nvSpPr>
          <p:spPr bwMode="auto">
            <a:xfrm>
              <a:off x="1276602" y="52007"/>
              <a:ext cx="30242" cy="33580"/>
            </a:xfrm>
            <a:custGeom>
              <a:avLst/>
              <a:gdLst>
                <a:gd name="T0" fmla="*/ 2147483647 w 607"/>
                <a:gd name="T1" fmla="*/ 0 h 674"/>
                <a:gd name="T2" fmla="*/ 2147483647 w 607"/>
                <a:gd name="T3" fmla="*/ 2147483647 h 674"/>
                <a:gd name="T4" fmla="*/ 2147483647 w 607"/>
                <a:gd name="T5" fmla="*/ 2147483647 h 674"/>
                <a:gd name="T6" fmla="*/ 0 w 607"/>
                <a:gd name="T7" fmla="*/ 2147483647 h 674"/>
                <a:gd name="T8" fmla="*/ 0 w 607"/>
                <a:gd name="T9" fmla="*/ 2147483647 h 674"/>
                <a:gd name="T10" fmla="*/ 2147483647 w 607"/>
                <a:gd name="T11" fmla="*/ 2147483647 h 674"/>
                <a:gd name="T12" fmla="*/ 2147483647 w 607"/>
                <a:gd name="T13" fmla="*/ 2147483647 h 674"/>
                <a:gd name="T14" fmla="*/ 2147483647 w 607"/>
                <a:gd name="T15" fmla="*/ 2147483647 h 674"/>
                <a:gd name="T16" fmla="*/ 2147483647 w 607"/>
                <a:gd name="T17" fmla="*/ 2147483647 h 674"/>
                <a:gd name="T18" fmla="*/ 2147483647 w 607"/>
                <a:gd name="T19" fmla="*/ 2147483647 h 674"/>
                <a:gd name="T20" fmla="*/ 2147483647 w 607"/>
                <a:gd name="T21" fmla="*/ 2147483647 h 674"/>
                <a:gd name="T22" fmla="*/ 2147483647 w 607"/>
                <a:gd name="T23" fmla="*/ 2147483647 h 674"/>
                <a:gd name="T24" fmla="*/ 2147483647 w 607"/>
                <a:gd name="T25" fmla="*/ 2147483647 h 674"/>
                <a:gd name="T26" fmla="*/ 2147483647 w 607"/>
                <a:gd name="T27" fmla="*/ 2147483647 h 674"/>
                <a:gd name="T28" fmla="*/ 2147483647 w 607"/>
                <a:gd name="T29" fmla="*/ 2147483647 h 674"/>
                <a:gd name="T30" fmla="*/ 2147483647 w 607"/>
                <a:gd name="T31" fmla="*/ 2147483647 h 674"/>
                <a:gd name="T32" fmla="*/ 2147483647 w 607"/>
                <a:gd name="T33" fmla="*/ 2147483647 h 674"/>
                <a:gd name="T34" fmla="*/ 2147483647 w 607"/>
                <a:gd name="T35" fmla="*/ 2147483647 h 674"/>
                <a:gd name="T36" fmla="*/ 2147483647 w 607"/>
                <a:gd name="T37" fmla="*/ 2147483647 h 674"/>
                <a:gd name="T38" fmla="*/ 2147483647 w 607"/>
                <a:gd name="T39" fmla="*/ 2147483647 h 674"/>
                <a:gd name="T40" fmla="*/ 2147483647 w 607"/>
                <a:gd name="T41" fmla="*/ 2147483647 h 674"/>
                <a:gd name="T42" fmla="*/ 2147483647 w 607"/>
                <a:gd name="T43" fmla="*/ 2147483647 h 674"/>
                <a:gd name="T44" fmla="*/ 2147483647 w 607"/>
                <a:gd name="T45" fmla="*/ 2147483647 h 674"/>
                <a:gd name="T46" fmla="*/ 2147483647 w 607"/>
                <a:gd name="T47" fmla="*/ 2147483647 h 674"/>
                <a:gd name="T48" fmla="*/ 2147483647 w 607"/>
                <a:gd name="T49" fmla="*/ 2147483647 h 674"/>
                <a:gd name="T50" fmla="*/ 2147483647 w 607"/>
                <a:gd name="T51" fmla="*/ 2147483647 h 674"/>
                <a:gd name="T52" fmla="*/ 2147483647 w 607"/>
                <a:gd name="T53" fmla="*/ 2147483647 h 674"/>
                <a:gd name="T54" fmla="*/ 2147483647 w 607"/>
                <a:gd name="T55" fmla="*/ 2147483647 h 674"/>
                <a:gd name="T56" fmla="*/ 2147483647 w 607"/>
                <a:gd name="T57" fmla="*/ 2147483647 h 674"/>
                <a:gd name="T58" fmla="*/ 2147483647 w 607"/>
                <a:gd name="T59" fmla="*/ 2147483647 h 674"/>
                <a:gd name="T60" fmla="*/ 2147483647 w 607"/>
                <a:gd name="T61" fmla="*/ 2147483647 h 674"/>
                <a:gd name="T62" fmla="*/ 2147483647 w 607"/>
                <a:gd name="T63" fmla="*/ 0 h 674"/>
                <a:gd name="T64" fmla="*/ 2147483647 w 607"/>
                <a:gd name="T65" fmla="*/ 0 h 6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8" name="Google Shape;1124;p7"/>
            <p:cNvSpPr>
              <a:spLocks/>
            </p:cNvSpPr>
            <p:nvPr/>
          </p:nvSpPr>
          <p:spPr bwMode="auto">
            <a:xfrm>
              <a:off x="1090365" y="-7"/>
              <a:ext cx="115837" cy="112449"/>
            </a:xfrm>
            <a:custGeom>
              <a:avLst/>
              <a:gdLst>
                <a:gd name="T0" fmla="*/ 2147483647 w 2325"/>
                <a:gd name="T1" fmla="*/ 2147483647 h 2257"/>
                <a:gd name="T2" fmla="*/ 2147483647 w 2325"/>
                <a:gd name="T3" fmla="*/ 2147483647 h 2257"/>
                <a:gd name="T4" fmla="*/ 2147483647 w 2325"/>
                <a:gd name="T5" fmla="*/ 2147483647 h 2257"/>
                <a:gd name="T6" fmla="*/ 2147483647 w 2325"/>
                <a:gd name="T7" fmla="*/ 2147483647 h 2257"/>
                <a:gd name="T8" fmla="*/ 2147483647 w 2325"/>
                <a:gd name="T9" fmla="*/ 2147483647 h 2257"/>
                <a:gd name="T10" fmla="*/ 2147483647 w 2325"/>
                <a:gd name="T11" fmla="*/ 2147483647 h 2257"/>
                <a:gd name="T12" fmla="*/ 2147483647 w 2325"/>
                <a:gd name="T13" fmla="*/ 2147483647 h 2257"/>
                <a:gd name="T14" fmla="*/ 2147483647 w 2325"/>
                <a:gd name="T15" fmla="*/ 2147483647 h 2257"/>
                <a:gd name="T16" fmla="*/ 2147483647 w 2325"/>
                <a:gd name="T17" fmla="*/ 2147483647 h 2257"/>
                <a:gd name="T18" fmla="*/ 2147483647 w 2325"/>
                <a:gd name="T19" fmla="*/ 2147483647 h 2257"/>
                <a:gd name="T20" fmla="*/ 2147483647 w 2325"/>
                <a:gd name="T21" fmla="*/ 2147483647 h 2257"/>
                <a:gd name="T22" fmla="*/ 2147483647 w 2325"/>
                <a:gd name="T23" fmla="*/ 2147483647 h 2257"/>
                <a:gd name="T24" fmla="*/ 2147483647 w 2325"/>
                <a:gd name="T25" fmla="*/ 2147483647 h 2257"/>
                <a:gd name="T26" fmla="*/ 2147483647 w 2325"/>
                <a:gd name="T27" fmla="*/ 2147483647 h 2257"/>
                <a:gd name="T28" fmla="*/ 2147483647 w 2325"/>
                <a:gd name="T29" fmla="*/ 2147483647 h 2257"/>
                <a:gd name="T30" fmla="*/ 2147483647 w 2325"/>
                <a:gd name="T31" fmla="*/ 2147483647 h 2257"/>
                <a:gd name="T32" fmla="*/ 2147483647 w 2325"/>
                <a:gd name="T33" fmla="*/ 2147483647 h 2257"/>
                <a:gd name="T34" fmla="*/ 2147483647 w 2325"/>
                <a:gd name="T35" fmla="*/ 2147483647 h 2257"/>
                <a:gd name="T36" fmla="*/ 2147483647 w 2325"/>
                <a:gd name="T37" fmla="*/ 2147483647 h 2257"/>
                <a:gd name="T38" fmla="*/ 2147483647 w 2325"/>
                <a:gd name="T39" fmla="*/ 2147483647 h 2257"/>
                <a:gd name="T40" fmla="*/ 2147483647 w 2325"/>
                <a:gd name="T41" fmla="*/ 2147483647 h 2257"/>
                <a:gd name="T42" fmla="*/ 2147483647 w 2325"/>
                <a:gd name="T43" fmla="*/ 2147483647 h 2257"/>
                <a:gd name="T44" fmla="*/ 2147483647 w 2325"/>
                <a:gd name="T45" fmla="*/ 2147483647 h 2257"/>
                <a:gd name="T46" fmla="*/ 2147483647 w 2325"/>
                <a:gd name="T47" fmla="*/ 2147483647 h 2257"/>
                <a:gd name="T48" fmla="*/ 2147483647 w 2325"/>
                <a:gd name="T49" fmla="*/ 2147483647 h 2257"/>
                <a:gd name="T50" fmla="*/ 2147483647 w 2325"/>
                <a:gd name="T51" fmla="*/ 2147483647 h 2257"/>
                <a:gd name="T52" fmla="*/ 2147483647 w 2325"/>
                <a:gd name="T53" fmla="*/ 2147483647 h 2257"/>
                <a:gd name="T54" fmla="*/ 2147483647 w 2325"/>
                <a:gd name="T55" fmla="*/ 2147483647 h 2257"/>
                <a:gd name="T56" fmla="*/ 2147483647 w 2325"/>
                <a:gd name="T57" fmla="*/ 2147483647 h 2257"/>
                <a:gd name="T58" fmla="*/ 2147483647 w 2325"/>
                <a:gd name="T59" fmla="*/ 2147483647 h 2257"/>
                <a:gd name="T60" fmla="*/ 2147483647 w 2325"/>
                <a:gd name="T61" fmla="*/ 2147483647 h 2257"/>
                <a:gd name="T62" fmla="*/ 2147483647 w 2325"/>
                <a:gd name="T63" fmla="*/ 2147483647 h 2257"/>
                <a:gd name="T64" fmla="*/ 2147483647 w 2325"/>
                <a:gd name="T65" fmla="*/ 2147483647 h 2257"/>
                <a:gd name="T66" fmla="*/ 2147483647 w 2325"/>
                <a:gd name="T67" fmla="*/ 2147483647 h 22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9" name="Google Shape;1125;p7"/>
            <p:cNvSpPr>
              <a:spLocks/>
            </p:cNvSpPr>
            <p:nvPr/>
          </p:nvSpPr>
          <p:spPr bwMode="auto">
            <a:xfrm>
              <a:off x="1219555" y="-7"/>
              <a:ext cx="16840" cy="104079"/>
            </a:xfrm>
            <a:custGeom>
              <a:avLst/>
              <a:gdLst>
                <a:gd name="T0" fmla="*/ 2147483647 w 338"/>
                <a:gd name="T1" fmla="*/ 2147483647 h 2089"/>
                <a:gd name="T2" fmla="*/ 0 w 338"/>
                <a:gd name="T3" fmla="*/ 2147483647 h 2089"/>
                <a:gd name="T4" fmla="*/ 0 w 338"/>
                <a:gd name="T5" fmla="*/ 2147483647 h 2089"/>
                <a:gd name="T6" fmla="*/ 2147483647 w 338"/>
                <a:gd name="T7" fmla="*/ 2147483647 h 2089"/>
                <a:gd name="T8" fmla="*/ 2147483647 w 338"/>
                <a:gd name="T9" fmla="*/ 2147483647 h 2089"/>
                <a:gd name="T10" fmla="*/ 2147483647 w 338"/>
                <a:gd name="T11" fmla="*/ 2147483647 h 2089"/>
                <a:gd name="T12" fmla="*/ 2147483647 w 338"/>
                <a:gd name="T13" fmla="*/ 2147483647 h 2089"/>
                <a:gd name="T14" fmla="*/ 2147483647 w 338"/>
                <a:gd name="T15" fmla="*/ 2147483647 h 2089"/>
                <a:gd name="T16" fmla="*/ 2147483647 w 338"/>
                <a:gd name="T17" fmla="*/ 2147483647 h 2089"/>
                <a:gd name="T18" fmla="*/ 2147483647 w 338"/>
                <a:gd name="T19" fmla="*/ 2147483647 h 2089"/>
                <a:gd name="T20" fmla="*/ 2147483647 w 338"/>
                <a:gd name="T21" fmla="*/ 2147483647 h 2089"/>
                <a:gd name="T22" fmla="*/ 2147483647 w 338"/>
                <a:gd name="T23" fmla="*/ 2147483647 h 2089"/>
                <a:gd name="T24" fmla="*/ 2147483647 w 338"/>
                <a:gd name="T25" fmla="*/ 2147483647 h 2089"/>
                <a:gd name="T26" fmla="*/ 2147483647 w 338"/>
                <a:gd name="T27" fmla="*/ 2147483647 h 2089"/>
                <a:gd name="T28" fmla="*/ 2147483647 w 338"/>
                <a:gd name="T29" fmla="*/ 2147483647 h 2089"/>
                <a:gd name="T30" fmla="*/ 2147483647 w 338"/>
                <a:gd name="T31" fmla="*/ 2147483647 h 20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0" name="Google Shape;1126;p7"/>
            <p:cNvSpPr>
              <a:spLocks/>
            </p:cNvSpPr>
            <p:nvPr/>
          </p:nvSpPr>
          <p:spPr bwMode="auto">
            <a:xfrm>
              <a:off x="1501351" y="-7"/>
              <a:ext cx="124207" cy="94015"/>
            </a:xfrm>
            <a:custGeom>
              <a:avLst/>
              <a:gdLst>
                <a:gd name="T0" fmla="*/ 2147483647 w 2493"/>
                <a:gd name="T1" fmla="*/ 2147483647 h 1887"/>
                <a:gd name="T2" fmla="*/ 2147483647 w 2493"/>
                <a:gd name="T3" fmla="*/ 2147483647 h 1887"/>
                <a:gd name="T4" fmla="*/ 2147483647 w 2493"/>
                <a:gd name="T5" fmla="*/ 2147483647 h 1887"/>
                <a:gd name="T6" fmla="*/ 2147483647 w 2493"/>
                <a:gd name="T7" fmla="*/ 2147483647 h 1887"/>
                <a:gd name="T8" fmla="*/ 2147483647 w 2493"/>
                <a:gd name="T9" fmla="*/ 2147483647 h 1887"/>
                <a:gd name="T10" fmla="*/ 2147483647 w 2493"/>
                <a:gd name="T11" fmla="*/ 2147483647 h 1887"/>
                <a:gd name="T12" fmla="*/ 2147483647 w 2493"/>
                <a:gd name="T13" fmla="*/ 2147483647 h 1887"/>
                <a:gd name="T14" fmla="*/ 2147483647 w 2493"/>
                <a:gd name="T15" fmla="*/ 2147483647 h 1887"/>
                <a:gd name="T16" fmla="*/ 2147483647 w 2493"/>
                <a:gd name="T17" fmla="*/ 2147483647 h 1887"/>
                <a:gd name="T18" fmla="*/ 2147483647 w 2493"/>
                <a:gd name="T19" fmla="*/ 2147483647 h 1887"/>
                <a:gd name="T20" fmla="*/ 2147483647 w 2493"/>
                <a:gd name="T21" fmla="*/ 2147483647 h 1887"/>
                <a:gd name="T22" fmla="*/ 2147483647 w 2493"/>
                <a:gd name="T23" fmla="*/ 2147483647 h 1887"/>
                <a:gd name="T24" fmla="*/ 2147483647 w 2493"/>
                <a:gd name="T25" fmla="*/ 2147483647 h 1887"/>
                <a:gd name="T26" fmla="*/ 2147483647 w 2493"/>
                <a:gd name="T27" fmla="*/ 2147483647 h 1887"/>
                <a:gd name="T28" fmla="*/ 2147483647 w 2493"/>
                <a:gd name="T29" fmla="*/ 2147483647 h 1887"/>
                <a:gd name="T30" fmla="*/ 2147483647 w 2493"/>
                <a:gd name="T31" fmla="*/ 2147483647 h 1887"/>
                <a:gd name="T32" fmla="*/ 2147483647 w 2493"/>
                <a:gd name="T33" fmla="*/ 2147483647 h 1887"/>
                <a:gd name="T34" fmla="*/ 2147483647 w 2493"/>
                <a:gd name="T35" fmla="*/ 2147483647 h 1887"/>
                <a:gd name="T36" fmla="*/ 2147483647 w 2493"/>
                <a:gd name="T37" fmla="*/ 2147483647 h 1887"/>
                <a:gd name="T38" fmla="*/ 2147483647 w 2493"/>
                <a:gd name="T39" fmla="*/ 2147483647 h 1887"/>
                <a:gd name="T40" fmla="*/ 2147483647 w 2493"/>
                <a:gd name="T41" fmla="*/ 2147483647 h 1887"/>
                <a:gd name="T42" fmla="*/ 2147483647 w 2493"/>
                <a:gd name="T43" fmla="*/ 2147483647 h 1887"/>
                <a:gd name="T44" fmla="*/ 2147483647 w 2493"/>
                <a:gd name="T45" fmla="*/ 2147483647 h 1887"/>
                <a:gd name="T46" fmla="*/ 2147483647 w 2493"/>
                <a:gd name="T47" fmla="*/ 2147483647 h 1887"/>
                <a:gd name="T48" fmla="*/ 2147483647 w 2493"/>
                <a:gd name="T49" fmla="*/ 2147483647 h 1887"/>
                <a:gd name="T50" fmla="*/ 2147483647 w 2493"/>
                <a:gd name="T51" fmla="*/ 2147483647 h 1887"/>
                <a:gd name="T52" fmla="*/ 2147483647 w 2493"/>
                <a:gd name="T53" fmla="*/ 2147483647 h 1887"/>
                <a:gd name="T54" fmla="*/ 2147483647 w 2493"/>
                <a:gd name="T55" fmla="*/ 2147483647 h 1887"/>
                <a:gd name="T56" fmla="*/ 2147483647 w 2493"/>
                <a:gd name="T57" fmla="*/ 2147483647 h 1887"/>
                <a:gd name="T58" fmla="*/ 2147483647 w 2493"/>
                <a:gd name="T59" fmla="*/ 2147483647 h 1887"/>
                <a:gd name="T60" fmla="*/ 2147483647 w 2493"/>
                <a:gd name="T61" fmla="*/ 2147483647 h 1887"/>
                <a:gd name="T62" fmla="*/ 2147483647 w 2493"/>
                <a:gd name="T63" fmla="*/ 2147483647 h 1887"/>
                <a:gd name="T64" fmla="*/ 2147483647 w 2493"/>
                <a:gd name="T65" fmla="*/ 2147483647 h 1887"/>
                <a:gd name="T66" fmla="*/ 2147483647 w 2493"/>
                <a:gd name="T67" fmla="*/ 2147483647 h 1887"/>
                <a:gd name="T68" fmla="*/ 2147483647 w 2493"/>
                <a:gd name="T69" fmla="*/ 2147483647 h 1887"/>
                <a:gd name="T70" fmla="*/ 2147483647 w 2493"/>
                <a:gd name="T71" fmla="*/ 2147483647 h 1887"/>
                <a:gd name="T72" fmla="*/ 2147483647 w 2493"/>
                <a:gd name="T73" fmla="*/ 2147483647 h 1887"/>
                <a:gd name="T74" fmla="*/ 2147483647 w 2493"/>
                <a:gd name="T75" fmla="*/ 2147483647 h 18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1" name="Google Shape;1127;p7"/>
            <p:cNvSpPr>
              <a:spLocks/>
            </p:cNvSpPr>
            <p:nvPr/>
          </p:nvSpPr>
          <p:spPr bwMode="auto">
            <a:xfrm>
              <a:off x="800199" y="3380"/>
              <a:ext cx="125852" cy="117432"/>
            </a:xfrm>
            <a:custGeom>
              <a:avLst/>
              <a:gdLst>
                <a:gd name="T0" fmla="*/ 2147483647 w 2526"/>
                <a:gd name="T1" fmla="*/ 2147483647 h 2357"/>
                <a:gd name="T2" fmla="*/ 2147483647 w 2526"/>
                <a:gd name="T3" fmla="*/ 2147483647 h 2357"/>
                <a:gd name="T4" fmla="*/ 2147483647 w 2526"/>
                <a:gd name="T5" fmla="*/ 2147483647 h 2357"/>
                <a:gd name="T6" fmla="*/ 2147483647 w 2526"/>
                <a:gd name="T7" fmla="*/ 2147483647 h 2357"/>
                <a:gd name="T8" fmla="*/ 2147483647 w 2526"/>
                <a:gd name="T9" fmla="*/ 2147483647 h 2357"/>
                <a:gd name="T10" fmla="*/ 2147483647 w 2526"/>
                <a:gd name="T11" fmla="*/ 2147483647 h 2357"/>
                <a:gd name="T12" fmla="*/ 2147483647 w 2526"/>
                <a:gd name="T13" fmla="*/ 2147483647 h 2357"/>
                <a:gd name="T14" fmla="*/ 2147483647 w 2526"/>
                <a:gd name="T15" fmla="*/ 2147483647 h 2357"/>
                <a:gd name="T16" fmla="*/ 2147483647 w 2526"/>
                <a:gd name="T17" fmla="*/ 2147483647 h 2357"/>
                <a:gd name="T18" fmla="*/ 2147483647 w 2526"/>
                <a:gd name="T19" fmla="*/ 2147483647 h 2357"/>
                <a:gd name="T20" fmla="*/ 2147483647 w 2526"/>
                <a:gd name="T21" fmla="*/ 2147483647 h 2357"/>
                <a:gd name="T22" fmla="*/ 2147483647 w 2526"/>
                <a:gd name="T23" fmla="*/ 2147483647 h 2357"/>
                <a:gd name="T24" fmla="*/ 2147483647 w 2526"/>
                <a:gd name="T25" fmla="*/ 2147483647 h 2357"/>
                <a:gd name="T26" fmla="*/ 2147483647 w 2526"/>
                <a:gd name="T27" fmla="*/ 2147483647 h 2357"/>
                <a:gd name="T28" fmla="*/ 2147483647 w 2526"/>
                <a:gd name="T29" fmla="*/ 2147483647 h 2357"/>
                <a:gd name="T30" fmla="*/ 2147483647 w 2526"/>
                <a:gd name="T31" fmla="*/ 2147483647 h 2357"/>
                <a:gd name="T32" fmla="*/ 2147483647 w 2526"/>
                <a:gd name="T33" fmla="*/ 2147483647 h 2357"/>
                <a:gd name="T34" fmla="*/ 2147483647 w 2526"/>
                <a:gd name="T35" fmla="*/ 0 h 2357"/>
                <a:gd name="T36" fmla="*/ 2147483647 w 2526"/>
                <a:gd name="T37" fmla="*/ 2147483647 h 2357"/>
                <a:gd name="T38" fmla="*/ 2147483647 w 2526"/>
                <a:gd name="T39" fmla="*/ 2147483647 h 2357"/>
                <a:gd name="T40" fmla="*/ 2147483647 w 2526"/>
                <a:gd name="T41" fmla="*/ 2147483647 h 2357"/>
                <a:gd name="T42" fmla="*/ 2147483647 w 2526"/>
                <a:gd name="T43" fmla="*/ 2147483647 h 2357"/>
                <a:gd name="T44" fmla="*/ 2147483647 w 2526"/>
                <a:gd name="T45" fmla="*/ 2147483647 h 2357"/>
                <a:gd name="T46" fmla="*/ 0 w 2526"/>
                <a:gd name="T47" fmla="*/ 2147483647 h 2357"/>
                <a:gd name="T48" fmla="*/ 2147483647 w 2526"/>
                <a:gd name="T49" fmla="*/ 2147483647 h 2357"/>
                <a:gd name="T50" fmla="*/ 2147483647 w 2526"/>
                <a:gd name="T51" fmla="*/ 2147483647 h 2357"/>
                <a:gd name="T52" fmla="*/ 2147483647 w 2526"/>
                <a:gd name="T53" fmla="*/ 2147483647 h 2357"/>
                <a:gd name="T54" fmla="*/ 2147483647 w 2526"/>
                <a:gd name="T55" fmla="*/ 2147483647 h 2357"/>
                <a:gd name="T56" fmla="*/ 2147483647 w 2526"/>
                <a:gd name="T57" fmla="*/ 2147483647 h 2357"/>
                <a:gd name="T58" fmla="*/ 2147483647 w 2526"/>
                <a:gd name="T59" fmla="*/ 2147483647 h 2357"/>
                <a:gd name="T60" fmla="*/ 2147483647 w 2526"/>
                <a:gd name="T61" fmla="*/ 2147483647 h 2357"/>
                <a:gd name="T62" fmla="*/ 2147483647 w 2526"/>
                <a:gd name="T63" fmla="*/ 2147483647 h 2357"/>
                <a:gd name="T64" fmla="*/ 2147483647 w 2526"/>
                <a:gd name="T65" fmla="*/ 2147483647 h 2357"/>
                <a:gd name="T66" fmla="*/ 2147483647 w 2526"/>
                <a:gd name="T67" fmla="*/ 2147483647 h 2357"/>
                <a:gd name="T68" fmla="*/ 2147483647 w 2526"/>
                <a:gd name="T69" fmla="*/ 2147483647 h 2357"/>
                <a:gd name="T70" fmla="*/ 2147483647 w 2526"/>
                <a:gd name="T71" fmla="*/ 2147483647 h 2357"/>
                <a:gd name="T72" fmla="*/ 2147483647 w 2526"/>
                <a:gd name="T73" fmla="*/ 2147483647 h 2357"/>
                <a:gd name="T74" fmla="*/ 2147483647 w 2526"/>
                <a:gd name="T75" fmla="*/ 2147483647 h 2357"/>
                <a:gd name="T76" fmla="*/ 2147483647 w 2526"/>
                <a:gd name="T77" fmla="*/ 2147483647 h 2357"/>
                <a:gd name="T78" fmla="*/ 2147483647 w 2526"/>
                <a:gd name="T79" fmla="*/ 2147483647 h 2357"/>
                <a:gd name="T80" fmla="*/ 2147483647 w 2526"/>
                <a:gd name="T81" fmla="*/ 2147483647 h 2357"/>
                <a:gd name="T82" fmla="*/ 2147483647 w 2526"/>
                <a:gd name="T83" fmla="*/ 2147483647 h 2357"/>
                <a:gd name="T84" fmla="*/ 2147483647 w 2526"/>
                <a:gd name="T85" fmla="*/ 2147483647 h 2357"/>
                <a:gd name="T86" fmla="*/ 2147483647 w 2526"/>
                <a:gd name="T87" fmla="*/ 2147483647 h 2357"/>
                <a:gd name="T88" fmla="*/ 2147483647 w 2526"/>
                <a:gd name="T89" fmla="*/ 2147483647 h 2357"/>
                <a:gd name="T90" fmla="*/ 2147483647 w 2526"/>
                <a:gd name="T91" fmla="*/ 2147483647 h 2357"/>
                <a:gd name="T92" fmla="*/ 2147483647 w 2526"/>
                <a:gd name="T93" fmla="*/ 2147483647 h 2357"/>
                <a:gd name="T94" fmla="*/ 2147483647 w 2526"/>
                <a:gd name="T95" fmla="*/ 0 h 2357"/>
                <a:gd name="T96" fmla="*/ 2147483647 w 2526"/>
                <a:gd name="T97" fmla="*/ 0 h 23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2" name="Google Shape;1128;p7"/>
            <p:cNvSpPr>
              <a:spLocks/>
            </p:cNvSpPr>
            <p:nvPr/>
          </p:nvSpPr>
          <p:spPr bwMode="auto">
            <a:xfrm>
              <a:off x="993112" y="63765"/>
              <a:ext cx="21822" cy="35274"/>
            </a:xfrm>
            <a:custGeom>
              <a:avLst/>
              <a:gdLst>
                <a:gd name="T0" fmla="*/ 2147483647 w 438"/>
                <a:gd name="T1" fmla="*/ 0 h 708"/>
                <a:gd name="T2" fmla="*/ 2147483647 w 438"/>
                <a:gd name="T3" fmla="*/ 2147483647 h 708"/>
                <a:gd name="T4" fmla="*/ 2147483647 w 438"/>
                <a:gd name="T5" fmla="*/ 2147483647 h 708"/>
                <a:gd name="T6" fmla="*/ 0 w 438"/>
                <a:gd name="T7" fmla="*/ 2147483647 h 708"/>
                <a:gd name="T8" fmla="*/ 0 w 438"/>
                <a:gd name="T9" fmla="*/ 2147483647 h 708"/>
                <a:gd name="T10" fmla="*/ 0 w 438"/>
                <a:gd name="T11" fmla="*/ 2147483647 h 708"/>
                <a:gd name="T12" fmla="*/ 2147483647 w 438"/>
                <a:gd name="T13" fmla="*/ 2147483647 h 708"/>
                <a:gd name="T14" fmla="*/ 2147483647 w 438"/>
                <a:gd name="T15" fmla="*/ 2147483647 h 708"/>
                <a:gd name="T16" fmla="*/ 2147483647 w 438"/>
                <a:gd name="T17" fmla="*/ 2147483647 h 708"/>
                <a:gd name="T18" fmla="*/ 2147483647 w 438"/>
                <a:gd name="T19" fmla="*/ 2147483647 h 708"/>
                <a:gd name="T20" fmla="*/ 2147483647 w 438"/>
                <a:gd name="T21" fmla="*/ 2147483647 h 708"/>
                <a:gd name="T22" fmla="*/ 2147483647 w 438"/>
                <a:gd name="T23" fmla="*/ 2147483647 h 708"/>
                <a:gd name="T24" fmla="*/ 2147483647 w 438"/>
                <a:gd name="T25" fmla="*/ 2147483647 h 708"/>
                <a:gd name="T26" fmla="*/ 2147483647 w 438"/>
                <a:gd name="T27" fmla="*/ 2147483647 h 708"/>
                <a:gd name="T28" fmla="*/ 2147483647 w 438"/>
                <a:gd name="T29" fmla="*/ 2147483647 h 708"/>
                <a:gd name="T30" fmla="*/ 2147483647 w 438"/>
                <a:gd name="T31" fmla="*/ 2147483647 h 708"/>
                <a:gd name="T32" fmla="*/ 2147483647 w 438"/>
                <a:gd name="T33" fmla="*/ 2147483647 h 708"/>
                <a:gd name="T34" fmla="*/ 2147483647 w 438"/>
                <a:gd name="T35" fmla="*/ 0 h 708"/>
                <a:gd name="T36" fmla="*/ 2147483647 w 438"/>
                <a:gd name="T37" fmla="*/ 0 h 7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3" name="Google Shape;1129;p7"/>
            <p:cNvSpPr>
              <a:spLocks/>
            </p:cNvSpPr>
            <p:nvPr/>
          </p:nvSpPr>
          <p:spPr bwMode="auto">
            <a:xfrm>
              <a:off x="853858" y="70442"/>
              <a:ext cx="28598" cy="35274"/>
            </a:xfrm>
            <a:custGeom>
              <a:avLst/>
              <a:gdLst>
                <a:gd name="T0" fmla="*/ 2147483647 w 574"/>
                <a:gd name="T1" fmla="*/ 2147483647 h 708"/>
                <a:gd name="T2" fmla="*/ 2147483647 w 574"/>
                <a:gd name="T3" fmla="*/ 2147483647 h 708"/>
                <a:gd name="T4" fmla="*/ 2147483647 w 574"/>
                <a:gd name="T5" fmla="*/ 2147483647 h 708"/>
                <a:gd name="T6" fmla="*/ 2147483647 w 574"/>
                <a:gd name="T7" fmla="*/ 2147483647 h 708"/>
                <a:gd name="T8" fmla="*/ 2147483647 w 574"/>
                <a:gd name="T9" fmla="*/ 2147483647 h 708"/>
                <a:gd name="T10" fmla="*/ 2147483647 w 574"/>
                <a:gd name="T11" fmla="*/ 2147483647 h 708"/>
                <a:gd name="T12" fmla="*/ 2147483647 w 574"/>
                <a:gd name="T13" fmla="*/ 2147483647 h 708"/>
                <a:gd name="T14" fmla="*/ 2147483647 w 574"/>
                <a:gd name="T15" fmla="*/ 2147483647 h 708"/>
                <a:gd name="T16" fmla="*/ 2147483647 w 574"/>
                <a:gd name="T17" fmla="*/ 2147483647 h 708"/>
                <a:gd name="T18" fmla="*/ 2147483647 w 574"/>
                <a:gd name="T19" fmla="*/ 2147483647 h 708"/>
                <a:gd name="T20" fmla="*/ 2147483647 w 574"/>
                <a:gd name="T21" fmla="*/ 2147483647 h 708"/>
                <a:gd name="T22" fmla="*/ 2147483647 w 574"/>
                <a:gd name="T23" fmla="*/ 2147483647 h 708"/>
                <a:gd name="T24" fmla="*/ 2147483647 w 574"/>
                <a:gd name="T25" fmla="*/ 2147483647 h 708"/>
                <a:gd name="T26" fmla="*/ 2147483647 w 574"/>
                <a:gd name="T27" fmla="*/ 2147483647 h 708"/>
                <a:gd name="T28" fmla="*/ 2147483647 w 574"/>
                <a:gd name="T29" fmla="*/ 2147483647 h 708"/>
                <a:gd name="T30" fmla="*/ 2147483647 w 574"/>
                <a:gd name="T31" fmla="*/ 2147483647 h 708"/>
                <a:gd name="T32" fmla="*/ 2147483647 w 574"/>
                <a:gd name="T33" fmla="*/ 2147483647 h 708"/>
                <a:gd name="T34" fmla="*/ 2147483647 w 574"/>
                <a:gd name="T35" fmla="*/ 2147483647 h 708"/>
                <a:gd name="T36" fmla="*/ 2147483647 w 574"/>
                <a:gd name="T37" fmla="*/ 2147483647 h 708"/>
                <a:gd name="T38" fmla="*/ 2147483647 w 574"/>
                <a:gd name="T39" fmla="*/ 2147483647 h 708"/>
                <a:gd name="T40" fmla="*/ 2147483647 w 574"/>
                <a:gd name="T41" fmla="*/ 2147483647 h 708"/>
                <a:gd name="T42" fmla="*/ 2147483647 w 574"/>
                <a:gd name="T43" fmla="*/ 2147483647 h 7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4" name="Google Shape;1130;p7"/>
            <p:cNvSpPr>
              <a:spLocks/>
            </p:cNvSpPr>
            <p:nvPr/>
          </p:nvSpPr>
          <p:spPr bwMode="auto">
            <a:xfrm>
              <a:off x="560304" y="-7"/>
              <a:ext cx="20178" cy="50"/>
            </a:xfrm>
            <a:custGeom>
              <a:avLst/>
              <a:gdLst>
                <a:gd name="T0" fmla="*/ 2147483647 w 405"/>
                <a:gd name="T1" fmla="*/ 2147483647 h 1"/>
                <a:gd name="T2" fmla="*/ 2147483647 w 405"/>
                <a:gd name="T3" fmla="*/ 2147483647 h 1"/>
                <a:gd name="T4" fmla="*/ 2147483647 w 405"/>
                <a:gd name="T5" fmla="*/ 2147483647 h 1"/>
                <a:gd name="T6" fmla="*/ 2147483647 w 405"/>
                <a:gd name="T7" fmla="*/ 2147483647 h 1"/>
                <a:gd name="T8" fmla="*/ 2147483647 w 405"/>
                <a:gd name="T9" fmla="*/ 214748364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5" name="Google Shape;1131;p7"/>
            <p:cNvSpPr>
              <a:spLocks/>
            </p:cNvSpPr>
            <p:nvPr/>
          </p:nvSpPr>
          <p:spPr bwMode="auto">
            <a:xfrm>
              <a:off x="382537" y="25153"/>
              <a:ext cx="15146" cy="117481"/>
            </a:xfrm>
            <a:custGeom>
              <a:avLst/>
              <a:gdLst>
                <a:gd name="T0" fmla="*/ 2147483647 w 304"/>
                <a:gd name="T1" fmla="*/ 2147483647 h 2358"/>
                <a:gd name="T2" fmla="*/ 2147483647 w 304"/>
                <a:gd name="T3" fmla="*/ 2147483647 h 2358"/>
                <a:gd name="T4" fmla="*/ 2147483647 w 304"/>
                <a:gd name="T5" fmla="*/ 2147483647 h 2358"/>
                <a:gd name="T6" fmla="*/ 0 w 304"/>
                <a:gd name="T7" fmla="*/ 2147483647 h 2358"/>
                <a:gd name="T8" fmla="*/ 0 w 304"/>
                <a:gd name="T9" fmla="*/ 2147483647 h 2358"/>
                <a:gd name="T10" fmla="*/ 0 w 304"/>
                <a:gd name="T11" fmla="*/ 2147483647 h 2358"/>
                <a:gd name="T12" fmla="*/ 2147483647 w 304"/>
                <a:gd name="T13" fmla="*/ 2147483647 h 2358"/>
                <a:gd name="T14" fmla="*/ 2147483647 w 304"/>
                <a:gd name="T15" fmla="*/ 2147483647 h 2358"/>
                <a:gd name="T16" fmla="*/ 2147483647 w 304"/>
                <a:gd name="T17" fmla="*/ 2147483647 h 2358"/>
                <a:gd name="T18" fmla="*/ 2147483647 w 304"/>
                <a:gd name="T19" fmla="*/ 2147483647 h 2358"/>
                <a:gd name="T20" fmla="*/ 2147483647 w 304"/>
                <a:gd name="T21" fmla="*/ 2147483647 h 2358"/>
                <a:gd name="T22" fmla="*/ 2147483647 w 304"/>
                <a:gd name="T23" fmla="*/ 2147483647 h 2358"/>
                <a:gd name="T24" fmla="*/ 2147483647 w 304"/>
                <a:gd name="T25" fmla="*/ 2147483647 h 2358"/>
                <a:gd name="T26" fmla="*/ 2147483647 w 304"/>
                <a:gd name="T27" fmla="*/ 2147483647 h 2358"/>
                <a:gd name="T28" fmla="*/ 2147483647 w 304"/>
                <a:gd name="T29" fmla="*/ 2147483647 h 2358"/>
                <a:gd name="T30" fmla="*/ 2147483647 w 304"/>
                <a:gd name="T31" fmla="*/ 2147483647 h 2358"/>
                <a:gd name="T32" fmla="*/ 2147483647 w 304"/>
                <a:gd name="T33" fmla="*/ 2147483647 h 2358"/>
                <a:gd name="T34" fmla="*/ 2147483647 w 304"/>
                <a:gd name="T35" fmla="*/ 2147483647 h 2358"/>
                <a:gd name="T36" fmla="*/ 2147483647 w 304"/>
                <a:gd name="T37" fmla="*/ 2147483647 h 2358"/>
                <a:gd name="T38" fmla="*/ 2147483647 w 304"/>
                <a:gd name="T39" fmla="*/ 2147483647 h 2358"/>
                <a:gd name="T40" fmla="*/ 2147483647 w 304"/>
                <a:gd name="T41" fmla="*/ 2147483647 h 23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6" name="Google Shape;1132;p7"/>
            <p:cNvSpPr>
              <a:spLocks/>
            </p:cNvSpPr>
            <p:nvPr/>
          </p:nvSpPr>
          <p:spPr bwMode="auto">
            <a:xfrm>
              <a:off x="1137348" y="58733"/>
              <a:ext cx="25210" cy="38612"/>
            </a:xfrm>
            <a:custGeom>
              <a:avLst/>
              <a:gdLst>
                <a:gd name="T0" fmla="*/ 2147483647 w 506"/>
                <a:gd name="T1" fmla="*/ 2147483647 h 775"/>
                <a:gd name="T2" fmla="*/ 2147483647 w 506"/>
                <a:gd name="T3" fmla="*/ 2147483647 h 775"/>
                <a:gd name="T4" fmla="*/ 2147483647 w 506"/>
                <a:gd name="T5" fmla="*/ 2147483647 h 775"/>
                <a:gd name="T6" fmla="*/ 2147483647 w 506"/>
                <a:gd name="T7" fmla="*/ 2147483647 h 775"/>
                <a:gd name="T8" fmla="*/ 2147483647 w 506"/>
                <a:gd name="T9" fmla="*/ 2147483647 h 775"/>
                <a:gd name="T10" fmla="*/ 2147483647 w 506"/>
                <a:gd name="T11" fmla="*/ 2147483647 h 775"/>
                <a:gd name="T12" fmla="*/ 2147483647 w 506"/>
                <a:gd name="T13" fmla="*/ 2147483647 h 775"/>
                <a:gd name="T14" fmla="*/ 2147483647 w 506"/>
                <a:gd name="T15" fmla="*/ 2147483647 h 775"/>
                <a:gd name="T16" fmla="*/ 2147483647 w 506"/>
                <a:gd name="T17" fmla="*/ 2147483647 h 775"/>
                <a:gd name="T18" fmla="*/ 2147483647 w 506"/>
                <a:gd name="T19" fmla="*/ 0 h 775"/>
                <a:gd name="T20" fmla="*/ 2147483647 w 506"/>
                <a:gd name="T21" fmla="*/ 2147483647 h 775"/>
                <a:gd name="T22" fmla="*/ 2147483647 w 506"/>
                <a:gd name="T23" fmla="*/ 2147483647 h 775"/>
                <a:gd name="T24" fmla="*/ 2147483647 w 506"/>
                <a:gd name="T25" fmla="*/ 2147483647 h 775"/>
                <a:gd name="T26" fmla="*/ 2147483647 w 506"/>
                <a:gd name="T27" fmla="*/ 2147483647 h 775"/>
                <a:gd name="T28" fmla="*/ 2147483647 w 506"/>
                <a:gd name="T29" fmla="*/ 2147483647 h 775"/>
                <a:gd name="T30" fmla="*/ 2147483647 w 506"/>
                <a:gd name="T31" fmla="*/ 2147483647 h 775"/>
                <a:gd name="T32" fmla="*/ 2147483647 w 506"/>
                <a:gd name="T33" fmla="*/ 2147483647 h 775"/>
                <a:gd name="T34" fmla="*/ 2147483647 w 506"/>
                <a:gd name="T35" fmla="*/ 2147483647 h 775"/>
                <a:gd name="T36" fmla="*/ 2147483647 w 506"/>
                <a:gd name="T37" fmla="*/ 2147483647 h 775"/>
                <a:gd name="T38" fmla="*/ 2147483647 w 506"/>
                <a:gd name="T39" fmla="*/ 2147483647 h 775"/>
                <a:gd name="T40" fmla="*/ 2147483647 w 506"/>
                <a:gd name="T41" fmla="*/ 2147483647 h 775"/>
                <a:gd name="T42" fmla="*/ 2147483647 w 506"/>
                <a:gd name="T43" fmla="*/ 2147483647 h 775"/>
                <a:gd name="T44" fmla="*/ 2147483647 w 506"/>
                <a:gd name="T45" fmla="*/ 2147483647 h 775"/>
                <a:gd name="T46" fmla="*/ 2147483647 w 506"/>
                <a:gd name="T47" fmla="*/ 2147483647 h 775"/>
                <a:gd name="T48" fmla="*/ 2147483647 w 506"/>
                <a:gd name="T49" fmla="*/ 2147483647 h 775"/>
                <a:gd name="T50" fmla="*/ 2147483647 w 506"/>
                <a:gd name="T51" fmla="*/ 2147483647 h 775"/>
                <a:gd name="T52" fmla="*/ 2147483647 w 506"/>
                <a:gd name="T53" fmla="*/ 2147483647 h 775"/>
                <a:gd name="T54" fmla="*/ 2147483647 w 506"/>
                <a:gd name="T55" fmla="*/ 2147483647 h 775"/>
                <a:gd name="T56" fmla="*/ 2147483647 w 506"/>
                <a:gd name="T57" fmla="*/ 2147483647 h 775"/>
                <a:gd name="T58" fmla="*/ 2147483647 w 506"/>
                <a:gd name="T59" fmla="*/ 2147483647 h 775"/>
                <a:gd name="T60" fmla="*/ 2147483647 w 506"/>
                <a:gd name="T61" fmla="*/ 2147483647 h 775"/>
                <a:gd name="T62" fmla="*/ 2147483647 w 506"/>
                <a:gd name="T63" fmla="*/ 2147483647 h 775"/>
                <a:gd name="T64" fmla="*/ 2147483647 w 506"/>
                <a:gd name="T65" fmla="*/ 2147483647 h 775"/>
                <a:gd name="T66" fmla="*/ 2147483647 w 506"/>
                <a:gd name="T67" fmla="*/ 2147483647 h 775"/>
                <a:gd name="T68" fmla="*/ 2147483647 w 506"/>
                <a:gd name="T69" fmla="*/ 2147483647 h 775"/>
                <a:gd name="T70" fmla="*/ 2147483647 w 506"/>
                <a:gd name="T71" fmla="*/ 0 h 775"/>
                <a:gd name="T72" fmla="*/ 2147483647 w 506"/>
                <a:gd name="T73" fmla="*/ 0 h 77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lnTo>
                    <a:pt x="270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7" name="Google Shape;1133;p7"/>
            <p:cNvSpPr>
              <a:spLocks/>
            </p:cNvSpPr>
            <p:nvPr/>
          </p:nvSpPr>
          <p:spPr bwMode="auto">
            <a:xfrm>
              <a:off x="409342" y="-7"/>
              <a:ext cx="112449" cy="8470"/>
            </a:xfrm>
            <a:custGeom>
              <a:avLst/>
              <a:gdLst>
                <a:gd name="T0" fmla="*/ 2147483647 w 2257"/>
                <a:gd name="T1" fmla="*/ 2147483647 h 170"/>
                <a:gd name="T2" fmla="*/ 2147483647 w 2257"/>
                <a:gd name="T3" fmla="*/ 2147483647 h 170"/>
                <a:gd name="T4" fmla="*/ 2147483647 w 2257"/>
                <a:gd name="T5" fmla="*/ 2147483647 h 170"/>
                <a:gd name="T6" fmla="*/ 2147483647 w 2257"/>
                <a:gd name="T7" fmla="*/ 2147483647 h 170"/>
                <a:gd name="T8" fmla="*/ 2147483647 w 2257"/>
                <a:gd name="T9" fmla="*/ 2147483647 h 170"/>
                <a:gd name="T10" fmla="*/ 2147483647 w 2257"/>
                <a:gd name="T11" fmla="*/ 2147483647 h 170"/>
                <a:gd name="T12" fmla="*/ 2147483647 w 2257"/>
                <a:gd name="T13" fmla="*/ 2147483647 h 170"/>
                <a:gd name="T14" fmla="*/ 2147483647 w 2257"/>
                <a:gd name="T15" fmla="*/ 2147483647 h 170"/>
                <a:gd name="T16" fmla="*/ 2147483647 w 2257"/>
                <a:gd name="T17" fmla="*/ 2147483647 h 170"/>
                <a:gd name="T18" fmla="*/ 2147483647 w 2257"/>
                <a:gd name="T19" fmla="*/ 2147483647 h 170"/>
                <a:gd name="T20" fmla="*/ 2147483647 w 2257"/>
                <a:gd name="T21" fmla="*/ 2147483647 h 170"/>
                <a:gd name="T22" fmla="*/ 2147483647 w 2257"/>
                <a:gd name="T23" fmla="*/ 2147483647 h 170"/>
                <a:gd name="T24" fmla="*/ 2147483647 w 2257"/>
                <a:gd name="T25" fmla="*/ 2147483647 h 170"/>
                <a:gd name="T26" fmla="*/ 2147483647 w 2257"/>
                <a:gd name="T27" fmla="*/ 2147483647 h 170"/>
                <a:gd name="T28" fmla="*/ 2147483647 w 2257"/>
                <a:gd name="T29" fmla="*/ 2147483647 h 1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8" name="Google Shape;1134;p7"/>
            <p:cNvSpPr>
              <a:spLocks/>
            </p:cNvSpPr>
            <p:nvPr/>
          </p:nvSpPr>
          <p:spPr bwMode="auto">
            <a:xfrm>
              <a:off x="660945" y="5025"/>
              <a:ext cx="124207" cy="134272"/>
            </a:xfrm>
            <a:custGeom>
              <a:avLst/>
              <a:gdLst>
                <a:gd name="T0" fmla="*/ 2147483647 w 2493"/>
                <a:gd name="T1" fmla="*/ 2147483647 h 2695"/>
                <a:gd name="T2" fmla="*/ 2147483647 w 2493"/>
                <a:gd name="T3" fmla="*/ 2147483647 h 2695"/>
                <a:gd name="T4" fmla="*/ 2147483647 w 2493"/>
                <a:gd name="T5" fmla="*/ 2147483647 h 2695"/>
                <a:gd name="T6" fmla="*/ 2147483647 w 2493"/>
                <a:gd name="T7" fmla="*/ 2147483647 h 2695"/>
                <a:gd name="T8" fmla="*/ 2147483647 w 2493"/>
                <a:gd name="T9" fmla="*/ 2147483647 h 2695"/>
                <a:gd name="T10" fmla="*/ 2147483647 w 2493"/>
                <a:gd name="T11" fmla="*/ 2147483647 h 2695"/>
                <a:gd name="T12" fmla="*/ 2147483647 w 2493"/>
                <a:gd name="T13" fmla="*/ 2147483647 h 2695"/>
                <a:gd name="T14" fmla="*/ 2147483647 w 2493"/>
                <a:gd name="T15" fmla="*/ 2147483647 h 2695"/>
                <a:gd name="T16" fmla="*/ 2147483647 w 2493"/>
                <a:gd name="T17" fmla="*/ 2147483647 h 2695"/>
                <a:gd name="T18" fmla="*/ 2147483647 w 2493"/>
                <a:gd name="T19" fmla="*/ 2147483647 h 2695"/>
                <a:gd name="T20" fmla="*/ 2147483647 w 2493"/>
                <a:gd name="T21" fmla="*/ 2147483647 h 2695"/>
                <a:gd name="T22" fmla="*/ 2147483647 w 2493"/>
                <a:gd name="T23" fmla="*/ 2147483647 h 2695"/>
                <a:gd name="T24" fmla="*/ 2147483647 w 2493"/>
                <a:gd name="T25" fmla="*/ 2147483647 h 2695"/>
                <a:gd name="T26" fmla="*/ 2147483647 w 2493"/>
                <a:gd name="T27" fmla="*/ 2147483647 h 2695"/>
                <a:gd name="T28" fmla="*/ 2147483647 w 2493"/>
                <a:gd name="T29" fmla="*/ 2147483647 h 2695"/>
                <a:gd name="T30" fmla="*/ 2147483647 w 2493"/>
                <a:gd name="T31" fmla="*/ 2147483647 h 2695"/>
                <a:gd name="T32" fmla="*/ 2147483647 w 2493"/>
                <a:gd name="T33" fmla="*/ 2147483647 h 2695"/>
                <a:gd name="T34" fmla="*/ 2147483647 w 2493"/>
                <a:gd name="T35" fmla="*/ 2147483647 h 2695"/>
                <a:gd name="T36" fmla="*/ 2147483647 w 2493"/>
                <a:gd name="T37" fmla="*/ 2147483647 h 2695"/>
                <a:gd name="T38" fmla="*/ 2147483647 w 2493"/>
                <a:gd name="T39" fmla="*/ 2147483647 h 2695"/>
                <a:gd name="T40" fmla="*/ 2147483647 w 2493"/>
                <a:gd name="T41" fmla="*/ 2147483647 h 2695"/>
                <a:gd name="T42" fmla="*/ 2147483647 w 2493"/>
                <a:gd name="T43" fmla="*/ 2147483647 h 2695"/>
                <a:gd name="T44" fmla="*/ 2147483647 w 2493"/>
                <a:gd name="T45" fmla="*/ 2147483647 h 2695"/>
                <a:gd name="T46" fmla="*/ 2147483647 w 2493"/>
                <a:gd name="T47" fmla="*/ 2147483647 h 2695"/>
                <a:gd name="T48" fmla="*/ 2147483647 w 2493"/>
                <a:gd name="T49" fmla="*/ 2147483647 h 2695"/>
                <a:gd name="T50" fmla="*/ 2147483647 w 2493"/>
                <a:gd name="T51" fmla="*/ 2147483647 h 2695"/>
                <a:gd name="T52" fmla="*/ 2147483647 w 2493"/>
                <a:gd name="T53" fmla="*/ 2147483647 h 2695"/>
                <a:gd name="T54" fmla="*/ 2147483647 w 2493"/>
                <a:gd name="T55" fmla="*/ 2147483647 h 2695"/>
                <a:gd name="T56" fmla="*/ 2147483647 w 2493"/>
                <a:gd name="T57" fmla="*/ 2147483647 h 2695"/>
                <a:gd name="T58" fmla="*/ 2147483647 w 2493"/>
                <a:gd name="T59" fmla="*/ 2147483647 h 2695"/>
                <a:gd name="T60" fmla="*/ 2147483647 w 2493"/>
                <a:gd name="T61" fmla="*/ 2147483647 h 2695"/>
                <a:gd name="T62" fmla="*/ 2147483647 w 2493"/>
                <a:gd name="T63" fmla="*/ 2147483647 h 2695"/>
                <a:gd name="T64" fmla="*/ 2147483647 w 2493"/>
                <a:gd name="T65" fmla="*/ 2147483647 h 2695"/>
                <a:gd name="T66" fmla="*/ 2147483647 w 2493"/>
                <a:gd name="T67" fmla="*/ 2147483647 h 2695"/>
                <a:gd name="T68" fmla="*/ 2147483647 w 2493"/>
                <a:gd name="T69" fmla="*/ 2147483647 h 2695"/>
                <a:gd name="T70" fmla="*/ 2147483647 w 2493"/>
                <a:gd name="T71" fmla="*/ 2147483647 h 2695"/>
                <a:gd name="T72" fmla="*/ 2147483647 w 2493"/>
                <a:gd name="T73" fmla="*/ 2147483647 h 2695"/>
                <a:gd name="T74" fmla="*/ 2147483647 w 2493"/>
                <a:gd name="T75" fmla="*/ 2147483647 h 2695"/>
                <a:gd name="T76" fmla="*/ 2147483647 w 2493"/>
                <a:gd name="T77" fmla="*/ 2147483647 h 2695"/>
                <a:gd name="T78" fmla="*/ 2147483647 w 2493"/>
                <a:gd name="T79" fmla="*/ 2147483647 h 2695"/>
                <a:gd name="T80" fmla="*/ 2147483647 w 2493"/>
                <a:gd name="T81" fmla="*/ 2147483647 h 2695"/>
                <a:gd name="T82" fmla="*/ 2147483647 w 2493"/>
                <a:gd name="T83" fmla="*/ 2147483647 h 2695"/>
                <a:gd name="T84" fmla="*/ 2147483647 w 2493"/>
                <a:gd name="T85" fmla="*/ 2147483647 h 2695"/>
                <a:gd name="T86" fmla="*/ 2147483647 w 2493"/>
                <a:gd name="T87" fmla="*/ 2147483647 h 2695"/>
                <a:gd name="T88" fmla="*/ 2147483647 w 2493"/>
                <a:gd name="T89" fmla="*/ 2147483647 h 2695"/>
                <a:gd name="T90" fmla="*/ 2147483647 w 2493"/>
                <a:gd name="T91" fmla="*/ 2147483647 h 2695"/>
                <a:gd name="T92" fmla="*/ 2147483647 w 2493"/>
                <a:gd name="T93" fmla="*/ 2147483647 h 2695"/>
                <a:gd name="T94" fmla="*/ 2147483647 w 2493"/>
                <a:gd name="T95" fmla="*/ 2147483647 h 2695"/>
                <a:gd name="T96" fmla="*/ 2147483647 w 2493"/>
                <a:gd name="T97" fmla="*/ 2147483647 h 2695"/>
                <a:gd name="T98" fmla="*/ 2147483647 w 2493"/>
                <a:gd name="T99" fmla="*/ 2147483647 h 2695"/>
                <a:gd name="T100" fmla="*/ 2147483647 w 2493"/>
                <a:gd name="T101" fmla="*/ 2147483647 h 26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9" name="Google Shape;1135;p7"/>
            <p:cNvSpPr>
              <a:spLocks/>
            </p:cNvSpPr>
            <p:nvPr/>
          </p:nvSpPr>
          <p:spPr bwMode="auto">
            <a:xfrm>
              <a:off x="432858" y="75474"/>
              <a:ext cx="35274" cy="52065"/>
            </a:xfrm>
            <a:custGeom>
              <a:avLst/>
              <a:gdLst>
                <a:gd name="T0" fmla="*/ 2147483647 w 708"/>
                <a:gd name="T1" fmla="*/ 2147483647 h 1045"/>
                <a:gd name="T2" fmla="*/ 2147483647 w 708"/>
                <a:gd name="T3" fmla="*/ 2147483647 h 1045"/>
                <a:gd name="T4" fmla="*/ 2147483647 w 708"/>
                <a:gd name="T5" fmla="*/ 2147483647 h 1045"/>
                <a:gd name="T6" fmla="*/ 0 w 708"/>
                <a:gd name="T7" fmla="*/ 2147483647 h 1045"/>
                <a:gd name="T8" fmla="*/ 0 w 708"/>
                <a:gd name="T9" fmla="*/ 2147483647 h 1045"/>
                <a:gd name="T10" fmla="*/ 0 w 708"/>
                <a:gd name="T11" fmla="*/ 2147483647 h 1045"/>
                <a:gd name="T12" fmla="*/ 2147483647 w 708"/>
                <a:gd name="T13" fmla="*/ 2147483647 h 1045"/>
                <a:gd name="T14" fmla="*/ 2147483647 w 708"/>
                <a:gd name="T15" fmla="*/ 2147483647 h 1045"/>
                <a:gd name="T16" fmla="*/ 2147483647 w 708"/>
                <a:gd name="T17" fmla="*/ 2147483647 h 1045"/>
                <a:gd name="T18" fmla="*/ 2147483647 w 708"/>
                <a:gd name="T19" fmla="*/ 2147483647 h 1045"/>
                <a:gd name="T20" fmla="*/ 2147483647 w 708"/>
                <a:gd name="T21" fmla="*/ 2147483647 h 1045"/>
                <a:gd name="T22" fmla="*/ 2147483647 w 708"/>
                <a:gd name="T23" fmla="*/ 2147483647 h 1045"/>
                <a:gd name="T24" fmla="*/ 2147483647 w 708"/>
                <a:gd name="T25" fmla="*/ 2147483647 h 1045"/>
                <a:gd name="T26" fmla="*/ 2147483647 w 708"/>
                <a:gd name="T27" fmla="*/ 2147483647 h 1045"/>
                <a:gd name="T28" fmla="*/ 2147483647 w 708"/>
                <a:gd name="T29" fmla="*/ 2147483647 h 1045"/>
                <a:gd name="T30" fmla="*/ 2147483647 w 708"/>
                <a:gd name="T31" fmla="*/ 2147483647 h 1045"/>
                <a:gd name="T32" fmla="*/ 2147483647 w 708"/>
                <a:gd name="T33" fmla="*/ 2147483647 h 1045"/>
                <a:gd name="T34" fmla="*/ 2147483647 w 708"/>
                <a:gd name="T35" fmla="*/ 2147483647 h 1045"/>
                <a:gd name="T36" fmla="*/ 2147483647 w 708"/>
                <a:gd name="T37" fmla="*/ 2147483647 h 1045"/>
                <a:gd name="T38" fmla="*/ 2147483647 w 708"/>
                <a:gd name="T39" fmla="*/ 2147483647 h 1045"/>
                <a:gd name="T40" fmla="*/ 2147483647 w 708"/>
                <a:gd name="T41" fmla="*/ 2147483647 h 1045"/>
                <a:gd name="T42" fmla="*/ 2147483647 w 708"/>
                <a:gd name="T43" fmla="*/ 2147483647 h 1045"/>
                <a:gd name="T44" fmla="*/ 2147483647 w 708"/>
                <a:gd name="T45" fmla="*/ 2147483647 h 1045"/>
                <a:gd name="T46" fmla="*/ 2147483647 w 708"/>
                <a:gd name="T47" fmla="*/ 2147483647 h 1045"/>
                <a:gd name="T48" fmla="*/ 2147483647 w 708"/>
                <a:gd name="T49" fmla="*/ 2147483647 h 1045"/>
                <a:gd name="T50" fmla="*/ 2147483647 w 708"/>
                <a:gd name="T51" fmla="*/ 2147483647 h 1045"/>
                <a:gd name="T52" fmla="*/ 2147483647 w 708"/>
                <a:gd name="T53" fmla="*/ 2147483647 h 1045"/>
                <a:gd name="T54" fmla="*/ 2147483647 w 708"/>
                <a:gd name="T55" fmla="*/ 2147483647 h 1045"/>
                <a:gd name="T56" fmla="*/ 2147483647 w 708"/>
                <a:gd name="T57" fmla="*/ 2147483647 h 1045"/>
                <a:gd name="T58" fmla="*/ 2147483647 w 708"/>
                <a:gd name="T59" fmla="*/ 2147483647 h 1045"/>
                <a:gd name="T60" fmla="*/ 2147483647 w 708"/>
                <a:gd name="T61" fmla="*/ 2147483647 h 1045"/>
                <a:gd name="T62" fmla="*/ 2147483647 w 708"/>
                <a:gd name="T63" fmla="*/ 2147483647 h 1045"/>
                <a:gd name="T64" fmla="*/ 2147483647 w 708"/>
                <a:gd name="T65" fmla="*/ 2147483647 h 1045"/>
                <a:gd name="T66" fmla="*/ 2147483647 w 708"/>
                <a:gd name="T67" fmla="*/ 2147483647 h 1045"/>
                <a:gd name="T68" fmla="*/ 2147483647 w 708"/>
                <a:gd name="T69" fmla="*/ 2147483647 h 1045"/>
                <a:gd name="T70" fmla="*/ 2147483647 w 708"/>
                <a:gd name="T71" fmla="*/ 2147483647 h 1045"/>
                <a:gd name="T72" fmla="*/ 2147483647 w 708"/>
                <a:gd name="T73" fmla="*/ 2147483647 h 1045"/>
                <a:gd name="T74" fmla="*/ 2147483647 w 708"/>
                <a:gd name="T75" fmla="*/ 2147483647 h 1045"/>
                <a:gd name="T76" fmla="*/ 2147483647 w 708"/>
                <a:gd name="T77" fmla="*/ 2147483647 h 1045"/>
                <a:gd name="T78" fmla="*/ 2147483647 w 708"/>
                <a:gd name="T79" fmla="*/ 2147483647 h 1045"/>
                <a:gd name="T80" fmla="*/ 2147483647 w 708"/>
                <a:gd name="T81" fmla="*/ 2147483647 h 1045"/>
                <a:gd name="T82" fmla="*/ 2147483647 w 708"/>
                <a:gd name="T83" fmla="*/ 2147483647 h 1045"/>
                <a:gd name="T84" fmla="*/ 2147483647 w 708"/>
                <a:gd name="T85" fmla="*/ 2147483647 h 1045"/>
                <a:gd name="T86" fmla="*/ 2147483647 w 708"/>
                <a:gd name="T87" fmla="*/ 2147483647 h 1045"/>
                <a:gd name="T88" fmla="*/ 2147483647 w 708"/>
                <a:gd name="T89" fmla="*/ 2147483647 h 1045"/>
                <a:gd name="T90" fmla="*/ 2147483647 w 708"/>
                <a:gd name="T91" fmla="*/ 2147483647 h 1045"/>
                <a:gd name="T92" fmla="*/ 2147483647 w 708"/>
                <a:gd name="T93" fmla="*/ 2147483647 h 10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0" name="Google Shape;1136;p7"/>
            <p:cNvSpPr>
              <a:spLocks/>
            </p:cNvSpPr>
            <p:nvPr/>
          </p:nvSpPr>
          <p:spPr bwMode="auto">
            <a:xfrm>
              <a:off x="390907" y="20121"/>
              <a:ext cx="115787" cy="120820"/>
            </a:xfrm>
            <a:custGeom>
              <a:avLst/>
              <a:gdLst>
                <a:gd name="T0" fmla="*/ 2147483647 w 2324"/>
                <a:gd name="T1" fmla="*/ 2147483647 h 2425"/>
                <a:gd name="T2" fmla="*/ 2147483647 w 2324"/>
                <a:gd name="T3" fmla="*/ 2147483647 h 2425"/>
                <a:gd name="T4" fmla="*/ 2147483647 w 2324"/>
                <a:gd name="T5" fmla="*/ 2147483647 h 2425"/>
                <a:gd name="T6" fmla="*/ 2147483647 w 2324"/>
                <a:gd name="T7" fmla="*/ 2147483647 h 2425"/>
                <a:gd name="T8" fmla="*/ 2147483647 w 2324"/>
                <a:gd name="T9" fmla="*/ 2147483647 h 2425"/>
                <a:gd name="T10" fmla="*/ 0 w 2324"/>
                <a:gd name="T11" fmla="*/ 2147483647 h 2425"/>
                <a:gd name="T12" fmla="*/ 2147483647 w 2324"/>
                <a:gd name="T13" fmla="*/ 2147483647 h 2425"/>
                <a:gd name="T14" fmla="*/ 2147483647 w 2324"/>
                <a:gd name="T15" fmla="*/ 2147483647 h 2425"/>
                <a:gd name="T16" fmla="*/ 2147483647 w 2324"/>
                <a:gd name="T17" fmla="*/ 2147483647 h 2425"/>
                <a:gd name="T18" fmla="*/ 2147483647 w 2324"/>
                <a:gd name="T19" fmla="*/ 2147483647 h 2425"/>
                <a:gd name="T20" fmla="*/ 2147483647 w 2324"/>
                <a:gd name="T21" fmla="*/ 2147483647 h 2425"/>
                <a:gd name="T22" fmla="*/ 2147483647 w 2324"/>
                <a:gd name="T23" fmla="*/ 2147483647 h 2425"/>
                <a:gd name="T24" fmla="*/ 2147483647 w 2324"/>
                <a:gd name="T25" fmla="*/ 2147483647 h 2425"/>
                <a:gd name="T26" fmla="*/ 2147483647 w 2324"/>
                <a:gd name="T27" fmla="*/ 2147483647 h 2425"/>
                <a:gd name="T28" fmla="*/ 2147483647 w 2324"/>
                <a:gd name="T29" fmla="*/ 2147483647 h 2425"/>
                <a:gd name="T30" fmla="*/ 2147483647 w 2324"/>
                <a:gd name="T31" fmla="*/ 2147483647 h 2425"/>
                <a:gd name="T32" fmla="*/ 2147483647 w 2324"/>
                <a:gd name="T33" fmla="*/ 2147483647 h 2425"/>
                <a:gd name="T34" fmla="*/ 2147483647 w 2324"/>
                <a:gd name="T35" fmla="*/ 2147483647 h 2425"/>
                <a:gd name="T36" fmla="*/ 2147483647 w 2324"/>
                <a:gd name="T37" fmla="*/ 2147483647 h 2425"/>
                <a:gd name="T38" fmla="*/ 2147483647 w 2324"/>
                <a:gd name="T39" fmla="*/ 2147483647 h 2425"/>
                <a:gd name="T40" fmla="*/ 2147483647 w 2324"/>
                <a:gd name="T41" fmla="*/ 2147483647 h 2425"/>
                <a:gd name="T42" fmla="*/ 2147483647 w 2324"/>
                <a:gd name="T43" fmla="*/ 2147483647 h 2425"/>
                <a:gd name="T44" fmla="*/ 2147483647 w 2324"/>
                <a:gd name="T45" fmla="*/ 2147483647 h 2425"/>
                <a:gd name="T46" fmla="*/ 2147483647 w 2324"/>
                <a:gd name="T47" fmla="*/ 2147483647 h 2425"/>
                <a:gd name="T48" fmla="*/ 2147483647 w 2324"/>
                <a:gd name="T49" fmla="*/ 2147483647 h 2425"/>
                <a:gd name="T50" fmla="*/ 2147483647 w 2324"/>
                <a:gd name="T51" fmla="*/ 2147483647 h 2425"/>
                <a:gd name="T52" fmla="*/ 2147483647 w 2324"/>
                <a:gd name="T53" fmla="*/ 2147483647 h 2425"/>
                <a:gd name="T54" fmla="*/ 2147483647 w 2324"/>
                <a:gd name="T55" fmla="*/ 2147483647 h 2425"/>
                <a:gd name="T56" fmla="*/ 2147483647 w 2324"/>
                <a:gd name="T57" fmla="*/ 2147483647 h 2425"/>
                <a:gd name="T58" fmla="*/ 2147483647 w 2324"/>
                <a:gd name="T59" fmla="*/ 2147483647 h 2425"/>
                <a:gd name="T60" fmla="*/ 2147483647 w 2324"/>
                <a:gd name="T61" fmla="*/ 2147483647 h 2425"/>
                <a:gd name="T62" fmla="*/ 2147483647 w 2324"/>
                <a:gd name="T63" fmla="*/ 2147483647 h 2425"/>
                <a:gd name="T64" fmla="*/ 2147483647 w 2324"/>
                <a:gd name="T65" fmla="*/ 2147483647 h 2425"/>
                <a:gd name="T66" fmla="*/ 2147483647 w 2324"/>
                <a:gd name="T67" fmla="*/ 2147483647 h 2425"/>
                <a:gd name="T68" fmla="*/ 2147483647 w 2324"/>
                <a:gd name="T69" fmla="*/ 2147483647 h 2425"/>
                <a:gd name="T70" fmla="*/ 2147483647 w 2324"/>
                <a:gd name="T71" fmla="*/ 2147483647 h 2425"/>
                <a:gd name="T72" fmla="*/ 2147483647 w 2324"/>
                <a:gd name="T73" fmla="*/ 2147483647 h 2425"/>
                <a:gd name="T74" fmla="*/ 2147483647 w 2324"/>
                <a:gd name="T75" fmla="*/ 2147483647 h 2425"/>
                <a:gd name="T76" fmla="*/ 2147483647 w 2324"/>
                <a:gd name="T77" fmla="*/ 2147483647 h 2425"/>
                <a:gd name="T78" fmla="*/ 2147483647 w 2324"/>
                <a:gd name="T79" fmla="*/ 2147483647 h 2425"/>
                <a:gd name="T80" fmla="*/ 2147483647 w 2324"/>
                <a:gd name="T81" fmla="*/ 2147483647 h 2425"/>
                <a:gd name="T82" fmla="*/ 2147483647 w 2324"/>
                <a:gd name="T83" fmla="*/ 2147483647 h 24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1" name="Google Shape;1137;p7"/>
            <p:cNvSpPr>
              <a:spLocks/>
            </p:cNvSpPr>
            <p:nvPr/>
          </p:nvSpPr>
          <p:spPr bwMode="auto">
            <a:xfrm>
              <a:off x="540176" y="-7"/>
              <a:ext cx="8470" cy="1744"/>
            </a:xfrm>
            <a:custGeom>
              <a:avLst/>
              <a:gdLst>
                <a:gd name="T0" fmla="*/ 2147483647 w 170"/>
                <a:gd name="T1" fmla="*/ 2147483647 h 35"/>
                <a:gd name="T2" fmla="*/ 2147483647 w 170"/>
                <a:gd name="T3" fmla="*/ 2147483647 h 35"/>
                <a:gd name="T4" fmla="*/ 2147483647 w 170"/>
                <a:gd name="T5" fmla="*/ 2147483647 h 35"/>
                <a:gd name="T6" fmla="*/ 2147483647 w 170"/>
                <a:gd name="T7" fmla="*/ 2147483647 h 35"/>
                <a:gd name="T8" fmla="*/ 2147483647 w 170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2" name="Google Shape;1138;p7"/>
            <p:cNvSpPr>
              <a:spLocks/>
            </p:cNvSpPr>
            <p:nvPr/>
          </p:nvSpPr>
          <p:spPr bwMode="auto">
            <a:xfrm>
              <a:off x="882406" y="130826"/>
              <a:ext cx="124158" cy="134272"/>
            </a:xfrm>
            <a:custGeom>
              <a:avLst/>
              <a:gdLst>
                <a:gd name="T0" fmla="*/ 2147483647 w 2492"/>
                <a:gd name="T1" fmla="*/ 2147483647 h 2695"/>
                <a:gd name="T2" fmla="*/ 2147483647 w 2492"/>
                <a:gd name="T3" fmla="*/ 2147483647 h 2695"/>
                <a:gd name="T4" fmla="*/ 2147483647 w 2492"/>
                <a:gd name="T5" fmla="*/ 2147483647 h 2695"/>
                <a:gd name="T6" fmla="*/ 2147483647 w 2492"/>
                <a:gd name="T7" fmla="*/ 2147483647 h 2695"/>
                <a:gd name="T8" fmla="*/ 2147483647 w 2492"/>
                <a:gd name="T9" fmla="*/ 2147483647 h 2695"/>
                <a:gd name="T10" fmla="*/ 2147483647 w 2492"/>
                <a:gd name="T11" fmla="*/ 2147483647 h 2695"/>
                <a:gd name="T12" fmla="*/ 2147483647 w 2492"/>
                <a:gd name="T13" fmla="*/ 2147483647 h 2695"/>
                <a:gd name="T14" fmla="*/ 2147483647 w 2492"/>
                <a:gd name="T15" fmla="*/ 2147483647 h 2695"/>
                <a:gd name="T16" fmla="*/ 2147483647 w 2492"/>
                <a:gd name="T17" fmla="*/ 2147483647 h 2695"/>
                <a:gd name="T18" fmla="*/ 2147483647 w 2492"/>
                <a:gd name="T19" fmla="*/ 2147483647 h 2695"/>
                <a:gd name="T20" fmla="*/ 2147483647 w 2492"/>
                <a:gd name="T21" fmla="*/ 2147483647 h 2695"/>
                <a:gd name="T22" fmla="*/ 2147483647 w 2492"/>
                <a:gd name="T23" fmla="*/ 2147483647 h 2695"/>
                <a:gd name="T24" fmla="*/ 2147483647 w 2492"/>
                <a:gd name="T25" fmla="*/ 2147483647 h 2695"/>
                <a:gd name="T26" fmla="*/ 2147483647 w 2492"/>
                <a:gd name="T27" fmla="*/ 2147483647 h 2695"/>
                <a:gd name="T28" fmla="*/ 2147483647 w 2492"/>
                <a:gd name="T29" fmla="*/ 2147483647 h 2695"/>
                <a:gd name="T30" fmla="*/ 2147483647 w 2492"/>
                <a:gd name="T31" fmla="*/ 2147483647 h 2695"/>
                <a:gd name="T32" fmla="*/ 2147483647 w 2492"/>
                <a:gd name="T33" fmla="*/ 2147483647 h 2695"/>
                <a:gd name="T34" fmla="*/ 2147483647 w 2492"/>
                <a:gd name="T35" fmla="*/ 2147483647 h 2695"/>
                <a:gd name="T36" fmla="*/ 2147483647 w 2492"/>
                <a:gd name="T37" fmla="*/ 2147483647 h 2695"/>
                <a:gd name="T38" fmla="*/ 2147483647 w 2492"/>
                <a:gd name="T39" fmla="*/ 2147483647 h 2695"/>
                <a:gd name="T40" fmla="*/ 2147483647 w 2492"/>
                <a:gd name="T41" fmla="*/ 2147483647 h 2695"/>
                <a:gd name="T42" fmla="*/ 2147483647 w 2492"/>
                <a:gd name="T43" fmla="*/ 2147483647 h 2695"/>
                <a:gd name="T44" fmla="*/ 2147483647 w 2492"/>
                <a:gd name="T45" fmla="*/ 2147483647 h 2695"/>
                <a:gd name="T46" fmla="*/ 2147483647 w 2492"/>
                <a:gd name="T47" fmla="*/ 2147483647 h 2695"/>
                <a:gd name="T48" fmla="*/ 0 w 2492"/>
                <a:gd name="T49" fmla="*/ 2147483647 h 2695"/>
                <a:gd name="T50" fmla="*/ 0 w 2492"/>
                <a:gd name="T51" fmla="*/ 2147483647 h 2695"/>
                <a:gd name="T52" fmla="*/ 2147483647 w 2492"/>
                <a:gd name="T53" fmla="*/ 2147483647 h 2695"/>
                <a:gd name="T54" fmla="*/ 2147483647 w 2492"/>
                <a:gd name="T55" fmla="*/ 2147483647 h 2695"/>
                <a:gd name="T56" fmla="*/ 2147483647 w 2492"/>
                <a:gd name="T57" fmla="*/ 2147483647 h 2695"/>
                <a:gd name="T58" fmla="*/ 2147483647 w 2492"/>
                <a:gd name="T59" fmla="*/ 2147483647 h 2695"/>
                <a:gd name="T60" fmla="*/ 2147483647 w 2492"/>
                <a:gd name="T61" fmla="*/ 2147483647 h 2695"/>
                <a:gd name="T62" fmla="*/ 2147483647 w 2492"/>
                <a:gd name="T63" fmla="*/ 2147483647 h 2695"/>
                <a:gd name="T64" fmla="*/ 2147483647 w 2492"/>
                <a:gd name="T65" fmla="*/ 2147483647 h 2695"/>
                <a:gd name="T66" fmla="*/ 2147483647 w 2492"/>
                <a:gd name="T67" fmla="*/ 2147483647 h 2695"/>
                <a:gd name="T68" fmla="*/ 2147483647 w 2492"/>
                <a:gd name="T69" fmla="*/ 2147483647 h 2695"/>
                <a:gd name="T70" fmla="*/ 2147483647 w 2492"/>
                <a:gd name="T71" fmla="*/ 2147483647 h 2695"/>
                <a:gd name="T72" fmla="*/ 2147483647 w 2492"/>
                <a:gd name="T73" fmla="*/ 2147483647 h 2695"/>
                <a:gd name="T74" fmla="*/ 2147483647 w 2492"/>
                <a:gd name="T75" fmla="*/ 2147483647 h 2695"/>
                <a:gd name="T76" fmla="*/ 2147483647 w 2492"/>
                <a:gd name="T77" fmla="*/ 2147483647 h 2695"/>
                <a:gd name="T78" fmla="*/ 2147483647 w 2492"/>
                <a:gd name="T79" fmla="*/ 2147483647 h 2695"/>
                <a:gd name="T80" fmla="*/ 2147483647 w 2492"/>
                <a:gd name="T81" fmla="*/ 2147483647 h 2695"/>
                <a:gd name="T82" fmla="*/ 2147483647 w 2492"/>
                <a:gd name="T83" fmla="*/ 2147483647 h 2695"/>
                <a:gd name="T84" fmla="*/ 2147483647 w 2492"/>
                <a:gd name="T85" fmla="*/ 2147483647 h 2695"/>
                <a:gd name="T86" fmla="*/ 2147483647 w 2492"/>
                <a:gd name="T87" fmla="*/ 2147483647 h 2695"/>
                <a:gd name="T88" fmla="*/ 2147483647 w 2492"/>
                <a:gd name="T89" fmla="*/ 2147483647 h 2695"/>
                <a:gd name="T90" fmla="*/ 2147483647 w 2492"/>
                <a:gd name="T91" fmla="*/ 2147483647 h 2695"/>
                <a:gd name="T92" fmla="*/ 2147483647 w 2492"/>
                <a:gd name="T93" fmla="*/ 2147483647 h 2695"/>
                <a:gd name="T94" fmla="*/ 2147483647 w 2492"/>
                <a:gd name="T95" fmla="*/ 2147483647 h 2695"/>
                <a:gd name="T96" fmla="*/ 2147483647 w 2492"/>
                <a:gd name="T97" fmla="*/ 2147483647 h 2695"/>
                <a:gd name="T98" fmla="*/ 2147483647 w 2492"/>
                <a:gd name="T99" fmla="*/ 2147483647 h 2695"/>
                <a:gd name="T100" fmla="*/ 2147483647 w 2492"/>
                <a:gd name="T101" fmla="*/ 2147483647 h 2695"/>
                <a:gd name="T102" fmla="*/ 2147483647 w 2492"/>
                <a:gd name="T103" fmla="*/ 2147483647 h 26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3" name="Google Shape;1139;p7"/>
            <p:cNvSpPr>
              <a:spLocks/>
            </p:cNvSpPr>
            <p:nvPr/>
          </p:nvSpPr>
          <p:spPr bwMode="auto">
            <a:xfrm>
              <a:off x="885744" y="276757"/>
              <a:ext cx="13452" cy="115837"/>
            </a:xfrm>
            <a:custGeom>
              <a:avLst/>
              <a:gdLst>
                <a:gd name="T0" fmla="*/ 2147483647 w 270"/>
                <a:gd name="T1" fmla="*/ 2147483647 h 2325"/>
                <a:gd name="T2" fmla="*/ 2147483647 w 270"/>
                <a:gd name="T3" fmla="*/ 2147483647 h 2325"/>
                <a:gd name="T4" fmla="*/ 0 w 270"/>
                <a:gd name="T5" fmla="*/ 2147483647 h 2325"/>
                <a:gd name="T6" fmla="*/ 0 w 270"/>
                <a:gd name="T7" fmla="*/ 2147483647 h 2325"/>
                <a:gd name="T8" fmla="*/ 2147483647 w 270"/>
                <a:gd name="T9" fmla="*/ 2147483647 h 2325"/>
                <a:gd name="T10" fmla="*/ 0 w 270"/>
                <a:gd name="T11" fmla="*/ 2147483647 h 2325"/>
                <a:gd name="T12" fmla="*/ 0 w 270"/>
                <a:gd name="T13" fmla="*/ 2147483647 h 2325"/>
                <a:gd name="T14" fmla="*/ 2147483647 w 270"/>
                <a:gd name="T15" fmla="*/ 2147483647 h 2325"/>
                <a:gd name="T16" fmla="*/ 2147483647 w 270"/>
                <a:gd name="T17" fmla="*/ 2147483647 h 2325"/>
                <a:gd name="T18" fmla="*/ 2147483647 w 270"/>
                <a:gd name="T19" fmla="*/ 2147483647 h 2325"/>
                <a:gd name="T20" fmla="*/ 2147483647 w 270"/>
                <a:gd name="T21" fmla="*/ 2147483647 h 2325"/>
                <a:gd name="T22" fmla="*/ 2147483647 w 270"/>
                <a:gd name="T23" fmla="*/ 2147483647 h 2325"/>
                <a:gd name="T24" fmla="*/ 2147483647 w 270"/>
                <a:gd name="T25" fmla="*/ 2147483647 h 2325"/>
                <a:gd name="T26" fmla="*/ 2147483647 w 270"/>
                <a:gd name="T27" fmla="*/ 2147483647 h 2325"/>
                <a:gd name="T28" fmla="*/ 2147483647 w 270"/>
                <a:gd name="T29" fmla="*/ 2147483647 h 2325"/>
                <a:gd name="T30" fmla="*/ 2147483647 w 270"/>
                <a:gd name="T31" fmla="*/ 2147483647 h 2325"/>
                <a:gd name="T32" fmla="*/ 2147483647 w 270"/>
                <a:gd name="T33" fmla="*/ 2147483647 h 2325"/>
                <a:gd name="T34" fmla="*/ 2147483647 w 270"/>
                <a:gd name="T35" fmla="*/ 2147483647 h 2325"/>
                <a:gd name="T36" fmla="*/ 2147483647 w 270"/>
                <a:gd name="T37" fmla="*/ 2147483647 h 23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4" name="Google Shape;1140;p7"/>
            <p:cNvSpPr>
              <a:spLocks/>
            </p:cNvSpPr>
            <p:nvPr/>
          </p:nvSpPr>
          <p:spPr bwMode="auto">
            <a:xfrm>
              <a:off x="934371" y="181147"/>
              <a:ext cx="30242" cy="35274"/>
            </a:xfrm>
            <a:custGeom>
              <a:avLst/>
              <a:gdLst>
                <a:gd name="T0" fmla="*/ 2147483647 w 607"/>
                <a:gd name="T1" fmla="*/ 2147483647 h 708"/>
                <a:gd name="T2" fmla="*/ 2147483647 w 607"/>
                <a:gd name="T3" fmla="*/ 2147483647 h 708"/>
                <a:gd name="T4" fmla="*/ 2147483647 w 607"/>
                <a:gd name="T5" fmla="*/ 2147483647 h 708"/>
                <a:gd name="T6" fmla="*/ 2147483647 w 607"/>
                <a:gd name="T7" fmla="*/ 2147483647 h 708"/>
                <a:gd name="T8" fmla="*/ 2147483647 w 607"/>
                <a:gd name="T9" fmla="*/ 2147483647 h 708"/>
                <a:gd name="T10" fmla="*/ 2147483647 w 607"/>
                <a:gd name="T11" fmla="*/ 2147483647 h 708"/>
                <a:gd name="T12" fmla="*/ 2147483647 w 607"/>
                <a:gd name="T13" fmla="*/ 2147483647 h 708"/>
                <a:gd name="T14" fmla="*/ 2147483647 w 607"/>
                <a:gd name="T15" fmla="*/ 2147483647 h 708"/>
                <a:gd name="T16" fmla="*/ 2147483647 w 607"/>
                <a:gd name="T17" fmla="*/ 2147483647 h 708"/>
                <a:gd name="T18" fmla="*/ 2147483647 w 607"/>
                <a:gd name="T19" fmla="*/ 2147483647 h 708"/>
                <a:gd name="T20" fmla="*/ 2147483647 w 607"/>
                <a:gd name="T21" fmla="*/ 2147483647 h 708"/>
                <a:gd name="T22" fmla="*/ 2147483647 w 607"/>
                <a:gd name="T23" fmla="*/ 2147483647 h 708"/>
                <a:gd name="T24" fmla="*/ 2147483647 w 607"/>
                <a:gd name="T25" fmla="*/ 2147483647 h 708"/>
                <a:gd name="T26" fmla="*/ 2147483647 w 607"/>
                <a:gd name="T27" fmla="*/ 2147483647 h 708"/>
                <a:gd name="T28" fmla="*/ 2147483647 w 607"/>
                <a:gd name="T29" fmla="*/ 2147483647 h 708"/>
                <a:gd name="T30" fmla="*/ 2147483647 w 607"/>
                <a:gd name="T31" fmla="*/ 2147483647 h 708"/>
                <a:gd name="T32" fmla="*/ 2147483647 w 607"/>
                <a:gd name="T33" fmla="*/ 2147483647 h 708"/>
                <a:gd name="T34" fmla="*/ 2147483647 w 607"/>
                <a:gd name="T35" fmla="*/ 2147483647 h 708"/>
                <a:gd name="T36" fmla="*/ 2147483647 w 607"/>
                <a:gd name="T37" fmla="*/ 2147483647 h 708"/>
                <a:gd name="T38" fmla="*/ 2147483647 w 607"/>
                <a:gd name="T39" fmla="*/ 2147483647 h 708"/>
                <a:gd name="T40" fmla="*/ 2147483647 w 607"/>
                <a:gd name="T41" fmla="*/ 2147483647 h 708"/>
                <a:gd name="T42" fmla="*/ 2147483647 w 607"/>
                <a:gd name="T43" fmla="*/ 2147483647 h 7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5" name="Google Shape;1141;p7"/>
            <p:cNvSpPr>
              <a:spLocks/>
            </p:cNvSpPr>
            <p:nvPr/>
          </p:nvSpPr>
          <p:spPr bwMode="auto">
            <a:xfrm>
              <a:off x="941097" y="-7"/>
              <a:ext cx="127546" cy="117481"/>
            </a:xfrm>
            <a:custGeom>
              <a:avLst/>
              <a:gdLst>
                <a:gd name="T0" fmla="*/ 2147483647 w 2560"/>
                <a:gd name="T1" fmla="*/ 2147483647 h 2358"/>
                <a:gd name="T2" fmla="*/ 2147483647 w 2560"/>
                <a:gd name="T3" fmla="*/ 2147483647 h 2358"/>
                <a:gd name="T4" fmla="*/ 2147483647 w 2560"/>
                <a:gd name="T5" fmla="*/ 2147483647 h 2358"/>
                <a:gd name="T6" fmla="*/ 2147483647 w 2560"/>
                <a:gd name="T7" fmla="*/ 2147483647 h 2358"/>
                <a:gd name="T8" fmla="*/ 2147483647 w 2560"/>
                <a:gd name="T9" fmla="*/ 2147483647 h 2358"/>
                <a:gd name="T10" fmla="*/ 2147483647 w 2560"/>
                <a:gd name="T11" fmla="*/ 2147483647 h 2358"/>
                <a:gd name="T12" fmla="*/ 2147483647 w 2560"/>
                <a:gd name="T13" fmla="*/ 2147483647 h 2358"/>
                <a:gd name="T14" fmla="*/ 2147483647 w 2560"/>
                <a:gd name="T15" fmla="*/ 2147483647 h 2358"/>
                <a:gd name="T16" fmla="*/ 2147483647 w 2560"/>
                <a:gd name="T17" fmla="*/ 2147483647 h 2358"/>
                <a:gd name="T18" fmla="*/ 2147483647 w 2560"/>
                <a:gd name="T19" fmla="*/ 2147483647 h 2358"/>
                <a:gd name="T20" fmla="*/ 2147483647 w 2560"/>
                <a:gd name="T21" fmla="*/ 2147483647 h 2358"/>
                <a:gd name="T22" fmla="*/ 2147483647 w 2560"/>
                <a:gd name="T23" fmla="*/ 2147483647 h 2358"/>
                <a:gd name="T24" fmla="*/ 2147483647 w 2560"/>
                <a:gd name="T25" fmla="*/ 2147483647 h 2358"/>
                <a:gd name="T26" fmla="*/ 2147483647 w 2560"/>
                <a:gd name="T27" fmla="*/ 2147483647 h 2358"/>
                <a:gd name="T28" fmla="*/ 2147483647 w 2560"/>
                <a:gd name="T29" fmla="*/ 2147483647 h 2358"/>
                <a:gd name="T30" fmla="*/ 2147483647 w 2560"/>
                <a:gd name="T31" fmla="*/ 2147483647 h 2358"/>
                <a:gd name="T32" fmla="*/ 2147483647 w 2560"/>
                <a:gd name="T33" fmla="*/ 2147483647 h 2358"/>
                <a:gd name="T34" fmla="*/ 2147483647 w 2560"/>
                <a:gd name="T35" fmla="*/ 2147483647 h 2358"/>
                <a:gd name="T36" fmla="*/ 2147483647 w 2560"/>
                <a:gd name="T37" fmla="*/ 2147483647 h 2358"/>
                <a:gd name="T38" fmla="*/ 2147483647 w 2560"/>
                <a:gd name="T39" fmla="*/ 2147483647 h 2358"/>
                <a:gd name="T40" fmla="*/ 2147483647 w 2560"/>
                <a:gd name="T41" fmla="*/ 2147483647 h 2358"/>
                <a:gd name="T42" fmla="*/ 2147483647 w 2560"/>
                <a:gd name="T43" fmla="*/ 2147483647 h 2358"/>
                <a:gd name="T44" fmla="*/ 2147483647 w 2560"/>
                <a:gd name="T45" fmla="*/ 2147483647 h 2358"/>
                <a:gd name="T46" fmla="*/ 2147483647 w 2560"/>
                <a:gd name="T47" fmla="*/ 2147483647 h 2358"/>
                <a:gd name="T48" fmla="*/ 2147483647 w 2560"/>
                <a:gd name="T49" fmla="*/ 2147483647 h 2358"/>
                <a:gd name="T50" fmla="*/ 2147483647 w 2560"/>
                <a:gd name="T51" fmla="*/ 2147483647 h 2358"/>
                <a:gd name="T52" fmla="*/ 2147483647 w 2560"/>
                <a:gd name="T53" fmla="*/ 2147483647 h 2358"/>
                <a:gd name="T54" fmla="*/ 0 w 2560"/>
                <a:gd name="T55" fmla="*/ 2147483647 h 2358"/>
                <a:gd name="T56" fmla="*/ 2147483647 w 2560"/>
                <a:gd name="T57" fmla="*/ 2147483647 h 2358"/>
                <a:gd name="T58" fmla="*/ 2147483647 w 2560"/>
                <a:gd name="T59" fmla="*/ 2147483647 h 2358"/>
                <a:gd name="T60" fmla="*/ 2147483647 w 2560"/>
                <a:gd name="T61" fmla="*/ 2147483647 h 2358"/>
                <a:gd name="T62" fmla="*/ 2147483647 w 2560"/>
                <a:gd name="T63" fmla="*/ 2147483647 h 2358"/>
                <a:gd name="T64" fmla="*/ 2147483647 w 2560"/>
                <a:gd name="T65" fmla="*/ 2147483647 h 2358"/>
                <a:gd name="T66" fmla="*/ 2147483647 w 2560"/>
                <a:gd name="T67" fmla="*/ 2147483647 h 2358"/>
                <a:gd name="T68" fmla="*/ 2147483647 w 2560"/>
                <a:gd name="T69" fmla="*/ 2147483647 h 2358"/>
                <a:gd name="T70" fmla="*/ 2147483647 w 2560"/>
                <a:gd name="T71" fmla="*/ 2147483647 h 2358"/>
                <a:gd name="T72" fmla="*/ 2147483647 w 2560"/>
                <a:gd name="T73" fmla="*/ 2147483647 h 2358"/>
                <a:gd name="T74" fmla="*/ 2147483647 w 2560"/>
                <a:gd name="T75" fmla="*/ 2147483647 h 2358"/>
                <a:gd name="T76" fmla="*/ 2147483647 w 2560"/>
                <a:gd name="T77" fmla="*/ 2147483647 h 2358"/>
                <a:gd name="T78" fmla="*/ 2147483647 w 2560"/>
                <a:gd name="T79" fmla="*/ 2147483647 h 2358"/>
                <a:gd name="T80" fmla="*/ 2147483647 w 2560"/>
                <a:gd name="T81" fmla="*/ 2147483647 h 2358"/>
                <a:gd name="T82" fmla="*/ 2147483647 w 2560"/>
                <a:gd name="T83" fmla="*/ 2147483647 h 2358"/>
                <a:gd name="T84" fmla="*/ 2147483647 w 2560"/>
                <a:gd name="T85" fmla="*/ 2147483647 h 2358"/>
                <a:gd name="T86" fmla="*/ 2147483647 w 2560"/>
                <a:gd name="T87" fmla="*/ 2147483647 h 2358"/>
                <a:gd name="T88" fmla="*/ 2147483647 w 2560"/>
                <a:gd name="T89" fmla="*/ 2147483647 h 2358"/>
                <a:gd name="T90" fmla="*/ 2147483647 w 2560"/>
                <a:gd name="T91" fmla="*/ 2147483647 h 2358"/>
                <a:gd name="T92" fmla="*/ 2147483647 w 2560"/>
                <a:gd name="T93" fmla="*/ 2147483647 h 2358"/>
                <a:gd name="T94" fmla="*/ 2147483647 w 2560"/>
                <a:gd name="T95" fmla="*/ 2147483647 h 2358"/>
                <a:gd name="T96" fmla="*/ 2147483647 w 2560"/>
                <a:gd name="T97" fmla="*/ 2147483647 h 2358"/>
                <a:gd name="T98" fmla="*/ 2147483647 w 2560"/>
                <a:gd name="T99" fmla="*/ 2147483647 h 2358"/>
                <a:gd name="T100" fmla="*/ 2147483647 w 2560"/>
                <a:gd name="T101" fmla="*/ 2147483647 h 2358"/>
                <a:gd name="T102" fmla="*/ 2147483647 w 2560"/>
                <a:gd name="T103" fmla="*/ 2147483647 h 23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6" name="Google Shape;1142;p7"/>
            <p:cNvSpPr>
              <a:spLocks/>
            </p:cNvSpPr>
            <p:nvPr/>
          </p:nvSpPr>
          <p:spPr bwMode="auto">
            <a:xfrm>
              <a:off x="1412468" y="48669"/>
              <a:ext cx="30242" cy="35274"/>
            </a:xfrm>
            <a:custGeom>
              <a:avLst/>
              <a:gdLst>
                <a:gd name="T0" fmla="*/ 2147483647 w 607"/>
                <a:gd name="T1" fmla="*/ 2147483647 h 708"/>
                <a:gd name="T2" fmla="*/ 2147483647 w 607"/>
                <a:gd name="T3" fmla="*/ 2147483647 h 708"/>
                <a:gd name="T4" fmla="*/ 2147483647 w 607"/>
                <a:gd name="T5" fmla="*/ 2147483647 h 708"/>
                <a:gd name="T6" fmla="*/ 2147483647 w 607"/>
                <a:gd name="T7" fmla="*/ 2147483647 h 708"/>
                <a:gd name="T8" fmla="*/ 2147483647 w 607"/>
                <a:gd name="T9" fmla="*/ 2147483647 h 708"/>
                <a:gd name="T10" fmla="*/ 2147483647 w 607"/>
                <a:gd name="T11" fmla="*/ 2147483647 h 708"/>
                <a:gd name="T12" fmla="*/ 2147483647 w 607"/>
                <a:gd name="T13" fmla="*/ 2147483647 h 708"/>
                <a:gd name="T14" fmla="*/ 2147483647 w 607"/>
                <a:gd name="T15" fmla="*/ 2147483647 h 708"/>
                <a:gd name="T16" fmla="*/ 2147483647 w 607"/>
                <a:gd name="T17" fmla="*/ 2147483647 h 708"/>
                <a:gd name="T18" fmla="*/ 2147483647 w 607"/>
                <a:gd name="T19" fmla="*/ 0 h 708"/>
                <a:gd name="T20" fmla="*/ 2147483647 w 607"/>
                <a:gd name="T21" fmla="*/ 2147483647 h 708"/>
                <a:gd name="T22" fmla="*/ 2147483647 w 607"/>
                <a:gd name="T23" fmla="*/ 2147483647 h 708"/>
                <a:gd name="T24" fmla="*/ 2147483647 w 607"/>
                <a:gd name="T25" fmla="*/ 2147483647 h 708"/>
                <a:gd name="T26" fmla="*/ 2147483647 w 607"/>
                <a:gd name="T27" fmla="*/ 2147483647 h 708"/>
                <a:gd name="T28" fmla="*/ 2147483647 w 607"/>
                <a:gd name="T29" fmla="*/ 2147483647 h 708"/>
                <a:gd name="T30" fmla="*/ 2147483647 w 607"/>
                <a:gd name="T31" fmla="*/ 2147483647 h 708"/>
                <a:gd name="T32" fmla="*/ 2147483647 w 607"/>
                <a:gd name="T33" fmla="*/ 2147483647 h 708"/>
                <a:gd name="T34" fmla="*/ 2147483647 w 607"/>
                <a:gd name="T35" fmla="*/ 2147483647 h 708"/>
                <a:gd name="T36" fmla="*/ 0 w 607"/>
                <a:gd name="T37" fmla="*/ 2147483647 h 708"/>
                <a:gd name="T38" fmla="*/ 0 w 607"/>
                <a:gd name="T39" fmla="*/ 2147483647 h 708"/>
                <a:gd name="T40" fmla="*/ 2147483647 w 607"/>
                <a:gd name="T41" fmla="*/ 2147483647 h 708"/>
                <a:gd name="T42" fmla="*/ 2147483647 w 607"/>
                <a:gd name="T43" fmla="*/ 2147483647 h 708"/>
                <a:gd name="T44" fmla="*/ 2147483647 w 607"/>
                <a:gd name="T45" fmla="*/ 2147483647 h 708"/>
                <a:gd name="T46" fmla="*/ 2147483647 w 607"/>
                <a:gd name="T47" fmla="*/ 2147483647 h 708"/>
                <a:gd name="T48" fmla="*/ 2147483647 w 607"/>
                <a:gd name="T49" fmla="*/ 2147483647 h 708"/>
                <a:gd name="T50" fmla="*/ 2147483647 w 607"/>
                <a:gd name="T51" fmla="*/ 2147483647 h 708"/>
                <a:gd name="T52" fmla="*/ 2147483647 w 607"/>
                <a:gd name="T53" fmla="*/ 2147483647 h 708"/>
                <a:gd name="T54" fmla="*/ 2147483647 w 607"/>
                <a:gd name="T55" fmla="*/ 2147483647 h 708"/>
                <a:gd name="T56" fmla="*/ 2147483647 w 607"/>
                <a:gd name="T57" fmla="*/ 2147483647 h 708"/>
                <a:gd name="T58" fmla="*/ 2147483647 w 607"/>
                <a:gd name="T59" fmla="*/ 0 h 708"/>
                <a:gd name="T60" fmla="*/ 2147483647 w 607"/>
                <a:gd name="T61" fmla="*/ 0 h 70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lnTo>
                    <a:pt x="371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7" name="Google Shape;1143;p7"/>
            <p:cNvSpPr>
              <a:spLocks/>
            </p:cNvSpPr>
            <p:nvPr/>
          </p:nvSpPr>
          <p:spPr bwMode="auto">
            <a:xfrm>
              <a:off x="654269" y="189567"/>
              <a:ext cx="28548" cy="41951"/>
            </a:xfrm>
            <a:custGeom>
              <a:avLst/>
              <a:gdLst>
                <a:gd name="T0" fmla="*/ 2147483647 w 573"/>
                <a:gd name="T1" fmla="*/ 2147483647 h 842"/>
                <a:gd name="T2" fmla="*/ 2147483647 w 573"/>
                <a:gd name="T3" fmla="*/ 2147483647 h 842"/>
                <a:gd name="T4" fmla="*/ 2147483647 w 573"/>
                <a:gd name="T5" fmla="*/ 2147483647 h 842"/>
                <a:gd name="T6" fmla="*/ 2147483647 w 573"/>
                <a:gd name="T7" fmla="*/ 2147483647 h 842"/>
                <a:gd name="T8" fmla="*/ 2147483647 w 573"/>
                <a:gd name="T9" fmla="*/ 2147483647 h 842"/>
                <a:gd name="T10" fmla="*/ 2147483647 w 573"/>
                <a:gd name="T11" fmla="*/ 2147483647 h 842"/>
                <a:gd name="T12" fmla="*/ 2147483647 w 573"/>
                <a:gd name="T13" fmla="*/ 2147483647 h 842"/>
                <a:gd name="T14" fmla="*/ 2147483647 w 573"/>
                <a:gd name="T15" fmla="*/ 2147483647 h 842"/>
                <a:gd name="T16" fmla="*/ 2147483647 w 573"/>
                <a:gd name="T17" fmla="*/ 2147483647 h 842"/>
                <a:gd name="T18" fmla="*/ 2147483647 w 573"/>
                <a:gd name="T19" fmla="*/ 2147483647 h 842"/>
                <a:gd name="T20" fmla="*/ 2147483647 w 573"/>
                <a:gd name="T21" fmla="*/ 2147483647 h 842"/>
                <a:gd name="T22" fmla="*/ 2147483647 w 573"/>
                <a:gd name="T23" fmla="*/ 0 h 842"/>
                <a:gd name="T24" fmla="*/ 2147483647 w 573"/>
                <a:gd name="T25" fmla="*/ 2147483647 h 842"/>
                <a:gd name="T26" fmla="*/ 2147483647 w 573"/>
                <a:gd name="T27" fmla="*/ 2147483647 h 842"/>
                <a:gd name="T28" fmla="*/ 2147483647 w 573"/>
                <a:gd name="T29" fmla="*/ 2147483647 h 842"/>
                <a:gd name="T30" fmla="*/ 2147483647 w 573"/>
                <a:gd name="T31" fmla="*/ 2147483647 h 842"/>
                <a:gd name="T32" fmla="*/ 2147483647 w 573"/>
                <a:gd name="T33" fmla="*/ 2147483647 h 842"/>
                <a:gd name="T34" fmla="*/ 0 w 573"/>
                <a:gd name="T35" fmla="*/ 2147483647 h 842"/>
                <a:gd name="T36" fmla="*/ 0 w 573"/>
                <a:gd name="T37" fmla="*/ 2147483647 h 842"/>
                <a:gd name="T38" fmla="*/ 2147483647 w 573"/>
                <a:gd name="T39" fmla="*/ 2147483647 h 842"/>
                <a:gd name="T40" fmla="*/ 2147483647 w 573"/>
                <a:gd name="T41" fmla="*/ 2147483647 h 842"/>
                <a:gd name="T42" fmla="*/ 2147483647 w 573"/>
                <a:gd name="T43" fmla="*/ 2147483647 h 842"/>
                <a:gd name="T44" fmla="*/ 2147483647 w 573"/>
                <a:gd name="T45" fmla="*/ 2147483647 h 842"/>
                <a:gd name="T46" fmla="*/ 2147483647 w 573"/>
                <a:gd name="T47" fmla="*/ 2147483647 h 842"/>
                <a:gd name="T48" fmla="*/ 2147483647 w 573"/>
                <a:gd name="T49" fmla="*/ 2147483647 h 842"/>
                <a:gd name="T50" fmla="*/ 2147483647 w 573"/>
                <a:gd name="T51" fmla="*/ 2147483647 h 842"/>
                <a:gd name="T52" fmla="*/ 2147483647 w 573"/>
                <a:gd name="T53" fmla="*/ 2147483647 h 842"/>
                <a:gd name="T54" fmla="*/ 2147483647 w 573"/>
                <a:gd name="T55" fmla="*/ 2147483647 h 842"/>
                <a:gd name="T56" fmla="*/ 2147483647 w 573"/>
                <a:gd name="T57" fmla="*/ 2147483647 h 842"/>
                <a:gd name="T58" fmla="*/ 2147483647 w 573"/>
                <a:gd name="T59" fmla="*/ 2147483647 h 842"/>
                <a:gd name="T60" fmla="*/ 2147483647 w 573"/>
                <a:gd name="T61" fmla="*/ 2147483647 h 842"/>
                <a:gd name="T62" fmla="*/ 2147483647 w 573"/>
                <a:gd name="T63" fmla="*/ 2147483647 h 842"/>
                <a:gd name="T64" fmla="*/ 2147483647 w 573"/>
                <a:gd name="T65" fmla="*/ 2147483647 h 842"/>
                <a:gd name="T66" fmla="*/ 2147483647 w 573"/>
                <a:gd name="T67" fmla="*/ 2147483647 h 842"/>
                <a:gd name="T68" fmla="*/ 2147483647 w 573"/>
                <a:gd name="T69" fmla="*/ 2147483647 h 842"/>
                <a:gd name="T70" fmla="*/ 2147483647 w 573"/>
                <a:gd name="T71" fmla="*/ 2147483647 h 842"/>
                <a:gd name="T72" fmla="*/ 2147483647 w 573"/>
                <a:gd name="T73" fmla="*/ 2147483647 h 842"/>
                <a:gd name="T74" fmla="*/ 2147483647 w 573"/>
                <a:gd name="T75" fmla="*/ 2147483647 h 842"/>
                <a:gd name="T76" fmla="*/ 2147483647 w 573"/>
                <a:gd name="T77" fmla="*/ 2147483647 h 842"/>
                <a:gd name="T78" fmla="*/ 2147483647 w 573"/>
                <a:gd name="T79" fmla="*/ 2147483647 h 842"/>
                <a:gd name="T80" fmla="*/ 2147483647 w 573"/>
                <a:gd name="T81" fmla="*/ 0 h 8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lnTo>
                    <a:pt x="371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8" name="Google Shape;1144;p7"/>
            <p:cNvSpPr>
              <a:spLocks/>
            </p:cNvSpPr>
            <p:nvPr/>
          </p:nvSpPr>
          <p:spPr bwMode="auto">
            <a:xfrm>
              <a:off x="610625" y="147617"/>
              <a:ext cx="117481" cy="119126"/>
            </a:xfrm>
            <a:custGeom>
              <a:avLst/>
              <a:gdLst>
                <a:gd name="T0" fmla="*/ 2147483647 w 2358"/>
                <a:gd name="T1" fmla="*/ 2147483647 h 2391"/>
                <a:gd name="T2" fmla="*/ 2147483647 w 2358"/>
                <a:gd name="T3" fmla="*/ 2147483647 h 2391"/>
                <a:gd name="T4" fmla="*/ 2147483647 w 2358"/>
                <a:gd name="T5" fmla="*/ 2147483647 h 2391"/>
                <a:gd name="T6" fmla="*/ 2147483647 w 2358"/>
                <a:gd name="T7" fmla="*/ 2147483647 h 2391"/>
                <a:gd name="T8" fmla="*/ 2147483647 w 2358"/>
                <a:gd name="T9" fmla="*/ 2147483647 h 2391"/>
                <a:gd name="T10" fmla="*/ 2147483647 w 2358"/>
                <a:gd name="T11" fmla="*/ 2147483647 h 2391"/>
                <a:gd name="T12" fmla="*/ 2147483647 w 2358"/>
                <a:gd name="T13" fmla="*/ 2147483647 h 2391"/>
                <a:gd name="T14" fmla="*/ 2147483647 w 2358"/>
                <a:gd name="T15" fmla="*/ 2147483647 h 2391"/>
                <a:gd name="T16" fmla="*/ 2147483647 w 2358"/>
                <a:gd name="T17" fmla="*/ 2147483647 h 2391"/>
                <a:gd name="T18" fmla="*/ 2147483647 w 2358"/>
                <a:gd name="T19" fmla="*/ 2147483647 h 2391"/>
                <a:gd name="T20" fmla="*/ 2147483647 w 2358"/>
                <a:gd name="T21" fmla="*/ 2147483647 h 2391"/>
                <a:gd name="T22" fmla="*/ 2147483647 w 2358"/>
                <a:gd name="T23" fmla="*/ 2147483647 h 2391"/>
                <a:gd name="T24" fmla="*/ 2147483647 w 2358"/>
                <a:gd name="T25" fmla="*/ 2147483647 h 2391"/>
                <a:gd name="T26" fmla="*/ 2147483647 w 2358"/>
                <a:gd name="T27" fmla="*/ 2147483647 h 2391"/>
                <a:gd name="T28" fmla="*/ 2147483647 w 2358"/>
                <a:gd name="T29" fmla="*/ 2147483647 h 2391"/>
                <a:gd name="T30" fmla="*/ 2147483647 w 2358"/>
                <a:gd name="T31" fmla="*/ 2147483647 h 2391"/>
                <a:gd name="T32" fmla="*/ 2147483647 w 2358"/>
                <a:gd name="T33" fmla="*/ 2147483647 h 2391"/>
                <a:gd name="T34" fmla="*/ 2147483647 w 2358"/>
                <a:gd name="T35" fmla="*/ 2147483647 h 2391"/>
                <a:gd name="T36" fmla="*/ 2147483647 w 2358"/>
                <a:gd name="T37" fmla="*/ 2147483647 h 2391"/>
                <a:gd name="T38" fmla="*/ 2147483647 w 2358"/>
                <a:gd name="T39" fmla="*/ 2147483647 h 2391"/>
                <a:gd name="T40" fmla="*/ 2147483647 w 2358"/>
                <a:gd name="T41" fmla="*/ 2147483647 h 2391"/>
                <a:gd name="T42" fmla="*/ 2147483647 w 2358"/>
                <a:gd name="T43" fmla="*/ 2147483647 h 2391"/>
                <a:gd name="T44" fmla="*/ 2147483647 w 2358"/>
                <a:gd name="T45" fmla="*/ 2147483647 h 2391"/>
                <a:gd name="T46" fmla="*/ 2147483647 w 2358"/>
                <a:gd name="T47" fmla="*/ 2147483647 h 2391"/>
                <a:gd name="T48" fmla="*/ 2147483647 w 2358"/>
                <a:gd name="T49" fmla="*/ 2147483647 h 2391"/>
                <a:gd name="T50" fmla="*/ 2147483647 w 2358"/>
                <a:gd name="T51" fmla="*/ 2147483647 h 2391"/>
                <a:gd name="T52" fmla="*/ 2147483647 w 2358"/>
                <a:gd name="T53" fmla="*/ 2147483647 h 2391"/>
                <a:gd name="T54" fmla="*/ 2147483647 w 2358"/>
                <a:gd name="T55" fmla="*/ 2147483647 h 2391"/>
                <a:gd name="T56" fmla="*/ 2147483647 w 2358"/>
                <a:gd name="T57" fmla="*/ 2147483647 h 2391"/>
                <a:gd name="T58" fmla="*/ 2147483647 w 2358"/>
                <a:gd name="T59" fmla="*/ 2147483647 h 2391"/>
                <a:gd name="T60" fmla="*/ 2147483647 w 2358"/>
                <a:gd name="T61" fmla="*/ 2147483647 h 2391"/>
                <a:gd name="T62" fmla="*/ 2147483647 w 2358"/>
                <a:gd name="T63" fmla="*/ 2147483647 h 2391"/>
                <a:gd name="T64" fmla="*/ 2147483647 w 2358"/>
                <a:gd name="T65" fmla="*/ 2147483647 h 2391"/>
                <a:gd name="T66" fmla="*/ 2147483647 w 2358"/>
                <a:gd name="T67" fmla="*/ 2147483647 h 2391"/>
                <a:gd name="T68" fmla="*/ 2147483647 w 2358"/>
                <a:gd name="T69" fmla="*/ 2147483647 h 2391"/>
                <a:gd name="T70" fmla="*/ 2147483647 w 2358"/>
                <a:gd name="T71" fmla="*/ 2147483647 h 2391"/>
                <a:gd name="T72" fmla="*/ 2147483647 w 2358"/>
                <a:gd name="T73" fmla="*/ 2147483647 h 2391"/>
                <a:gd name="T74" fmla="*/ 2147483647 w 2358"/>
                <a:gd name="T75" fmla="*/ 2147483647 h 2391"/>
                <a:gd name="T76" fmla="*/ 2147483647 w 2358"/>
                <a:gd name="T77" fmla="*/ 2147483647 h 2391"/>
                <a:gd name="T78" fmla="*/ 2147483647 w 2358"/>
                <a:gd name="T79" fmla="*/ 2147483647 h 2391"/>
                <a:gd name="T80" fmla="*/ 2147483647 w 2358"/>
                <a:gd name="T81" fmla="*/ 2147483647 h 2391"/>
                <a:gd name="T82" fmla="*/ 2147483647 w 2358"/>
                <a:gd name="T83" fmla="*/ 2147483647 h 23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9" name="Google Shape;1145;p7"/>
            <p:cNvSpPr>
              <a:spLocks/>
            </p:cNvSpPr>
            <p:nvPr/>
          </p:nvSpPr>
          <p:spPr bwMode="auto">
            <a:xfrm>
              <a:off x="786797" y="186179"/>
              <a:ext cx="41951" cy="36968"/>
            </a:xfrm>
            <a:custGeom>
              <a:avLst/>
              <a:gdLst>
                <a:gd name="T0" fmla="*/ 2147483647 w 842"/>
                <a:gd name="T1" fmla="*/ 2147483647 h 742"/>
                <a:gd name="T2" fmla="*/ 0 w 842"/>
                <a:gd name="T3" fmla="*/ 2147483647 h 742"/>
                <a:gd name="T4" fmla="*/ 0 w 842"/>
                <a:gd name="T5" fmla="*/ 2147483647 h 742"/>
                <a:gd name="T6" fmla="*/ 0 w 842"/>
                <a:gd name="T7" fmla="*/ 2147483647 h 742"/>
                <a:gd name="T8" fmla="*/ 2147483647 w 842"/>
                <a:gd name="T9" fmla="*/ 2147483647 h 742"/>
                <a:gd name="T10" fmla="*/ 2147483647 w 842"/>
                <a:gd name="T11" fmla="*/ 2147483647 h 742"/>
                <a:gd name="T12" fmla="*/ 2147483647 w 842"/>
                <a:gd name="T13" fmla="*/ 2147483647 h 742"/>
                <a:gd name="T14" fmla="*/ 2147483647 w 842"/>
                <a:gd name="T15" fmla="*/ 2147483647 h 742"/>
                <a:gd name="T16" fmla="*/ 2147483647 w 842"/>
                <a:gd name="T17" fmla="*/ 2147483647 h 742"/>
                <a:gd name="T18" fmla="*/ 2147483647 w 842"/>
                <a:gd name="T19" fmla="*/ 2147483647 h 742"/>
                <a:gd name="T20" fmla="*/ 2147483647 w 842"/>
                <a:gd name="T21" fmla="*/ 2147483647 h 742"/>
                <a:gd name="T22" fmla="*/ 2147483647 w 842"/>
                <a:gd name="T23" fmla="*/ 2147483647 h 742"/>
                <a:gd name="T24" fmla="*/ 2147483647 w 842"/>
                <a:gd name="T25" fmla="*/ 2147483647 h 742"/>
                <a:gd name="T26" fmla="*/ 2147483647 w 842"/>
                <a:gd name="T27" fmla="*/ 2147483647 h 742"/>
                <a:gd name="T28" fmla="*/ 2147483647 w 842"/>
                <a:gd name="T29" fmla="*/ 2147483647 h 742"/>
                <a:gd name="T30" fmla="*/ 2147483647 w 842"/>
                <a:gd name="T31" fmla="*/ 2147483647 h 742"/>
                <a:gd name="T32" fmla="*/ 2147483647 w 842"/>
                <a:gd name="T33" fmla="*/ 2147483647 h 742"/>
                <a:gd name="T34" fmla="*/ 2147483647 w 842"/>
                <a:gd name="T35" fmla="*/ 2147483647 h 742"/>
                <a:gd name="T36" fmla="*/ 2147483647 w 842"/>
                <a:gd name="T37" fmla="*/ 2147483647 h 742"/>
                <a:gd name="T38" fmla="*/ 2147483647 w 842"/>
                <a:gd name="T39" fmla="*/ 2147483647 h 742"/>
                <a:gd name="T40" fmla="*/ 2147483647 w 842"/>
                <a:gd name="T41" fmla="*/ 2147483647 h 742"/>
                <a:gd name="T42" fmla="*/ 2147483647 w 842"/>
                <a:gd name="T43" fmla="*/ 2147483647 h 742"/>
                <a:gd name="T44" fmla="*/ 2147483647 w 842"/>
                <a:gd name="T45" fmla="*/ 2147483647 h 742"/>
                <a:gd name="T46" fmla="*/ 2147483647 w 842"/>
                <a:gd name="T47" fmla="*/ 2147483647 h 7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0" name="Google Shape;1146;p7"/>
            <p:cNvSpPr>
              <a:spLocks/>
            </p:cNvSpPr>
            <p:nvPr/>
          </p:nvSpPr>
          <p:spPr bwMode="auto">
            <a:xfrm>
              <a:off x="709622" y="72136"/>
              <a:ext cx="35274" cy="48677"/>
            </a:xfrm>
            <a:custGeom>
              <a:avLst/>
              <a:gdLst>
                <a:gd name="T0" fmla="*/ 2147483647 w 708"/>
                <a:gd name="T1" fmla="*/ 0 h 977"/>
                <a:gd name="T2" fmla="*/ 2147483647 w 708"/>
                <a:gd name="T3" fmla="*/ 2147483647 h 977"/>
                <a:gd name="T4" fmla="*/ 2147483647 w 708"/>
                <a:gd name="T5" fmla="*/ 2147483647 h 977"/>
                <a:gd name="T6" fmla="*/ 2147483647 w 708"/>
                <a:gd name="T7" fmla="*/ 2147483647 h 977"/>
                <a:gd name="T8" fmla="*/ 2147483647 w 708"/>
                <a:gd name="T9" fmla="*/ 2147483647 h 977"/>
                <a:gd name="T10" fmla="*/ 2147483647 w 708"/>
                <a:gd name="T11" fmla="*/ 2147483647 h 977"/>
                <a:gd name="T12" fmla="*/ 2147483647 w 708"/>
                <a:gd name="T13" fmla="*/ 2147483647 h 977"/>
                <a:gd name="T14" fmla="*/ 2147483647 w 708"/>
                <a:gd name="T15" fmla="*/ 2147483647 h 977"/>
                <a:gd name="T16" fmla="*/ 2147483647 w 708"/>
                <a:gd name="T17" fmla="*/ 2147483647 h 977"/>
                <a:gd name="T18" fmla="*/ 2147483647 w 708"/>
                <a:gd name="T19" fmla="*/ 2147483647 h 977"/>
                <a:gd name="T20" fmla="*/ 2147483647 w 708"/>
                <a:gd name="T21" fmla="*/ 2147483647 h 977"/>
                <a:gd name="T22" fmla="*/ 2147483647 w 708"/>
                <a:gd name="T23" fmla="*/ 2147483647 h 977"/>
                <a:gd name="T24" fmla="*/ 2147483647 w 708"/>
                <a:gd name="T25" fmla="*/ 2147483647 h 977"/>
                <a:gd name="T26" fmla="*/ 2147483647 w 708"/>
                <a:gd name="T27" fmla="*/ 2147483647 h 977"/>
                <a:gd name="T28" fmla="*/ 2147483647 w 708"/>
                <a:gd name="T29" fmla="*/ 2147483647 h 977"/>
                <a:gd name="T30" fmla="*/ 2147483647 w 708"/>
                <a:gd name="T31" fmla="*/ 2147483647 h 977"/>
                <a:gd name="T32" fmla="*/ 0 w 708"/>
                <a:gd name="T33" fmla="*/ 2147483647 h 977"/>
                <a:gd name="T34" fmla="*/ 0 w 708"/>
                <a:gd name="T35" fmla="*/ 2147483647 h 977"/>
                <a:gd name="T36" fmla="*/ 2147483647 w 708"/>
                <a:gd name="T37" fmla="*/ 2147483647 h 977"/>
                <a:gd name="T38" fmla="*/ 2147483647 w 708"/>
                <a:gd name="T39" fmla="*/ 2147483647 h 977"/>
                <a:gd name="T40" fmla="*/ 2147483647 w 708"/>
                <a:gd name="T41" fmla="*/ 2147483647 h 977"/>
                <a:gd name="T42" fmla="*/ 2147483647 w 708"/>
                <a:gd name="T43" fmla="*/ 2147483647 h 977"/>
                <a:gd name="T44" fmla="*/ 2147483647 w 708"/>
                <a:gd name="T45" fmla="*/ 2147483647 h 977"/>
                <a:gd name="T46" fmla="*/ 2147483647 w 708"/>
                <a:gd name="T47" fmla="*/ 2147483647 h 977"/>
                <a:gd name="T48" fmla="*/ 2147483647 w 708"/>
                <a:gd name="T49" fmla="*/ 2147483647 h 977"/>
                <a:gd name="T50" fmla="*/ 2147483647 w 708"/>
                <a:gd name="T51" fmla="*/ 2147483647 h 977"/>
                <a:gd name="T52" fmla="*/ 2147483647 w 708"/>
                <a:gd name="T53" fmla="*/ 2147483647 h 977"/>
                <a:gd name="T54" fmla="*/ 2147483647 w 708"/>
                <a:gd name="T55" fmla="*/ 2147483647 h 977"/>
                <a:gd name="T56" fmla="*/ 2147483647 w 708"/>
                <a:gd name="T57" fmla="*/ 2147483647 h 977"/>
                <a:gd name="T58" fmla="*/ 2147483647 w 708"/>
                <a:gd name="T59" fmla="*/ 2147483647 h 977"/>
                <a:gd name="T60" fmla="*/ 2147483647 w 708"/>
                <a:gd name="T61" fmla="*/ 2147483647 h 977"/>
                <a:gd name="T62" fmla="*/ 2147483647 w 708"/>
                <a:gd name="T63" fmla="*/ 2147483647 h 977"/>
                <a:gd name="T64" fmla="*/ 2147483647 w 708"/>
                <a:gd name="T65" fmla="*/ 2147483647 h 977"/>
                <a:gd name="T66" fmla="*/ 2147483647 w 708"/>
                <a:gd name="T67" fmla="*/ 2147483647 h 977"/>
                <a:gd name="T68" fmla="*/ 2147483647 w 708"/>
                <a:gd name="T69" fmla="*/ 2147483647 h 977"/>
                <a:gd name="T70" fmla="*/ 2147483647 w 708"/>
                <a:gd name="T71" fmla="*/ 2147483647 h 977"/>
                <a:gd name="T72" fmla="*/ 2147483647 w 708"/>
                <a:gd name="T73" fmla="*/ 2147483647 h 977"/>
                <a:gd name="T74" fmla="*/ 2147483647 w 708"/>
                <a:gd name="T75" fmla="*/ 2147483647 h 977"/>
                <a:gd name="T76" fmla="*/ 2147483647 w 708"/>
                <a:gd name="T77" fmla="*/ 0 h 977"/>
                <a:gd name="T78" fmla="*/ 2147483647 w 708"/>
                <a:gd name="T79" fmla="*/ 0 h 97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1" name="Google Shape;1147;p7"/>
            <p:cNvSpPr>
              <a:spLocks/>
            </p:cNvSpPr>
            <p:nvPr/>
          </p:nvSpPr>
          <p:spPr bwMode="auto">
            <a:xfrm>
              <a:off x="741508" y="140891"/>
              <a:ext cx="127496" cy="120820"/>
            </a:xfrm>
            <a:custGeom>
              <a:avLst/>
              <a:gdLst>
                <a:gd name="T0" fmla="*/ 2147483647 w 2559"/>
                <a:gd name="T1" fmla="*/ 2147483647 h 2425"/>
                <a:gd name="T2" fmla="*/ 2147483647 w 2559"/>
                <a:gd name="T3" fmla="*/ 2147483647 h 2425"/>
                <a:gd name="T4" fmla="*/ 2147483647 w 2559"/>
                <a:gd name="T5" fmla="*/ 2147483647 h 2425"/>
                <a:gd name="T6" fmla="*/ 2147483647 w 2559"/>
                <a:gd name="T7" fmla="*/ 2147483647 h 2425"/>
                <a:gd name="T8" fmla="*/ 2147483647 w 2559"/>
                <a:gd name="T9" fmla="*/ 2147483647 h 2425"/>
                <a:gd name="T10" fmla="*/ 2147483647 w 2559"/>
                <a:gd name="T11" fmla="*/ 2147483647 h 2425"/>
                <a:gd name="T12" fmla="*/ 2147483647 w 2559"/>
                <a:gd name="T13" fmla="*/ 2147483647 h 2425"/>
                <a:gd name="T14" fmla="*/ 2147483647 w 2559"/>
                <a:gd name="T15" fmla="*/ 2147483647 h 2425"/>
                <a:gd name="T16" fmla="*/ 2147483647 w 2559"/>
                <a:gd name="T17" fmla="*/ 2147483647 h 2425"/>
                <a:gd name="T18" fmla="*/ 2147483647 w 2559"/>
                <a:gd name="T19" fmla="*/ 2147483647 h 2425"/>
                <a:gd name="T20" fmla="*/ 0 w 2559"/>
                <a:gd name="T21" fmla="*/ 2147483647 h 2425"/>
                <a:gd name="T22" fmla="*/ 0 w 2559"/>
                <a:gd name="T23" fmla="*/ 2147483647 h 2425"/>
                <a:gd name="T24" fmla="*/ 2147483647 w 2559"/>
                <a:gd name="T25" fmla="*/ 2147483647 h 2425"/>
                <a:gd name="T26" fmla="*/ 2147483647 w 2559"/>
                <a:gd name="T27" fmla="*/ 2147483647 h 2425"/>
                <a:gd name="T28" fmla="*/ 2147483647 w 2559"/>
                <a:gd name="T29" fmla="*/ 2147483647 h 2425"/>
                <a:gd name="T30" fmla="*/ 2147483647 w 2559"/>
                <a:gd name="T31" fmla="*/ 2147483647 h 2425"/>
                <a:gd name="T32" fmla="*/ 2147483647 w 2559"/>
                <a:gd name="T33" fmla="*/ 2147483647 h 2425"/>
                <a:gd name="T34" fmla="*/ 2147483647 w 2559"/>
                <a:gd name="T35" fmla="*/ 2147483647 h 2425"/>
                <a:gd name="T36" fmla="*/ 2147483647 w 2559"/>
                <a:gd name="T37" fmla="*/ 2147483647 h 2425"/>
                <a:gd name="T38" fmla="*/ 2147483647 w 2559"/>
                <a:gd name="T39" fmla="*/ 2147483647 h 2425"/>
                <a:gd name="T40" fmla="*/ 2147483647 w 2559"/>
                <a:gd name="T41" fmla="*/ 2147483647 h 2425"/>
                <a:gd name="T42" fmla="*/ 2147483647 w 2559"/>
                <a:gd name="T43" fmla="*/ 2147483647 h 2425"/>
                <a:gd name="T44" fmla="*/ 2147483647 w 2559"/>
                <a:gd name="T45" fmla="*/ 2147483647 h 2425"/>
                <a:gd name="T46" fmla="*/ 2147483647 w 2559"/>
                <a:gd name="T47" fmla="*/ 2147483647 h 2425"/>
                <a:gd name="T48" fmla="*/ 2147483647 w 2559"/>
                <a:gd name="T49" fmla="*/ 2147483647 h 2425"/>
                <a:gd name="T50" fmla="*/ 2147483647 w 2559"/>
                <a:gd name="T51" fmla="*/ 2147483647 h 2425"/>
                <a:gd name="T52" fmla="*/ 2147483647 w 2559"/>
                <a:gd name="T53" fmla="*/ 2147483647 h 2425"/>
                <a:gd name="T54" fmla="*/ 2147483647 w 2559"/>
                <a:gd name="T55" fmla="*/ 2147483647 h 2425"/>
                <a:gd name="T56" fmla="*/ 2147483647 w 2559"/>
                <a:gd name="T57" fmla="*/ 2147483647 h 2425"/>
                <a:gd name="T58" fmla="*/ 2147483647 w 2559"/>
                <a:gd name="T59" fmla="*/ 2147483647 h 2425"/>
                <a:gd name="T60" fmla="*/ 2147483647 w 2559"/>
                <a:gd name="T61" fmla="*/ 2147483647 h 2425"/>
                <a:gd name="T62" fmla="*/ 2147483647 w 2559"/>
                <a:gd name="T63" fmla="*/ 2147483647 h 2425"/>
                <a:gd name="T64" fmla="*/ 2147483647 w 2559"/>
                <a:gd name="T65" fmla="*/ 2147483647 h 2425"/>
                <a:gd name="T66" fmla="*/ 2147483647 w 2559"/>
                <a:gd name="T67" fmla="*/ 2147483647 h 2425"/>
                <a:gd name="T68" fmla="*/ 2147483647 w 2559"/>
                <a:gd name="T69" fmla="*/ 2147483647 h 2425"/>
                <a:gd name="T70" fmla="*/ 2147483647 w 2559"/>
                <a:gd name="T71" fmla="*/ 2147483647 h 2425"/>
                <a:gd name="T72" fmla="*/ 2147483647 w 2559"/>
                <a:gd name="T73" fmla="*/ 2147483647 h 2425"/>
                <a:gd name="T74" fmla="*/ 2147483647 w 2559"/>
                <a:gd name="T75" fmla="*/ 2147483647 h 2425"/>
                <a:gd name="T76" fmla="*/ 2147483647 w 2559"/>
                <a:gd name="T77" fmla="*/ 2147483647 h 2425"/>
                <a:gd name="T78" fmla="*/ 2147483647 w 2559"/>
                <a:gd name="T79" fmla="*/ 2147483647 h 2425"/>
                <a:gd name="T80" fmla="*/ 2147483647 w 2559"/>
                <a:gd name="T81" fmla="*/ 2147483647 h 2425"/>
                <a:gd name="T82" fmla="*/ 2147483647 w 2559"/>
                <a:gd name="T83" fmla="*/ 2147483647 h 2425"/>
                <a:gd name="T84" fmla="*/ 2147483647 w 2559"/>
                <a:gd name="T85" fmla="*/ 2147483647 h 2425"/>
                <a:gd name="T86" fmla="*/ 2147483647 w 2559"/>
                <a:gd name="T87" fmla="*/ 2147483647 h 2425"/>
                <a:gd name="T88" fmla="*/ 2147483647 w 2559"/>
                <a:gd name="T89" fmla="*/ 2147483647 h 2425"/>
                <a:gd name="T90" fmla="*/ 2147483647 w 2559"/>
                <a:gd name="T91" fmla="*/ 2147483647 h 2425"/>
                <a:gd name="T92" fmla="*/ 2147483647 w 2559"/>
                <a:gd name="T93" fmla="*/ 2147483647 h 2425"/>
                <a:gd name="T94" fmla="*/ 2147483647 w 2559"/>
                <a:gd name="T95" fmla="*/ 2147483647 h 2425"/>
                <a:gd name="T96" fmla="*/ 2147483647 w 2559"/>
                <a:gd name="T97" fmla="*/ 2147483647 h 2425"/>
                <a:gd name="T98" fmla="*/ 2147483647 w 2559"/>
                <a:gd name="T99" fmla="*/ 2147483647 h 2425"/>
                <a:gd name="T100" fmla="*/ 2147483647 w 2559"/>
                <a:gd name="T101" fmla="*/ 2147483647 h 2425"/>
                <a:gd name="T102" fmla="*/ 2147483647 w 2559"/>
                <a:gd name="T103" fmla="*/ 2147483647 h 2425"/>
                <a:gd name="T104" fmla="*/ 2147483647 w 2559"/>
                <a:gd name="T105" fmla="*/ 2147483647 h 2425"/>
                <a:gd name="T106" fmla="*/ 2147483647 w 2559"/>
                <a:gd name="T107" fmla="*/ 2147483647 h 2425"/>
                <a:gd name="T108" fmla="*/ 2147483647 w 2559"/>
                <a:gd name="T109" fmla="*/ 2147483647 h 2425"/>
                <a:gd name="T110" fmla="*/ 2147483647 w 2559"/>
                <a:gd name="T111" fmla="*/ 2147483647 h 2425"/>
                <a:gd name="T112" fmla="*/ 2147483647 w 2559"/>
                <a:gd name="T113" fmla="*/ 2147483647 h 2425"/>
                <a:gd name="T114" fmla="*/ 2147483647 w 2559"/>
                <a:gd name="T115" fmla="*/ 2147483647 h 24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2" name="Google Shape;1148;p7"/>
            <p:cNvSpPr>
              <a:spLocks/>
            </p:cNvSpPr>
            <p:nvPr/>
          </p:nvSpPr>
          <p:spPr bwMode="auto">
            <a:xfrm>
              <a:off x="211397" y="296885"/>
              <a:ext cx="130884" cy="120869"/>
            </a:xfrm>
            <a:custGeom>
              <a:avLst/>
              <a:gdLst>
                <a:gd name="T0" fmla="*/ 2147483647 w 2627"/>
                <a:gd name="T1" fmla="*/ 2147483647 h 2426"/>
                <a:gd name="T2" fmla="*/ 2147483647 w 2627"/>
                <a:gd name="T3" fmla="*/ 2147483647 h 2426"/>
                <a:gd name="T4" fmla="*/ 2147483647 w 2627"/>
                <a:gd name="T5" fmla="*/ 2147483647 h 2426"/>
                <a:gd name="T6" fmla="*/ 2147483647 w 2627"/>
                <a:gd name="T7" fmla="*/ 2147483647 h 2426"/>
                <a:gd name="T8" fmla="*/ 2147483647 w 2627"/>
                <a:gd name="T9" fmla="*/ 2147483647 h 2426"/>
                <a:gd name="T10" fmla="*/ 2147483647 w 2627"/>
                <a:gd name="T11" fmla="*/ 2147483647 h 2426"/>
                <a:gd name="T12" fmla="*/ 2147483647 w 2627"/>
                <a:gd name="T13" fmla="*/ 2147483647 h 2426"/>
                <a:gd name="T14" fmla="*/ 2147483647 w 2627"/>
                <a:gd name="T15" fmla="*/ 2147483647 h 2426"/>
                <a:gd name="T16" fmla="*/ 2147483647 w 2627"/>
                <a:gd name="T17" fmla="*/ 2147483647 h 2426"/>
                <a:gd name="T18" fmla="*/ 2147483647 w 2627"/>
                <a:gd name="T19" fmla="*/ 2147483647 h 2426"/>
                <a:gd name="T20" fmla="*/ 2147483647 w 2627"/>
                <a:gd name="T21" fmla="*/ 2147483647 h 2426"/>
                <a:gd name="T22" fmla="*/ 2147483647 w 2627"/>
                <a:gd name="T23" fmla="*/ 2147483647 h 2426"/>
                <a:gd name="T24" fmla="*/ 2147483647 w 2627"/>
                <a:gd name="T25" fmla="*/ 2147483647 h 2426"/>
                <a:gd name="T26" fmla="*/ 2147483647 w 2627"/>
                <a:gd name="T27" fmla="*/ 2147483647 h 2426"/>
                <a:gd name="T28" fmla="*/ 2147483647 w 2627"/>
                <a:gd name="T29" fmla="*/ 2147483647 h 2426"/>
                <a:gd name="T30" fmla="*/ 2147483647 w 2627"/>
                <a:gd name="T31" fmla="*/ 2147483647 h 2426"/>
                <a:gd name="T32" fmla="*/ 2147483647 w 2627"/>
                <a:gd name="T33" fmla="*/ 2147483647 h 2426"/>
                <a:gd name="T34" fmla="*/ 2147483647 w 2627"/>
                <a:gd name="T35" fmla="*/ 2147483647 h 2426"/>
                <a:gd name="T36" fmla="*/ 2147483647 w 2627"/>
                <a:gd name="T37" fmla="*/ 2147483647 h 2426"/>
                <a:gd name="T38" fmla="*/ 2147483647 w 2627"/>
                <a:gd name="T39" fmla="*/ 2147483647 h 2426"/>
                <a:gd name="T40" fmla="*/ 2147483647 w 2627"/>
                <a:gd name="T41" fmla="*/ 2147483647 h 2426"/>
                <a:gd name="T42" fmla="*/ 2147483647 w 2627"/>
                <a:gd name="T43" fmla="*/ 2147483647 h 2426"/>
                <a:gd name="T44" fmla="*/ 2147483647 w 2627"/>
                <a:gd name="T45" fmla="*/ 2147483647 h 2426"/>
                <a:gd name="T46" fmla="*/ 2147483647 w 2627"/>
                <a:gd name="T47" fmla="*/ 2147483647 h 2426"/>
                <a:gd name="T48" fmla="*/ 2147483647 w 2627"/>
                <a:gd name="T49" fmla="*/ 2147483647 h 2426"/>
                <a:gd name="T50" fmla="*/ 2147483647 w 2627"/>
                <a:gd name="T51" fmla="*/ 2147483647 h 2426"/>
                <a:gd name="T52" fmla="*/ 2147483647 w 2627"/>
                <a:gd name="T53" fmla="*/ 2147483647 h 2426"/>
                <a:gd name="T54" fmla="*/ 2147483647 w 2627"/>
                <a:gd name="T55" fmla="*/ 2147483647 h 2426"/>
                <a:gd name="T56" fmla="*/ 2147483647 w 2627"/>
                <a:gd name="T57" fmla="*/ 2147483647 h 2426"/>
                <a:gd name="T58" fmla="*/ 2147483647 w 2627"/>
                <a:gd name="T59" fmla="*/ 2147483647 h 2426"/>
                <a:gd name="T60" fmla="*/ 2147483647 w 2627"/>
                <a:gd name="T61" fmla="*/ 2147483647 h 2426"/>
                <a:gd name="T62" fmla="*/ 2147483647 w 2627"/>
                <a:gd name="T63" fmla="*/ 2147483647 h 2426"/>
                <a:gd name="T64" fmla="*/ 2147483647 w 2627"/>
                <a:gd name="T65" fmla="*/ 2147483647 h 2426"/>
                <a:gd name="T66" fmla="*/ 2147483647 w 2627"/>
                <a:gd name="T67" fmla="*/ 2147483647 h 2426"/>
                <a:gd name="T68" fmla="*/ 2147483647 w 2627"/>
                <a:gd name="T69" fmla="*/ 2147483647 h 2426"/>
                <a:gd name="T70" fmla="*/ 2147483647 w 2627"/>
                <a:gd name="T71" fmla="*/ 2147483647 h 2426"/>
                <a:gd name="T72" fmla="*/ 2147483647 w 2627"/>
                <a:gd name="T73" fmla="*/ 2147483647 h 2426"/>
                <a:gd name="T74" fmla="*/ 2147483647 w 2627"/>
                <a:gd name="T75" fmla="*/ 2147483647 h 2426"/>
                <a:gd name="T76" fmla="*/ 2147483647 w 2627"/>
                <a:gd name="T77" fmla="*/ 2147483647 h 2426"/>
                <a:gd name="T78" fmla="*/ 2147483647 w 2627"/>
                <a:gd name="T79" fmla="*/ 2147483647 h 2426"/>
                <a:gd name="T80" fmla="*/ 2147483647 w 2627"/>
                <a:gd name="T81" fmla="*/ 2147483647 h 2426"/>
                <a:gd name="T82" fmla="*/ 2147483647 w 2627"/>
                <a:gd name="T83" fmla="*/ 2147483647 h 2426"/>
                <a:gd name="T84" fmla="*/ 2147483647 w 2627"/>
                <a:gd name="T85" fmla="*/ 2147483647 h 2426"/>
                <a:gd name="T86" fmla="*/ 2147483647 w 2627"/>
                <a:gd name="T87" fmla="*/ 2147483647 h 2426"/>
                <a:gd name="T88" fmla="*/ 2147483647 w 2627"/>
                <a:gd name="T89" fmla="*/ 2147483647 h 2426"/>
                <a:gd name="T90" fmla="*/ 2147483647 w 2627"/>
                <a:gd name="T91" fmla="*/ 2147483647 h 2426"/>
                <a:gd name="T92" fmla="*/ 2147483647 w 2627"/>
                <a:gd name="T93" fmla="*/ 2147483647 h 2426"/>
                <a:gd name="T94" fmla="*/ 2147483647 w 2627"/>
                <a:gd name="T95" fmla="*/ 2147483647 h 2426"/>
                <a:gd name="T96" fmla="*/ 2147483647 w 2627"/>
                <a:gd name="T97" fmla="*/ 2147483647 h 2426"/>
                <a:gd name="T98" fmla="*/ 2147483647 w 2627"/>
                <a:gd name="T99" fmla="*/ 2147483647 h 2426"/>
                <a:gd name="T100" fmla="*/ 2147483647 w 2627"/>
                <a:gd name="T101" fmla="*/ 2147483647 h 2426"/>
                <a:gd name="T102" fmla="*/ 2147483647 w 2627"/>
                <a:gd name="T103" fmla="*/ 2147483647 h 2426"/>
                <a:gd name="T104" fmla="*/ 2147483647 w 2627"/>
                <a:gd name="T105" fmla="*/ 2147483647 h 2426"/>
                <a:gd name="T106" fmla="*/ 2147483647 w 2627"/>
                <a:gd name="T107" fmla="*/ 2147483647 h 2426"/>
                <a:gd name="T108" fmla="*/ 2147483647 w 2627"/>
                <a:gd name="T109" fmla="*/ 2147483647 h 2426"/>
                <a:gd name="T110" fmla="*/ 2147483647 w 2627"/>
                <a:gd name="T111" fmla="*/ 2147483647 h 2426"/>
                <a:gd name="T112" fmla="*/ 2147483647 w 2627"/>
                <a:gd name="T113" fmla="*/ 2147483647 h 2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3" name="Google Shape;1149;p7"/>
            <p:cNvSpPr>
              <a:spLocks/>
            </p:cNvSpPr>
            <p:nvPr/>
          </p:nvSpPr>
          <p:spPr bwMode="auto">
            <a:xfrm>
              <a:off x="1734520" y="504894"/>
              <a:ext cx="122514" cy="147674"/>
            </a:xfrm>
            <a:custGeom>
              <a:avLst/>
              <a:gdLst>
                <a:gd name="T0" fmla="*/ 2147483647 w 2459"/>
                <a:gd name="T1" fmla="*/ 2147483647 h 2964"/>
                <a:gd name="T2" fmla="*/ 2147483647 w 2459"/>
                <a:gd name="T3" fmla="*/ 2147483647 h 2964"/>
                <a:gd name="T4" fmla="*/ 2147483647 w 2459"/>
                <a:gd name="T5" fmla="*/ 2147483647 h 2964"/>
                <a:gd name="T6" fmla="*/ 2147483647 w 2459"/>
                <a:gd name="T7" fmla="*/ 2147483647 h 2964"/>
                <a:gd name="T8" fmla="*/ 2147483647 w 2459"/>
                <a:gd name="T9" fmla="*/ 2147483647 h 2964"/>
                <a:gd name="T10" fmla="*/ 2147483647 w 2459"/>
                <a:gd name="T11" fmla="*/ 2147483647 h 2964"/>
                <a:gd name="T12" fmla="*/ 2147483647 w 2459"/>
                <a:gd name="T13" fmla="*/ 2147483647 h 2964"/>
                <a:gd name="T14" fmla="*/ 2147483647 w 2459"/>
                <a:gd name="T15" fmla="*/ 2147483647 h 2964"/>
                <a:gd name="T16" fmla="*/ 2147483647 w 2459"/>
                <a:gd name="T17" fmla="*/ 2147483647 h 2964"/>
                <a:gd name="T18" fmla="*/ 2147483647 w 2459"/>
                <a:gd name="T19" fmla="*/ 2147483647 h 2964"/>
                <a:gd name="T20" fmla="*/ 2147483647 w 2459"/>
                <a:gd name="T21" fmla="*/ 2147483647 h 2964"/>
                <a:gd name="T22" fmla="*/ 2147483647 w 2459"/>
                <a:gd name="T23" fmla="*/ 2147483647 h 2964"/>
                <a:gd name="T24" fmla="*/ 0 w 2459"/>
                <a:gd name="T25" fmla="*/ 2147483647 h 2964"/>
                <a:gd name="T26" fmla="*/ 2147483647 w 2459"/>
                <a:gd name="T27" fmla="*/ 2147483647 h 2964"/>
                <a:gd name="T28" fmla="*/ 2147483647 w 2459"/>
                <a:gd name="T29" fmla="*/ 2147483647 h 2964"/>
                <a:gd name="T30" fmla="*/ 2147483647 w 2459"/>
                <a:gd name="T31" fmla="*/ 2147483647 h 2964"/>
                <a:gd name="T32" fmla="*/ 2147483647 w 2459"/>
                <a:gd name="T33" fmla="*/ 2147483647 h 2964"/>
                <a:gd name="T34" fmla="*/ 2147483647 w 2459"/>
                <a:gd name="T35" fmla="*/ 2147483647 h 2964"/>
                <a:gd name="T36" fmla="*/ 2147483647 w 2459"/>
                <a:gd name="T37" fmla="*/ 2147483647 h 2964"/>
                <a:gd name="T38" fmla="*/ 2147483647 w 2459"/>
                <a:gd name="T39" fmla="*/ 2147483647 h 2964"/>
                <a:gd name="T40" fmla="*/ 2147483647 w 2459"/>
                <a:gd name="T41" fmla="*/ 2147483647 h 2964"/>
                <a:gd name="T42" fmla="*/ 2147483647 w 2459"/>
                <a:gd name="T43" fmla="*/ 2147483647 h 2964"/>
                <a:gd name="T44" fmla="*/ 2147483647 w 2459"/>
                <a:gd name="T45" fmla="*/ 2147483647 h 2964"/>
                <a:gd name="T46" fmla="*/ 2147483647 w 2459"/>
                <a:gd name="T47" fmla="*/ 2147483647 h 2964"/>
                <a:gd name="T48" fmla="*/ 2147483647 w 2459"/>
                <a:gd name="T49" fmla="*/ 2147483647 h 2964"/>
                <a:gd name="T50" fmla="*/ 2147483647 w 2459"/>
                <a:gd name="T51" fmla="*/ 2147483647 h 2964"/>
                <a:gd name="T52" fmla="*/ 2147483647 w 2459"/>
                <a:gd name="T53" fmla="*/ 2147483647 h 2964"/>
                <a:gd name="T54" fmla="*/ 2147483647 w 2459"/>
                <a:gd name="T55" fmla="*/ 2147483647 h 2964"/>
                <a:gd name="T56" fmla="*/ 2147483647 w 2459"/>
                <a:gd name="T57" fmla="*/ 2147483647 h 2964"/>
                <a:gd name="T58" fmla="*/ 2147483647 w 2459"/>
                <a:gd name="T59" fmla="*/ 2147483647 h 2964"/>
                <a:gd name="T60" fmla="*/ 2147483647 w 2459"/>
                <a:gd name="T61" fmla="*/ 2147483647 h 2964"/>
                <a:gd name="T62" fmla="*/ 2147483647 w 2459"/>
                <a:gd name="T63" fmla="*/ 2147483647 h 2964"/>
                <a:gd name="T64" fmla="*/ 2147483647 w 2459"/>
                <a:gd name="T65" fmla="*/ 2147483647 h 2964"/>
                <a:gd name="T66" fmla="*/ 2147483647 w 2459"/>
                <a:gd name="T67" fmla="*/ 2147483647 h 2964"/>
                <a:gd name="T68" fmla="*/ 2147483647 w 2459"/>
                <a:gd name="T69" fmla="*/ 2147483647 h 2964"/>
                <a:gd name="T70" fmla="*/ 2147483647 w 2459"/>
                <a:gd name="T71" fmla="*/ 2147483647 h 29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4" name="Google Shape;1150;p7"/>
            <p:cNvSpPr>
              <a:spLocks/>
            </p:cNvSpPr>
            <p:nvPr/>
          </p:nvSpPr>
          <p:spPr bwMode="auto">
            <a:xfrm>
              <a:off x="1873725" y="566973"/>
              <a:ext cx="127546" cy="80563"/>
            </a:xfrm>
            <a:custGeom>
              <a:avLst/>
              <a:gdLst>
                <a:gd name="T0" fmla="*/ 2147483647 w 2560"/>
                <a:gd name="T1" fmla="*/ 2147483647 h 1617"/>
                <a:gd name="T2" fmla="*/ 2147483647 w 2560"/>
                <a:gd name="T3" fmla="*/ 2147483647 h 1617"/>
                <a:gd name="T4" fmla="*/ 2147483647 w 2560"/>
                <a:gd name="T5" fmla="*/ 2147483647 h 1617"/>
                <a:gd name="T6" fmla="*/ 2147483647 w 2560"/>
                <a:gd name="T7" fmla="*/ 2147483647 h 1617"/>
                <a:gd name="T8" fmla="*/ 2147483647 w 2560"/>
                <a:gd name="T9" fmla="*/ 2147483647 h 1617"/>
                <a:gd name="T10" fmla="*/ 2147483647 w 2560"/>
                <a:gd name="T11" fmla="*/ 2147483647 h 1617"/>
                <a:gd name="T12" fmla="*/ 2147483647 w 2560"/>
                <a:gd name="T13" fmla="*/ 2147483647 h 1617"/>
                <a:gd name="T14" fmla="*/ 2147483647 w 2560"/>
                <a:gd name="T15" fmla="*/ 2147483647 h 1617"/>
                <a:gd name="T16" fmla="*/ 2147483647 w 2560"/>
                <a:gd name="T17" fmla="*/ 2147483647 h 1617"/>
                <a:gd name="T18" fmla="*/ 2147483647 w 2560"/>
                <a:gd name="T19" fmla="*/ 2147483647 h 1617"/>
                <a:gd name="T20" fmla="*/ 2147483647 w 2560"/>
                <a:gd name="T21" fmla="*/ 2147483647 h 1617"/>
                <a:gd name="T22" fmla="*/ 2147483647 w 2560"/>
                <a:gd name="T23" fmla="*/ 2147483647 h 1617"/>
                <a:gd name="T24" fmla="*/ 2147483647 w 2560"/>
                <a:gd name="T25" fmla="*/ 2147483647 h 1617"/>
                <a:gd name="T26" fmla="*/ 2147483647 w 2560"/>
                <a:gd name="T27" fmla="*/ 2147483647 h 1617"/>
                <a:gd name="T28" fmla="*/ 2147483647 w 2560"/>
                <a:gd name="T29" fmla="*/ 2147483647 h 1617"/>
                <a:gd name="T30" fmla="*/ 2147483647 w 2560"/>
                <a:gd name="T31" fmla="*/ 2147483647 h 1617"/>
                <a:gd name="T32" fmla="*/ 2147483647 w 2560"/>
                <a:gd name="T33" fmla="*/ 2147483647 h 1617"/>
                <a:gd name="T34" fmla="*/ 2147483647 w 2560"/>
                <a:gd name="T35" fmla="*/ 2147483647 h 1617"/>
                <a:gd name="T36" fmla="*/ 2147483647 w 2560"/>
                <a:gd name="T37" fmla="*/ 2147483647 h 1617"/>
                <a:gd name="T38" fmla="*/ 2147483647 w 2560"/>
                <a:gd name="T39" fmla="*/ 2147483647 h 1617"/>
                <a:gd name="T40" fmla="*/ 2147483647 w 2560"/>
                <a:gd name="T41" fmla="*/ 2147483647 h 1617"/>
                <a:gd name="T42" fmla="*/ 2147483647 w 2560"/>
                <a:gd name="T43" fmla="*/ 2147483647 h 1617"/>
                <a:gd name="T44" fmla="*/ 2147483647 w 2560"/>
                <a:gd name="T45" fmla="*/ 2147483647 h 1617"/>
                <a:gd name="T46" fmla="*/ 2147483647 w 2560"/>
                <a:gd name="T47" fmla="*/ 2147483647 h 1617"/>
                <a:gd name="T48" fmla="*/ 2147483647 w 2560"/>
                <a:gd name="T49" fmla="*/ 2147483647 h 1617"/>
                <a:gd name="T50" fmla="*/ 2147483647 w 2560"/>
                <a:gd name="T51" fmla="*/ 2147483647 h 1617"/>
                <a:gd name="T52" fmla="*/ 2147483647 w 2560"/>
                <a:gd name="T53" fmla="*/ 2147483647 h 1617"/>
                <a:gd name="T54" fmla="*/ 2147483647 w 2560"/>
                <a:gd name="T55" fmla="*/ 2147483647 h 1617"/>
                <a:gd name="T56" fmla="*/ 2147483647 w 2560"/>
                <a:gd name="T57" fmla="*/ 2147483647 h 1617"/>
                <a:gd name="T58" fmla="*/ 2147483647 w 2560"/>
                <a:gd name="T59" fmla="*/ 2147483647 h 1617"/>
                <a:gd name="T60" fmla="*/ 2147483647 w 2560"/>
                <a:gd name="T61" fmla="*/ 2147483647 h 1617"/>
                <a:gd name="T62" fmla="*/ 2147483647 w 2560"/>
                <a:gd name="T63" fmla="*/ 2147483647 h 1617"/>
                <a:gd name="T64" fmla="*/ 2147483647 w 2560"/>
                <a:gd name="T65" fmla="*/ 2147483647 h 1617"/>
                <a:gd name="T66" fmla="*/ 2147483647 w 2560"/>
                <a:gd name="T67" fmla="*/ 2147483647 h 1617"/>
                <a:gd name="T68" fmla="*/ 2147483647 w 2560"/>
                <a:gd name="T69" fmla="*/ 2147483647 h 1617"/>
                <a:gd name="T70" fmla="*/ 2147483647 w 2560"/>
                <a:gd name="T71" fmla="*/ 2147483647 h 1617"/>
                <a:gd name="T72" fmla="*/ 2147483647 w 2560"/>
                <a:gd name="T73" fmla="*/ 2147483647 h 1617"/>
                <a:gd name="T74" fmla="*/ 2147483647 w 2560"/>
                <a:gd name="T75" fmla="*/ 2147483647 h 1617"/>
                <a:gd name="T76" fmla="*/ 2147483647 w 2560"/>
                <a:gd name="T77" fmla="*/ 2147483647 h 1617"/>
                <a:gd name="T78" fmla="*/ 2147483647 w 2560"/>
                <a:gd name="T79" fmla="*/ 2147483647 h 1617"/>
                <a:gd name="T80" fmla="*/ 2147483647 w 2560"/>
                <a:gd name="T81" fmla="*/ 2147483647 h 16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lnTo>
                    <a:pt x="131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5" name="Google Shape;1151;p7"/>
            <p:cNvSpPr>
              <a:spLocks/>
            </p:cNvSpPr>
            <p:nvPr/>
          </p:nvSpPr>
          <p:spPr bwMode="auto">
            <a:xfrm>
              <a:off x="1924045" y="590439"/>
              <a:ext cx="26904" cy="36968"/>
            </a:xfrm>
            <a:custGeom>
              <a:avLst/>
              <a:gdLst>
                <a:gd name="T0" fmla="*/ 2147483647 w 540"/>
                <a:gd name="T1" fmla="*/ 2147483647 h 742"/>
                <a:gd name="T2" fmla="*/ 2147483647 w 540"/>
                <a:gd name="T3" fmla="*/ 2147483647 h 742"/>
                <a:gd name="T4" fmla="*/ 2147483647 w 540"/>
                <a:gd name="T5" fmla="*/ 2147483647 h 742"/>
                <a:gd name="T6" fmla="*/ 2147483647 w 540"/>
                <a:gd name="T7" fmla="*/ 2147483647 h 742"/>
                <a:gd name="T8" fmla="*/ 2147483647 w 540"/>
                <a:gd name="T9" fmla="*/ 2147483647 h 742"/>
                <a:gd name="T10" fmla="*/ 2147483647 w 540"/>
                <a:gd name="T11" fmla="*/ 2147483647 h 742"/>
                <a:gd name="T12" fmla="*/ 2147483647 w 540"/>
                <a:gd name="T13" fmla="*/ 2147483647 h 742"/>
                <a:gd name="T14" fmla="*/ 2147483647 w 540"/>
                <a:gd name="T15" fmla="*/ 2147483647 h 742"/>
                <a:gd name="T16" fmla="*/ 2147483647 w 540"/>
                <a:gd name="T17" fmla="*/ 2147483647 h 742"/>
                <a:gd name="T18" fmla="*/ 2147483647 w 540"/>
                <a:gd name="T19" fmla="*/ 2147483647 h 742"/>
                <a:gd name="T20" fmla="*/ 2147483647 w 540"/>
                <a:gd name="T21" fmla="*/ 2147483647 h 742"/>
                <a:gd name="T22" fmla="*/ 2147483647 w 540"/>
                <a:gd name="T23" fmla="*/ 2147483647 h 742"/>
                <a:gd name="T24" fmla="*/ 2147483647 w 540"/>
                <a:gd name="T25" fmla="*/ 2147483647 h 742"/>
                <a:gd name="T26" fmla="*/ 2147483647 w 540"/>
                <a:gd name="T27" fmla="*/ 2147483647 h 742"/>
                <a:gd name="T28" fmla="*/ 2147483647 w 540"/>
                <a:gd name="T29" fmla="*/ 2147483647 h 742"/>
                <a:gd name="T30" fmla="*/ 2147483647 w 540"/>
                <a:gd name="T31" fmla="*/ 2147483647 h 742"/>
                <a:gd name="T32" fmla="*/ 2147483647 w 540"/>
                <a:gd name="T33" fmla="*/ 2147483647 h 742"/>
                <a:gd name="T34" fmla="*/ 2147483647 w 540"/>
                <a:gd name="T35" fmla="*/ 2147483647 h 742"/>
                <a:gd name="T36" fmla="*/ 2147483647 w 540"/>
                <a:gd name="T37" fmla="*/ 2147483647 h 742"/>
                <a:gd name="T38" fmla="*/ 2147483647 w 540"/>
                <a:gd name="T39" fmla="*/ 2147483647 h 742"/>
                <a:gd name="T40" fmla="*/ 2147483647 w 540"/>
                <a:gd name="T41" fmla="*/ 2147483647 h 742"/>
                <a:gd name="T42" fmla="*/ 2147483647 w 540"/>
                <a:gd name="T43" fmla="*/ 2147483647 h 742"/>
                <a:gd name="T44" fmla="*/ 2147483647 w 540"/>
                <a:gd name="T45" fmla="*/ 2147483647 h 742"/>
                <a:gd name="T46" fmla="*/ 2147483647 w 540"/>
                <a:gd name="T47" fmla="*/ 2147483647 h 742"/>
                <a:gd name="T48" fmla="*/ 2147483647 w 540"/>
                <a:gd name="T49" fmla="*/ 2147483647 h 7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6" name="Google Shape;1152;p7"/>
            <p:cNvSpPr>
              <a:spLocks/>
            </p:cNvSpPr>
            <p:nvPr/>
          </p:nvSpPr>
          <p:spPr bwMode="auto">
            <a:xfrm>
              <a:off x="1776471" y="528410"/>
              <a:ext cx="43645" cy="28548"/>
            </a:xfrm>
            <a:custGeom>
              <a:avLst/>
              <a:gdLst>
                <a:gd name="T0" fmla="*/ 2147483647 w 876"/>
                <a:gd name="T1" fmla="*/ 0 h 573"/>
                <a:gd name="T2" fmla="*/ 2147483647 w 876"/>
                <a:gd name="T3" fmla="*/ 2147483647 h 573"/>
                <a:gd name="T4" fmla="*/ 2147483647 w 876"/>
                <a:gd name="T5" fmla="*/ 2147483647 h 573"/>
                <a:gd name="T6" fmla="*/ 2147483647 w 876"/>
                <a:gd name="T7" fmla="*/ 2147483647 h 573"/>
                <a:gd name="T8" fmla="*/ 2147483647 w 876"/>
                <a:gd name="T9" fmla="*/ 2147483647 h 573"/>
                <a:gd name="T10" fmla="*/ 0 w 876"/>
                <a:gd name="T11" fmla="*/ 2147483647 h 573"/>
                <a:gd name="T12" fmla="*/ 0 w 876"/>
                <a:gd name="T13" fmla="*/ 2147483647 h 573"/>
                <a:gd name="T14" fmla="*/ 2147483647 w 876"/>
                <a:gd name="T15" fmla="*/ 2147483647 h 573"/>
                <a:gd name="T16" fmla="*/ 2147483647 w 876"/>
                <a:gd name="T17" fmla="*/ 2147483647 h 573"/>
                <a:gd name="T18" fmla="*/ 2147483647 w 876"/>
                <a:gd name="T19" fmla="*/ 2147483647 h 573"/>
                <a:gd name="T20" fmla="*/ 2147483647 w 876"/>
                <a:gd name="T21" fmla="*/ 2147483647 h 573"/>
                <a:gd name="T22" fmla="*/ 2147483647 w 876"/>
                <a:gd name="T23" fmla="*/ 2147483647 h 573"/>
                <a:gd name="T24" fmla="*/ 2147483647 w 876"/>
                <a:gd name="T25" fmla="*/ 2147483647 h 573"/>
                <a:gd name="T26" fmla="*/ 2147483647 w 876"/>
                <a:gd name="T27" fmla="*/ 2147483647 h 573"/>
                <a:gd name="T28" fmla="*/ 2147483647 w 876"/>
                <a:gd name="T29" fmla="*/ 2147483647 h 573"/>
                <a:gd name="T30" fmla="*/ 2147483647 w 876"/>
                <a:gd name="T31" fmla="*/ 2147483647 h 573"/>
                <a:gd name="T32" fmla="*/ 2147483647 w 876"/>
                <a:gd name="T33" fmla="*/ 2147483647 h 573"/>
                <a:gd name="T34" fmla="*/ 2147483647 w 876"/>
                <a:gd name="T35" fmla="*/ 2147483647 h 573"/>
                <a:gd name="T36" fmla="*/ 2147483647 w 876"/>
                <a:gd name="T37" fmla="*/ 2147483647 h 573"/>
                <a:gd name="T38" fmla="*/ 2147483647 w 876"/>
                <a:gd name="T39" fmla="*/ 2147483647 h 573"/>
                <a:gd name="T40" fmla="*/ 2147483647 w 876"/>
                <a:gd name="T41" fmla="*/ 2147483647 h 573"/>
                <a:gd name="T42" fmla="*/ 2147483647 w 876"/>
                <a:gd name="T43" fmla="*/ 2147483647 h 573"/>
                <a:gd name="T44" fmla="*/ 2147483647 w 876"/>
                <a:gd name="T45" fmla="*/ 0 h 573"/>
                <a:gd name="T46" fmla="*/ 2147483647 w 876"/>
                <a:gd name="T47" fmla="*/ 0 h 5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7" name="Google Shape;1153;p7"/>
            <p:cNvSpPr>
              <a:spLocks/>
            </p:cNvSpPr>
            <p:nvPr/>
          </p:nvSpPr>
          <p:spPr bwMode="auto">
            <a:xfrm>
              <a:off x="1689232" y="358964"/>
              <a:ext cx="303668" cy="140948"/>
            </a:xfrm>
            <a:custGeom>
              <a:avLst/>
              <a:gdLst>
                <a:gd name="T0" fmla="*/ 2147483647 w 6095"/>
                <a:gd name="T1" fmla="*/ 2147483647 h 2829"/>
                <a:gd name="T2" fmla="*/ 2147483647 w 6095"/>
                <a:gd name="T3" fmla="*/ 2147483647 h 2829"/>
                <a:gd name="T4" fmla="*/ 2147483647 w 6095"/>
                <a:gd name="T5" fmla="*/ 2147483647 h 2829"/>
                <a:gd name="T6" fmla="*/ 2147483647 w 6095"/>
                <a:gd name="T7" fmla="*/ 2147483647 h 2829"/>
                <a:gd name="T8" fmla="*/ 2147483647 w 6095"/>
                <a:gd name="T9" fmla="*/ 2147483647 h 2829"/>
                <a:gd name="T10" fmla="*/ 2147483647 w 6095"/>
                <a:gd name="T11" fmla="*/ 2147483647 h 2829"/>
                <a:gd name="T12" fmla="*/ 2147483647 w 6095"/>
                <a:gd name="T13" fmla="*/ 2147483647 h 2829"/>
                <a:gd name="T14" fmla="*/ 2147483647 w 6095"/>
                <a:gd name="T15" fmla="*/ 2147483647 h 2829"/>
                <a:gd name="T16" fmla="*/ 2147483647 w 6095"/>
                <a:gd name="T17" fmla="*/ 2147483647 h 2829"/>
                <a:gd name="T18" fmla="*/ 2147483647 w 6095"/>
                <a:gd name="T19" fmla="*/ 2147483647 h 2829"/>
                <a:gd name="T20" fmla="*/ 2147483647 w 6095"/>
                <a:gd name="T21" fmla="*/ 2147483647 h 2829"/>
                <a:gd name="T22" fmla="*/ 2147483647 w 6095"/>
                <a:gd name="T23" fmla="*/ 2147483647 h 2829"/>
                <a:gd name="T24" fmla="*/ 2147483647 w 6095"/>
                <a:gd name="T25" fmla="*/ 2147483647 h 2829"/>
                <a:gd name="T26" fmla="*/ 2147483647 w 6095"/>
                <a:gd name="T27" fmla="*/ 2147483647 h 2829"/>
                <a:gd name="T28" fmla="*/ 2147483647 w 6095"/>
                <a:gd name="T29" fmla="*/ 2147483647 h 2829"/>
                <a:gd name="T30" fmla="*/ 2147483647 w 6095"/>
                <a:gd name="T31" fmla="*/ 2147483647 h 2829"/>
                <a:gd name="T32" fmla="*/ 2147483647 w 6095"/>
                <a:gd name="T33" fmla="*/ 2147483647 h 2829"/>
                <a:gd name="T34" fmla="*/ 2147483647 w 6095"/>
                <a:gd name="T35" fmla="*/ 2147483647 h 2829"/>
                <a:gd name="T36" fmla="*/ 2147483647 w 6095"/>
                <a:gd name="T37" fmla="*/ 2147483647 h 2829"/>
                <a:gd name="T38" fmla="*/ 2147483647 w 6095"/>
                <a:gd name="T39" fmla="*/ 2147483647 h 2829"/>
                <a:gd name="T40" fmla="*/ 2147483647 w 6095"/>
                <a:gd name="T41" fmla="*/ 2147483647 h 2829"/>
                <a:gd name="T42" fmla="*/ 2147483647 w 6095"/>
                <a:gd name="T43" fmla="*/ 2147483647 h 2829"/>
                <a:gd name="T44" fmla="*/ 2147483647 w 6095"/>
                <a:gd name="T45" fmla="*/ 2147483647 h 2829"/>
                <a:gd name="T46" fmla="*/ 2147483647 w 6095"/>
                <a:gd name="T47" fmla="*/ 2147483647 h 2829"/>
                <a:gd name="T48" fmla="*/ 2147483647 w 6095"/>
                <a:gd name="T49" fmla="*/ 2147483647 h 2829"/>
                <a:gd name="T50" fmla="*/ 2147483647 w 6095"/>
                <a:gd name="T51" fmla="*/ 2147483647 h 2829"/>
                <a:gd name="T52" fmla="*/ 2147483647 w 6095"/>
                <a:gd name="T53" fmla="*/ 2147483647 h 2829"/>
                <a:gd name="T54" fmla="*/ 2147483647 w 6095"/>
                <a:gd name="T55" fmla="*/ 2147483647 h 2829"/>
                <a:gd name="T56" fmla="*/ 2147483647 w 6095"/>
                <a:gd name="T57" fmla="*/ 2147483647 h 2829"/>
                <a:gd name="T58" fmla="*/ 2147483647 w 6095"/>
                <a:gd name="T59" fmla="*/ 2147483647 h 2829"/>
                <a:gd name="T60" fmla="*/ 2147483647 w 6095"/>
                <a:gd name="T61" fmla="*/ 2147483647 h 2829"/>
                <a:gd name="T62" fmla="*/ 2147483647 w 6095"/>
                <a:gd name="T63" fmla="*/ 2147483647 h 2829"/>
                <a:gd name="T64" fmla="*/ 2147483647 w 6095"/>
                <a:gd name="T65" fmla="*/ 2147483647 h 2829"/>
                <a:gd name="T66" fmla="*/ 2147483647 w 6095"/>
                <a:gd name="T67" fmla="*/ 2147483647 h 28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lnTo>
                    <a:pt x="552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8" name="Google Shape;1154;p7"/>
            <p:cNvSpPr>
              <a:spLocks/>
            </p:cNvSpPr>
            <p:nvPr/>
          </p:nvSpPr>
          <p:spPr bwMode="auto">
            <a:xfrm>
              <a:off x="120820" y="568667"/>
              <a:ext cx="124207" cy="154350"/>
            </a:xfrm>
            <a:custGeom>
              <a:avLst/>
              <a:gdLst>
                <a:gd name="T0" fmla="*/ 2147483647 w 2493"/>
                <a:gd name="T1" fmla="*/ 2147483647 h 3098"/>
                <a:gd name="T2" fmla="*/ 2147483647 w 2493"/>
                <a:gd name="T3" fmla="*/ 2147483647 h 3098"/>
                <a:gd name="T4" fmla="*/ 2147483647 w 2493"/>
                <a:gd name="T5" fmla="*/ 2147483647 h 3098"/>
                <a:gd name="T6" fmla="*/ 2147483647 w 2493"/>
                <a:gd name="T7" fmla="*/ 2147483647 h 3098"/>
                <a:gd name="T8" fmla="*/ 2147483647 w 2493"/>
                <a:gd name="T9" fmla="*/ 2147483647 h 3098"/>
                <a:gd name="T10" fmla="*/ 2147483647 w 2493"/>
                <a:gd name="T11" fmla="*/ 2147483647 h 3098"/>
                <a:gd name="T12" fmla="*/ 2147483647 w 2493"/>
                <a:gd name="T13" fmla="*/ 2147483647 h 3098"/>
                <a:gd name="T14" fmla="*/ 2147483647 w 2493"/>
                <a:gd name="T15" fmla="*/ 2147483647 h 3098"/>
                <a:gd name="T16" fmla="*/ 2147483647 w 2493"/>
                <a:gd name="T17" fmla="*/ 2147483647 h 3098"/>
                <a:gd name="T18" fmla="*/ 2147483647 w 2493"/>
                <a:gd name="T19" fmla="*/ 2147483647 h 3098"/>
                <a:gd name="T20" fmla="*/ 2147483647 w 2493"/>
                <a:gd name="T21" fmla="*/ 2147483647 h 3098"/>
                <a:gd name="T22" fmla="*/ 2147483647 w 2493"/>
                <a:gd name="T23" fmla="*/ 2147483647 h 3098"/>
                <a:gd name="T24" fmla="*/ 2147483647 w 2493"/>
                <a:gd name="T25" fmla="*/ 2147483647 h 3098"/>
                <a:gd name="T26" fmla="*/ 2147483647 w 2493"/>
                <a:gd name="T27" fmla="*/ 2147483647 h 3098"/>
                <a:gd name="T28" fmla="*/ 2147483647 w 2493"/>
                <a:gd name="T29" fmla="*/ 2147483647 h 3098"/>
                <a:gd name="T30" fmla="*/ 2147483647 w 2493"/>
                <a:gd name="T31" fmla="*/ 2147483647 h 3098"/>
                <a:gd name="T32" fmla="*/ 2147483647 w 2493"/>
                <a:gd name="T33" fmla="*/ 0 h 3098"/>
                <a:gd name="T34" fmla="*/ 2147483647 w 2493"/>
                <a:gd name="T35" fmla="*/ 2147483647 h 3098"/>
                <a:gd name="T36" fmla="*/ 2147483647 w 2493"/>
                <a:gd name="T37" fmla="*/ 2147483647 h 3098"/>
                <a:gd name="T38" fmla="*/ 2147483647 w 2493"/>
                <a:gd name="T39" fmla="*/ 2147483647 h 3098"/>
                <a:gd name="T40" fmla="*/ 2147483647 w 2493"/>
                <a:gd name="T41" fmla="*/ 2147483647 h 3098"/>
                <a:gd name="T42" fmla="*/ 2147483647 w 2493"/>
                <a:gd name="T43" fmla="*/ 2147483647 h 3098"/>
                <a:gd name="T44" fmla="*/ 2147483647 w 2493"/>
                <a:gd name="T45" fmla="*/ 2147483647 h 3098"/>
                <a:gd name="T46" fmla="*/ 2147483647 w 2493"/>
                <a:gd name="T47" fmla="*/ 2147483647 h 3098"/>
                <a:gd name="T48" fmla="*/ 2147483647 w 2493"/>
                <a:gd name="T49" fmla="*/ 2147483647 h 3098"/>
                <a:gd name="T50" fmla="*/ 2147483647 w 2493"/>
                <a:gd name="T51" fmla="*/ 2147483647 h 3098"/>
                <a:gd name="T52" fmla="*/ 2147483647 w 2493"/>
                <a:gd name="T53" fmla="*/ 2147483647 h 3098"/>
                <a:gd name="T54" fmla="*/ 2147483647 w 2493"/>
                <a:gd name="T55" fmla="*/ 2147483647 h 3098"/>
                <a:gd name="T56" fmla="*/ 2147483647 w 2493"/>
                <a:gd name="T57" fmla="*/ 2147483647 h 3098"/>
                <a:gd name="T58" fmla="*/ 2147483647 w 2493"/>
                <a:gd name="T59" fmla="*/ 2147483647 h 3098"/>
                <a:gd name="T60" fmla="*/ 2147483647 w 2493"/>
                <a:gd name="T61" fmla="*/ 2147483647 h 3098"/>
                <a:gd name="T62" fmla="*/ 2147483647 w 2493"/>
                <a:gd name="T63" fmla="*/ 2147483647 h 3098"/>
                <a:gd name="T64" fmla="*/ 2147483647 w 2493"/>
                <a:gd name="T65" fmla="*/ 2147483647 h 3098"/>
                <a:gd name="T66" fmla="*/ 2147483647 w 2493"/>
                <a:gd name="T67" fmla="*/ 2147483647 h 3098"/>
                <a:gd name="T68" fmla="*/ 2147483647 w 2493"/>
                <a:gd name="T69" fmla="*/ 2147483647 h 3098"/>
                <a:gd name="T70" fmla="*/ 2147483647 w 2493"/>
                <a:gd name="T71" fmla="*/ 2147483647 h 3098"/>
                <a:gd name="T72" fmla="*/ 2147483647 w 2493"/>
                <a:gd name="T73" fmla="*/ 2147483647 h 3098"/>
                <a:gd name="T74" fmla="*/ 2147483647 w 2493"/>
                <a:gd name="T75" fmla="*/ 2147483647 h 3098"/>
                <a:gd name="T76" fmla="*/ 2147483647 w 2493"/>
                <a:gd name="T77" fmla="*/ 2147483647 h 3098"/>
                <a:gd name="T78" fmla="*/ 2147483647 w 2493"/>
                <a:gd name="T79" fmla="*/ 2147483647 h 3098"/>
                <a:gd name="T80" fmla="*/ 2147483647 w 2493"/>
                <a:gd name="T81" fmla="*/ 2147483647 h 3098"/>
                <a:gd name="T82" fmla="*/ 2147483647 w 2493"/>
                <a:gd name="T83" fmla="*/ 2147483647 h 3098"/>
                <a:gd name="T84" fmla="*/ 2147483647 w 2493"/>
                <a:gd name="T85" fmla="*/ 2147483647 h 3098"/>
                <a:gd name="T86" fmla="*/ 2147483647 w 2493"/>
                <a:gd name="T87" fmla="*/ 2147483647 h 3098"/>
                <a:gd name="T88" fmla="*/ 2147483647 w 2493"/>
                <a:gd name="T89" fmla="*/ 2147483647 h 3098"/>
                <a:gd name="T90" fmla="*/ 2147483647 w 2493"/>
                <a:gd name="T91" fmla="*/ 2147483647 h 3098"/>
                <a:gd name="T92" fmla="*/ 2147483647 w 2493"/>
                <a:gd name="T93" fmla="*/ 2147483647 h 3098"/>
                <a:gd name="T94" fmla="*/ 2147483647 w 2493"/>
                <a:gd name="T95" fmla="*/ 2147483647 h 3098"/>
                <a:gd name="T96" fmla="*/ 2147483647 w 2493"/>
                <a:gd name="T97" fmla="*/ 2147483647 h 3098"/>
                <a:gd name="T98" fmla="*/ 2147483647 w 2493"/>
                <a:gd name="T99" fmla="*/ 2147483647 h 3098"/>
                <a:gd name="T100" fmla="*/ 2147483647 w 2493"/>
                <a:gd name="T101" fmla="*/ 2147483647 h 3098"/>
                <a:gd name="T102" fmla="*/ 2147483647 w 2493"/>
                <a:gd name="T103" fmla="*/ 0 h 30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9" name="Google Shape;1155;p7"/>
            <p:cNvSpPr>
              <a:spLocks/>
            </p:cNvSpPr>
            <p:nvPr/>
          </p:nvSpPr>
          <p:spPr bwMode="auto">
            <a:xfrm>
              <a:off x="1274908" y="519990"/>
              <a:ext cx="159382" cy="144336"/>
            </a:xfrm>
            <a:custGeom>
              <a:avLst/>
              <a:gdLst>
                <a:gd name="T0" fmla="*/ 2147483647 w 3199"/>
                <a:gd name="T1" fmla="*/ 2147483647 h 2897"/>
                <a:gd name="T2" fmla="*/ 2147483647 w 3199"/>
                <a:gd name="T3" fmla="*/ 2147483647 h 2897"/>
                <a:gd name="T4" fmla="*/ 2147483647 w 3199"/>
                <a:gd name="T5" fmla="*/ 2147483647 h 2897"/>
                <a:gd name="T6" fmla="*/ 2147483647 w 3199"/>
                <a:gd name="T7" fmla="*/ 2147483647 h 2897"/>
                <a:gd name="T8" fmla="*/ 2147483647 w 3199"/>
                <a:gd name="T9" fmla="*/ 2147483647 h 2897"/>
                <a:gd name="T10" fmla="*/ 2147483647 w 3199"/>
                <a:gd name="T11" fmla="*/ 2147483647 h 2897"/>
                <a:gd name="T12" fmla="*/ 2147483647 w 3199"/>
                <a:gd name="T13" fmla="*/ 2147483647 h 2897"/>
                <a:gd name="T14" fmla="*/ 2147483647 w 3199"/>
                <a:gd name="T15" fmla="*/ 2147483647 h 2897"/>
                <a:gd name="T16" fmla="*/ 2147483647 w 3199"/>
                <a:gd name="T17" fmla="*/ 2147483647 h 2897"/>
                <a:gd name="T18" fmla="*/ 2147483647 w 3199"/>
                <a:gd name="T19" fmla="*/ 2147483647 h 2897"/>
                <a:gd name="T20" fmla="*/ 2147483647 w 3199"/>
                <a:gd name="T21" fmla="*/ 2147483647 h 2897"/>
                <a:gd name="T22" fmla="*/ 2147483647 w 3199"/>
                <a:gd name="T23" fmla="*/ 2147483647 h 2897"/>
                <a:gd name="T24" fmla="*/ 2147483647 w 3199"/>
                <a:gd name="T25" fmla="*/ 2147483647 h 2897"/>
                <a:gd name="T26" fmla="*/ 2147483647 w 3199"/>
                <a:gd name="T27" fmla="*/ 2147483647 h 2897"/>
                <a:gd name="T28" fmla="*/ 2147483647 w 3199"/>
                <a:gd name="T29" fmla="*/ 2147483647 h 2897"/>
                <a:gd name="T30" fmla="*/ 2147483647 w 3199"/>
                <a:gd name="T31" fmla="*/ 2147483647 h 2897"/>
                <a:gd name="T32" fmla="*/ 2147483647 w 3199"/>
                <a:gd name="T33" fmla="*/ 2147483647 h 2897"/>
                <a:gd name="T34" fmla="*/ 2147483647 w 3199"/>
                <a:gd name="T35" fmla="*/ 2147483647 h 2897"/>
                <a:gd name="T36" fmla="*/ 2147483647 w 3199"/>
                <a:gd name="T37" fmla="*/ 2147483647 h 2897"/>
                <a:gd name="T38" fmla="*/ 2147483647 w 3199"/>
                <a:gd name="T39" fmla="*/ 2147483647 h 2897"/>
                <a:gd name="T40" fmla="*/ 2147483647 w 3199"/>
                <a:gd name="T41" fmla="*/ 2147483647 h 2897"/>
                <a:gd name="T42" fmla="*/ 0 w 3199"/>
                <a:gd name="T43" fmla="*/ 2147483647 h 2897"/>
                <a:gd name="T44" fmla="*/ 0 w 3199"/>
                <a:gd name="T45" fmla="*/ 2147483647 h 2897"/>
                <a:gd name="T46" fmla="*/ 2147483647 w 3199"/>
                <a:gd name="T47" fmla="*/ 2147483647 h 2897"/>
                <a:gd name="T48" fmla="*/ 2147483647 w 3199"/>
                <a:gd name="T49" fmla="*/ 2147483647 h 2897"/>
                <a:gd name="T50" fmla="*/ 2147483647 w 3199"/>
                <a:gd name="T51" fmla="*/ 2147483647 h 2897"/>
                <a:gd name="T52" fmla="*/ 2147483647 w 3199"/>
                <a:gd name="T53" fmla="*/ 2147483647 h 2897"/>
                <a:gd name="T54" fmla="*/ 2147483647 w 3199"/>
                <a:gd name="T55" fmla="*/ 2147483647 h 2897"/>
                <a:gd name="T56" fmla="*/ 2147483647 w 3199"/>
                <a:gd name="T57" fmla="*/ 2147483647 h 2897"/>
                <a:gd name="T58" fmla="*/ 2147483647 w 3199"/>
                <a:gd name="T59" fmla="*/ 2147483647 h 2897"/>
                <a:gd name="T60" fmla="*/ 2147483647 w 3199"/>
                <a:gd name="T61" fmla="*/ 2147483647 h 2897"/>
                <a:gd name="T62" fmla="*/ 2147483647 w 3199"/>
                <a:gd name="T63" fmla="*/ 2147483647 h 2897"/>
                <a:gd name="T64" fmla="*/ 2147483647 w 3199"/>
                <a:gd name="T65" fmla="*/ 2147483647 h 2897"/>
                <a:gd name="T66" fmla="*/ 2147483647 w 3199"/>
                <a:gd name="T67" fmla="*/ 2147483647 h 2897"/>
                <a:gd name="T68" fmla="*/ 2147483647 w 3199"/>
                <a:gd name="T69" fmla="*/ 2147483647 h 2897"/>
                <a:gd name="T70" fmla="*/ 2147483647 w 3199"/>
                <a:gd name="T71" fmla="*/ 2147483647 h 2897"/>
                <a:gd name="T72" fmla="*/ 2147483647 w 3199"/>
                <a:gd name="T73" fmla="*/ 2147483647 h 2897"/>
                <a:gd name="T74" fmla="*/ 2147483647 w 3199"/>
                <a:gd name="T75" fmla="*/ 2147483647 h 2897"/>
                <a:gd name="T76" fmla="*/ 2147483647 w 3199"/>
                <a:gd name="T77" fmla="*/ 2147483647 h 2897"/>
                <a:gd name="T78" fmla="*/ 2147483647 w 3199"/>
                <a:gd name="T79" fmla="*/ 2147483647 h 2897"/>
                <a:gd name="T80" fmla="*/ 2147483647 w 3199"/>
                <a:gd name="T81" fmla="*/ 2147483647 h 2897"/>
                <a:gd name="T82" fmla="*/ 2147483647 w 3199"/>
                <a:gd name="T83" fmla="*/ 2147483647 h 2897"/>
                <a:gd name="T84" fmla="*/ 2147483647 w 3199"/>
                <a:gd name="T85" fmla="*/ 2147483647 h 2897"/>
                <a:gd name="T86" fmla="*/ 2147483647 w 3199"/>
                <a:gd name="T87" fmla="*/ 2147483647 h 2897"/>
                <a:gd name="T88" fmla="*/ 2147483647 w 3199"/>
                <a:gd name="T89" fmla="*/ 2147483647 h 2897"/>
                <a:gd name="T90" fmla="*/ 2147483647 w 3199"/>
                <a:gd name="T91" fmla="*/ 2147483647 h 2897"/>
                <a:gd name="T92" fmla="*/ 2147483647 w 3199"/>
                <a:gd name="T93" fmla="*/ 2147483647 h 289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0" name="Google Shape;1156;p7"/>
            <p:cNvSpPr>
              <a:spLocks/>
            </p:cNvSpPr>
            <p:nvPr/>
          </p:nvSpPr>
          <p:spPr bwMode="auto">
            <a:xfrm>
              <a:off x="402665" y="555214"/>
              <a:ext cx="171140" cy="149368"/>
            </a:xfrm>
            <a:custGeom>
              <a:avLst/>
              <a:gdLst>
                <a:gd name="T0" fmla="*/ 2147483647 w 3435"/>
                <a:gd name="T1" fmla="*/ 2147483647 h 2998"/>
                <a:gd name="T2" fmla="*/ 2147483647 w 3435"/>
                <a:gd name="T3" fmla="*/ 2147483647 h 2998"/>
                <a:gd name="T4" fmla="*/ 2147483647 w 3435"/>
                <a:gd name="T5" fmla="*/ 2147483647 h 2998"/>
                <a:gd name="T6" fmla="*/ 0 w 3435"/>
                <a:gd name="T7" fmla="*/ 2147483647 h 2998"/>
                <a:gd name="T8" fmla="*/ 2147483647 w 3435"/>
                <a:gd name="T9" fmla="*/ 2147483647 h 2998"/>
                <a:gd name="T10" fmla="*/ 2147483647 w 3435"/>
                <a:gd name="T11" fmla="*/ 2147483647 h 2998"/>
                <a:gd name="T12" fmla="*/ 2147483647 w 3435"/>
                <a:gd name="T13" fmla="*/ 2147483647 h 2998"/>
                <a:gd name="T14" fmla="*/ 2147483647 w 3435"/>
                <a:gd name="T15" fmla="*/ 2147483647 h 2998"/>
                <a:gd name="T16" fmla="*/ 2147483647 w 3435"/>
                <a:gd name="T17" fmla="*/ 2147483647 h 2998"/>
                <a:gd name="T18" fmla="*/ 2147483647 w 3435"/>
                <a:gd name="T19" fmla="*/ 2147483647 h 2998"/>
                <a:gd name="T20" fmla="*/ 2147483647 w 3435"/>
                <a:gd name="T21" fmla="*/ 2147483647 h 2998"/>
                <a:gd name="T22" fmla="*/ 2147483647 w 3435"/>
                <a:gd name="T23" fmla="*/ 2147483647 h 2998"/>
                <a:gd name="T24" fmla="*/ 2147483647 w 3435"/>
                <a:gd name="T25" fmla="*/ 2147483647 h 2998"/>
                <a:gd name="T26" fmla="*/ 2147483647 w 3435"/>
                <a:gd name="T27" fmla="*/ 2147483647 h 2998"/>
                <a:gd name="T28" fmla="*/ 2147483647 w 3435"/>
                <a:gd name="T29" fmla="*/ 2147483647 h 2998"/>
                <a:gd name="T30" fmla="*/ 2147483647 w 3435"/>
                <a:gd name="T31" fmla="*/ 2147483647 h 2998"/>
                <a:gd name="T32" fmla="*/ 2147483647 w 3435"/>
                <a:gd name="T33" fmla="*/ 2147483647 h 2998"/>
                <a:gd name="T34" fmla="*/ 2147483647 w 3435"/>
                <a:gd name="T35" fmla="*/ 2147483647 h 2998"/>
                <a:gd name="T36" fmla="*/ 2147483647 w 3435"/>
                <a:gd name="T37" fmla="*/ 2147483647 h 2998"/>
                <a:gd name="T38" fmla="*/ 2147483647 w 3435"/>
                <a:gd name="T39" fmla="*/ 2147483647 h 2998"/>
                <a:gd name="T40" fmla="*/ 2147483647 w 3435"/>
                <a:gd name="T41" fmla="*/ 2147483647 h 2998"/>
                <a:gd name="T42" fmla="*/ 2147483647 w 3435"/>
                <a:gd name="T43" fmla="*/ 2147483647 h 2998"/>
                <a:gd name="T44" fmla="*/ 2147483647 w 3435"/>
                <a:gd name="T45" fmla="*/ 2147483647 h 2998"/>
                <a:gd name="T46" fmla="*/ 2147483647 w 3435"/>
                <a:gd name="T47" fmla="*/ 2147483647 h 2998"/>
                <a:gd name="T48" fmla="*/ 2147483647 w 3435"/>
                <a:gd name="T49" fmla="*/ 2147483647 h 2998"/>
                <a:gd name="T50" fmla="*/ 2147483647 w 3435"/>
                <a:gd name="T51" fmla="*/ 2147483647 h 2998"/>
                <a:gd name="T52" fmla="*/ 2147483647 w 3435"/>
                <a:gd name="T53" fmla="*/ 2147483647 h 2998"/>
                <a:gd name="T54" fmla="*/ 2147483647 w 3435"/>
                <a:gd name="T55" fmla="*/ 2147483647 h 2998"/>
                <a:gd name="T56" fmla="*/ 2147483647 w 3435"/>
                <a:gd name="T57" fmla="*/ 2147483647 h 2998"/>
                <a:gd name="T58" fmla="*/ 2147483647 w 3435"/>
                <a:gd name="T59" fmla="*/ 2147483647 h 2998"/>
                <a:gd name="T60" fmla="*/ 2147483647 w 3435"/>
                <a:gd name="T61" fmla="*/ 2147483647 h 2998"/>
                <a:gd name="T62" fmla="*/ 2147483647 w 3435"/>
                <a:gd name="T63" fmla="*/ 2147483647 h 2998"/>
                <a:gd name="T64" fmla="*/ 2147483647 w 3435"/>
                <a:gd name="T65" fmla="*/ 2147483647 h 29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1" name="Google Shape;1157;p7"/>
            <p:cNvSpPr>
              <a:spLocks/>
            </p:cNvSpPr>
            <p:nvPr/>
          </p:nvSpPr>
          <p:spPr bwMode="auto">
            <a:xfrm>
              <a:off x="1890515" y="21815"/>
              <a:ext cx="55403" cy="40306"/>
            </a:xfrm>
            <a:custGeom>
              <a:avLst/>
              <a:gdLst>
                <a:gd name="T0" fmla="*/ 2147483647 w 1112"/>
                <a:gd name="T1" fmla="*/ 0 h 809"/>
                <a:gd name="T2" fmla="*/ 2147483647 w 1112"/>
                <a:gd name="T3" fmla="*/ 2147483647 h 809"/>
                <a:gd name="T4" fmla="*/ 2147483647 w 1112"/>
                <a:gd name="T5" fmla="*/ 2147483647 h 809"/>
                <a:gd name="T6" fmla="*/ 2147483647 w 1112"/>
                <a:gd name="T7" fmla="*/ 2147483647 h 809"/>
                <a:gd name="T8" fmla="*/ 2147483647 w 1112"/>
                <a:gd name="T9" fmla="*/ 2147483647 h 809"/>
                <a:gd name="T10" fmla="*/ 2147483647 w 1112"/>
                <a:gd name="T11" fmla="*/ 2147483647 h 809"/>
                <a:gd name="T12" fmla="*/ 2147483647 w 1112"/>
                <a:gd name="T13" fmla="*/ 2147483647 h 809"/>
                <a:gd name="T14" fmla="*/ 2147483647 w 1112"/>
                <a:gd name="T15" fmla="*/ 2147483647 h 809"/>
                <a:gd name="T16" fmla="*/ 2147483647 w 1112"/>
                <a:gd name="T17" fmla="*/ 2147483647 h 809"/>
                <a:gd name="T18" fmla="*/ 2147483647 w 1112"/>
                <a:gd name="T19" fmla="*/ 2147483647 h 809"/>
                <a:gd name="T20" fmla="*/ 2147483647 w 1112"/>
                <a:gd name="T21" fmla="*/ 2147483647 h 809"/>
                <a:gd name="T22" fmla="*/ 2147483647 w 1112"/>
                <a:gd name="T23" fmla="*/ 2147483647 h 809"/>
                <a:gd name="T24" fmla="*/ 2147483647 w 1112"/>
                <a:gd name="T25" fmla="*/ 2147483647 h 809"/>
                <a:gd name="T26" fmla="*/ 2147483647 w 1112"/>
                <a:gd name="T27" fmla="*/ 2147483647 h 809"/>
                <a:gd name="T28" fmla="*/ 2147483647 w 1112"/>
                <a:gd name="T29" fmla="*/ 2147483647 h 809"/>
                <a:gd name="T30" fmla="*/ 2147483647 w 1112"/>
                <a:gd name="T31" fmla="*/ 2147483647 h 809"/>
                <a:gd name="T32" fmla="*/ 2147483647 w 1112"/>
                <a:gd name="T33" fmla="*/ 2147483647 h 809"/>
                <a:gd name="T34" fmla="*/ 2147483647 w 1112"/>
                <a:gd name="T35" fmla="*/ 2147483647 h 809"/>
                <a:gd name="T36" fmla="*/ 2147483647 w 1112"/>
                <a:gd name="T37" fmla="*/ 2147483647 h 809"/>
                <a:gd name="T38" fmla="*/ 2147483647 w 1112"/>
                <a:gd name="T39" fmla="*/ 2147483647 h 809"/>
                <a:gd name="T40" fmla="*/ 2147483647 w 1112"/>
                <a:gd name="T41" fmla="*/ 2147483647 h 809"/>
                <a:gd name="T42" fmla="*/ 2147483647 w 1112"/>
                <a:gd name="T43" fmla="*/ 2147483647 h 809"/>
                <a:gd name="T44" fmla="*/ 2147483647 w 1112"/>
                <a:gd name="T45" fmla="*/ 2147483647 h 809"/>
                <a:gd name="T46" fmla="*/ 2147483647 w 1112"/>
                <a:gd name="T47" fmla="*/ 2147483647 h 809"/>
                <a:gd name="T48" fmla="*/ 2147483647 w 1112"/>
                <a:gd name="T49" fmla="*/ 0 h 8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2" name="Google Shape;1158;p7"/>
            <p:cNvSpPr>
              <a:spLocks/>
            </p:cNvSpPr>
            <p:nvPr/>
          </p:nvSpPr>
          <p:spPr bwMode="auto">
            <a:xfrm>
              <a:off x="390907" y="-7"/>
              <a:ext cx="10114" cy="11808"/>
            </a:xfrm>
            <a:custGeom>
              <a:avLst/>
              <a:gdLst>
                <a:gd name="T0" fmla="*/ 0 w 203"/>
                <a:gd name="T1" fmla="*/ 2147483647 h 237"/>
                <a:gd name="T2" fmla="*/ 0 w 203"/>
                <a:gd name="T3" fmla="*/ 2147483647 h 237"/>
                <a:gd name="T4" fmla="*/ 2147483647 w 203"/>
                <a:gd name="T5" fmla="*/ 2147483647 h 237"/>
                <a:gd name="T6" fmla="*/ 2147483647 w 203"/>
                <a:gd name="T7" fmla="*/ 2147483647 h 237"/>
                <a:gd name="T8" fmla="*/ 2147483647 w 203"/>
                <a:gd name="T9" fmla="*/ 2147483647 h 237"/>
                <a:gd name="T10" fmla="*/ 2147483647 w 203"/>
                <a:gd name="T11" fmla="*/ 2147483647 h 237"/>
                <a:gd name="T12" fmla="*/ 2147483647 w 203"/>
                <a:gd name="T13" fmla="*/ 2147483647 h 237"/>
                <a:gd name="T14" fmla="*/ 0 w 203"/>
                <a:gd name="T15" fmla="*/ 2147483647 h 2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3" name="Google Shape;1159;p7"/>
            <p:cNvSpPr>
              <a:spLocks/>
            </p:cNvSpPr>
            <p:nvPr/>
          </p:nvSpPr>
          <p:spPr bwMode="auto">
            <a:xfrm>
              <a:off x="853858" y="404252"/>
              <a:ext cx="124207" cy="134272"/>
            </a:xfrm>
            <a:custGeom>
              <a:avLst/>
              <a:gdLst>
                <a:gd name="T0" fmla="*/ 2147483647 w 2493"/>
                <a:gd name="T1" fmla="*/ 2147483647 h 2695"/>
                <a:gd name="T2" fmla="*/ 2147483647 w 2493"/>
                <a:gd name="T3" fmla="*/ 2147483647 h 2695"/>
                <a:gd name="T4" fmla="*/ 2147483647 w 2493"/>
                <a:gd name="T5" fmla="*/ 2147483647 h 2695"/>
                <a:gd name="T6" fmla="*/ 2147483647 w 2493"/>
                <a:gd name="T7" fmla="*/ 2147483647 h 2695"/>
                <a:gd name="T8" fmla="*/ 2147483647 w 2493"/>
                <a:gd name="T9" fmla="*/ 2147483647 h 2695"/>
                <a:gd name="T10" fmla="*/ 2147483647 w 2493"/>
                <a:gd name="T11" fmla="*/ 2147483647 h 2695"/>
                <a:gd name="T12" fmla="*/ 2147483647 w 2493"/>
                <a:gd name="T13" fmla="*/ 2147483647 h 2695"/>
                <a:gd name="T14" fmla="*/ 2147483647 w 2493"/>
                <a:gd name="T15" fmla="*/ 2147483647 h 2695"/>
                <a:gd name="T16" fmla="*/ 2147483647 w 2493"/>
                <a:gd name="T17" fmla="*/ 2147483647 h 2695"/>
                <a:gd name="T18" fmla="*/ 2147483647 w 2493"/>
                <a:gd name="T19" fmla="*/ 2147483647 h 2695"/>
                <a:gd name="T20" fmla="*/ 2147483647 w 2493"/>
                <a:gd name="T21" fmla="*/ 2147483647 h 2695"/>
                <a:gd name="T22" fmla="*/ 2147483647 w 2493"/>
                <a:gd name="T23" fmla="*/ 2147483647 h 2695"/>
                <a:gd name="T24" fmla="*/ 2147483647 w 2493"/>
                <a:gd name="T25" fmla="*/ 2147483647 h 2695"/>
                <a:gd name="T26" fmla="*/ 2147483647 w 2493"/>
                <a:gd name="T27" fmla="*/ 2147483647 h 2695"/>
                <a:gd name="T28" fmla="*/ 2147483647 w 2493"/>
                <a:gd name="T29" fmla="*/ 2147483647 h 2695"/>
                <a:gd name="T30" fmla="*/ 2147483647 w 2493"/>
                <a:gd name="T31" fmla="*/ 2147483647 h 2695"/>
                <a:gd name="T32" fmla="*/ 2147483647 w 2493"/>
                <a:gd name="T33" fmla="*/ 2147483647 h 2695"/>
                <a:gd name="T34" fmla="*/ 2147483647 w 2493"/>
                <a:gd name="T35" fmla="*/ 2147483647 h 2695"/>
                <a:gd name="T36" fmla="*/ 2147483647 w 2493"/>
                <a:gd name="T37" fmla="*/ 2147483647 h 2695"/>
                <a:gd name="T38" fmla="*/ 2147483647 w 2493"/>
                <a:gd name="T39" fmla="*/ 2147483647 h 2695"/>
                <a:gd name="T40" fmla="*/ 2147483647 w 2493"/>
                <a:gd name="T41" fmla="*/ 2147483647 h 2695"/>
                <a:gd name="T42" fmla="*/ 2147483647 w 2493"/>
                <a:gd name="T43" fmla="*/ 2147483647 h 2695"/>
                <a:gd name="T44" fmla="*/ 2147483647 w 2493"/>
                <a:gd name="T45" fmla="*/ 2147483647 h 2695"/>
                <a:gd name="T46" fmla="*/ 2147483647 w 2493"/>
                <a:gd name="T47" fmla="*/ 2147483647 h 2695"/>
                <a:gd name="T48" fmla="*/ 2147483647 w 2493"/>
                <a:gd name="T49" fmla="*/ 2147483647 h 2695"/>
                <a:gd name="T50" fmla="*/ 2147483647 w 2493"/>
                <a:gd name="T51" fmla="*/ 2147483647 h 2695"/>
                <a:gd name="T52" fmla="*/ 2147483647 w 2493"/>
                <a:gd name="T53" fmla="*/ 2147483647 h 2695"/>
                <a:gd name="T54" fmla="*/ 2147483647 w 2493"/>
                <a:gd name="T55" fmla="*/ 2147483647 h 2695"/>
                <a:gd name="T56" fmla="*/ 2147483647 w 2493"/>
                <a:gd name="T57" fmla="*/ 2147483647 h 2695"/>
                <a:gd name="T58" fmla="*/ 2147483647 w 2493"/>
                <a:gd name="T59" fmla="*/ 2147483647 h 2695"/>
                <a:gd name="T60" fmla="*/ 2147483647 w 2493"/>
                <a:gd name="T61" fmla="*/ 2147483647 h 2695"/>
                <a:gd name="T62" fmla="*/ 2147483647 w 2493"/>
                <a:gd name="T63" fmla="*/ 2147483647 h 2695"/>
                <a:gd name="T64" fmla="*/ 2147483647 w 2493"/>
                <a:gd name="T65" fmla="*/ 2147483647 h 2695"/>
                <a:gd name="T66" fmla="*/ 2147483647 w 2493"/>
                <a:gd name="T67" fmla="*/ 2147483647 h 2695"/>
                <a:gd name="T68" fmla="*/ 2147483647 w 2493"/>
                <a:gd name="T69" fmla="*/ 2147483647 h 2695"/>
                <a:gd name="T70" fmla="*/ 2147483647 w 2493"/>
                <a:gd name="T71" fmla="*/ 2147483647 h 2695"/>
                <a:gd name="T72" fmla="*/ 2147483647 w 2493"/>
                <a:gd name="T73" fmla="*/ 2147483647 h 2695"/>
                <a:gd name="T74" fmla="*/ 2147483647 w 2493"/>
                <a:gd name="T75" fmla="*/ 2147483647 h 2695"/>
                <a:gd name="T76" fmla="*/ 2147483647 w 2493"/>
                <a:gd name="T77" fmla="*/ 2147483647 h 2695"/>
                <a:gd name="T78" fmla="*/ 2147483647 w 2493"/>
                <a:gd name="T79" fmla="*/ 2147483647 h 2695"/>
                <a:gd name="T80" fmla="*/ 2147483647 w 2493"/>
                <a:gd name="T81" fmla="*/ 2147483647 h 2695"/>
                <a:gd name="T82" fmla="*/ 2147483647 w 2493"/>
                <a:gd name="T83" fmla="*/ 2147483647 h 2695"/>
                <a:gd name="T84" fmla="*/ 2147483647 w 2493"/>
                <a:gd name="T85" fmla="*/ 2147483647 h 2695"/>
                <a:gd name="T86" fmla="*/ 2147483647 w 2493"/>
                <a:gd name="T87" fmla="*/ 2147483647 h 2695"/>
                <a:gd name="T88" fmla="*/ 2147483647 w 2493"/>
                <a:gd name="T89" fmla="*/ 2147483647 h 2695"/>
                <a:gd name="T90" fmla="*/ 2147483647 w 2493"/>
                <a:gd name="T91" fmla="*/ 2147483647 h 2695"/>
                <a:gd name="T92" fmla="*/ 2147483647 w 2493"/>
                <a:gd name="T93" fmla="*/ 2147483647 h 2695"/>
                <a:gd name="T94" fmla="*/ 2147483647 w 2493"/>
                <a:gd name="T95" fmla="*/ 2147483647 h 2695"/>
                <a:gd name="T96" fmla="*/ 2147483647 w 2493"/>
                <a:gd name="T97" fmla="*/ 2147483647 h 2695"/>
                <a:gd name="T98" fmla="*/ 2147483647 w 2493"/>
                <a:gd name="T99" fmla="*/ 2147483647 h 26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4" name="Google Shape;1160;p7"/>
            <p:cNvSpPr>
              <a:spLocks/>
            </p:cNvSpPr>
            <p:nvPr/>
          </p:nvSpPr>
          <p:spPr bwMode="auto">
            <a:xfrm>
              <a:off x="1333599" y="248258"/>
              <a:ext cx="127546" cy="125852"/>
            </a:xfrm>
            <a:custGeom>
              <a:avLst/>
              <a:gdLst>
                <a:gd name="T0" fmla="*/ 2147483647 w 2560"/>
                <a:gd name="T1" fmla="*/ 2147483647 h 2526"/>
                <a:gd name="T2" fmla="*/ 2147483647 w 2560"/>
                <a:gd name="T3" fmla="*/ 2147483647 h 2526"/>
                <a:gd name="T4" fmla="*/ 2147483647 w 2560"/>
                <a:gd name="T5" fmla="*/ 2147483647 h 2526"/>
                <a:gd name="T6" fmla="*/ 2147483647 w 2560"/>
                <a:gd name="T7" fmla="*/ 2147483647 h 2526"/>
                <a:gd name="T8" fmla="*/ 2147483647 w 2560"/>
                <a:gd name="T9" fmla="*/ 2147483647 h 2526"/>
                <a:gd name="T10" fmla="*/ 2147483647 w 2560"/>
                <a:gd name="T11" fmla="*/ 2147483647 h 2526"/>
                <a:gd name="T12" fmla="*/ 2147483647 w 2560"/>
                <a:gd name="T13" fmla="*/ 2147483647 h 2526"/>
                <a:gd name="T14" fmla="*/ 2147483647 w 2560"/>
                <a:gd name="T15" fmla="*/ 2147483647 h 2526"/>
                <a:gd name="T16" fmla="*/ 2147483647 w 2560"/>
                <a:gd name="T17" fmla="*/ 2147483647 h 2526"/>
                <a:gd name="T18" fmla="*/ 2147483647 w 2560"/>
                <a:gd name="T19" fmla="*/ 2147483647 h 2526"/>
                <a:gd name="T20" fmla="*/ 2147483647 w 2560"/>
                <a:gd name="T21" fmla="*/ 2147483647 h 2526"/>
                <a:gd name="T22" fmla="*/ 2147483647 w 2560"/>
                <a:gd name="T23" fmla="*/ 2147483647 h 2526"/>
                <a:gd name="T24" fmla="*/ 2147483647 w 2560"/>
                <a:gd name="T25" fmla="*/ 2147483647 h 2526"/>
                <a:gd name="T26" fmla="*/ 2147483647 w 2560"/>
                <a:gd name="T27" fmla="*/ 2147483647 h 2526"/>
                <a:gd name="T28" fmla="*/ 2147483647 w 2560"/>
                <a:gd name="T29" fmla="*/ 2147483647 h 2526"/>
                <a:gd name="T30" fmla="*/ 2147483647 w 2560"/>
                <a:gd name="T31" fmla="*/ 2147483647 h 2526"/>
                <a:gd name="T32" fmla="*/ 2147483647 w 2560"/>
                <a:gd name="T33" fmla="*/ 2147483647 h 2526"/>
                <a:gd name="T34" fmla="*/ 2147483647 w 2560"/>
                <a:gd name="T35" fmla="*/ 2147483647 h 2526"/>
                <a:gd name="T36" fmla="*/ 2147483647 w 2560"/>
                <a:gd name="T37" fmla="*/ 2147483647 h 2526"/>
                <a:gd name="T38" fmla="*/ 2147483647 w 2560"/>
                <a:gd name="T39" fmla="*/ 2147483647 h 2526"/>
                <a:gd name="T40" fmla="*/ 2147483647 w 2560"/>
                <a:gd name="T41" fmla="*/ 2147483647 h 2526"/>
                <a:gd name="T42" fmla="*/ 2147483647 w 2560"/>
                <a:gd name="T43" fmla="*/ 2147483647 h 2526"/>
                <a:gd name="T44" fmla="*/ 2147483647 w 2560"/>
                <a:gd name="T45" fmla="*/ 2147483647 h 2526"/>
                <a:gd name="T46" fmla="*/ 2147483647 w 2560"/>
                <a:gd name="T47" fmla="*/ 2147483647 h 2526"/>
                <a:gd name="T48" fmla="*/ 2147483647 w 2560"/>
                <a:gd name="T49" fmla="*/ 2147483647 h 2526"/>
                <a:gd name="T50" fmla="*/ 2147483647 w 2560"/>
                <a:gd name="T51" fmla="*/ 2147483647 h 2526"/>
                <a:gd name="T52" fmla="*/ 2147483647 w 2560"/>
                <a:gd name="T53" fmla="*/ 2147483647 h 2526"/>
                <a:gd name="T54" fmla="*/ 2147483647 w 2560"/>
                <a:gd name="T55" fmla="*/ 2147483647 h 2526"/>
                <a:gd name="T56" fmla="*/ 2147483647 w 2560"/>
                <a:gd name="T57" fmla="*/ 2147483647 h 2526"/>
                <a:gd name="T58" fmla="*/ 2147483647 w 2560"/>
                <a:gd name="T59" fmla="*/ 2147483647 h 2526"/>
                <a:gd name="T60" fmla="*/ 2147483647 w 2560"/>
                <a:gd name="T61" fmla="*/ 2147483647 h 2526"/>
                <a:gd name="T62" fmla="*/ 2147483647 w 2560"/>
                <a:gd name="T63" fmla="*/ 2147483647 h 2526"/>
                <a:gd name="T64" fmla="*/ 2147483647 w 2560"/>
                <a:gd name="T65" fmla="*/ 2147483647 h 2526"/>
                <a:gd name="T66" fmla="*/ 2147483647 w 2560"/>
                <a:gd name="T67" fmla="*/ 2147483647 h 2526"/>
                <a:gd name="T68" fmla="*/ 2147483647 w 2560"/>
                <a:gd name="T69" fmla="*/ 2147483647 h 2526"/>
                <a:gd name="T70" fmla="*/ 2147483647 w 2560"/>
                <a:gd name="T71" fmla="*/ 2147483647 h 2526"/>
                <a:gd name="T72" fmla="*/ 2147483647 w 2560"/>
                <a:gd name="T73" fmla="*/ 2147483647 h 2526"/>
                <a:gd name="T74" fmla="*/ 2147483647 w 2560"/>
                <a:gd name="T75" fmla="*/ 2147483647 h 2526"/>
                <a:gd name="T76" fmla="*/ 2147483647 w 2560"/>
                <a:gd name="T77" fmla="*/ 2147483647 h 2526"/>
                <a:gd name="T78" fmla="*/ 2147483647 w 2560"/>
                <a:gd name="T79" fmla="*/ 2147483647 h 2526"/>
                <a:gd name="T80" fmla="*/ 2147483647 w 2560"/>
                <a:gd name="T81" fmla="*/ 2147483647 h 2526"/>
                <a:gd name="T82" fmla="*/ 2147483647 w 2560"/>
                <a:gd name="T83" fmla="*/ 2147483647 h 2526"/>
                <a:gd name="T84" fmla="*/ 2147483647 w 2560"/>
                <a:gd name="T85" fmla="*/ 2147483647 h 2526"/>
                <a:gd name="T86" fmla="*/ 2147483647 w 2560"/>
                <a:gd name="T87" fmla="*/ 2147483647 h 2526"/>
                <a:gd name="T88" fmla="*/ 2147483647 w 2560"/>
                <a:gd name="T89" fmla="*/ 2147483647 h 2526"/>
                <a:gd name="T90" fmla="*/ 2147483647 w 2560"/>
                <a:gd name="T91" fmla="*/ 2147483647 h 2526"/>
                <a:gd name="T92" fmla="*/ 2147483647 w 2560"/>
                <a:gd name="T93" fmla="*/ 2147483647 h 2526"/>
                <a:gd name="T94" fmla="*/ 2147483647 w 2560"/>
                <a:gd name="T95" fmla="*/ 2147483647 h 2526"/>
                <a:gd name="T96" fmla="*/ 2147483647 w 2560"/>
                <a:gd name="T97" fmla="*/ 2147483647 h 2526"/>
                <a:gd name="T98" fmla="*/ 2147483647 w 2560"/>
                <a:gd name="T99" fmla="*/ 2147483647 h 2526"/>
                <a:gd name="T100" fmla="*/ 2147483647 w 2560"/>
                <a:gd name="T101" fmla="*/ 2147483647 h 2526"/>
                <a:gd name="T102" fmla="*/ 2147483647 w 2560"/>
                <a:gd name="T103" fmla="*/ 2147483647 h 2526"/>
                <a:gd name="T104" fmla="*/ 2147483647 w 2560"/>
                <a:gd name="T105" fmla="*/ 2147483647 h 2526"/>
                <a:gd name="T106" fmla="*/ 2147483647 w 2560"/>
                <a:gd name="T107" fmla="*/ 2147483647 h 2526"/>
                <a:gd name="T108" fmla="*/ 2147483647 w 2560"/>
                <a:gd name="T109" fmla="*/ 2147483647 h 2526"/>
                <a:gd name="T110" fmla="*/ 2147483647 w 2560"/>
                <a:gd name="T111" fmla="*/ 2147483647 h 2526"/>
                <a:gd name="T112" fmla="*/ 2147483647 w 2560"/>
                <a:gd name="T113" fmla="*/ 2147483647 h 2526"/>
                <a:gd name="T114" fmla="*/ 2147483647 w 2560"/>
                <a:gd name="T115" fmla="*/ 2147483647 h 2526"/>
                <a:gd name="T116" fmla="*/ 2147483647 w 2560"/>
                <a:gd name="T117" fmla="*/ 2147483647 h 2526"/>
                <a:gd name="T118" fmla="*/ 2147483647 w 2560"/>
                <a:gd name="T119" fmla="*/ 2147483647 h 2526"/>
                <a:gd name="T120" fmla="*/ 2147483647 w 2560"/>
                <a:gd name="T121" fmla="*/ 2147483647 h 25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5" name="Google Shape;1161;p7"/>
            <p:cNvSpPr>
              <a:spLocks/>
            </p:cNvSpPr>
            <p:nvPr/>
          </p:nvSpPr>
          <p:spPr bwMode="auto">
            <a:xfrm>
              <a:off x="712960" y="414316"/>
              <a:ext cx="127546" cy="119175"/>
            </a:xfrm>
            <a:custGeom>
              <a:avLst/>
              <a:gdLst>
                <a:gd name="T0" fmla="*/ 2147483647 w 2560"/>
                <a:gd name="T1" fmla="*/ 2147483647 h 2392"/>
                <a:gd name="T2" fmla="*/ 2147483647 w 2560"/>
                <a:gd name="T3" fmla="*/ 2147483647 h 2392"/>
                <a:gd name="T4" fmla="*/ 2147483647 w 2560"/>
                <a:gd name="T5" fmla="*/ 2147483647 h 2392"/>
                <a:gd name="T6" fmla="*/ 2147483647 w 2560"/>
                <a:gd name="T7" fmla="*/ 2147483647 h 2392"/>
                <a:gd name="T8" fmla="*/ 2147483647 w 2560"/>
                <a:gd name="T9" fmla="*/ 2147483647 h 2392"/>
                <a:gd name="T10" fmla="*/ 2147483647 w 2560"/>
                <a:gd name="T11" fmla="*/ 2147483647 h 2392"/>
                <a:gd name="T12" fmla="*/ 2147483647 w 2560"/>
                <a:gd name="T13" fmla="*/ 2147483647 h 2392"/>
                <a:gd name="T14" fmla="*/ 2147483647 w 2560"/>
                <a:gd name="T15" fmla="*/ 2147483647 h 2392"/>
                <a:gd name="T16" fmla="*/ 2147483647 w 2560"/>
                <a:gd name="T17" fmla="*/ 2147483647 h 2392"/>
                <a:gd name="T18" fmla="*/ 2147483647 w 2560"/>
                <a:gd name="T19" fmla="*/ 2147483647 h 2392"/>
                <a:gd name="T20" fmla="*/ 2147483647 w 2560"/>
                <a:gd name="T21" fmla="*/ 2147483647 h 2392"/>
                <a:gd name="T22" fmla="*/ 2147483647 w 2560"/>
                <a:gd name="T23" fmla="*/ 2147483647 h 2392"/>
                <a:gd name="T24" fmla="*/ 2147483647 w 2560"/>
                <a:gd name="T25" fmla="*/ 2147483647 h 2392"/>
                <a:gd name="T26" fmla="*/ 2147483647 w 2560"/>
                <a:gd name="T27" fmla="*/ 2147483647 h 2392"/>
                <a:gd name="T28" fmla="*/ 2147483647 w 2560"/>
                <a:gd name="T29" fmla="*/ 2147483647 h 2392"/>
                <a:gd name="T30" fmla="*/ 2147483647 w 2560"/>
                <a:gd name="T31" fmla="*/ 2147483647 h 2392"/>
                <a:gd name="T32" fmla="*/ 2147483647 w 2560"/>
                <a:gd name="T33" fmla="*/ 2147483647 h 2392"/>
                <a:gd name="T34" fmla="*/ 2147483647 w 2560"/>
                <a:gd name="T35" fmla="*/ 2147483647 h 2392"/>
                <a:gd name="T36" fmla="*/ 2147483647 w 2560"/>
                <a:gd name="T37" fmla="*/ 2147483647 h 2392"/>
                <a:gd name="T38" fmla="*/ 2147483647 w 2560"/>
                <a:gd name="T39" fmla="*/ 2147483647 h 2392"/>
                <a:gd name="T40" fmla="*/ 2147483647 w 2560"/>
                <a:gd name="T41" fmla="*/ 2147483647 h 2392"/>
                <a:gd name="T42" fmla="*/ 2147483647 w 2560"/>
                <a:gd name="T43" fmla="*/ 2147483647 h 2392"/>
                <a:gd name="T44" fmla="*/ 2147483647 w 2560"/>
                <a:gd name="T45" fmla="*/ 2147483647 h 2392"/>
                <a:gd name="T46" fmla="*/ 2147483647 w 2560"/>
                <a:gd name="T47" fmla="*/ 2147483647 h 2392"/>
                <a:gd name="T48" fmla="*/ 2147483647 w 2560"/>
                <a:gd name="T49" fmla="*/ 2147483647 h 2392"/>
                <a:gd name="T50" fmla="*/ 2147483647 w 2560"/>
                <a:gd name="T51" fmla="*/ 2147483647 h 2392"/>
                <a:gd name="T52" fmla="*/ 2147483647 w 2560"/>
                <a:gd name="T53" fmla="*/ 2147483647 h 2392"/>
                <a:gd name="T54" fmla="*/ 2147483647 w 2560"/>
                <a:gd name="T55" fmla="*/ 2147483647 h 2392"/>
                <a:gd name="T56" fmla="*/ 2147483647 w 2560"/>
                <a:gd name="T57" fmla="*/ 2147483647 h 2392"/>
                <a:gd name="T58" fmla="*/ 2147483647 w 2560"/>
                <a:gd name="T59" fmla="*/ 2147483647 h 2392"/>
                <a:gd name="T60" fmla="*/ 2147483647 w 2560"/>
                <a:gd name="T61" fmla="*/ 2147483647 h 2392"/>
                <a:gd name="T62" fmla="*/ 2147483647 w 2560"/>
                <a:gd name="T63" fmla="*/ 2147483647 h 2392"/>
                <a:gd name="T64" fmla="*/ 2147483647 w 2560"/>
                <a:gd name="T65" fmla="*/ 2147483647 h 2392"/>
                <a:gd name="T66" fmla="*/ 2147483647 w 2560"/>
                <a:gd name="T67" fmla="*/ 2147483647 h 2392"/>
                <a:gd name="T68" fmla="*/ 2147483647 w 2560"/>
                <a:gd name="T69" fmla="*/ 2147483647 h 2392"/>
                <a:gd name="T70" fmla="*/ 2147483647 w 2560"/>
                <a:gd name="T71" fmla="*/ 2147483647 h 2392"/>
                <a:gd name="T72" fmla="*/ 2147483647 w 2560"/>
                <a:gd name="T73" fmla="*/ 2147483647 h 2392"/>
                <a:gd name="T74" fmla="*/ 2147483647 w 2560"/>
                <a:gd name="T75" fmla="*/ 2147483647 h 2392"/>
                <a:gd name="T76" fmla="*/ 2147483647 w 2560"/>
                <a:gd name="T77" fmla="*/ 2147483647 h 2392"/>
                <a:gd name="T78" fmla="*/ 2147483647 w 2560"/>
                <a:gd name="T79" fmla="*/ 2147483647 h 2392"/>
                <a:gd name="T80" fmla="*/ 2147483647 w 2560"/>
                <a:gd name="T81" fmla="*/ 2147483647 h 2392"/>
                <a:gd name="T82" fmla="*/ 2147483647 w 2560"/>
                <a:gd name="T83" fmla="*/ 2147483647 h 2392"/>
                <a:gd name="T84" fmla="*/ 2147483647 w 2560"/>
                <a:gd name="T85" fmla="*/ 2147483647 h 2392"/>
                <a:gd name="T86" fmla="*/ 2147483647 w 2560"/>
                <a:gd name="T87" fmla="*/ 2147483647 h 2392"/>
                <a:gd name="T88" fmla="*/ 2147483647 w 2560"/>
                <a:gd name="T89" fmla="*/ 2147483647 h 2392"/>
                <a:gd name="T90" fmla="*/ 2147483647 w 2560"/>
                <a:gd name="T91" fmla="*/ 2147483647 h 2392"/>
                <a:gd name="T92" fmla="*/ 2147483647 w 2560"/>
                <a:gd name="T93" fmla="*/ 2147483647 h 2392"/>
                <a:gd name="T94" fmla="*/ 2147483647 w 2560"/>
                <a:gd name="T95" fmla="*/ 2147483647 h 2392"/>
                <a:gd name="T96" fmla="*/ 2147483647 w 2560"/>
                <a:gd name="T97" fmla="*/ 2147483647 h 2392"/>
                <a:gd name="T98" fmla="*/ 2147483647 w 2560"/>
                <a:gd name="T99" fmla="*/ 2147483647 h 2392"/>
                <a:gd name="T100" fmla="*/ 2147483647 w 2560"/>
                <a:gd name="T101" fmla="*/ 2147483647 h 2392"/>
                <a:gd name="T102" fmla="*/ 2147483647 w 2560"/>
                <a:gd name="T103" fmla="*/ 2147483647 h 2392"/>
                <a:gd name="T104" fmla="*/ 2147483647 w 2560"/>
                <a:gd name="T105" fmla="*/ 2147483647 h 2392"/>
                <a:gd name="T106" fmla="*/ 2147483647 w 2560"/>
                <a:gd name="T107" fmla="*/ 2147483647 h 2392"/>
                <a:gd name="T108" fmla="*/ 2147483647 w 2560"/>
                <a:gd name="T109" fmla="*/ 2147483647 h 2392"/>
                <a:gd name="T110" fmla="*/ 2147483647 w 2560"/>
                <a:gd name="T111" fmla="*/ 2147483647 h 2392"/>
                <a:gd name="T112" fmla="*/ 2147483647 w 2560"/>
                <a:gd name="T113" fmla="*/ 2147483647 h 2392"/>
                <a:gd name="T114" fmla="*/ 2147483647 w 2560"/>
                <a:gd name="T115" fmla="*/ 2147483647 h 2392"/>
                <a:gd name="T116" fmla="*/ 2147483647 w 2560"/>
                <a:gd name="T117" fmla="*/ 2147483647 h 2392"/>
                <a:gd name="T118" fmla="*/ 2147483647 w 2560"/>
                <a:gd name="T119" fmla="*/ 2147483647 h 23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6" name="Google Shape;1162;p7"/>
            <p:cNvSpPr>
              <a:spLocks/>
            </p:cNvSpPr>
            <p:nvPr/>
          </p:nvSpPr>
          <p:spPr bwMode="auto">
            <a:xfrm>
              <a:off x="1162508" y="122456"/>
              <a:ext cx="127546" cy="120820"/>
            </a:xfrm>
            <a:custGeom>
              <a:avLst/>
              <a:gdLst>
                <a:gd name="T0" fmla="*/ 2147483647 w 2560"/>
                <a:gd name="T1" fmla="*/ 0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2147483647 w 2560"/>
                <a:gd name="T113" fmla="*/ 2147483647 h 2425"/>
                <a:gd name="T114" fmla="*/ 2147483647 w 2560"/>
                <a:gd name="T115" fmla="*/ 2147483647 h 2425"/>
                <a:gd name="T116" fmla="*/ 2147483647 w 2560"/>
                <a:gd name="T117" fmla="*/ 2147483647 h 2425"/>
                <a:gd name="T118" fmla="*/ 2147483647 w 2560"/>
                <a:gd name="T119" fmla="*/ 2147483647 h 2425"/>
                <a:gd name="T120" fmla="*/ 2147483647 w 2560"/>
                <a:gd name="T121" fmla="*/ 0 h 2425"/>
                <a:gd name="T122" fmla="*/ 2147483647 w 2560"/>
                <a:gd name="T123" fmla="*/ 0 h 24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7" name="Google Shape;1163;p7"/>
            <p:cNvSpPr>
              <a:spLocks/>
            </p:cNvSpPr>
            <p:nvPr/>
          </p:nvSpPr>
          <p:spPr bwMode="auto">
            <a:xfrm>
              <a:off x="1387307" y="296885"/>
              <a:ext cx="35274" cy="42000"/>
            </a:xfrm>
            <a:custGeom>
              <a:avLst/>
              <a:gdLst>
                <a:gd name="T0" fmla="*/ 2147483647 w 708"/>
                <a:gd name="T1" fmla="*/ 2147483647 h 843"/>
                <a:gd name="T2" fmla="*/ 2147483647 w 708"/>
                <a:gd name="T3" fmla="*/ 2147483647 h 843"/>
                <a:gd name="T4" fmla="*/ 2147483647 w 708"/>
                <a:gd name="T5" fmla="*/ 2147483647 h 843"/>
                <a:gd name="T6" fmla="*/ 0 w 708"/>
                <a:gd name="T7" fmla="*/ 2147483647 h 843"/>
                <a:gd name="T8" fmla="*/ 0 w 708"/>
                <a:gd name="T9" fmla="*/ 2147483647 h 843"/>
                <a:gd name="T10" fmla="*/ 0 w 708"/>
                <a:gd name="T11" fmla="*/ 2147483647 h 843"/>
                <a:gd name="T12" fmla="*/ 2147483647 w 708"/>
                <a:gd name="T13" fmla="*/ 2147483647 h 843"/>
                <a:gd name="T14" fmla="*/ 2147483647 w 708"/>
                <a:gd name="T15" fmla="*/ 2147483647 h 843"/>
                <a:gd name="T16" fmla="*/ 2147483647 w 708"/>
                <a:gd name="T17" fmla="*/ 2147483647 h 843"/>
                <a:gd name="T18" fmla="*/ 2147483647 w 708"/>
                <a:gd name="T19" fmla="*/ 2147483647 h 843"/>
                <a:gd name="T20" fmla="*/ 2147483647 w 708"/>
                <a:gd name="T21" fmla="*/ 2147483647 h 843"/>
                <a:gd name="T22" fmla="*/ 2147483647 w 708"/>
                <a:gd name="T23" fmla="*/ 2147483647 h 843"/>
                <a:gd name="T24" fmla="*/ 2147483647 w 708"/>
                <a:gd name="T25" fmla="*/ 2147483647 h 843"/>
                <a:gd name="T26" fmla="*/ 2147483647 w 708"/>
                <a:gd name="T27" fmla="*/ 2147483647 h 843"/>
                <a:gd name="T28" fmla="*/ 2147483647 w 708"/>
                <a:gd name="T29" fmla="*/ 2147483647 h 843"/>
                <a:gd name="T30" fmla="*/ 2147483647 w 708"/>
                <a:gd name="T31" fmla="*/ 2147483647 h 843"/>
                <a:gd name="T32" fmla="*/ 2147483647 w 708"/>
                <a:gd name="T33" fmla="*/ 2147483647 h 843"/>
                <a:gd name="T34" fmla="*/ 2147483647 w 708"/>
                <a:gd name="T35" fmla="*/ 2147483647 h 843"/>
                <a:gd name="T36" fmla="*/ 2147483647 w 708"/>
                <a:gd name="T37" fmla="*/ 2147483647 h 843"/>
                <a:gd name="T38" fmla="*/ 2147483647 w 708"/>
                <a:gd name="T39" fmla="*/ 2147483647 h 843"/>
                <a:gd name="T40" fmla="*/ 2147483647 w 708"/>
                <a:gd name="T41" fmla="*/ 2147483647 h 843"/>
                <a:gd name="T42" fmla="*/ 2147483647 w 708"/>
                <a:gd name="T43" fmla="*/ 2147483647 h 8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8" name="Google Shape;1164;p7"/>
            <p:cNvSpPr>
              <a:spLocks/>
            </p:cNvSpPr>
            <p:nvPr/>
          </p:nvSpPr>
          <p:spPr bwMode="auto">
            <a:xfrm>
              <a:off x="895809" y="444509"/>
              <a:ext cx="36968" cy="45338"/>
            </a:xfrm>
            <a:custGeom>
              <a:avLst/>
              <a:gdLst>
                <a:gd name="T0" fmla="*/ 2147483647 w 742"/>
                <a:gd name="T1" fmla="*/ 2147483647 h 910"/>
                <a:gd name="T2" fmla="*/ 2147483647 w 742"/>
                <a:gd name="T3" fmla="*/ 2147483647 h 910"/>
                <a:gd name="T4" fmla="*/ 2147483647 w 742"/>
                <a:gd name="T5" fmla="*/ 2147483647 h 910"/>
                <a:gd name="T6" fmla="*/ 2147483647 w 742"/>
                <a:gd name="T7" fmla="*/ 2147483647 h 910"/>
                <a:gd name="T8" fmla="*/ 2147483647 w 742"/>
                <a:gd name="T9" fmla="*/ 2147483647 h 910"/>
                <a:gd name="T10" fmla="*/ 2147483647 w 742"/>
                <a:gd name="T11" fmla="*/ 2147483647 h 910"/>
                <a:gd name="T12" fmla="*/ 2147483647 w 742"/>
                <a:gd name="T13" fmla="*/ 2147483647 h 910"/>
                <a:gd name="T14" fmla="*/ 2147483647 w 742"/>
                <a:gd name="T15" fmla="*/ 2147483647 h 910"/>
                <a:gd name="T16" fmla="*/ 2147483647 w 742"/>
                <a:gd name="T17" fmla="*/ 2147483647 h 910"/>
                <a:gd name="T18" fmla="*/ 2147483647 w 742"/>
                <a:gd name="T19" fmla="*/ 2147483647 h 910"/>
                <a:gd name="T20" fmla="*/ 2147483647 w 742"/>
                <a:gd name="T21" fmla="*/ 2147483647 h 910"/>
                <a:gd name="T22" fmla="*/ 2147483647 w 742"/>
                <a:gd name="T23" fmla="*/ 2147483647 h 910"/>
                <a:gd name="T24" fmla="*/ 2147483647 w 742"/>
                <a:gd name="T25" fmla="*/ 2147483647 h 910"/>
                <a:gd name="T26" fmla="*/ 2147483647 w 742"/>
                <a:gd name="T27" fmla="*/ 2147483647 h 910"/>
                <a:gd name="T28" fmla="*/ 2147483647 w 742"/>
                <a:gd name="T29" fmla="*/ 2147483647 h 910"/>
                <a:gd name="T30" fmla="*/ 2147483647 w 742"/>
                <a:gd name="T31" fmla="*/ 2147483647 h 910"/>
                <a:gd name="T32" fmla="*/ 2147483647 w 742"/>
                <a:gd name="T33" fmla="*/ 2147483647 h 910"/>
                <a:gd name="T34" fmla="*/ 2147483647 w 742"/>
                <a:gd name="T35" fmla="*/ 2147483647 h 910"/>
                <a:gd name="T36" fmla="*/ 2147483647 w 742"/>
                <a:gd name="T37" fmla="*/ 2147483647 h 910"/>
                <a:gd name="T38" fmla="*/ 2147483647 w 742"/>
                <a:gd name="T39" fmla="*/ 2147483647 h 910"/>
                <a:gd name="T40" fmla="*/ 2147483647 w 742"/>
                <a:gd name="T41" fmla="*/ 2147483647 h 910"/>
                <a:gd name="T42" fmla="*/ 2147483647 w 742"/>
                <a:gd name="T43" fmla="*/ 2147483647 h 910"/>
                <a:gd name="T44" fmla="*/ 2147483647 w 742"/>
                <a:gd name="T45" fmla="*/ 2147483647 h 910"/>
                <a:gd name="T46" fmla="*/ 2147483647 w 742"/>
                <a:gd name="T47" fmla="*/ 2147483647 h 910"/>
                <a:gd name="T48" fmla="*/ 2147483647 w 742"/>
                <a:gd name="T49" fmla="*/ 2147483647 h 910"/>
                <a:gd name="T50" fmla="*/ 0 w 742"/>
                <a:gd name="T51" fmla="*/ 2147483647 h 910"/>
                <a:gd name="T52" fmla="*/ 0 w 742"/>
                <a:gd name="T53" fmla="*/ 2147483647 h 910"/>
                <a:gd name="T54" fmla="*/ 2147483647 w 742"/>
                <a:gd name="T55" fmla="*/ 2147483647 h 910"/>
                <a:gd name="T56" fmla="*/ 2147483647 w 742"/>
                <a:gd name="T57" fmla="*/ 2147483647 h 910"/>
                <a:gd name="T58" fmla="*/ 2147483647 w 742"/>
                <a:gd name="T59" fmla="*/ 2147483647 h 910"/>
                <a:gd name="T60" fmla="*/ 2147483647 w 742"/>
                <a:gd name="T61" fmla="*/ 2147483647 h 910"/>
                <a:gd name="T62" fmla="*/ 2147483647 w 742"/>
                <a:gd name="T63" fmla="*/ 2147483647 h 910"/>
                <a:gd name="T64" fmla="*/ 2147483647 w 742"/>
                <a:gd name="T65" fmla="*/ 2147483647 h 910"/>
                <a:gd name="T66" fmla="*/ 2147483647 w 742"/>
                <a:gd name="T67" fmla="*/ 2147483647 h 910"/>
                <a:gd name="T68" fmla="*/ 2147483647 w 742"/>
                <a:gd name="T69" fmla="*/ 2147483647 h 910"/>
                <a:gd name="T70" fmla="*/ 2147483647 w 742"/>
                <a:gd name="T71" fmla="*/ 2147483647 h 910"/>
                <a:gd name="T72" fmla="*/ 2147483647 w 742"/>
                <a:gd name="T73" fmla="*/ 2147483647 h 910"/>
                <a:gd name="T74" fmla="*/ 2147483647 w 742"/>
                <a:gd name="T75" fmla="*/ 2147483647 h 910"/>
                <a:gd name="T76" fmla="*/ 2147483647 w 742"/>
                <a:gd name="T77" fmla="*/ 2147483647 h 910"/>
                <a:gd name="T78" fmla="*/ 2147483647 w 742"/>
                <a:gd name="T79" fmla="*/ 2147483647 h 910"/>
                <a:gd name="T80" fmla="*/ 2147483647 w 742"/>
                <a:gd name="T81" fmla="*/ 2147483647 h 910"/>
                <a:gd name="T82" fmla="*/ 2147483647 w 742"/>
                <a:gd name="T83" fmla="*/ 2147483647 h 910"/>
                <a:gd name="T84" fmla="*/ 2147483647 w 742"/>
                <a:gd name="T85" fmla="*/ 2147483647 h 9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lnTo>
                    <a:pt x="573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lnTo>
                    <a:pt x="539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9" name="Google Shape;1165;p7"/>
            <p:cNvSpPr>
              <a:spLocks/>
            </p:cNvSpPr>
            <p:nvPr/>
          </p:nvSpPr>
          <p:spPr bwMode="auto">
            <a:xfrm>
              <a:off x="583820" y="419349"/>
              <a:ext cx="115787" cy="119175"/>
            </a:xfrm>
            <a:custGeom>
              <a:avLst/>
              <a:gdLst>
                <a:gd name="T0" fmla="*/ 2147483647 w 2324"/>
                <a:gd name="T1" fmla="*/ 2147483647 h 2392"/>
                <a:gd name="T2" fmla="*/ 2147483647 w 2324"/>
                <a:gd name="T3" fmla="*/ 2147483647 h 2392"/>
                <a:gd name="T4" fmla="*/ 2147483647 w 2324"/>
                <a:gd name="T5" fmla="*/ 2147483647 h 2392"/>
                <a:gd name="T6" fmla="*/ 0 w 2324"/>
                <a:gd name="T7" fmla="*/ 2147483647 h 2392"/>
                <a:gd name="T8" fmla="*/ 0 w 2324"/>
                <a:gd name="T9" fmla="*/ 2147483647 h 2392"/>
                <a:gd name="T10" fmla="*/ 2147483647 w 2324"/>
                <a:gd name="T11" fmla="*/ 2147483647 h 2392"/>
                <a:gd name="T12" fmla="*/ 2147483647 w 2324"/>
                <a:gd name="T13" fmla="*/ 2147483647 h 2392"/>
                <a:gd name="T14" fmla="*/ 2147483647 w 2324"/>
                <a:gd name="T15" fmla="*/ 2147483647 h 2392"/>
                <a:gd name="T16" fmla="*/ 2147483647 w 2324"/>
                <a:gd name="T17" fmla="*/ 2147483647 h 2392"/>
                <a:gd name="T18" fmla="*/ 2147483647 w 2324"/>
                <a:gd name="T19" fmla="*/ 2147483647 h 2392"/>
                <a:gd name="T20" fmla="*/ 2147483647 w 2324"/>
                <a:gd name="T21" fmla="*/ 2147483647 h 2392"/>
                <a:gd name="T22" fmla="*/ 2147483647 w 2324"/>
                <a:gd name="T23" fmla="*/ 2147483647 h 2392"/>
                <a:gd name="T24" fmla="*/ 2147483647 w 2324"/>
                <a:gd name="T25" fmla="*/ 2147483647 h 2392"/>
                <a:gd name="T26" fmla="*/ 2147483647 w 2324"/>
                <a:gd name="T27" fmla="*/ 2147483647 h 2392"/>
                <a:gd name="T28" fmla="*/ 2147483647 w 2324"/>
                <a:gd name="T29" fmla="*/ 2147483647 h 2392"/>
                <a:gd name="T30" fmla="*/ 2147483647 w 2324"/>
                <a:gd name="T31" fmla="*/ 2147483647 h 2392"/>
                <a:gd name="T32" fmla="*/ 2147483647 w 2324"/>
                <a:gd name="T33" fmla="*/ 2147483647 h 2392"/>
                <a:gd name="T34" fmla="*/ 2147483647 w 2324"/>
                <a:gd name="T35" fmla="*/ 2147483647 h 2392"/>
                <a:gd name="T36" fmla="*/ 2147483647 w 2324"/>
                <a:gd name="T37" fmla="*/ 2147483647 h 2392"/>
                <a:gd name="T38" fmla="*/ 2147483647 w 2324"/>
                <a:gd name="T39" fmla="*/ 2147483647 h 2392"/>
                <a:gd name="T40" fmla="*/ 2147483647 w 2324"/>
                <a:gd name="T41" fmla="*/ 2147483647 h 2392"/>
                <a:gd name="T42" fmla="*/ 2147483647 w 2324"/>
                <a:gd name="T43" fmla="*/ 2147483647 h 2392"/>
                <a:gd name="T44" fmla="*/ 2147483647 w 2324"/>
                <a:gd name="T45" fmla="*/ 2147483647 h 2392"/>
                <a:gd name="T46" fmla="*/ 2147483647 w 2324"/>
                <a:gd name="T47" fmla="*/ 2147483647 h 2392"/>
                <a:gd name="T48" fmla="*/ 2147483647 w 2324"/>
                <a:gd name="T49" fmla="*/ 2147483647 h 2392"/>
                <a:gd name="T50" fmla="*/ 2147483647 w 2324"/>
                <a:gd name="T51" fmla="*/ 2147483647 h 2392"/>
                <a:gd name="T52" fmla="*/ 2147483647 w 2324"/>
                <a:gd name="T53" fmla="*/ 2147483647 h 2392"/>
                <a:gd name="T54" fmla="*/ 2147483647 w 2324"/>
                <a:gd name="T55" fmla="*/ 2147483647 h 2392"/>
                <a:gd name="T56" fmla="*/ 2147483647 w 2324"/>
                <a:gd name="T57" fmla="*/ 2147483647 h 2392"/>
                <a:gd name="T58" fmla="*/ 2147483647 w 2324"/>
                <a:gd name="T59" fmla="*/ 2147483647 h 2392"/>
                <a:gd name="T60" fmla="*/ 2147483647 w 2324"/>
                <a:gd name="T61" fmla="*/ 2147483647 h 2392"/>
                <a:gd name="T62" fmla="*/ 2147483647 w 2324"/>
                <a:gd name="T63" fmla="*/ 2147483647 h 2392"/>
                <a:gd name="T64" fmla="*/ 2147483647 w 2324"/>
                <a:gd name="T65" fmla="*/ 2147483647 h 2392"/>
                <a:gd name="T66" fmla="*/ 2147483647 w 2324"/>
                <a:gd name="T67" fmla="*/ 2147483647 h 2392"/>
                <a:gd name="T68" fmla="*/ 2147483647 w 2324"/>
                <a:gd name="T69" fmla="*/ 2147483647 h 2392"/>
                <a:gd name="T70" fmla="*/ 2147483647 w 2324"/>
                <a:gd name="T71" fmla="*/ 2147483647 h 2392"/>
                <a:gd name="T72" fmla="*/ 2147483647 w 2324"/>
                <a:gd name="T73" fmla="*/ 2147483647 h 2392"/>
                <a:gd name="T74" fmla="*/ 2147483647 w 2324"/>
                <a:gd name="T75" fmla="*/ 2147483647 h 2392"/>
                <a:gd name="T76" fmla="*/ 2147483647 w 2324"/>
                <a:gd name="T77" fmla="*/ 2147483647 h 2392"/>
                <a:gd name="T78" fmla="*/ 2147483647 w 2324"/>
                <a:gd name="T79" fmla="*/ 2147483647 h 23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lnTo>
                    <a:pt x="151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0" name="Google Shape;1166;p7"/>
            <p:cNvSpPr>
              <a:spLocks/>
            </p:cNvSpPr>
            <p:nvPr/>
          </p:nvSpPr>
          <p:spPr bwMode="auto">
            <a:xfrm>
              <a:off x="761637" y="452929"/>
              <a:ext cx="36918" cy="31886"/>
            </a:xfrm>
            <a:custGeom>
              <a:avLst/>
              <a:gdLst>
                <a:gd name="T0" fmla="*/ 2147483647 w 741"/>
                <a:gd name="T1" fmla="*/ 0 h 640"/>
                <a:gd name="T2" fmla="*/ 0 w 741"/>
                <a:gd name="T3" fmla="*/ 2147483647 h 640"/>
                <a:gd name="T4" fmla="*/ 0 w 741"/>
                <a:gd name="T5" fmla="*/ 2147483647 h 640"/>
                <a:gd name="T6" fmla="*/ 2147483647 w 741"/>
                <a:gd name="T7" fmla="*/ 2147483647 h 640"/>
                <a:gd name="T8" fmla="*/ 2147483647 w 741"/>
                <a:gd name="T9" fmla="*/ 2147483647 h 640"/>
                <a:gd name="T10" fmla="*/ 2147483647 w 741"/>
                <a:gd name="T11" fmla="*/ 2147483647 h 640"/>
                <a:gd name="T12" fmla="*/ 2147483647 w 741"/>
                <a:gd name="T13" fmla="*/ 2147483647 h 640"/>
                <a:gd name="T14" fmla="*/ 2147483647 w 741"/>
                <a:gd name="T15" fmla="*/ 2147483647 h 640"/>
                <a:gd name="T16" fmla="*/ 2147483647 w 741"/>
                <a:gd name="T17" fmla="*/ 2147483647 h 640"/>
                <a:gd name="T18" fmla="*/ 2147483647 w 741"/>
                <a:gd name="T19" fmla="*/ 2147483647 h 640"/>
                <a:gd name="T20" fmla="*/ 2147483647 w 741"/>
                <a:gd name="T21" fmla="*/ 2147483647 h 640"/>
                <a:gd name="T22" fmla="*/ 2147483647 w 741"/>
                <a:gd name="T23" fmla="*/ 2147483647 h 640"/>
                <a:gd name="T24" fmla="*/ 2147483647 w 741"/>
                <a:gd name="T25" fmla="*/ 2147483647 h 640"/>
                <a:gd name="T26" fmla="*/ 2147483647 w 741"/>
                <a:gd name="T27" fmla="*/ 2147483647 h 640"/>
                <a:gd name="T28" fmla="*/ 2147483647 w 741"/>
                <a:gd name="T29" fmla="*/ 2147483647 h 640"/>
                <a:gd name="T30" fmla="*/ 2147483647 w 741"/>
                <a:gd name="T31" fmla="*/ 2147483647 h 640"/>
                <a:gd name="T32" fmla="*/ 2147483647 w 741"/>
                <a:gd name="T33" fmla="*/ 2147483647 h 640"/>
                <a:gd name="T34" fmla="*/ 2147483647 w 741"/>
                <a:gd name="T35" fmla="*/ 2147483647 h 640"/>
                <a:gd name="T36" fmla="*/ 2147483647 w 741"/>
                <a:gd name="T37" fmla="*/ 2147483647 h 640"/>
                <a:gd name="T38" fmla="*/ 2147483647 w 741"/>
                <a:gd name="T39" fmla="*/ 2147483647 h 640"/>
                <a:gd name="T40" fmla="*/ 2147483647 w 741"/>
                <a:gd name="T41" fmla="*/ 2147483647 h 640"/>
                <a:gd name="T42" fmla="*/ 2147483647 w 741"/>
                <a:gd name="T43" fmla="*/ 2147483647 h 640"/>
                <a:gd name="T44" fmla="*/ 2147483647 w 741"/>
                <a:gd name="T45" fmla="*/ 2147483647 h 640"/>
                <a:gd name="T46" fmla="*/ 2147483647 w 741"/>
                <a:gd name="T47" fmla="*/ 0 h 640"/>
                <a:gd name="T48" fmla="*/ 2147483647 w 741"/>
                <a:gd name="T49" fmla="*/ 0 h 64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1" name="Google Shape;1167;p7"/>
            <p:cNvSpPr>
              <a:spLocks/>
            </p:cNvSpPr>
            <p:nvPr/>
          </p:nvSpPr>
          <p:spPr bwMode="auto">
            <a:xfrm>
              <a:off x="434502" y="422736"/>
              <a:ext cx="127546" cy="120820"/>
            </a:xfrm>
            <a:custGeom>
              <a:avLst/>
              <a:gdLst>
                <a:gd name="T0" fmla="*/ 2147483647 w 2560"/>
                <a:gd name="T1" fmla="*/ 0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2147483647 w 2560"/>
                <a:gd name="T113" fmla="*/ 2147483647 h 2425"/>
                <a:gd name="T114" fmla="*/ 2147483647 w 2560"/>
                <a:gd name="T115" fmla="*/ 2147483647 h 2425"/>
                <a:gd name="T116" fmla="*/ 2147483647 w 2560"/>
                <a:gd name="T117" fmla="*/ 2147483647 h 2425"/>
                <a:gd name="T118" fmla="*/ 2147483647 w 2560"/>
                <a:gd name="T119" fmla="*/ 0 h 2425"/>
                <a:gd name="T120" fmla="*/ 2147483647 w 2560"/>
                <a:gd name="T121" fmla="*/ 0 h 24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2" name="Google Shape;1168;p7"/>
            <p:cNvSpPr>
              <a:spLocks/>
            </p:cNvSpPr>
            <p:nvPr/>
          </p:nvSpPr>
          <p:spPr bwMode="auto">
            <a:xfrm>
              <a:off x="624077" y="461299"/>
              <a:ext cx="30242" cy="30242"/>
            </a:xfrm>
            <a:custGeom>
              <a:avLst/>
              <a:gdLst>
                <a:gd name="T0" fmla="*/ 2147483647 w 607"/>
                <a:gd name="T1" fmla="*/ 0 h 607"/>
                <a:gd name="T2" fmla="*/ 2147483647 w 607"/>
                <a:gd name="T3" fmla="*/ 2147483647 h 607"/>
                <a:gd name="T4" fmla="*/ 2147483647 w 607"/>
                <a:gd name="T5" fmla="*/ 2147483647 h 607"/>
                <a:gd name="T6" fmla="*/ 0 w 607"/>
                <a:gd name="T7" fmla="*/ 2147483647 h 607"/>
                <a:gd name="T8" fmla="*/ 0 w 607"/>
                <a:gd name="T9" fmla="*/ 2147483647 h 607"/>
                <a:gd name="T10" fmla="*/ 0 w 607"/>
                <a:gd name="T11" fmla="*/ 2147483647 h 607"/>
                <a:gd name="T12" fmla="*/ 2147483647 w 607"/>
                <a:gd name="T13" fmla="*/ 2147483647 h 607"/>
                <a:gd name="T14" fmla="*/ 2147483647 w 607"/>
                <a:gd name="T15" fmla="*/ 2147483647 h 607"/>
                <a:gd name="T16" fmla="*/ 2147483647 w 607"/>
                <a:gd name="T17" fmla="*/ 2147483647 h 607"/>
                <a:gd name="T18" fmla="*/ 2147483647 w 607"/>
                <a:gd name="T19" fmla="*/ 2147483647 h 607"/>
                <a:gd name="T20" fmla="*/ 2147483647 w 607"/>
                <a:gd name="T21" fmla="*/ 2147483647 h 607"/>
                <a:gd name="T22" fmla="*/ 2147483647 w 607"/>
                <a:gd name="T23" fmla="*/ 2147483647 h 607"/>
                <a:gd name="T24" fmla="*/ 2147483647 w 607"/>
                <a:gd name="T25" fmla="*/ 2147483647 h 607"/>
                <a:gd name="T26" fmla="*/ 2147483647 w 607"/>
                <a:gd name="T27" fmla="*/ 2147483647 h 607"/>
                <a:gd name="T28" fmla="*/ 2147483647 w 607"/>
                <a:gd name="T29" fmla="*/ 2147483647 h 607"/>
                <a:gd name="T30" fmla="*/ 2147483647 w 607"/>
                <a:gd name="T31" fmla="*/ 2147483647 h 607"/>
                <a:gd name="T32" fmla="*/ 2147483647 w 607"/>
                <a:gd name="T33" fmla="*/ 2147483647 h 607"/>
                <a:gd name="T34" fmla="*/ 2147483647 w 607"/>
                <a:gd name="T35" fmla="*/ 2147483647 h 607"/>
                <a:gd name="T36" fmla="*/ 2147483647 w 607"/>
                <a:gd name="T37" fmla="*/ 2147483647 h 607"/>
                <a:gd name="T38" fmla="*/ 2147483647 w 607"/>
                <a:gd name="T39" fmla="*/ 2147483647 h 607"/>
                <a:gd name="T40" fmla="*/ 2147483647 w 607"/>
                <a:gd name="T41" fmla="*/ 2147483647 h 607"/>
                <a:gd name="T42" fmla="*/ 2147483647 w 607"/>
                <a:gd name="T43" fmla="*/ 2147483647 h 607"/>
                <a:gd name="T44" fmla="*/ 2147483647 w 607"/>
                <a:gd name="T45" fmla="*/ 2147483647 h 607"/>
                <a:gd name="T46" fmla="*/ 2147483647 w 607"/>
                <a:gd name="T47" fmla="*/ 2147483647 h 607"/>
                <a:gd name="T48" fmla="*/ 2147483647 w 607"/>
                <a:gd name="T49" fmla="*/ 2147483647 h 607"/>
                <a:gd name="T50" fmla="*/ 2147483647 w 607"/>
                <a:gd name="T51" fmla="*/ 2147483647 h 607"/>
                <a:gd name="T52" fmla="*/ 2147483647 w 607"/>
                <a:gd name="T53" fmla="*/ 2147483647 h 607"/>
                <a:gd name="T54" fmla="*/ 2147483647 w 607"/>
                <a:gd name="T55" fmla="*/ 2147483647 h 607"/>
                <a:gd name="T56" fmla="*/ 2147483647 w 607"/>
                <a:gd name="T57" fmla="*/ 0 h 607"/>
                <a:gd name="T58" fmla="*/ 2147483647 w 607"/>
                <a:gd name="T59" fmla="*/ 0 h 60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3" name="Google Shape;1169;p7"/>
            <p:cNvSpPr>
              <a:spLocks/>
            </p:cNvSpPr>
            <p:nvPr/>
          </p:nvSpPr>
          <p:spPr bwMode="auto">
            <a:xfrm>
              <a:off x="1476191" y="246564"/>
              <a:ext cx="110755" cy="122514"/>
            </a:xfrm>
            <a:custGeom>
              <a:avLst/>
              <a:gdLst>
                <a:gd name="T0" fmla="*/ 2147483647 w 2223"/>
                <a:gd name="T1" fmla="*/ 2147483647 h 2459"/>
                <a:gd name="T2" fmla="*/ 2147483647 w 2223"/>
                <a:gd name="T3" fmla="*/ 2147483647 h 2459"/>
                <a:gd name="T4" fmla="*/ 2147483647 w 2223"/>
                <a:gd name="T5" fmla="*/ 2147483647 h 2459"/>
                <a:gd name="T6" fmla="*/ 2147483647 w 2223"/>
                <a:gd name="T7" fmla="*/ 2147483647 h 2459"/>
                <a:gd name="T8" fmla="*/ 2147483647 w 2223"/>
                <a:gd name="T9" fmla="*/ 2147483647 h 2459"/>
                <a:gd name="T10" fmla="*/ 2147483647 w 2223"/>
                <a:gd name="T11" fmla="*/ 2147483647 h 2459"/>
                <a:gd name="T12" fmla="*/ 2147483647 w 2223"/>
                <a:gd name="T13" fmla="*/ 2147483647 h 2459"/>
                <a:gd name="T14" fmla="*/ 2147483647 w 2223"/>
                <a:gd name="T15" fmla="*/ 2147483647 h 2459"/>
                <a:gd name="T16" fmla="*/ 2147483647 w 2223"/>
                <a:gd name="T17" fmla="*/ 2147483647 h 2459"/>
                <a:gd name="T18" fmla="*/ 2147483647 w 2223"/>
                <a:gd name="T19" fmla="*/ 2147483647 h 2459"/>
                <a:gd name="T20" fmla="*/ 2147483647 w 2223"/>
                <a:gd name="T21" fmla="*/ 2147483647 h 2459"/>
                <a:gd name="T22" fmla="*/ 2147483647 w 2223"/>
                <a:gd name="T23" fmla="*/ 2147483647 h 2459"/>
                <a:gd name="T24" fmla="*/ 2147483647 w 2223"/>
                <a:gd name="T25" fmla="*/ 2147483647 h 2459"/>
                <a:gd name="T26" fmla="*/ 2147483647 w 2223"/>
                <a:gd name="T27" fmla="*/ 2147483647 h 2459"/>
                <a:gd name="T28" fmla="*/ 2147483647 w 2223"/>
                <a:gd name="T29" fmla="*/ 2147483647 h 2459"/>
                <a:gd name="T30" fmla="*/ 2147483647 w 2223"/>
                <a:gd name="T31" fmla="*/ 2147483647 h 2459"/>
                <a:gd name="T32" fmla="*/ 2147483647 w 2223"/>
                <a:gd name="T33" fmla="*/ 2147483647 h 2459"/>
                <a:gd name="T34" fmla="*/ 2147483647 w 2223"/>
                <a:gd name="T35" fmla="*/ 2147483647 h 2459"/>
                <a:gd name="T36" fmla="*/ 2147483647 w 2223"/>
                <a:gd name="T37" fmla="*/ 2147483647 h 2459"/>
                <a:gd name="T38" fmla="*/ 2147483647 w 2223"/>
                <a:gd name="T39" fmla="*/ 2147483647 h 2459"/>
                <a:gd name="T40" fmla="*/ 2147483647 w 2223"/>
                <a:gd name="T41" fmla="*/ 2147483647 h 2459"/>
                <a:gd name="T42" fmla="*/ 2147483647 w 2223"/>
                <a:gd name="T43" fmla="*/ 2147483647 h 2459"/>
                <a:gd name="T44" fmla="*/ 2147483647 w 2223"/>
                <a:gd name="T45" fmla="*/ 2147483647 h 2459"/>
                <a:gd name="T46" fmla="*/ 2147483647 w 2223"/>
                <a:gd name="T47" fmla="*/ 2147483647 h 2459"/>
                <a:gd name="T48" fmla="*/ 2147483647 w 2223"/>
                <a:gd name="T49" fmla="*/ 2147483647 h 2459"/>
                <a:gd name="T50" fmla="*/ 2147483647 w 2223"/>
                <a:gd name="T51" fmla="*/ 2147483647 h 2459"/>
                <a:gd name="T52" fmla="*/ 2147483647 w 2223"/>
                <a:gd name="T53" fmla="*/ 2147483647 h 2459"/>
                <a:gd name="T54" fmla="*/ 2147483647 w 2223"/>
                <a:gd name="T55" fmla="*/ 2147483647 h 2459"/>
                <a:gd name="T56" fmla="*/ 2147483647 w 2223"/>
                <a:gd name="T57" fmla="*/ 2147483647 h 2459"/>
                <a:gd name="T58" fmla="*/ 2147483647 w 2223"/>
                <a:gd name="T59" fmla="*/ 2147483647 h 2459"/>
                <a:gd name="T60" fmla="*/ 2147483647 w 2223"/>
                <a:gd name="T61" fmla="*/ 2147483647 h 2459"/>
                <a:gd name="T62" fmla="*/ 2147483647 w 2223"/>
                <a:gd name="T63" fmla="*/ 2147483647 h 2459"/>
                <a:gd name="T64" fmla="*/ 2147483647 w 2223"/>
                <a:gd name="T65" fmla="*/ 2147483647 h 2459"/>
                <a:gd name="T66" fmla="*/ 2147483647 w 2223"/>
                <a:gd name="T67" fmla="*/ 2147483647 h 2459"/>
                <a:gd name="T68" fmla="*/ 2147483647 w 2223"/>
                <a:gd name="T69" fmla="*/ 2147483647 h 2459"/>
                <a:gd name="T70" fmla="*/ 2147483647 w 2223"/>
                <a:gd name="T71" fmla="*/ 2147483647 h 2459"/>
                <a:gd name="T72" fmla="*/ 2147483647 w 2223"/>
                <a:gd name="T73" fmla="*/ 2147483647 h 2459"/>
                <a:gd name="T74" fmla="*/ 2147483647 w 2223"/>
                <a:gd name="T75" fmla="*/ 2147483647 h 2459"/>
                <a:gd name="T76" fmla="*/ 2147483647 w 2223"/>
                <a:gd name="T77" fmla="*/ 2147483647 h 2459"/>
                <a:gd name="T78" fmla="*/ 2147483647 w 2223"/>
                <a:gd name="T79" fmla="*/ 2147483647 h 2459"/>
                <a:gd name="T80" fmla="*/ 2147483647 w 2223"/>
                <a:gd name="T81" fmla="*/ 2147483647 h 2459"/>
                <a:gd name="T82" fmla="*/ 2147483647 w 2223"/>
                <a:gd name="T83" fmla="*/ 2147483647 h 2459"/>
                <a:gd name="T84" fmla="*/ 2147483647 w 2223"/>
                <a:gd name="T85" fmla="*/ 2147483647 h 2459"/>
                <a:gd name="T86" fmla="*/ 2147483647 w 2223"/>
                <a:gd name="T87" fmla="*/ 2147483647 h 24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4" name="Google Shape;1170;p7"/>
            <p:cNvSpPr>
              <a:spLocks/>
            </p:cNvSpPr>
            <p:nvPr/>
          </p:nvSpPr>
          <p:spPr bwMode="auto">
            <a:xfrm>
              <a:off x="1856984" y="93958"/>
              <a:ext cx="135916" cy="253347"/>
            </a:xfrm>
            <a:custGeom>
              <a:avLst/>
              <a:gdLst>
                <a:gd name="T0" fmla="*/ 2147483647 w 2728"/>
                <a:gd name="T1" fmla="*/ 2147483647 h 5085"/>
                <a:gd name="T2" fmla="*/ 2147483647 w 2728"/>
                <a:gd name="T3" fmla="*/ 2147483647 h 5085"/>
                <a:gd name="T4" fmla="*/ 2147483647 w 2728"/>
                <a:gd name="T5" fmla="*/ 2147483647 h 5085"/>
                <a:gd name="T6" fmla="*/ 2147483647 w 2728"/>
                <a:gd name="T7" fmla="*/ 2147483647 h 5085"/>
                <a:gd name="T8" fmla="*/ 2147483647 w 2728"/>
                <a:gd name="T9" fmla="*/ 2147483647 h 5085"/>
                <a:gd name="T10" fmla="*/ 2147483647 w 2728"/>
                <a:gd name="T11" fmla="*/ 2147483647 h 5085"/>
                <a:gd name="T12" fmla="*/ 2147483647 w 2728"/>
                <a:gd name="T13" fmla="*/ 2147483647 h 5085"/>
                <a:gd name="T14" fmla="*/ 2147483647 w 2728"/>
                <a:gd name="T15" fmla="*/ 2147483647 h 5085"/>
                <a:gd name="T16" fmla="*/ 2147483647 w 2728"/>
                <a:gd name="T17" fmla="*/ 2147483647 h 5085"/>
                <a:gd name="T18" fmla="*/ 2147483647 w 2728"/>
                <a:gd name="T19" fmla="*/ 2147483647 h 5085"/>
                <a:gd name="T20" fmla="*/ 2147483647 w 2728"/>
                <a:gd name="T21" fmla="*/ 2147483647 h 5085"/>
                <a:gd name="T22" fmla="*/ 2147483647 w 2728"/>
                <a:gd name="T23" fmla="*/ 2147483647 h 5085"/>
                <a:gd name="T24" fmla="*/ 2147483647 w 2728"/>
                <a:gd name="T25" fmla="*/ 2147483647 h 5085"/>
                <a:gd name="T26" fmla="*/ 2147483647 w 2728"/>
                <a:gd name="T27" fmla="*/ 2147483647 h 5085"/>
                <a:gd name="T28" fmla="*/ 2147483647 w 2728"/>
                <a:gd name="T29" fmla="*/ 2147483647 h 5085"/>
                <a:gd name="T30" fmla="*/ 2147483647 w 2728"/>
                <a:gd name="T31" fmla="*/ 2147483647 h 5085"/>
                <a:gd name="T32" fmla="*/ 2147483647 w 2728"/>
                <a:gd name="T33" fmla="*/ 2147483647 h 5085"/>
                <a:gd name="T34" fmla="*/ 0 w 2728"/>
                <a:gd name="T35" fmla="*/ 2147483647 h 5085"/>
                <a:gd name="T36" fmla="*/ 0 w 2728"/>
                <a:gd name="T37" fmla="*/ 2147483647 h 5085"/>
                <a:gd name="T38" fmla="*/ 2147483647 w 2728"/>
                <a:gd name="T39" fmla="*/ 2147483647 h 5085"/>
                <a:gd name="T40" fmla="*/ 2147483647 w 2728"/>
                <a:gd name="T41" fmla="*/ 2147483647 h 5085"/>
                <a:gd name="T42" fmla="*/ 2147483647 w 2728"/>
                <a:gd name="T43" fmla="*/ 2147483647 h 5085"/>
                <a:gd name="T44" fmla="*/ 2147483647 w 2728"/>
                <a:gd name="T45" fmla="*/ 2147483647 h 5085"/>
                <a:gd name="T46" fmla="*/ 2147483647 w 2728"/>
                <a:gd name="T47" fmla="*/ 2147483647 h 5085"/>
                <a:gd name="T48" fmla="*/ 2147483647 w 2728"/>
                <a:gd name="T49" fmla="*/ 2147483647 h 5085"/>
                <a:gd name="T50" fmla="*/ 2147483647 w 2728"/>
                <a:gd name="T51" fmla="*/ 2147483647 h 5085"/>
                <a:gd name="T52" fmla="*/ 2147483647 w 2728"/>
                <a:gd name="T53" fmla="*/ 2147483647 h 5085"/>
                <a:gd name="T54" fmla="*/ 2147483647 w 2728"/>
                <a:gd name="T55" fmla="*/ 2147483647 h 5085"/>
                <a:gd name="T56" fmla="*/ 2147483647 w 2728"/>
                <a:gd name="T57" fmla="*/ 2147483647 h 5085"/>
                <a:gd name="T58" fmla="*/ 2147483647 w 2728"/>
                <a:gd name="T59" fmla="*/ 2147483647 h 5085"/>
                <a:gd name="T60" fmla="*/ 2147483647 w 2728"/>
                <a:gd name="T61" fmla="*/ 2147483647 h 5085"/>
                <a:gd name="T62" fmla="*/ 2147483647 w 2728"/>
                <a:gd name="T63" fmla="*/ 2147483647 h 5085"/>
                <a:gd name="T64" fmla="*/ 2147483647 w 2728"/>
                <a:gd name="T65" fmla="*/ 2147483647 h 5085"/>
                <a:gd name="T66" fmla="*/ 2147483647 w 2728"/>
                <a:gd name="T67" fmla="*/ 2147483647 h 5085"/>
                <a:gd name="T68" fmla="*/ 2147483647 w 2728"/>
                <a:gd name="T69" fmla="*/ 2147483647 h 5085"/>
                <a:gd name="T70" fmla="*/ 2147483647 w 2728"/>
                <a:gd name="T71" fmla="*/ 0 h 50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5" name="Google Shape;1171;p7"/>
            <p:cNvSpPr>
              <a:spLocks/>
            </p:cNvSpPr>
            <p:nvPr/>
          </p:nvSpPr>
          <p:spPr bwMode="auto">
            <a:xfrm>
              <a:off x="1756343" y="234856"/>
              <a:ext cx="122464" cy="120820"/>
            </a:xfrm>
            <a:custGeom>
              <a:avLst/>
              <a:gdLst>
                <a:gd name="T0" fmla="*/ 2147483647 w 2458"/>
                <a:gd name="T1" fmla="*/ 2147483647 h 2425"/>
                <a:gd name="T2" fmla="*/ 2147483647 w 2458"/>
                <a:gd name="T3" fmla="*/ 2147483647 h 2425"/>
                <a:gd name="T4" fmla="*/ 2147483647 w 2458"/>
                <a:gd name="T5" fmla="*/ 2147483647 h 2425"/>
                <a:gd name="T6" fmla="*/ 2147483647 w 2458"/>
                <a:gd name="T7" fmla="*/ 2147483647 h 2425"/>
                <a:gd name="T8" fmla="*/ 2147483647 w 2458"/>
                <a:gd name="T9" fmla="*/ 2147483647 h 2425"/>
                <a:gd name="T10" fmla="*/ 2147483647 w 2458"/>
                <a:gd name="T11" fmla="*/ 2147483647 h 2425"/>
                <a:gd name="T12" fmla="*/ 2147483647 w 2458"/>
                <a:gd name="T13" fmla="*/ 2147483647 h 2425"/>
                <a:gd name="T14" fmla="*/ 2147483647 w 2458"/>
                <a:gd name="T15" fmla="*/ 2147483647 h 2425"/>
                <a:gd name="T16" fmla="*/ 2147483647 w 2458"/>
                <a:gd name="T17" fmla="*/ 2147483647 h 2425"/>
                <a:gd name="T18" fmla="*/ 2147483647 w 2458"/>
                <a:gd name="T19" fmla="*/ 2147483647 h 2425"/>
                <a:gd name="T20" fmla="*/ 2147483647 w 2458"/>
                <a:gd name="T21" fmla="*/ 2147483647 h 2425"/>
                <a:gd name="T22" fmla="*/ 2147483647 w 2458"/>
                <a:gd name="T23" fmla="*/ 2147483647 h 2425"/>
                <a:gd name="T24" fmla="*/ 2147483647 w 2458"/>
                <a:gd name="T25" fmla="*/ 2147483647 h 2425"/>
                <a:gd name="T26" fmla="*/ 2147483647 w 2458"/>
                <a:gd name="T27" fmla="*/ 2147483647 h 2425"/>
                <a:gd name="T28" fmla="*/ 2147483647 w 2458"/>
                <a:gd name="T29" fmla="*/ 2147483647 h 2425"/>
                <a:gd name="T30" fmla="*/ 2147483647 w 2458"/>
                <a:gd name="T31" fmla="*/ 2147483647 h 2425"/>
                <a:gd name="T32" fmla="*/ 2147483647 w 2458"/>
                <a:gd name="T33" fmla="*/ 2147483647 h 2425"/>
                <a:gd name="T34" fmla="*/ 2147483647 w 2458"/>
                <a:gd name="T35" fmla="*/ 2147483647 h 2425"/>
                <a:gd name="T36" fmla="*/ 2147483647 w 2458"/>
                <a:gd name="T37" fmla="*/ 0 h 2425"/>
                <a:gd name="T38" fmla="*/ 2147483647 w 2458"/>
                <a:gd name="T39" fmla="*/ 2147483647 h 2425"/>
                <a:gd name="T40" fmla="*/ 2147483647 w 2458"/>
                <a:gd name="T41" fmla="*/ 2147483647 h 2425"/>
                <a:gd name="T42" fmla="*/ 2147483647 w 2458"/>
                <a:gd name="T43" fmla="*/ 2147483647 h 2425"/>
                <a:gd name="T44" fmla="*/ 2147483647 w 2458"/>
                <a:gd name="T45" fmla="*/ 2147483647 h 2425"/>
                <a:gd name="T46" fmla="*/ 2147483647 w 2458"/>
                <a:gd name="T47" fmla="*/ 2147483647 h 2425"/>
                <a:gd name="T48" fmla="*/ 0 w 2458"/>
                <a:gd name="T49" fmla="*/ 2147483647 h 2425"/>
                <a:gd name="T50" fmla="*/ 0 w 2458"/>
                <a:gd name="T51" fmla="*/ 2147483647 h 2425"/>
                <a:gd name="T52" fmla="*/ 0 w 2458"/>
                <a:gd name="T53" fmla="*/ 2147483647 h 2425"/>
                <a:gd name="T54" fmla="*/ 2147483647 w 2458"/>
                <a:gd name="T55" fmla="*/ 2147483647 h 2425"/>
                <a:gd name="T56" fmla="*/ 2147483647 w 2458"/>
                <a:gd name="T57" fmla="*/ 2147483647 h 2425"/>
                <a:gd name="T58" fmla="*/ 2147483647 w 2458"/>
                <a:gd name="T59" fmla="*/ 2147483647 h 2425"/>
                <a:gd name="T60" fmla="*/ 2147483647 w 2458"/>
                <a:gd name="T61" fmla="*/ 2147483647 h 2425"/>
                <a:gd name="T62" fmla="*/ 2147483647 w 2458"/>
                <a:gd name="T63" fmla="*/ 2147483647 h 2425"/>
                <a:gd name="T64" fmla="*/ 2147483647 w 2458"/>
                <a:gd name="T65" fmla="*/ 2147483647 h 2425"/>
                <a:gd name="T66" fmla="*/ 2147483647 w 2458"/>
                <a:gd name="T67" fmla="*/ 2147483647 h 2425"/>
                <a:gd name="T68" fmla="*/ 2147483647 w 2458"/>
                <a:gd name="T69" fmla="*/ 2147483647 h 2425"/>
                <a:gd name="T70" fmla="*/ 2147483647 w 2458"/>
                <a:gd name="T71" fmla="*/ 2147483647 h 2425"/>
                <a:gd name="T72" fmla="*/ 2147483647 w 2458"/>
                <a:gd name="T73" fmla="*/ 2147483647 h 2425"/>
                <a:gd name="T74" fmla="*/ 2147483647 w 2458"/>
                <a:gd name="T75" fmla="*/ 2147483647 h 2425"/>
                <a:gd name="T76" fmla="*/ 2147483647 w 2458"/>
                <a:gd name="T77" fmla="*/ 2147483647 h 2425"/>
                <a:gd name="T78" fmla="*/ 2147483647 w 2458"/>
                <a:gd name="T79" fmla="*/ 2147483647 h 2425"/>
                <a:gd name="T80" fmla="*/ 2147483647 w 2458"/>
                <a:gd name="T81" fmla="*/ 2147483647 h 2425"/>
                <a:gd name="T82" fmla="*/ 2147483647 w 2458"/>
                <a:gd name="T83" fmla="*/ 2147483647 h 2425"/>
                <a:gd name="T84" fmla="*/ 2147483647 w 2458"/>
                <a:gd name="T85" fmla="*/ 2147483647 h 2425"/>
                <a:gd name="T86" fmla="*/ 2147483647 w 2458"/>
                <a:gd name="T87" fmla="*/ 2147483647 h 2425"/>
                <a:gd name="T88" fmla="*/ 2147483647 w 2458"/>
                <a:gd name="T89" fmla="*/ 2147483647 h 2425"/>
                <a:gd name="T90" fmla="*/ 2147483647 w 2458"/>
                <a:gd name="T91" fmla="*/ 2147483647 h 2425"/>
                <a:gd name="T92" fmla="*/ 2147483647 w 2458"/>
                <a:gd name="T93" fmla="*/ 2147483647 h 2425"/>
                <a:gd name="T94" fmla="*/ 2147483647 w 2458"/>
                <a:gd name="T95" fmla="*/ 2147483647 h 2425"/>
                <a:gd name="T96" fmla="*/ 2147483647 w 2458"/>
                <a:gd name="T97" fmla="*/ 2147483647 h 2425"/>
                <a:gd name="T98" fmla="*/ 2147483647 w 2458"/>
                <a:gd name="T99" fmla="*/ 0 h 2425"/>
                <a:gd name="T100" fmla="*/ 2147483647 w 2458"/>
                <a:gd name="T101" fmla="*/ 0 h 242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6" name="Google Shape;1172;p7"/>
            <p:cNvSpPr>
              <a:spLocks/>
            </p:cNvSpPr>
            <p:nvPr/>
          </p:nvSpPr>
          <p:spPr bwMode="auto">
            <a:xfrm>
              <a:off x="1640605" y="-7"/>
              <a:ext cx="129190" cy="88983"/>
            </a:xfrm>
            <a:custGeom>
              <a:avLst/>
              <a:gdLst>
                <a:gd name="T0" fmla="*/ 2147483647 w 2593"/>
                <a:gd name="T1" fmla="*/ 2147483647 h 1786"/>
                <a:gd name="T2" fmla="*/ 0 w 2593"/>
                <a:gd name="T3" fmla="*/ 2147483647 h 1786"/>
                <a:gd name="T4" fmla="*/ 2147483647 w 2593"/>
                <a:gd name="T5" fmla="*/ 2147483647 h 1786"/>
                <a:gd name="T6" fmla="*/ 2147483647 w 2593"/>
                <a:gd name="T7" fmla="*/ 2147483647 h 1786"/>
                <a:gd name="T8" fmla="*/ 2147483647 w 2593"/>
                <a:gd name="T9" fmla="*/ 2147483647 h 1786"/>
                <a:gd name="T10" fmla="*/ 2147483647 w 2593"/>
                <a:gd name="T11" fmla="*/ 2147483647 h 1786"/>
                <a:gd name="T12" fmla="*/ 2147483647 w 2593"/>
                <a:gd name="T13" fmla="*/ 2147483647 h 1786"/>
                <a:gd name="T14" fmla="*/ 2147483647 w 2593"/>
                <a:gd name="T15" fmla="*/ 2147483647 h 1786"/>
                <a:gd name="T16" fmla="*/ 2147483647 w 2593"/>
                <a:gd name="T17" fmla="*/ 2147483647 h 1786"/>
                <a:gd name="T18" fmla="*/ 2147483647 w 2593"/>
                <a:gd name="T19" fmla="*/ 2147483647 h 1786"/>
                <a:gd name="T20" fmla="*/ 2147483647 w 2593"/>
                <a:gd name="T21" fmla="*/ 2147483647 h 1786"/>
                <a:gd name="T22" fmla="*/ 2147483647 w 2593"/>
                <a:gd name="T23" fmla="*/ 2147483647 h 1786"/>
                <a:gd name="T24" fmla="*/ 2147483647 w 2593"/>
                <a:gd name="T25" fmla="*/ 2147483647 h 1786"/>
                <a:gd name="T26" fmla="*/ 2147483647 w 2593"/>
                <a:gd name="T27" fmla="*/ 2147483647 h 1786"/>
                <a:gd name="T28" fmla="*/ 2147483647 w 2593"/>
                <a:gd name="T29" fmla="*/ 2147483647 h 1786"/>
                <a:gd name="T30" fmla="*/ 2147483647 w 2593"/>
                <a:gd name="T31" fmla="*/ 2147483647 h 1786"/>
                <a:gd name="T32" fmla="*/ 2147483647 w 2593"/>
                <a:gd name="T33" fmla="*/ 2147483647 h 1786"/>
                <a:gd name="T34" fmla="*/ 2147483647 w 2593"/>
                <a:gd name="T35" fmla="*/ 2147483647 h 1786"/>
                <a:gd name="T36" fmla="*/ 2147483647 w 2593"/>
                <a:gd name="T37" fmla="*/ 2147483647 h 1786"/>
                <a:gd name="T38" fmla="*/ 2147483647 w 2593"/>
                <a:gd name="T39" fmla="*/ 2147483647 h 1786"/>
                <a:gd name="T40" fmla="*/ 2147483647 w 2593"/>
                <a:gd name="T41" fmla="*/ 2147483647 h 1786"/>
                <a:gd name="T42" fmla="*/ 2147483647 w 2593"/>
                <a:gd name="T43" fmla="*/ 2147483647 h 1786"/>
                <a:gd name="T44" fmla="*/ 2147483647 w 2593"/>
                <a:gd name="T45" fmla="*/ 2147483647 h 1786"/>
                <a:gd name="T46" fmla="*/ 2147483647 w 2593"/>
                <a:gd name="T47" fmla="*/ 2147483647 h 1786"/>
                <a:gd name="T48" fmla="*/ 2147483647 w 2593"/>
                <a:gd name="T49" fmla="*/ 2147483647 h 1786"/>
                <a:gd name="T50" fmla="*/ 2147483647 w 2593"/>
                <a:gd name="T51" fmla="*/ 2147483647 h 1786"/>
                <a:gd name="T52" fmla="*/ 2147483647 w 2593"/>
                <a:gd name="T53" fmla="*/ 2147483647 h 1786"/>
                <a:gd name="T54" fmla="*/ 2147483647 w 2593"/>
                <a:gd name="T55" fmla="*/ 2147483647 h 1786"/>
                <a:gd name="T56" fmla="*/ 2147483647 w 2593"/>
                <a:gd name="T57" fmla="*/ 2147483647 h 1786"/>
                <a:gd name="T58" fmla="*/ 2147483647 w 2593"/>
                <a:gd name="T59" fmla="*/ 2147483647 h 1786"/>
                <a:gd name="T60" fmla="*/ 2147483647 w 2593"/>
                <a:gd name="T61" fmla="*/ 2147483647 h 1786"/>
                <a:gd name="T62" fmla="*/ 2147483647 w 2593"/>
                <a:gd name="T63" fmla="*/ 2147483647 h 1786"/>
                <a:gd name="T64" fmla="*/ 2147483647 w 2593"/>
                <a:gd name="T65" fmla="*/ 2147483647 h 1786"/>
                <a:gd name="T66" fmla="*/ 2147483647 w 2593"/>
                <a:gd name="T67" fmla="*/ 2147483647 h 17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7" name="Google Shape;1173;p7"/>
            <p:cNvSpPr>
              <a:spLocks/>
            </p:cNvSpPr>
            <p:nvPr/>
          </p:nvSpPr>
          <p:spPr bwMode="auto">
            <a:xfrm>
              <a:off x="1910643" y="162713"/>
              <a:ext cx="52065" cy="45338"/>
            </a:xfrm>
            <a:custGeom>
              <a:avLst/>
              <a:gdLst>
                <a:gd name="T0" fmla="*/ 2147483647 w 1045"/>
                <a:gd name="T1" fmla="*/ 2147483647 h 910"/>
                <a:gd name="T2" fmla="*/ 2147483647 w 1045"/>
                <a:gd name="T3" fmla="*/ 2147483647 h 910"/>
                <a:gd name="T4" fmla="*/ 2147483647 w 1045"/>
                <a:gd name="T5" fmla="*/ 2147483647 h 910"/>
                <a:gd name="T6" fmla="*/ 2147483647 w 1045"/>
                <a:gd name="T7" fmla="*/ 2147483647 h 910"/>
                <a:gd name="T8" fmla="*/ 2147483647 w 1045"/>
                <a:gd name="T9" fmla="*/ 2147483647 h 910"/>
                <a:gd name="T10" fmla="*/ 2147483647 w 1045"/>
                <a:gd name="T11" fmla="*/ 2147483647 h 910"/>
                <a:gd name="T12" fmla="*/ 2147483647 w 1045"/>
                <a:gd name="T13" fmla="*/ 2147483647 h 910"/>
                <a:gd name="T14" fmla="*/ 2147483647 w 1045"/>
                <a:gd name="T15" fmla="*/ 2147483647 h 910"/>
                <a:gd name="T16" fmla="*/ 2147483647 w 1045"/>
                <a:gd name="T17" fmla="*/ 2147483647 h 910"/>
                <a:gd name="T18" fmla="*/ 2147483647 w 1045"/>
                <a:gd name="T19" fmla="*/ 2147483647 h 910"/>
                <a:gd name="T20" fmla="*/ 2147483647 w 1045"/>
                <a:gd name="T21" fmla="*/ 2147483647 h 910"/>
                <a:gd name="T22" fmla="*/ 2147483647 w 1045"/>
                <a:gd name="T23" fmla="*/ 2147483647 h 910"/>
                <a:gd name="T24" fmla="*/ 2147483647 w 1045"/>
                <a:gd name="T25" fmla="*/ 2147483647 h 910"/>
                <a:gd name="T26" fmla="*/ 2147483647 w 1045"/>
                <a:gd name="T27" fmla="*/ 2147483647 h 910"/>
                <a:gd name="T28" fmla="*/ 2147483647 w 1045"/>
                <a:gd name="T29" fmla="*/ 2147483647 h 910"/>
                <a:gd name="T30" fmla="*/ 2147483647 w 1045"/>
                <a:gd name="T31" fmla="*/ 2147483647 h 910"/>
                <a:gd name="T32" fmla="*/ 2147483647 w 1045"/>
                <a:gd name="T33" fmla="*/ 2147483647 h 910"/>
                <a:gd name="T34" fmla="*/ 2147483647 w 1045"/>
                <a:gd name="T35" fmla="*/ 2147483647 h 910"/>
                <a:gd name="T36" fmla="*/ 2147483647 w 1045"/>
                <a:gd name="T37" fmla="*/ 2147483647 h 910"/>
                <a:gd name="T38" fmla="*/ 2147483647 w 1045"/>
                <a:gd name="T39" fmla="*/ 2147483647 h 910"/>
                <a:gd name="T40" fmla="*/ 2147483647 w 1045"/>
                <a:gd name="T41" fmla="*/ 2147483647 h 910"/>
                <a:gd name="T42" fmla="*/ 2147483647 w 1045"/>
                <a:gd name="T43" fmla="*/ 2147483647 h 910"/>
                <a:gd name="T44" fmla="*/ 2147483647 w 1045"/>
                <a:gd name="T45" fmla="*/ 2147483647 h 910"/>
                <a:gd name="T46" fmla="*/ 2147483647 w 1045"/>
                <a:gd name="T47" fmla="*/ 2147483647 h 910"/>
                <a:gd name="T48" fmla="*/ 2147483647 w 1045"/>
                <a:gd name="T49" fmla="*/ 2147483647 h 910"/>
                <a:gd name="T50" fmla="*/ 2147483647 w 1045"/>
                <a:gd name="T51" fmla="*/ 2147483647 h 910"/>
                <a:gd name="T52" fmla="*/ 2147483647 w 1045"/>
                <a:gd name="T53" fmla="*/ 2147483647 h 910"/>
                <a:gd name="T54" fmla="*/ 2147483647 w 1045"/>
                <a:gd name="T55" fmla="*/ 2147483647 h 910"/>
                <a:gd name="T56" fmla="*/ 2147483647 w 1045"/>
                <a:gd name="T57" fmla="*/ 2147483647 h 910"/>
                <a:gd name="T58" fmla="*/ 2147483647 w 1045"/>
                <a:gd name="T59" fmla="*/ 2147483647 h 910"/>
                <a:gd name="T60" fmla="*/ 2147483647 w 1045"/>
                <a:gd name="T61" fmla="*/ 2147483647 h 910"/>
                <a:gd name="T62" fmla="*/ 2147483647 w 1045"/>
                <a:gd name="T63" fmla="*/ 2147483647 h 910"/>
                <a:gd name="T64" fmla="*/ 2147483647 w 1045"/>
                <a:gd name="T65" fmla="*/ 2147483647 h 9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8" name="Google Shape;1174;p7"/>
            <p:cNvSpPr>
              <a:spLocks/>
            </p:cNvSpPr>
            <p:nvPr/>
          </p:nvSpPr>
          <p:spPr bwMode="auto">
            <a:xfrm>
              <a:off x="1721118" y="100634"/>
              <a:ext cx="125852" cy="119175"/>
            </a:xfrm>
            <a:custGeom>
              <a:avLst/>
              <a:gdLst>
                <a:gd name="T0" fmla="*/ 2147483647 w 2526"/>
                <a:gd name="T1" fmla="*/ 2147483647 h 2392"/>
                <a:gd name="T2" fmla="*/ 2147483647 w 2526"/>
                <a:gd name="T3" fmla="*/ 2147483647 h 2392"/>
                <a:gd name="T4" fmla="*/ 2147483647 w 2526"/>
                <a:gd name="T5" fmla="*/ 2147483647 h 2392"/>
                <a:gd name="T6" fmla="*/ 2147483647 w 2526"/>
                <a:gd name="T7" fmla="*/ 2147483647 h 2392"/>
                <a:gd name="T8" fmla="*/ 2147483647 w 2526"/>
                <a:gd name="T9" fmla="*/ 2147483647 h 2392"/>
                <a:gd name="T10" fmla="*/ 2147483647 w 2526"/>
                <a:gd name="T11" fmla="*/ 2147483647 h 2392"/>
                <a:gd name="T12" fmla="*/ 2147483647 w 2526"/>
                <a:gd name="T13" fmla="*/ 2147483647 h 2392"/>
                <a:gd name="T14" fmla="*/ 2147483647 w 2526"/>
                <a:gd name="T15" fmla="*/ 2147483647 h 2392"/>
                <a:gd name="T16" fmla="*/ 2147483647 w 2526"/>
                <a:gd name="T17" fmla="*/ 2147483647 h 2392"/>
                <a:gd name="T18" fmla="*/ 2147483647 w 2526"/>
                <a:gd name="T19" fmla="*/ 2147483647 h 2392"/>
                <a:gd name="T20" fmla="*/ 2147483647 w 2526"/>
                <a:gd name="T21" fmla="*/ 2147483647 h 2392"/>
                <a:gd name="T22" fmla="*/ 2147483647 w 2526"/>
                <a:gd name="T23" fmla="*/ 2147483647 h 2392"/>
                <a:gd name="T24" fmla="*/ 2147483647 w 2526"/>
                <a:gd name="T25" fmla="*/ 2147483647 h 2392"/>
                <a:gd name="T26" fmla="*/ 2147483647 w 2526"/>
                <a:gd name="T27" fmla="*/ 2147483647 h 2392"/>
                <a:gd name="T28" fmla="*/ 2147483647 w 2526"/>
                <a:gd name="T29" fmla="*/ 2147483647 h 2392"/>
                <a:gd name="T30" fmla="*/ 2147483647 w 2526"/>
                <a:gd name="T31" fmla="*/ 2147483647 h 2392"/>
                <a:gd name="T32" fmla="*/ 2147483647 w 2526"/>
                <a:gd name="T33" fmla="*/ 2147483647 h 2392"/>
                <a:gd name="T34" fmla="*/ 2147483647 w 2526"/>
                <a:gd name="T35" fmla="*/ 2147483647 h 2392"/>
                <a:gd name="T36" fmla="*/ 2147483647 w 2526"/>
                <a:gd name="T37" fmla="*/ 2147483647 h 2392"/>
                <a:gd name="T38" fmla="*/ 2147483647 w 2526"/>
                <a:gd name="T39" fmla="*/ 2147483647 h 2392"/>
                <a:gd name="T40" fmla="*/ 2147483647 w 2526"/>
                <a:gd name="T41" fmla="*/ 2147483647 h 2392"/>
                <a:gd name="T42" fmla="*/ 2147483647 w 2526"/>
                <a:gd name="T43" fmla="*/ 2147483647 h 2392"/>
                <a:gd name="T44" fmla="*/ 2147483647 w 2526"/>
                <a:gd name="T45" fmla="*/ 2147483647 h 2392"/>
                <a:gd name="T46" fmla="*/ 2147483647 w 2526"/>
                <a:gd name="T47" fmla="*/ 2147483647 h 2392"/>
                <a:gd name="T48" fmla="*/ 2147483647 w 2526"/>
                <a:gd name="T49" fmla="*/ 2147483647 h 2392"/>
                <a:gd name="T50" fmla="*/ 0 w 2526"/>
                <a:gd name="T51" fmla="*/ 2147483647 h 2392"/>
                <a:gd name="T52" fmla="*/ 2147483647 w 2526"/>
                <a:gd name="T53" fmla="*/ 2147483647 h 2392"/>
                <a:gd name="T54" fmla="*/ 2147483647 w 2526"/>
                <a:gd name="T55" fmla="*/ 2147483647 h 2392"/>
                <a:gd name="T56" fmla="*/ 2147483647 w 2526"/>
                <a:gd name="T57" fmla="*/ 2147483647 h 2392"/>
                <a:gd name="T58" fmla="*/ 2147483647 w 2526"/>
                <a:gd name="T59" fmla="*/ 2147483647 h 2392"/>
                <a:gd name="T60" fmla="*/ 2147483647 w 2526"/>
                <a:gd name="T61" fmla="*/ 2147483647 h 2392"/>
                <a:gd name="T62" fmla="*/ 2147483647 w 2526"/>
                <a:gd name="T63" fmla="*/ 2147483647 h 2392"/>
                <a:gd name="T64" fmla="*/ 2147483647 w 2526"/>
                <a:gd name="T65" fmla="*/ 2147483647 h 2392"/>
                <a:gd name="T66" fmla="*/ 2147483647 w 2526"/>
                <a:gd name="T67" fmla="*/ 2147483647 h 2392"/>
                <a:gd name="T68" fmla="*/ 2147483647 w 2526"/>
                <a:gd name="T69" fmla="*/ 2147483647 h 2392"/>
                <a:gd name="T70" fmla="*/ 2147483647 w 2526"/>
                <a:gd name="T71" fmla="*/ 2147483647 h 2392"/>
                <a:gd name="T72" fmla="*/ 2147483647 w 2526"/>
                <a:gd name="T73" fmla="*/ 2147483647 h 2392"/>
                <a:gd name="T74" fmla="*/ 2147483647 w 2526"/>
                <a:gd name="T75" fmla="*/ 2147483647 h 2392"/>
                <a:gd name="T76" fmla="*/ 2147483647 w 2526"/>
                <a:gd name="T77" fmla="*/ 2147483647 h 2392"/>
                <a:gd name="T78" fmla="*/ 2147483647 w 2526"/>
                <a:gd name="T79" fmla="*/ 2147483647 h 2392"/>
                <a:gd name="T80" fmla="*/ 2147483647 w 2526"/>
                <a:gd name="T81" fmla="*/ 2147483647 h 2392"/>
                <a:gd name="T82" fmla="*/ 2147483647 w 2526"/>
                <a:gd name="T83" fmla="*/ 2147483647 h 2392"/>
                <a:gd name="T84" fmla="*/ 2147483647 w 2526"/>
                <a:gd name="T85" fmla="*/ 2147483647 h 2392"/>
                <a:gd name="T86" fmla="*/ 2147483647 w 2526"/>
                <a:gd name="T87" fmla="*/ 2147483647 h 2392"/>
                <a:gd name="T88" fmla="*/ 2147483647 w 2526"/>
                <a:gd name="T89" fmla="*/ 2147483647 h 2392"/>
                <a:gd name="T90" fmla="*/ 2147483647 w 2526"/>
                <a:gd name="T91" fmla="*/ 2147483647 h 2392"/>
                <a:gd name="T92" fmla="*/ 2147483647 w 2526"/>
                <a:gd name="T93" fmla="*/ 2147483647 h 2392"/>
                <a:gd name="T94" fmla="*/ 2147483647 w 2526"/>
                <a:gd name="T95" fmla="*/ 2147483647 h 2392"/>
                <a:gd name="T96" fmla="*/ 2147483647 w 2526"/>
                <a:gd name="T97" fmla="*/ 2147483647 h 23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9" name="Google Shape;1175;p7"/>
            <p:cNvSpPr>
              <a:spLocks/>
            </p:cNvSpPr>
            <p:nvPr/>
          </p:nvSpPr>
          <p:spPr bwMode="auto">
            <a:xfrm>
              <a:off x="1581864" y="102328"/>
              <a:ext cx="124207" cy="135916"/>
            </a:xfrm>
            <a:custGeom>
              <a:avLst/>
              <a:gdLst>
                <a:gd name="T0" fmla="*/ 2147483647 w 2493"/>
                <a:gd name="T1" fmla="*/ 2147483647 h 2728"/>
                <a:gd name="T2" fmla="*/ 2147483647 w 2493"/>
                <a:gd name="T3" fmla="*/ 2147483647 h 2728"/>
                <a:gd name="T4" fmla="*/ 2147483647 w 2493"/>
                <a:gd name="T5" fmla="*/ 2147483647 h 2728"/>
                <a:gd name="T6" fmla="*/ 2147483647 w 2493"/>
                <a:gd name="T7" fmla="*/ 2147483647 h 2728"/>
                <a:gd name="T8" fmla="*/ 2147483647 w 2493"/>
                <a:gd name="T9" fmla="*/ 2147483647 h 2728"/>
                <a:gd name="T10" fmla="*/ 2147483647 w 2493"/>
                <a:gd name="T11" fmla="*/ 2147483647 h 2728"/>
                <a:gd name="T12" fmla="*/ 2147483647 w 2493"/>
                <a:gd name="T13" fmla="*/ 2147483647 h 2728"/>
                <a:gd name="T14" fmla="*/ 2147483647 w 2493"/>
                <a:gd name="T15" fmla="*/ 2147483647 h 2728"/>
                <a:gd name="T16" fmla="*/ 2147483647 w 2493"/>
                <a:gd name="T17" fmla="*/ 2147483647 h 2728"/>
                <a:gd name="T18" fmla="*/ 2147483647 w 2493"/>
                <a:gd name="T19" fmla="*/ 2147483647 h 2728"/>
                <a:gd name="T20" fmla="*/ 2147483647 w 2493"/>
                <a:gd name="T21" fmla="*/ 2147483647 h 2728"/>
                <a:gd name="T22" fmla="*/ 2147483647 w 2493"/>
                <a:gd name="T23" fmla="*/ 2147483647 h 2728"/>
                <a:gd name="T24" fmla="*/ 2147483647 w 2493"/>
                <a:gd name="T25" fmla="*/ 2147483647 h 2728"/>
                <a:gd name="T26" fmla="*/ 2147483647 w 2493"/>
                <a:gd name="T27" fmla="*/ 2147483647 h 2728"/>
                <a:gd name="T28" fmla="*/ 2147483647 w 2493"/>
                <a:gd name="T29" fmla="*/ 2147483647 h 2728"/>
                <a:gd name="T30" fmla="*/ 2147483647 w 2493"/>
                <a:gd name="T31" fmla="*/ 2147483647 h 2728"/>
                <a:gd name="T32" fmla="*/ 2147483647 w 2493"/>
                <a:gd name="T33" fmla="*/ 2147483647 h 2728"/>
                <a:gd name="T34" fmla="*/ 2147483647 w 2493"/>
                <a:gd name="T35" fmla="*/ 0 h 2728"/>
                <a:gd name="T36" fmla="*/ 2147483647 w 2493"/>
                <a:gd name="T37" fmla="*/ 2147483647 h 2728"/>
                <a:gd name="T38" fmla="*/ 2147483647 w 2493"/>
                <a:gd name="T39" fmla="*/ 2147483647 h 2728"/>
                <a:gd name="T40" fmla="*/ 2147483647 w 2493"/>
                <a:gd name="T41" fmla="*/ 2147483647 h 2728"/>
                <a:gd name="T42" fmla="*/ 2147483647 w 2493"/>
                <a:gd name="T43" fmla="*/ 2147483647 h 2728"/>
                <a:gd name="T44" fmla="*/ 2147483647 w 2493"/>
                <a:gd name="T45" fmla="*/ 2147483647 h 2728"/>
                <a:gd name="T46" fmla="*/ 2147483647 w 2493"/>
                <a:gd name="T47" fmla="*/ 2147483647 h 2728"/>
                <a:gd name="T48" fmla="*/ 2147483647 w 2493"/>
                <a:gd name="T49" fmla="*/ 2147483647 h 2728"/>
                <a:gd name="T50" fmla="*/ 2147483647 w 2493"/>
                <a:gd name="T51" fmla="*/ 2147483647 h 2728"/>
                <a:gd name="T52" fmla="*/ 2147483647 w 2493"/>
                <a:gd name="T53" fmla="*/ 2147483647 h 2728"/>
                <a:gd name="T54" fmla="*/ 2147483647 w 2493"/>
                <a:gd name="T55" fmla="*/ 2147483647 h 2728"/>
                <a:gd name="T56" fmla="*/ 2147483647 w 2493"/>
                <a:gd name="T57" fmla="*/ 2147483647 h 2728"/>
                <a:gd name="T58" fmla="*/ 2147483647 w 2493"/>
                <a:gd name="T59" fmla="*/ 2147483647 h 2728"/>
                <a:gd name="T60" fmla="*/ 2147483647 w 2493"/>
                <a:gd name="T61" fmla="*/ 2147483647 h 2728"/>
                <a:gd name="T62" fmla="*/ 2147483647 w 2493"/>
                <a:gd name="T63" fmla="*/ 2147483647 h 2728"/>
                <a:gd name="T64" fmla="*/ 2147483647 w 2493"/>
                <a:gd name="T65" fmla="*/ 2147483647 h 2728"/>
                <a:gd name="T66" fmla="*/ 2147483647 w 2493"/>
                <a:gd name="T67" fmla="*/ 2147483647 h 2728"/>
                <a:gd name="T68" fmla="*/ 2147483647 w 2493"/>
                <a:gd name="T69" fmla="*/ 2147483647 h 2728"/>
                <a:gd name="T70" fmla="*/ 2147483647 w 2493"/>
                <a:gd name="T71" fmla="*/ 2147483647 h 2728"/>
                <a:gd name="T72" fmla="*/ 2147483647 w 2493"/>
                <a:gd name="T73" fmla="*/ 2147483647 h 2728"/>
                <a:gd name="T74" fmla="*/ 2147483647 w 2493"/>
                <a:gd name="T75" fmla="*/ 2147483647 h 2728"/>
                <a:gd name="T76" fmla="*/ 2147483647 w 2493"/>
                <a:gd name="T77" fmla="*/ 2147483647 h 2728"/>
                <a:gd name="T78" fmla="*/ 2147483647 w 2493"/>
                <a:gd name="T79" fmla="*/ 2147483647 h 2728"/>
                <a:gd name="T80" fmla="*/ 2147483647 w 2493"/>
                <a:gd name="T81" fmla="*/ 2147483647 h 2728"/>
                <a:gd name="T82" fmla="*/ 2147483647 w 2493"/>
                <a:gd name="T83" fmla="*/ 2147483647 h 2728"/>
                <a:gd name="T84" fmla="*/ 2147483647 w 2493"/>
                <a:gd name="T85" fmla="*/ 2147483647 h 2728"/>
                <a:gd name="T86" fmla="*/ 2147483647 w 2493"/>
                <a:gd name="T87" fmla="*/ 2147483647 h 2728"/>
                <a:gd name="T88" fmla="*/ 2147483647 w 2493"/>
                <a:gd name="T89" fmla="*/ 2147483647 h 2728"/>
                <a:gd name="T90" fmla="*/ 2147483647 w 2493"/>
                <a:gd name="T91" fmla="*/ 2147483647 h 2728"/>
                <a:gd name="T92" fmla="*/ 2147483647 w 2493"/>
                <a:gd name="T93" fmla="*/ 2147483647 h 2728"/>
                <a:gd name="T94" fmla="*/ 2147483647 w 2493"/>
                <a:gd name="T95" fmla="*/ 2147483647 h 2728"/>
                <a:gd name="T96" fmla="*/ 2147483647 w 2493"/>
                <a:gd name="T97" fmla="*/ 2147483647 h 2728"/>
                <a:gd name="T98" fmla="*/ 2147483647 w 2493"/>
                <a:gd name="T99" fmla="*/ 2147483647 h 2728"/>
                <a:gd name="T100" fmla="*/ 2147483647 w 2493"/>
                <a:gd name="T101" fmla="*/ 2147483647 h 2728"/>
                <a:gd name="T102" fmla="*/ 2147483647 w 2493"/>
                <a:gd name="T103" fmla="*/ 2147483647 h 2728"/>
                <a:gd name="T104" fmla="*/ 2147483647 w 2493"/>
                <a:gd name="T105" fmla="*/ 2147483647 h 2728"/>
                <a:gd name="T106" fmla="*/ 2147483647 w 2493"/>
                <a:gd name="T107" fmla="*/ 2147483647 h 2728"/>
                <a:gd name="T108" fmla="*/ 2147483647 w 2493"/>
                <a:gd name="T109" fmla="*/ 0 h 27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0" name="Google Shape;1176;p7"/>
            <p:cNvSpPr>
              <a:spLocks/>
            </p:cNvSpPr>
            <p:nvPr/>
          </p:nvSpPr>
          <p:spPr bwMode="auto">
            <a:xfrm>
              <a:off x="1612057" y="239888"/>
              <a:ext cx="129240" cy="120820"/>
            </a:xfrm>
            <a:custGeom>
              <a:avLst/>
              <a:gdLst>
                <a:gd name="T0" fmla="*/ 2147483647 w 2594"/>
                <a:gd name="T1" fmla="*/ 0 h 2425"/>
                <a:gd name="T2" fmla="*/ 2147483647 w 2594"/>
                <a:gd name="T3" fmla="*/ 2147483647 h 2425"/>
                <a:gd name="T4" fmla="*/ 2147483647 w 2594"/>
                <a:gd name="T5" fmla="*/ 2147483647 h 2425"/>
                <a:gd name="T6" fmla="*/ 2147483647 w 2594"/>
                <a:gd name="T7" fmla="*/ 2147483647 h 2425"/>
                <a:gd name="T8" fmla="*/ 2147483647 w 2594"/>
                <a:gd name="T9" fmla="*/ 2147483647 h 2425"/>
                <a:gd name="T10" fmla="*/ 2147483647 w 2594"/>
                <a:gd name="T11" fmla="*/ 2147483647 h 2425"/>
                <a:gd name="T12" fmla="*/ 2147483647 w 2594"/>
                <a:gd name="T13" fmla="*/ 2147483647 h 2425"/>
                <a:gd name="T14" fmla="*/ 2147483647 w 2594"/>
                <a:gd name="T15" fmla="*/ 2147483647 h 2425"/>
                <a:gd name="T16" fmla="*/ 2147483647 w 2594"/>
                <a:gd name="T17" fmla="*/ 2147483647 h 2425"/>
                <a:gd name="T18" fmla="*/ 2147483647 w 2594"/>
                <a:gd name="T19" fmla="*/ 2147483647 h 2425"/>
                <a:gd name="T20" fmla="*/ 2147483647 w 2594"/>
                <a:gd name="T21" fmla="*/ 2147483647 h 2425"/>
                <a:gd name="T22" fmla="*/ 2147483647 w 2594"/>
                <a:gd name="T23" fmla="*/ 2147483647 h 2425"/>
                <a:gd name="T24" fmla="*/ 2147483647 w 2594"/>
                <a:gd name="T25" fmla="*/ 2147483647 h 2425"/>
                <a:gd name="T26" fmla="*/ 2147483647 w 2594"/>
                <a:gd name="T27" fmla="*/ 2147483647 h 2425"/>
                <a:gd name="T28" fmla="*/ 2147483647 w 2594"/>
                <a:gd name="T29" fmla="*/ 2147483647 h 2425"/>
                <a:gd name="T30" fmla="*/ 2147483647 w 2594"/>
                <a:gd name="T31" fmla="*/ 2147483647 h 2425"/>
                <a:gd name="T32" fmla="*/ 2147483647 w 2594"/>
                <a:gd name="T33" fmla="*/ 2147483647 h 2425"/>
                <a:gd name="T34" fmla="*/ 2147483647 w 2594"/>
                <a:gd name="T35" fmla="*/ 2147483647 h 2425"/>
                <a:gd name="T36" fmla="*/ 2147483647 w 2594"/>
                <a:gd name="T37" fmla="*/ 2147483647 h 2425"/>
                <a:gd name="T38" fmla="*/ 2147483647 w 2594"/>
                <a:gd name="T39" fmla="*/ 2147483647 h 2425"/>
                <a:gd name="T40" fmla="*/ 2147483647 w 2594"/>
                <a:gd name="T41" fmla="*/ 2147483647 h 2425"/>
                <a:gd name="T42" fmla="*/ 2147483647 w 2594"/>
                <a:gd name="T43" fmla="*/ 2147483647 h 2425"/>
                <a:gd name="T44" fmla="*/ 2147483647 w 2594"/>
                <a:gd name="T45" fmla="*/ 2147483647 h 2425"/>
                <a:gd name="T46" fmla="*/ 2147483647 w 2594"/>
                <a:gd name="T47" fmla="*/ 2147483647 h 2425"/>
                <a:gd name="T48" fmla="*/ 2147483647 w 2594"/>
                <a:gd name="T49" fmla="*/ 2147483647 h 2425"/>
                <a:gd name="T50" fmla="*/ 2147483647 w 2594"/>
                <a:gd name="T51" fmla="*/ 2147483647 h 2425"/>
                <a:gd name="T52" fmla="*/ 2147483647 w 2594"/>
                <a:gd name="T53" fmla="*/ 2147483647 h 2425"/>
                <a:gd name="T54" fmla="*/ 2147483647 w 2594"/>
                <a:gd name="T55" fmla="*/ 2147483647 h 2425"/>
                <a:gd name="T56" fmla="*/ 2147483647 w 2594"/>
                <a:gd name="T57" fmla="*/ 2147483647 h 2425"/>
                <a:gd name="T58" fmla="*/ 2147483647 w 2594"/>
                <a:gd name="T59" fmla="*/ 2147483647 h 2425"/>
                <a:gd name="T60" fmla="*/ 2147483647 w 2594"/>
                <a:gd name="T61" fmla="*/ 2147483647 h 2425"/>
                <a:gd name="T62" fmla="*/ 2147483647 w 2594"/>
                <a:gd name="T63" fmla="*/ 2147483647 h 2425"/>
                <a:gd name="T64" fmla="*/ 2147483647 w 2594"/>
                <a:gd name="T65" fmla="*/ 2147483647 h 2425"/>
                <a:gd name="T66" fmla="*/ 2147483647 w 2594"/>
                <a:gd name="T67" fmla="*/ 2147483647 h 2425"/>
                <a:gd name="T68" fmla="*/ 2147483647 w 2594"/>
                <a:gd name="T69" fmla="*/ 2147483647 h 2425"/>
                <a:gd name="T70" fmla="*/ 2147483647 w 2594"/>
                <a:gd name="T71" fmla="*/ 2147483647 h 2425"/>
                <a:gd name="T72" fmla="*/ 2147483647 w 2594"/>
                <a:gd name="T73" fmla="*/ 2147483647 h 2425"/>
                <a:gd name="T74" fmla="*/ 2147483647 w 2594"/>
                <a:gd name="T75" fmla="*/ 2147483647 h 2425"/>
                <a:gd name="T76" fmla="*/ 2147483647 w 2594"/>
                <a:gd name="T77" fmla="*/ 2147483647 h 2425"/>
                <a:gd name="T78" fmla="*/ 2147483647 w 2594"/>
                <a:gd name="T79" fmla="*/ 2147483647 h 2425"/>
                <a:gd name="T80" fmla="*/ 2147483647 w 2594"/>
                <a:gd name="T81" fmla="*/ 2147483647 h 2425"/>
                <a:gd name="T82" fmla="*/ 2147483647 w 2594"/>
                <a:gd name="T83" fmla="*/ 2147483647 h 2425"/>
                <a:gd name="T84" fmla="*/ 2147483647 w 2594"/>
                <a:gd name="T85" fmla="*/ 2147483647 h 2425"/>
                <a:gd name="T86" fmla="*/ 2147483647 w 2594"/>
                <a:gd name="T87" fmla="*/ 2147483647 h 2425"/>
                <a:gd name="T88" fmla="*/ 2147483647 w 2594"/>
                <a:gd name="T89" fmla="*/ 2147483647 h 2425"/>
                <a:gd name="T90" fmla="*/ 2147483647 w 2594"/>
                <a:gd name="T91" fmla="*/ 2147483647 h 2425"/>
                <a:gd name="T92" fmla="*/ 2147483647 w 2594"/>
                <a:gd name="T93" fmla="*/ 2147483647 h 2425"/>
                <a:gd name="T94" fmla="*/ 2147483647 w 2594"/>
                <a:gd name="T95" fmla="*/ 2147483647 h 2425"/>
                <a:gd name="T96" fmla="*/ 2147483647 w 2594"/>
                <a:gd name="T97" fmla="*/ 2147483647 h 2425"/>
                <a:gd name="T98" fmla="*/ 2147483647 w 2594"/>
                <a:gd name="T99" fmla="*/ 2147483647 h 2425"/>
                <a:gd name="T100" fmla="*/ 2147483647 w 2594"/>
                <a:gd name="T101" fmla="*/ 2147483647 h 2425"/>
                <a:gd name="T102" fmla="*/ 2147483647 w 2594"/>
                <a:gd name="T103" fmla="*/ 2147483647 h 2425"/>
                <a:gd name="T104" fmla="*/ 2147483647 w 2594"/>
                <a:gd name="T105" fmla="*/ 2147483647 h 2425"/>
                <a:gd name="T106" fmla="*/ 2147483647 w 2594"/>
                <a:gd name="T107" fmla="*/ 2147483647 h 2425"/>
                <a:gd name="T108" fmla="*/ 2147483647 w 2594"/>
                <a:gd name="T109" fmla="*/ 2147483647 h 2425"/>
                <a:gd name="T110" fmla="*/ 2147483647 w 2594"/>
                <a:gd name="T111" fmla="*/ 2147483647 h 2425"/>
                <a:gd name="T112" fmla="*/ 2147483647 w 2594"/>
                <a:gd name="T113" fmla="*/ 0 h 2425"/>
                <a:gd name="T114" fmla="*/ 2147483647 w 2594"/>
                <a:gd name="T115" fmla="*/ 0 h 24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1" name="Google Shape;1177;p7"/>
            <p:cNvSpPr>
              <a:spLocks/>
            </p:cNvSpPr>
            <p:nvPr/>
          </p:nvSpPr>
          <p:spPr bwMode="auto">
            <a:xfrm>
              <a:off x="1781503" y="598859"/>
              <a:ext cx="43645" cy="25210"/>
            </a:xfrm>
            <a:custGeom>
              <a:avLst/>
              <a:gdLst>
                <a:gd name="T0" fmla="*/ 2147483647 w 876"/>
                <a:gd name="T1" fmla="*/ 0 h 506"/>
                <a:gd name="T2" fmla="*/ 2147483647 w 876"/>
                <a:gd name="T3" fmla="*/ 2147483647 h 506"/>
                <a:gd name="T4" fmla="*/ 2147483647 w 876"/>
                <a:gd name="T5" fmla="*/ 2147483647 h 506"/>
                <a:gd name="T6" fmla="*/ 2147483647 w 876"/>
                <a:gd name="T7" fmla="*/ 2147483647 h 506"/>
                <a:gd name="T8" fmla="*/ 2147483647 w 876"/>
                <a:gd name="T9" fmla="*/ 2147483647 h 506"/>
                <a:gd name="T10" fmla="*/ 2147483647 w 876"/>
                <a:gd name="T11" fmla="*/ 2147483647 h 506"/>
                <a:gd name="T12" fmla="*/ 0 w 876"/>
                <a:gd name="T13" fmla="*/ 2147483647 h 506"/>
                <a:gd name="T14" fmla="*/ 2147483647 w 876"/>
                <a:gd name="T15" fmla="*/ 2147483647 h 506"/>
                <a:gd name="T16" fmla="*/ 2147483647 w 876"/>
                <a:gd name="T17" fmla="*/ 2147483647 h 506"/>
                <a:gd name="T18" fmla="*/ 2147483647 w 876"/>
                <a:gd name="T19" fmla="*/ 2147483647 h 506"/>
                <a:gd name="T20" fmla="*/ 2147483647 w 876"/>
                <a:gd name="T21" fmla="*/ 2147483647 h 506"/>
                <a:gd name="T22" fmla="*/ 2147483647 w 876"/>
                <a:gd name="T23" fmla="*/ 2147483647 h 506"/>
                <a:gd name="T24" fmla="*/ 2147483647 w 876"/>
                <a:gd name="T25" fmla="*/ 2147483647 h 506"/>
                <a:gd name="T26" fmla="*/ 2147483647 w 876"/>
                <a:gd name="T27" fmla="*/ 2147483647 h 506"/>
                <a:gd name="T28" fmla="*/ 2147483647 w 876"/>
                <a:gd name="T29" fmla="*/ 2147483647 h 506"/>
                <a:gd name="T30" fmla="*/ 2147483647 w 876"/>
                <a:gd name="T31" fmla="*/ 2147483647 h 506"/>
                <a:gd name="T32" fmla="*/ 2147483647 w 876"/>
                <a:gd name="T33" fmla="*/ 2147483647 h 506"/>
                <a:gd name="T34" fmla="*/ 2147483647 w 876"/>
                <a:gd name="T35" fmla="*/ 2147483647 h 506"/>
                <a:gd name="T36" fmla="*/ 2147483647 w 876"/>
                <a:gd name="T37" fmla="*/ 2147483647 h 506"/>
                <a:gd name="T38" fmla="*/ 2147483647 w 876"/>
                <a:gd name="T39" fmla="*/ 0 h 506"/>
                <a:gd name="T40" fmla="*/ 2147483647 w 876"/>
                <a:gd name="T41" fmla="*/ 0 h 5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2" name="Google Shape;1178;p7"/>
            <p:cNvSpPr>
              <a:spLocks/>
            </p:cNvSpPr>
            <p:nvPr/>
          </p:nvSpPr>
          <p:spPr bwMode="auto">
            <a:xfrm>
              <a:off x="1243022" y="303611"/>
              <a:ext cx="40306" cy="42000"/>
            </a:xfrm>
            <a:custGeom>
              <a:avLst/>
              <a:gdLst>
                <a:gd name="T0" fmla="*/ 2147483647 w 809"/>
                <a:gd name="T1" fmla="*/ 2147483647 h 843"/>
                <a:gd name="T2" fmla="*/ 2147483647 w 809"/>
                <a:gd name="T3" fmla="*/ 2147483647 h 843"/>
                <a:gd name="T4" fmla="*/ 2147483647 w 809"/>
                <a:gd name="T5" fmla="*/ 2147483647 h 843"/>
                <a:gd name="T6" fmla="*/ 2147483647 w 809"/>
                <a:gd name="T7" fmla="*/ 2147483647 h 843"/>
                <a:gd name="T8" fmla="*/ 2147483647 w 809"/>
                <a:gd name="T9" fmla="*/ 2147483647 h 843"/>
                <a:gd name="T10" fmla="*/ 2147483647 w 809"/>
                <a:gd name="T11" fmla="*/ 2147483647 h 843"/>
                <a:gd name="T12" fmla="*/ 2147483647 w 809"/>
                <a:gd name="T13" fmla="*/ 2147483647 h 843"/>
                <a:gd name="T14" fmla="*/ 2147483647 w 809"/>
                <a:gd name="T15" fmla="*/ 2147483647 h 843"/>
                <a:gd name="T16" fmla="*/ 2147483647 w 809"/>
                <a:gd name="T17" fmla="*/ 2147483647 h 843"/>
                <a:gd name="T18" fmla="*/ 2147483647 w 809"/>
                <a:gd name="T19" fmla="*/ 2147483647 h 843"/>
                <a:gd name="T20" fmla="*/ 2147483647 w 809"/>
                <a:gd name="T21" fmla="*/ 2147483647 h 843"/>
                <a:gd name="T22" fmla="*/ 2147483647 w 809"/>
                <a:gd name="T23" fmla="*/ 2147483647 h 843"/>
                <a:gd name="T24" fmla="*/ 2147483647 w 809"/>
                <a:gd name="T25" fmla="*/ 2147483647 h 843"/>
                <a:gd name="T26" fmla="*/ 2147483647 w 809"/>
                <a:gd name="T27" fmla="*/ 2147483647 h 843"/>
                <a:gd name="T28" fmla="*/ 2147483647 w 809"/>
                <a:gd name="T29" fmla="*/ 2147483647 h 843"/>
                <a:gd name="T30" fmla="*/ 2147483647 w 809"/>
                <a:gd name="T31" fmla="*/ 2147483647 h 843"/>
                <a:gd name="T32" fmla="*/ 2147483647 w 809"/>
                <a:gd name="T33" fmla="*/ 2147483647 h 843"/>
                <a:gd name="T34" fmla="*/ 2147483647 w 809"/>
                <a:gd name="T35" fmla="*/ 2147483647 h 843"/>
                <a:gd name="T36" fmla="*/ 2147483647 w 809"/>
                <a:gd name="T37" fmla="*/ 2147483647 h 843"/>
                <a:gd name="T38" fmla="*/ 2147483647 w 809"/>
                <a:gd name="T39" fmla="*/ 2147483647 h 843"/>
                <a:gd name="T40" fmla="*/ 2147483647 w 809"/>
                <a:gd name="T41" fmla="*/ 2147483647 h 843"/>
                <a:gd name="T42" fmla="*/ 2147483647 w 809"/>
                <a:gd name="T43" fmla="*/ 2147483647 h 843"/>
                <a:gd name="T44" fmla="*/ 2147483647 w 809"/>
                <a:gd name="T45" fmla="*/ 2147483647 h 843"/>
                <a:gd name="T46" fmla="*/ 2147483647 w 809"/>
                <a:gd name="T47" fmla="*/ 2147483647 h 843"/>
                <a:gd name="T48" fmla="*/ 2147483647 w 809"/>
                <a:gd name="T49" fmla="*/ 2147483647 h 843"/>
                <a:gd name="T50" fmla="*/ 2147483647 w 809"/>
                <a:gd name="T51" fmla="*/ 2147483647 h 843"/>
                <a:gd name="T52" fmla="*/ 2147483647 w 809"/>
                <a:gd name="T53" fmla="*/ 2147483647 h 843"/>
                <a:gd name="T54" fmla="*/ 2147483647 w 809"/>
                <a:gd name="T55" fmla="*/ 2147483647 h 843"/>
                <a:gd name="T56" fmla="*/ 2147483647 w 809"/>
                <a:gd name="T57" fmla="*/ 2147483647 h 843"/>
                <a:gd name="T58" fmla="*/ 2147483647 w 809"/>
                <a:gd name="T59" fmla="*/ 2147483647 h 843"/>
                <a:gd name="T60" fmla="*/ 2147483647 w 809"/>
                <a:gd name="T61" fmla="*/ 2147483647 h 843"/>
                <a:gd name="T62" fmla="*/ 2147483647 w 809"/>
                <a:gd name="T63" fmla="*/ 2147483647 h 843"/>
                <a:gd name="T64" fmla="*/ 2147483647 w 809"/>
                <a:gd name="T65" fmla="*/ 2147483647 h 843"/>
                <a:gd name="T66" fmla="*/ 2147483647 w 809"/>
                <a:gd name="T67" fmla="*/ 2147483647 h 843"/>
                <a:gd name="T68" fmla="*/ 2147483647 w 809"/>
                <a:gd name="T69" fmla="*/ 2147483647 h 843"/>
                <a:gd name="T70" fmla="*/ 2147483647 w 809"/>
                <a:gd name="T71" fmla="*/ 2147483647 h 843"/>
                <a:gd name="T72" fmla="*/ 2147483647 w 809"/>
                <a:gd name="T73" fmla="*/ 2147483647 h 843"/>
                <a:gd name="T74" fmla="*/ 2147483647 w 809"/>
                <a:gd name="T75" fmla="*/ 2147483647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3" name="Google Shape;1179;p7"/>
            <p:cNvSpPr>
              <a:spLocks/>
            </p:cNvSpPr>
            <p:nvPr/>
          </p:nvSpPr>
          <p:spPr bwMode="auto">
            <a:xfrm>
              <a:off x="1196089" y="254984"/>
              <a:ext cx="124158" cy="130884"/>
            </a:xfrm>
            <a:custGeom>
              <a:avLst/>
              <a:gdLst>
                <a:gd name="T0" fmla="*/ 2147483647 w 2492"/>
                <a:gd name="T1" fmla="*/ 2147483647 h 2627"/>
                <a:gd name="T2" fmla="*/ 2147483647 w 2492"/>
                <a:gd name="T3" fmla="*/ 2147483647 h 2627"/>
                <a:gd name="T4" fmla="*/ 2147483647 w 2492"/>
                <a:gd name="T5" fmla="*/ 2147483647 h 2627"/>
                <a:gd name="T6" fmla="*/ 2147483647 w 2492"/>
                <a:gd name="T7" fmla="*/ 2147483647 h 2627"/>
                <a:gd name="T8" fmla="*/ 2147483647 w 2492"/>
                <a:gd name="T9" fmla="*/ 2147483647 h 2627"/>
                <a:gd name="T10" fmla="*/ 2147483647 w 2492"/>
                <a:gd name="T11" fmla="*/ 2147483647 h 2627"/>
                <a:gd name="T12" fmla="*/ 2147483647 w 2492"/>
                <a:gd name="T13" fmla="*/ 2147483647 h 2627"/>
                <a:gd name="T14" fmla="*/ 2147483647 w 2492"/>
                <a:gd name="T15" fmla="*/ 2147483647 h 2627"/>
                <a:gd name="T16" fmla="*/ 2147483647 w 2492"/>
                <a:gd name="T17" fmla="*/ 2147483647 h 2627"/>
                <a:gd name="T18" fmla="*/ 2147483647 w 2492"/>
                <a:gd name="T19" fmla="*/ 2147483647 h 2627"/>
                <a:gd name="T20" fmla="*/ 2147483647 w 2492"/>
                <a:gd name="T21" fmla="*/ 2147483647 h 2627"/>
                <a:gd name="T22" fmla="*/ 2147483647 w 2492"/>
                <a:gd name="T23" fmla="*/ 2147483647 h 2627"/>
                <a:gd name="T24" fmla="*/ 2147483647 w 2492"/>
                <a:gd name="T25" fmla="*/ 2147483647 h 2627"/>
                <a:gd name="T26" fmla="*/ 2147483647 w 2492"/>
                <a:gd name="T27" fmla="*/ 2147483647 h 2627"/>
                <a:gd name="T28" fmla="*/ 2147483647 w 2492"/>
                <a:gd name="T29" fmla="*/ 2147483647 h 2627"/>
                <a:gd name="T30" fmla="*/ 2147483647 w 2492"/>
                <a:gd name="T31" fmla="*/ 2147483647 h 2627"/>
                <a:gd name="T32" fmla="*/ 2147483647 w 2492"/>
                <a:gd name="T33" fmla="*/ 2147483647 h 2627"/>
                <a:gd name="T34" fmla="*/ 2147483647 w 2492"/>
                <a:gd name="T35" fmla="*/ 0 h 2627"/>
                <a:gd name="T36" fmla="*/ 2147483647 w 2492"/>
                <a:gd name="T37" fmla="*/ 2147483647 h 2627"/>
                <a:gd name="T38" fmla="*/ 2147483647 w 2492"/>
                <a:gd name="T39" fmla="*/ 2147483647 h 2627"/>
                <a:gd name="T40" fmla="*/ 2147483647 w 2492"/>
                <a:gd name="T41" fmla="*/ 2147483647 h 2627"/>
                <a:gd name="T42" fmla="*/ 0 w 2492"/>
                <a:gd name="T43" fmla="*/ 2147483647 h 2627"/>
                <a:gd name="T44" fmla="*/ 0 w 2492"/>
                <a:gd name="T45" fmla="*/ 2147483647 h 2627"/>
                <a:gd name="T46" fmla="*/ 0 w 2492"/>
                <a:gd name="T47" fmla="*/ 2147483647 h 2627"/>
                <a:gd name="T48" fmla="*/ 2147483647 w 2492"/>
                <a:gd name="T49" fmla="*/ 2147483647 h 2627"/>
                <a:gd name="T50" fmla="*/ 0 w 2492"/>
                <a:gd name="T51" fmla="*/ 2147483647 h 2627"/>
                <a:gd name="T52" fmla="*/ 2147483647 w 2492"/>
                <a:gd name="T53" fmla="*/ 2147483647 h 2627"/>
                <a:gd name="T54" fmla="*/ 2147483647 w 2492"/>
                <a:gd name="T55" fmla="*/ 2147483647 h 2627"/>
                <a:gd name="T56" fmla="*/ 2147483647 w 2492"/>
                <a:gd name="T57" fmla="*/ 2147483647 h 2627"/>
                <a:gd name="T58" fmla="*/ 2147483647 w 2492"/>
                <a:gd name="T59" fmla="*/ 2147483647 h 2627"/>
                <a:gd name="T60" fmla="*/ 2147483647 w 2492"/>
                <a:gd name="T61" fmla="*/ 2147483647 h 2627"/>
                <a:gd name="T62" fmla="*/ 2147483647 w 2492"/>
                <a:gd name="T63" fmla="*/ 2147483647 h 2627"/>
                <a:gd name="T64" fmla="*/ 2147483647 w 2492"/>
                <a:gd name="T65" fmla="*/ 2147483647 h 2627"/>
                <a:gd name="T66" fmla="*/ 2147483647 w 2492"/>
                <a:gd name="T67" fmla="*/ 2147483647 h 2627"/>
                <a:gd name="T68" fmla="*/ 2147483647 w 2492"/>
                <a:gd name="T69" fmla="*/ 2147483647 h 2627"/>
                <a:gd name="T70" fmla="*/ 2147483647 w 2492"/>
                <a:gd name="T71" fmla="*/ 2147483647 h 2627"/>
                <a:gd name="T72" fmla="*/ 2147483647 w 2492"/>
                <a:gd name="T73" fmla="*/ 2147483647 h 2627"/>
                <a:gd name="T74" fmla="*/ 2147483647 w 2492"/>
                <a:gd name="T75" fmla="*/ 2147483647 h 2627"/>
                <a:gd name="T76" fmla="*/ 2147483647 w 2492"/>
                <a:gd name="T77" fmla="*/ 2147483647 h 2627"/>
                <a:gd name="T78" fmla="*/ 2147483647 w 2492"/>
                <a:gd name="T79" fmla="*/ 2147483647 h 2627"/>
                <a:gd name="T80" fmla="*/ 2147483647 w 2492"/>
                <a:gd name="T81" fmla="*/ 2147483647 h 2627"/>
                <a:gd name="T82" fmla="*/ 2147483647 w 2492"/>
                <a:gd name="T83" fmla="*/ 2147483647 h 2627"/>
                <a:gd name="T84" fmla="*/ 2147483647 w 2492"/>
                <a:gd name="T85" fmla="*/ 2147483647 h 2627"/>
                <a:gd name="T86" fmla="*/ 2147483647 w 2492"/>
                <a:gd name="T87" fmla="*/ 2147483647 h 2627"/>
                <a:gd name="T88" fmla="*/ 2147483647 w 2492"/>
                <a:gd name="T89" fmla="*/ 2147483647 h 2627"/>
                <a:gd name="T90" fmla="*/ 2147483647 w 2492"/>
                <a:gd name="T91" fmla="*/ 2147483647 h 2627"/>
                <a:gd name="T92" fmla="*/ 2147483647 w 2492"/>
                <a:gd name="T93" fmla="*/ 2147483647 h 2627"/>
                <a:gd name="T94" fmla="*/ 2147483647 w 2492"/>
                <a:gd name="T95" fmla="*/ 2147483647 h 2627"/>
                <a:gd name="T96" fmla="*/ 2147483647 w 2492"/>
                <a:gd name="T97" fmla="*/ 2147483647 h 2627"/>
                <a:gd name="T98" fmla="*/ 2147483647 w 2492"/>
                <a:gd name="T99" fmla="*/ 2147483647 h 2627"/>
                <a:gd name="T100" fmla="*/ 2147483647 w 2492"/>
                <a:gd name="T101" fmla="*/ 2147483647 h 2627"/>
                <a:gd name="T102" fmla="*/ 2147483647 w 2492"/>
                <a:gd name="T103" fmla="*/ 0 h 2627"/>
                <a:gd name="T104" fmla="*/ 2147483647 w 2492"/>
                <a:gd name="T105" fmla="*/ 0 h 262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4" name="Google Shape;1180;p7"/>
            <p:cNvSpPr>
              <a:spLocks/>
            </p:cNvSpPr>
            <p:nvPr/>
          </p:nvSpPr>
          <p:spPr bwMode="auto">
            <a:xfrm>
              <a:off x="1170928" y="436139"/>
              <a:ext cx="45338" cy="38612"/>
            </a:xfrm>
            <a:custGeom>
              <a:avLst/>
              <a:gdLst>
                <a:gd name="T0" fmla="*/ 2147483647 w 910"/>
                <a:gd name="T1" fmla="*/ 0 h 775"/>
                <a:gd name="T2" fmla="*/ 0 w 910"/>
                <a:gd name="T3" fmla="*/ 2147483647 h 775"/>
                <a:gd name="T4" fmla="*/ 0 w 910"/>
                <a:gd name="T5" fmla="*/ 2147483647 h 775"/>
                <a:gd name="T6" fmla="*/ 0 w 910"/>
                <a:gd name="T7" fmla="*/ 2147483647 h 775"/>
                <a:gd name="T8" fmla="*/ 2147483647 w 910"/>
                <a:gd name="T9" fmla="*/ 2147483647 h 775"/>
                <a:gd name="T10" fmla="*/ 2147483647 w 910"/>
                <a:gd name="T11" fmla="*/ 2147483647 h 775"/>
                <a:gd name="T12" fmla="*/ 2147483647 w 910"/>
                <a:gd name="T13" fmla="*/ 2147483647 h 775"/>
                <a:gd name="T14" fmla="*/ 2147483647 w 910"/>
                <a:gd name="T15" fmla="*/ 2147483647 h 775"/>
                <a:gd name="T16" fmla="*/ 2147483647 w 910"/>
                <a:gd name="T17" fmla="*/ 2147483647 h 775"/>
                <a:gd name="T18" fmla="*/ 2147483647 w 910"/>
                <a:gd name="T19" fmla="*/ 2147483647 h 775"/>
                <a:gd name="T20" fmla="*/ 2147483647 w 910"/>
                <a:gd name="T21" fmla="*/ 2147483647 h 775"/>
                <a:gd name="T22" fmla="*/ 2147483647 w 910"/>
                <a:gd name="T23" fmla="*/ 2147483647 h 775"/>
                <a:gd name="T24" fmla="*/ 2147483647 w 910"/>
                <a:gd name="T25" fmla="*/ 2147483647 h 775"/>
                <a:gd name="T26" fmla="*/ 2147483647 w 910"/>
                <a:gd name="T27" fmla="*/ 2147483647 h 775"/>
                <a:gd name="T28" fmla="*/ 2147483647 w 910"/>
                <a:gd name="T29" fmla="*/ 2147483647 h 775"/>
                <a:gd name="T30" fmla="*/ 2147483647 w 910"/>
                <a:gd name="T31" fmla="*/ 2147483647 h 775"/>
                <a:gd name="T32" fmla="*/ 2147483647 w 910"/>
                <a:gd name="T33" fmla="*/ 2147483647 h 775"/>
                <a:gd name="T34" fmla="*/ 2147483647 w 910"/>
                <a:gd name="T35" fmla="*/ 2147483647 h 775"/>
                <a:gd name="T36" fmla="*/ 2147483647 w 910"/>
                <a:gd name="T37" fmla="*/ 2147483647 h 775"/>
                <a:gd name="T38" fmla="*/ 2147483647 w 910"/>
                <a:gd name="T39" fmla="*/ 2147483647 h 775"/>
                <a:gd name="T40" fmla="*/ 2147483647 w 910"/>
                <a:gd name="T41" fmla="*/ 2147483647 h 775"/>
                <a:gd name="T42" fmla="*/ 2147483647 w 910"/>
                <a:gd name="T43" fmla="*/ 2147483647 h 775"/>
                <a:gd name="T44" fmla="*/ 2147483647 w 910"/>
                <a:gd name="T45" fmla="*/ 2147483647 h 775"/>
                <a:gd name="T46" fmla="*/ 2147483647 w 910"/>
                <a:gd name="T47" fmla="*/ 2147483647 h 775"/>
                <a:gd name="T48" fmla="*/ 2147483647 w 910"/>
                <a:gd name="T49" fmla="*/ 2147483647 h 775"/>
                <a:gd name="T50" fmla="*/ 2147483647 w 910"/>
                <a:gd name="T51" fmla="*/ 2147483647 h 775"/>
                <a:gd name="T52" fmla="*/ 2147483647 w 910"/>
                <a:gd name="T53" fmla="*/ 2147483647 h 775"/>
                <a:gd name="T54" fmla="*/ 2147483647 w 910"/>
                <a:gd name="T55" fmla="*/ 2147483647 h 775"/>
                <a:gd name="T56" fmla="*/ 2147483647 w 910"/>
                <a:gd name="T57" fmla="*/ 0 h 775"/>
                <a:gd name="T58" fmla="*/ 2147483647 w 910"/>
                <a:gd name="T59" fmla="*/ 0 h 7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5" name="Google Shape;1181;p7"/>
            <p:cNvSpPr>
              <a:spLocks/>
            </p:cNvSpPr>
            <p:nvPr/>
          </p:nvSpPr>
          <p:spPr bwMode="auto">
            <a:xfrm>
              <a:off x="1412468" y="385818"/>
              <a:ext cx="127496" cy="119126"/>
            </a:xfrm>
            <a:custGeom>
              <a:avLst/>
              <a:gdLst>
                <a:gd name="T0" fmla="*/ 2147483647 w 2559"/>
                <a:gd name="T1" fmla="*/ 0 h 2391"/>
                <a:gd name="T2" fmla="*/ 2147483647 w 2559"/>
                <a:gd name="T3" fmla="*/ 2147483647 h 2391"/>
                <a:gd name="T4" fmla="*/ 2147483647 w 2559"/>
                <a:gd name="T5" fmla="*/ 2147483647 h 2391"/>
                <a:gd name="T6" fmla="*/ 0 w 2559"/>
                <a:gd name="T7" fmla="*/ 2147483647 h 2391"/>
                <a:gd name="T8" fmla="*/ 2147483647 w 2559"/>
                <a:gd name="T9" fmla="*/ 2147483647 h 2391"/>
                <a:gd name="T10" fmla="*/ 2147483647 w 2559"/>
                <a:gd name="T11" fmla="*/ 2147483647 h 2391"/>
                <a:gd name="T12" fmla="*/ 2147483647 w 2559"/>
                <a:gd name="T13" fmla="*/ 2147483647 h 2391"/>
                <a:gd name="T14" fmla="*/ 2147483647 w 2559"/>
                <a:gd name="T15" fmla="*/ 2147483647 h 2391"/>
                <a:gd name="T16" fmla="*/ 2147483647 w 2559"/>
                <a:gd name="T17" fmla="*/ 2147483647 h 2391"/>
                <a:gd name="T18" fmla="*/ 2147483647 w 2559"/>
                <a:gd name="T19" fmla="*/ 2147483647 h 2391"/>
                <a:gd name="T20" fmla="*/ 2147483647 w 2559"/>
                <a:gd name="T21" fmla="*/ 2147483647 h 2391"/>
                <a:gd name="T22" fmla="*/ 2147483647 w 2559"/>
                <a:gd name="T23" fmla="*/ 2147483647 h 2391"/>
                <a:gd name="T24" fmla="*/ 2147483647 w 2559"/>
                <a:gd name="T25" fmla="*/ 2147483647 h 2391"/>
                <a:gd name="T26" fmla="*/ 2147483647 w 2559"/>
                <a:gd name="T27" fmla="*/ 2147483647 h 2391"/>
                <a:gd name="T28" fmla="*/ 2147483647 w 2559"/>
                <a:gd name="T29" fmla="*/ 2147483647 h 2391"/>
                <a:gd name="T30" fmla="*/ 2147483647 w 2559"/>
                <a:gd name="T31" fmla="*/ 2147483647 h 2391"/>
                <a:gd name="T32" fmla="*/ 2147483647 w 2559"/>
                <a:gd name="T33" fmla="*/ 2147483647 h 2391"/>
                <a:gd name="T34" fmla="*/ 2147483647 w 2559"/>
                <a:gd name="T35" fmla="*/ 2147483647 h 2391"/>
                <a:gd name="T36" fmla="*/ 2147483647 w 2559"/>
                <a:gd name="T37" fmla="*/ 2147483647 h 2391"/>
                <a:gd name="T38" fmla="*/ 2147483647 w 2559"/>
                <a:gd name="T39" fmla="*/ 2147483647 h 2391"/>
                <a:gd name="T40" fmla="*/ 2147483647 w 2559"/>
                <a:gd name="T41" fmla="*/ 2147483647 h 2391"/>
                <a:gd name="T42" fmla="*/ 2147483647 w 2559"/>
                <a:gd name="T43" fmla="*/ 2147483647 h 2391"/>
                <a:gd name="T44" fmla="*/ 2147483647 w 2559"/>
                <a:gd name="T45" fmla="*/ 2147483647 h 2391"/>
                <a:gd name="T46" fmla="*/ 2147483647 w 2559"/>
                <a:gd name="T47" fmla="*/ 2147483647 h 2391"/>
                <a:gd name="T48" fmla="*/ 2147483647 w 2559"/>
                <a:gd name="T49" fmla="*/ 2147483647 h 2391"/>
                <a:gd name="T50" fmla="*/ 2147483647 w 2559"/>
                <a:gd name="T51" fmla="*/ 2147483647 h 2391"/>
                <a:gd name="T52" fmla="*/ 2147483647 w 2559"/>
                <a:gd name="T53" fmla="*/ 2147483647 h 2391"/>
                <a:gd name="T54" fmla="*/ 2147483647 w 2559"/>
                <a:gd name="T55" fmla="*/ 2147483647 h 2391"/>
                <a:gd name="T56" fmla="*/ 2147483647 w 2559"/>
                <a:gd name="T57" fmla="*/ 2147483647 h 2391"/>
                <a:gd name="T58" fmla="*/ 2147483647 w 2559"/>
                <a:gd name="T59" fmla="*/ 2147483647 h 2391"/>
                <a:gd name="T60" fmla="*/ 2147483647 w 2559"/>
                <a:gd name="T61" fmla="*/ 2147483647 h 2391"/>
                <a:gd name="T62" fmla="*/ 2147483647 w 2559"/>
                <a:gd name="T63" fmla="*/ 2147483647 h 2391"/>
                <a:gd name="T64" fmla="*/ 2147483647 w 2559"/>
                <a:gd name="T65" fmla="*/ 2147483647 h 2391"/>
                <a:gd name="T66" fmla="*/ 2147483647 w 2559"/>
                <a:gd name="T67" fmla="*/ 2147483647 h 2391"/>
                <a:gd name="T68" fmla="*/ 2147483647 w 2559"/>
                <a:gd name="T69" fmla="*/ 2147483647 h 2391"/>
                <a:gd name="T70" fmla="*/ 2147483647 w 2559"/>
                <a:gd name="T71" fmla="*/ 2147483647 h 2391"/>
                <a:gd name="T72" fmla="*/ 2147483647 w 2559"/>
                <a:gd name="T73" fmla="*/ 2147483647 h 2391"/>
                <a:gd name="T74" fmla="*/ 2147483647 w 2559"/>
                <a:gd name="T75" fmla="*/ 2147483647 h 2391"/>
                <a:gd name="T76" fmla="*/ 2147483647 w 2559"/>
                <a:gd name="T77" fmla="*/ 2147483647 h 2391"/>
                <a:gd name="T78" fmla="*/ 2147483647 w 2559"/>
                <a:gd name="T79" fmla="*/ 2147483647 h 2391"/>
                <a:gd name="T80" fmla="*/ 2147483647 w 2559"/>
                <a:gd name="T81" fmla="*/ 2147483647 h 2391"/>
                <a:gd name="T82" fmla="*/ 2147483647 w 2559"/>
                <a:gd name="T83" fmla="*/ 2147483647 h 2391"/>
                <a:gd name="T84" fmla="*/ 2147483647 w 2559"/>
                <a:gd name="T85" fmla="*/ 2147483647 h 2391"/>
                <a:gd name="T86" fmla="*/ 2147483647 w 2559"/>
                <a:gd name="T87" fmla="*/ 2147483647 h 2391"/>
                <a:gd name="T88" fmla="*/ 2147483647 w 2559"/>
                <a:gd name="T89" fmla="*/ 2147483647 h 2391"/>
                <a:gd name="T90" fmla="*/ 2147483647 w 2559"/>
                <a:gd name="T91" fmla="*/ 2147483647 h 2391"/>
                <a:gd name="T92" fmla="*/ 2147483647 w 2559"/>
                <a:gd name="T93" fmla="*/ 2147483647 h 2391"/>
                <a:gd name="T94" fmla="*/ 2147483647 w 2559"/>
                <a:gd name="T95" fmla="*/ 2147483647 h 2391"/>
                <a:gd name="T96" fmla="*/ 2147483647 w 2559"/>
                <a:gd name="T97" fmla="*/ 2147483647 h 2391"/>
                <a:gd name="T98" fmla="*/ 2147483647 w 2559"/>
                <a:gd name="T99" fmla="*/ 0 h 2391"/>
                <a:gd name="T100" fmla="*/ 2147483647 w 2559"/>
                <a:gd name="T101" fmla="*/ 0 h 2391"/>
                <a:gd name="T102" fmla="*/ 2147483647 w 2559"/>
                <a:gd name="T103" fmla="*/ 2147483647 h 2391"/>
                <a:gd name="T104" fmla="*/ 2147483647 w 2559"/>
                <a:gd name="T105" fmla="*/ 2147483647 h 2391"/>
                <a:gd name="T106" fmla="*/ 2147483647 w 2559"/>
                <a:gd name="T107" fmla="*/ 2147483647 h 2391"/>
                <a:gd name="T108" fmla="*/ 2147483647 w 2559"/>
                <a:gd name="T109" fmla="*/ 2147483647 h 2391"/>
                <a:gd name="T110" fmla="*/ 2147483647 w 2559"/>
                <a:gd name="T111" fmla="*/ 2147483647 h 2391"/>
                <a:gd name="T112" fmla="*/ 2147483647 w 2559"/>
                <a:gd name="T113" fmla="*/ 0 h 2391"/>
                <a:gd name="T114" fmla="*/ 2147483647 w 2559"/>
                <a:gd name="T115" fmla="*/ 0 h 239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6" name="Google Shape;1182;p7"/>
            <p:cNvSpPr>
              <a:spLocks/>
            </p:cNvSpPr>
            <p:nvPr/>
          </p:nvSpPr>
          <p:spPr bwMode="auto">
            <a:xfrm>
              <a:off x="1479529" y="155987"/>
              <a:ext cx="45338" cy="35274"/>
            </a:xfrm>
            <a:custGeom>
              <a:avLst/>
              <a:gdLst>
                <a:gd name="T0" fmla="*/ 2147483647 w 910"/>
                <a:gd name="T1" fmla="*/ 2147483647 h 708"/>
                <a:gd name="T2" fmla="*/ 2147483647 w 910"/>
                <a:gd name="T3" fmla="*/ 2147483647 h 708"/>
                <a:gd name="T4" fmla="*/ 2147483647 w 910"/>
                <a:gd name="T5" fmla="*/ 2147483647 h 708"/>
                <a:gd name="T6" fmla="*/ 2147483647 w 910"/>
                <a:gd name="T7" fmla="*/ 2147483647 h 708"/>
                <a:gd name="T8" fmla="*/ 2147483647 w 910"/>
                <a:gd name="T9" fmla="*/ 2147483647 h 708"/>
                <a:gd name="T10" fmla="*/ 2147483647 w 910"/>
                <a:gd name="T11" fmla="*/ 2147483647 h 708"/>
                <a:gd name="T12" fmla="*/ 2147483647 w 910"/>
                <a:gd name="T13" fmla="*/ 2147483647 h 708"/>
                <a:gd name="T14" fmla="*/ 2147483647 w 910"/>
                <a:gd name="T15" fmla="*/ 2147483647 h 708"/>
                <a:gd name="T16" fmla="*/ 2147483647 w 910"/>
                <a:gd name="T17" fmla="*/ 2147483647 h 708"/>
                <a:gd name="T18" fmla="*/ 2147483647 w 910"/>
                <a:gd name="T19" fmla="*/ 2147483647 h 708"/>
                <a:gd name="T20" fmla="*/ 2147483647 w 910"/>
                <a:gd name="T21" fmla="*/ 2147483647 h 708"/>
                <a:gd name="T22" fmla="*/ 2147483647 w 910"/>
                <a:gd name="T23" fmla="*/ 2147483647 h 708"/>
                <a:gd name="T24" fmla="*/ 2147483647 w 910"/>
                <a:gd name="T25" fmla="*/ 2147483647 h 708"/>
                <a:gd name="T26" fmla="*/ 2147483647 w 910"/>
                <a:gd name="T27" fmla="*/ 2147483647 h 708"/>
                <a:gd name="T28" fmla="*/ 2147483647 w 910"/>
                <a:gd name="T29" fmla="*/ 2147483647 h 708"/>
                <a:gd name="T30" fmla="*/ 2147483647 w 910"/>
                <a:gd name="T31" fmla="*/ 2147483647 h 708"/>
                <a:gd name="T32" fmla="*/ 2147483647 w 910"/>
                <a:gd name="T33" fmla="*/ 2147483647 h 708"/>
                <a:gd name="T34" fmla="*/ 2147483647 w 910"/>
                <a:gd name="T35" fmla="*/ 2147483647 h 708"/>
                <a:gd name="T36" fmla="*/ 2147483647 w 910"/>
                <a:gd name="T37" fmla="*/ 2147483647 h 708"/>
                <a:gd name="T38" fmla="*/ 2147483647 w 910"/>
                <a:gd name="T39" fmla="*/ 2147483647 h 708"/>
                <a:gd name="T40" fmla="*/ 2147483647 w 910"/>
                <a:gd name="T41" fmla="*/ 2147483647 h 708"/>
                <a:gd name="T42" fmla="*/ 2147483647 w 910"/>
                <a:gd name="T43" fmla="*/ 2147483647 h 708"/>
                <a:gd name="T44" fmla="*/ 2147483647 w 910"/>
                <a:gd name="T45" fmla="*/ 2147483647 h 708"/>
                <a:gd name="T46" fmla="*/ 2147483647 w 910"/>
                <a:gd name="T47" fmla="*/ 2147483647 h 708"/>
                <a:gd name="T48" fmla="*/ 2147483647 w 910"/>
                <a:gd name="T49" fmla="*/ 2147483647 h 708"/>
                <a:gd name="T50" fmla="*/ 2147483647 w 910"/>
                <a:gd name="T51" fmla="*/ 2147483647 h 708"/>
                <a:gd name="T52" fmla="*/ 2147483647 w 910"/>
                <a:gd name="T53" fmla="*/ 2147483647 h 708"/>
                <a:gd name="T54" fmla="*/ 2147483647 w 910"/>
                <a:gd name="T55" fmla="*/ 2147483647 h 708"/>
                <a:gd name="T56" fmla="*/ 2147483647 w 910"/>
                <a:gd name="T57" fmla="*/ 2147483647 h 708"/>
                <a:gd name="T58" fmla="*/ 2147483647 w 910"/>
                <a:gd name="T59" fmla="*/ 2147483647 h 708"/>
                <a:gd name="T60" fmla="*/ 2147483647 w 910"/>
                <a:gd name="T61" fmla="*/ 2147483647 h 708"/>
                <a:gd name="T62" fmla="*/ 2147483647 w 910"/>
                <a:gd name="T63" fmla="*/ 2147483647 h 708"/>
                <a:gd name="T64" fmla="*/ 2147483647 w 910"/>
                <a:gd name="T65" fmla="*/ 2147483647 h 708"/>
                <a:gd name="T66" fmla="*/ 2147483647 w 910"/>
                <a:gd name="T67" fmla="*/ 2147483647 h 708"/>
                <a:gd name="T68" fmla="*/ 2147483647 w 910"/>
                <a:gd name="T69" fmla="*/ 2147483647 h 708"/>
                <a:gd name="T70" fmla="*/ 2147483647 w 910"/>
                <a:gd name="T71" fmla="*/ 2147483647 h 708"/>
                <a:gd name="T72" fmla="*/ 2147483647 w 910"/>
                <a:gd name="T73" fmla="*/ 2147483647 h 708"/>
                <a:gd name="T74" fmla="*/ 2147483647 w 910"/>
                <a:gd name="T75" fmla="*/ 2147483647 h 7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lnTo>
                    <a:pt x="607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7" name="Google Shape;1183;p7"/>
            <p:cNvSpPr>
              <a:spLocks/>
            </p:cNvSpPr>
            <p:nvPr/>
          </p:nvSpPr>
          <p:spPr bwMode="auto">
            <a:xfrm>
              <a:off x="1442660" y="533442"/>
              <a:ext cx="11758" cy="130884"/>
            </a:xfrm>
            <a:custGeom>
              <a:avLst/>
              <a:gdLst>
                <a:gd name="T0" fmla="*/ 2147483647 w 236"/>
                <a:gd name="T1" fmla="*/ 0 h 2627"/>
                <a:gd name="T2" fmla="*/ 0 w 236"/>
                <a:gd name="T3" fmla="*/ 2147483647 h 2627"/>
                <a:gd name="T4" fmla="*/ 0 w 236"/>
                <a:gd name="T5" fmla="*/ 2147483647 h 2627"/>
                <a:gd name="T6" fmla="*/ 0 w 236"/>
                <a:gd name="T7" fmla="*/ 2147483647 h 2627"/>
                <a:gd name="T8" fmla="*/ 0 w 236"/>
                <a:gd name="T9" fmla="*/ 2147483647 h 2627"/>
                <a:gd name="T10" fmla="*/ 0 w 236"/>
                <a:gd name="T11" fmla="*/ 2147483647 h 2627"/>
                <a:gd name="T12" fmla="*/ 2147483647 w 236"/>
                <a:gd name="T13" fmla="*/ 2147483647 h 2627"/>
                <a:gd name="T14" fmla="*/ 2147483647 w 236"/>
                <a:gd name="T15" fmla="*/ 2147483647 h 2627"/>
                <a:gd name="T16" fmla="*/ 2147483647 w 236"/>
                <a:gd name="T17" fmla="*/ 2147483647 h 2627"/>
                <a:gd name="T18" fmla="*/ 2147483647 w 236"/>
                <a:gd name="T19" fmla="*/ 2147483647 h 2627"/>
                <a:gd name="T20" fmla="*/ 2147483647 w 236"/>
                <a:gd name="T21" fmla="*/ 2147483647 h 2627"/>
                <a:gd name="T22" fmla="*/ 2147483647 w 236"/>
                <a:gd name="T23" fmla="*/ 2147483647 h 2627"/>
                <a:gd name="T24" fmla="*/ 2147483647 w 236"/>
                <a:gd name="T25" fmla="*/ 2147483647 h 2627"/>
                <a:gd name="T26" fmla="*/ 2147483647 w 236"/>
                <a:gd name="T27" fmla="*/ 2147483647 h 2627"/>
                <a:gd name="T28" fmla="*/ 2147483647 w 236"/>
                <a:gd name="T29" fmla="*/ 2147483647 h 2627"/>
                <a:gd name="T30" fmla="*/ 2147483647 w 236"/>
                <a:gd name="T31" fmla="*/ 2147483647 h 2627"/>
                <a:gd name="T32" fmla="*/ 2147483647 w 236"/>
                <a:gd name="T33" fmla="*/ 2147483647 h 2627"/>
                <a:gd name="T34" fmla="*/ 2147483647 w 236"/>
                <a:gd name="T35" fmla="*/ 0 h 2627"/>
                <a:gd name="T36" fmla="*/ 2147483647 w 236"/>
                <a:gd name="T37" fmla="*/ 0 h 26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8" name="Google Shape;1184;p7"/>
            <p:cNvSpPr>
              <a:spLocks/>
            </p:cNvSpPr>
            <p:nvPr/>
          </p:nvSpPr>
          <p:spPr bwMode="auto">
            <a:xfrm>
              <a:off x="1647281" y="600503"/>
              <a:ext cx="21872" cy="33630"/>
            </a:xfrm>
            <a:custGeom>
              <a:avLst/>
              <a:gdLst>
                <a:gd name="T0" fmla="*/ 2147483647 w 439"/>
                <a:gd name="T1" fmla="*/ 2147483647 h 675"/>
                <a:gd name="T2" fmla="*/ 2147483647 w 439"/>
                <a:gd name="T3" fmla="*/ 2147483647 h 675"/>
                <a:gd name="T4" fmla="*/ 2147483647 w 439"/>
                <a:gd name="T5" fmla="*/ 2147483647 h 675"/>
                <a:gd name="T6" fmla="*/ 2147483647 w 439"/>
                <a:gd name="T7" fmla="*/ 2147483647 h 675"/>
                <a:gd name="T8" fmla="*/ 2147483647 w 439"/>
                <a:gd name="T9" fmla="*/ 2147483647 h 675"/>
                <a:gd name="T10" fmla="*/ 2147483647 w 439"/>
                <a:gd name="T11" fmla="*/ 2147483647 h 675"/>
                <a:gd name="T12" fmla="*/ 2147483647 w 439"/>
                <a:gd name="T13" fmla="*/ 2147483647 h 675"/>
                <a:gd name="T14" fmla="*/ 2147483647 w 439"/>
                <a:gd name="T15" fmla="*/ 2147483647 h 675"/>
                <a:gd name="T16" fmla="*/ 2147483647 w 439"/>
                <a:gd name="T17" fmla="*/ 2147483647 h 675"/>
                <a:gd name="T18" fmla="*/ 2147483647 w 439"/>
                <a:gd name="T19" fmla="*/ 2147483647 h 675"/>
                <a:gd name="T20" fmla="*/ 2147483647 w 439"/>
                <a:gd name="T21" fmla="*/ 2147483647 h 675"/>
                <a:gd name="T22" fmla="*/ 2147483647 w 439"/>
                <a:gd name="T23" fmla="*/ 2147483647 h 675"/>
                <a:gd name="T24" fmla="*/ 2147483647 w 439"/>
                <a:gd name="T25" fmla="*/ 2147483647 h 675"/>
                <a:gd name="T26" fmla="*/ 2147483647 w 439"/>
                <a:gd name="T27" fmla="*/ 2147483647 h 675"/>
                <a:gd name="T28" fmla="*/ 2147483647 w 439"/>
                <a:gd name="T29" fmla="*/ 2147483647 h 675"/>
                <a:gd name="T30" fmla="*/ 2147483647 w 439"/>
                <a:gd name="T31" fmla="*/ 2147483647 h 675"/>
                <a:gd name="T32" fmla="*/ 2147483647 w 439"/>
                <a:gd name="T33" fmla="*/ 2147483647 h 675"/>
                <a:gd name="T34" fmla="*/ 2147483647 w 439"/>
                <a:gd name="T35" fmla="*/ 2147483647 h 675"/>
                <a:gd name="T36" fmla="*/ 2147483647 w 439"/>
                <a:gd name="T37" fmla="*/ 2147483647 h 675"/>
                <a:gd name="T38" fmla="*/ 2147483647 w 439"/>
                <a:gd name="T39" fmla="*/ 2147483647 h 675"/>
                <a:gd name="T40" fmla="*/ 2147483647 w 439"/>
                <a:gd name="T41" fmla="*/ 2147483647 h 67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9" name="Google Shape;1185;p7"/>
            <p:cNvSpPr>
              <a:spLocks/>
            </p:cNvSpPr>
            <p:nvPr/>
          </p:nvSpPr>
          <p:spPr bwMode="auto">
            <a:xfrm>
              <a:off x="1553366" y="375754"/>
              <a:ext cx="124158" cy="134222"/>
            </a:xfrm>
            <a:custGeom>
              <a:avLst/>
              <a:gdLst>
                <a:gd name="T0" fmla="*/ 2147483647 w 2492"/>
                <a:gd name="T1" fmla="*/ 2147483647 h 2694"/>
                <a:gd name="T2" fmla="*/ 2147483647 w 2492"/>
                <a:gd name="T3" fmla="*/ 2147483647 h 2694"/>
                <a:gd name="T4" fmla="*/ 2147483647 w 2492"/>
                <a:gd name="T5" fmla="*/ 2147483647 h 2694"/>
                <a:gd name="T6" fmla="*/ 2147483647 w 2492"/>
                <a:gd name="T7" fmla="*/ 2147483647 h 2694"/>
                <a:gd name="T8" fmla="*/ 2147483647 w 2492"/>
                <a:gd name="T9" fmla="*/ 2147483647 h 2694"/>
                <a:gd name="T10" fmla="*/ 2147483647 w 2492"/>
                <a:gd name="T11" fmla="*/ 2147483647 h 2694"/>
                <a:gd name="T12" fmla="*/ 2147483647 w 2492"/>
                <a:gd name="T13" fmla="*/ 2147483647 h 2694"/>
                <a:gd name="T14" fmla="*/ 2147483647 w 2492"/>
                <a:gd name="T15" fmla="*/ 2147483647 h 2694"/>
                <a:gd name="T16" fmla="*/ 2147483647 w 2492"/>
                <a:gd name="T17" fmla="*/ 2147483647 h 2694"/>
                <a:gd name="T18" fmla="*/ 2147483647 w 2492"/>
                <a:gd name="T19" fmla="*/ 2147483647 h 2694"/>
                <a:gd name="T20" fmla="*/ 2147483647 w 2492"/>
                <a:gd name="T21" fmla="*/ 2147483647 h 2694"/>
                <a:gd name="T22" fmla="*/ 2147483647 w 2492"/>
                <a:gd name="T23" fmla="*/ 2147483647 h 2694"/>
                <a:gd name="T24" fmla="*/ 2147483647 w 2492"/>
                <a:gd name="T25" fmla="*/ 2147483647 h 2694"/>
                <a:gd name="T26" fmla="*/ 2147483647 w 2492"/>
                <a:gd name="T27" fmla="*/ 2147483647 h 2694"/>
                <a:gd name="T28" fmla="*/ 2147483647 w 2492"/>
                <a:gd name="T29" fmla="*/ 2147483647 h 2694"/>
                <a:gd name="T30" fmla="*/ 2147483647 w 2492"/>
                <a:gd name="T31" fmla="*/ 2147483647 h 2694"/>
                <a:gd name="T32" fmla="*/ 2147483647 w 2492"/>
                <a:gd name="T33" fmla="*/ 0 h 2694"/>
                <a:gd name="T34" fmla="*/ 2147483647 w 2492"/>
                <a:gd name="T35" fmla="*/ 2147483647 h 2694"/>
                <a:gd name="T36" fmla="*/ 2147483647 w 2492"/>
                <a:gd name="T37" fmla="*/ 2147483647 h 2694"/>
                <a:gd name="T38" fmla="*/ 2147483647 w 2492"/>
                <a:gd name="T39" fmla="*/ 2147483647 h 2694"/>
                <a:gd name="T40" fmla="*/ 2147483647 w 2492"/>
                <a:gd name="T41" fmla="*/ 2147483647 h 2694"/>
                <a:gd name="T42" fmla="*/ 2147483647 w 2492"/>
                <a:gd name="T43" fmla="*/ 2147483647 h 2694"/>
                <a:gd name="T44" fmla="*/ 2147483647 w 2492"/>
                <a:gd name="T45" fmla="*/ 2147483647 h 2694"/>
                <a:gd name="T46" fmla="*/ 2147483647 w 2492"/>
                <a:gd name="T47" fmla="*/ 2147483647 h 2694"/>
                <a:gd name="T48" fmla="*/ 0 w 2492"/>
                <a:gd name="T49" fmla="*/ 2147483647 h 2694"/>
                <a:gd name="T50" fmla="*/ 2147483647 w 2492"/>
                <a:gd name="T51" fmla="*/ 2147483647 h 2694"/>
                <a:gd name="T52" fmla="*/ 2147483647 w 2492"/>
                <a:gd name="T53" fmla="*/ 2147483647 h 2694"/>
                <a:gd name="T54" fmla="*/ 2147483647 w 2492"/>
                <a:gd name="T55" fmla="*/ 2147483647 h 2694"/>
                <a:gd name="T56" fmla="*/ 2147483647 w 2492"/>
                <a:gd name="T57" fmla="*/ 2147483647 h 2694"/>
                <a:gd name="T58" fmla="*/ 2147483647 w 2492"/>
                <a:gd name="T59" fmla="*/ 2147483647 h 2694"/>
                <a:gd name="T60" fmla="*/ 2147483647 w 2492"/>
                <a:gd name="T61" fmla="*/ 2147483647 h 2694"/>
                <a:gd name="T62" fmla="*/ 2147483647 w 2492"/>
                <a:gd name="T63" fmla="*/ 2147483647 h 2694"/>
                <a:gd name="T64" fmla="*/ 2147483647 w 2492"/>
                <a:gd name="T65" fmla="*/ 2147483647 h 2694"/>
                <a:gd name="T66" fmla="*/ 2147483647 w 2492"/>
                <a:gd name="T67" fmla="*/ 2147483647 h 2694"/>
                <a:gd name="T68" fmla="*/ 2147483647 w 2492"/>
                <a:gd name="T69" fmla="*/ 2147483647 h 2694"/>
                <a:gd name="T70" fmla="*/ 2147483647 w 2492"/>
                <a:gd name="T71" fmla="*/ 2147483647 h 2694"/>
                <a:gd name="T72" fmla="*/ 2147483647 w 2492"/>
                <a:gd name="T73" fmla="*/ 2147483647 h 2694"/>
                <a:gd name="T74" fmla="*/ 2147483647 w 2492"/>
                <a:gd name="T75" fmla="*/ 2147483647 h 2694"/>
                <a:gd name="T76" fmla="*/ 2147483647 w 2492"/>
                <a:gd name="T77" fmla="*/ 2147483647 h 2694"/>
                <a:gd name="T78" fmla="*/ 2147483647 w 2492"/>
                <a:gd name="T79" fmla="*/ 2147483647 h 2694"/>
                <a:gd name="T80" fmla="*/ 2147483647 w 2492"/>
                <a:gd name="T81" fmla="*/ 2147483647 h 2694"/>
                <a:gd name="T82" fmla="*/ 2147483647 w 2492"/>
                <a:gd name="T83" fmla="*/ 2147483647 h 2694"/>
                <a:gd name="T84" fmla="*/ 2147483647 w 2492"/>
                <a:gd name="T85" fmla="*/ 2147483647 h 2694"/>
                <a:gd name="T86" fmla="*/ 2147483647 w 2492"/>
                <a:gd name="T87" fmla="*/ 2147483647 h 2694"/>
                <a:gd name="T88" fmla="*/ 2147483647 w 2492"/>
                <a:gd name="T89" fmla="*/ 2147483647 h 2694"/>
                <a:gd name="T90" fmla="*/ 2147483647 w 2492"/>
                <a:gd name="T91" fmla="*/ 2147483647 h 2694"/>
                <a:gd name="T92" fmla="*/ 2147483647 w 2492"/>
                <a:gd name="T93" fmla="*/ 2147483647 h 2694"/>
                <a:gd name="T94" fmla="*/ 2147483647 w 2492"/>
                <a:gd name="T95" fmla="*/ 2147483647 h 2694"/>
                <a:gd name="T96" fmla="*/ 2147483647 w 2492"/>
                <a:gd name="T97" fmla="*/ 0 h 2694"/>
                <a:gd name="T98" fmla="*/ 2147483647 w 2492"/>
                <a:gd name="T99" fmla="*/ 0 h 26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0" name="Google Shape;1186;p7"/>
            <p:cNvSpPr>
              <a:spLocks/>
            </p:cNvSpPr>
            <p:nvPr/>
          </p:nvSpPr>
          <p:spPr bwMode="auto">
            <a:xfrm>
              <a:off x="1447692" y="514958"/>
              <a:ext cx="129190" cy="151012"/>
            </a:xfrm>
            <a:custGeom>
              <a:avLst/>
              <a:gdLst>
                <a:gd name="T0" fmla="*/ 2147483647 w 2593"/>
                <a:gd name="T1" fmla="*/ 2147483647 h 3031"/>
                <a:gd name="T2" fmla="*/ 2147483647 w 2593"/>
                <a:gd name="T3" fmla="*/ 2147483647 h 3031"/>
                <a:gd name="T4" fmla="*/ 2147483647 w 2593"/>
                <a:gd name="T5" fmla="*/ 2147483647 h 3031"/>
                <a:gd name="T6" fmla="*/ 2147483647 w 2593"/>
                <a:gd name="T7" fmla="*/ 2147483647 h 3031"/>
                <a:gd name="T8" fmla="*/ 2147483647 w 2593"/>
                <a:gd name="T9" fmla="*/ 2147483647 h 3031"/>
                <a:gd name="T10" fmla="*/ 2147483647 w 2593"/>
                <a:gd name="T11" fmla="*/ 2147483647 h 3031"/>
                <a:gd name="T12" fmla="*/ 2147483647 w 2593"/>
                <a:gd name="T13" fmla="*/ 2147483647 h 3031"/>
                <a:gd name="T14" fmla="*/ 2147483647 w 2593"/>
                <a:gd name="T15" fmla="*/ 2147483647 h 3031"/>
                <a:gd name="T16" fmla="*/ 2147483647 w 2593"/>
                <a:gd name="T17" fmla="*/ 2147483647 h 3031"/>
                <a:gd name="T18" fmla="*/ 2147483647 w 2593"/>
                <a:gd name="T19" fmla="*/ 2147483647 h 3031"/>
                <a:gd name="T20" fmla="*/ 2147483647 w 2593"/>
                <a:gd name="T21" fmla="*/ 2147483647 h 3031"/>
                <a:gd name="T22" fmla="*/ 0 w 2593"/>
                <a:gd name="T23" fmla="*/ 2147483647 h 3031"/>
                <a:gd name="T24" fmla="*/ 0 w 2593"/>
                <a:gd name="T25" fmla="*/ 2147483647 h 3031"/>
                <a:gd name="T26" fmla="*/ 2147483647 w 2593"/>
                <a:gd name="T27" fmla="*/ 2147483647 h 3031"/>
                <a:gd name="T28" fmla="*/ 2147483647 w 2593"/>
                <a:gd name="T29" fmla="*/ 2147483647 h 3031"/>
                <a:gd name="T30" fmla="*/ 2147483647 w 2593"/>
                <a:gd name="T31" fmla="*/ 2147483647 h 3031"/>
                <a:gd name="T32" fmla="*/ 2147483647 w 2593"/>
                <a:gd name="T33" fmla="*/ 2147483647 h 3031"/>
                <a:gd name="T34" fmla="*/ 2147483647 w 2593"/>
                <a:gd name="T35" fmla="*/ 2147483647 h 3031"/>
                <a:gd name="T36" fmla="*/ 2147483647 w 2593"/>
                <a:gd name="T37" fmla="*/ 2147483647 h 3031"/>
                <a:gd name="T38" fmla="*/ 2147483647 w 2593"/>
                <a:gd name="T39" fmla="*/ 2147483647 h 3031"/>
                <a:gd name="T40" fmla="*/ 2147483647 w 2593"/>
                <a:gd name="T41" fmla="*/ 2147483647 h 3031"/>
                <a:gd name="T42" fmla="*/ 2147483647 w 2593"/>
                <a:gd name="T43" fmla="*/ 2147483647 h 3031"/>
                <a:gd name="T44" fmla="*/ 2147483647 w 2593"/>
                <a:gd name="T45" fmla="*/ 2147483647 h 3031"/>
                <a:gd name="T46" fmla="*/ 2147483647 w 2593"/>
                <a:gd name="T47" fmla="*/ 2147483647 h 3031"/>
                <a:gd name="T48" fmla="*/ 2147483647 w 2593"/>
                <a:gd name="T49" fmla="*/ 2147483647 h 3031"/>
                <a:gd name="T50" fmla="*/ 2147483647 w 2593"/>
                <a:gd name="T51" fmla="*/ 2147483647 h 3031"/>
                <a:gd name="T52" fmla="*/ 2147483647 w 2593"/>
                <a:gd name="T53" fmla="*/ 2147483647 h 3031"/>
                <a:gd name="T54" fmla="*/ 2147483647 w 2593"/>
                <a:gd name="T55" fmla="*/ 2147483647 h 3031"/>
                <a:gd name="T56" fmla="*/ 2147483647 w 2593"/>
                <a:gd name="T57" fmla="*/ 2147483647 h 3031"/>
                <a:gd name="T58" fmla="*/ 2147483647 w 2593"/>
                <a:gd name="T59" fmla="*/ 2147483647 h 3031"/>
                <a:gd name="T60" fmla="*/ 2147483647 w 2593"/>
                <a:gd name="T61" fmla="*/ 2147483647 h 3031"/>
                <a:gd name="T62" fmla="*/ 2147483647 w 2593"/>
                <a:gd name="T63" fmla="*/ 2147483647 h 3031"/>
                <a:gd name="T64" fmla="*/ 2147483647 w 2593"/>
                <a:gd name="T65" fmla="*/ 2147483647 h 3031"/>
                <a:gd name="T66" fmla="*/ 2147483647 w 2593"/>
                <a:gd name="T67" fmla="*/ 2147483647 h 3031"/>
                <a:gd name="T68" fmla="*/ 2147483647 w 2593"/>
                <a:gd name="T69" fmla="*/ 2147483647 h 3031"/>
                <a:gd name="T70" fmla="*/ 2147483647 w 2593"/>
                <a:gd name="T71" fmla="*/ 2147483647 h 3031"/>
                <a:gd name="T72" fmla="*/ 2147483647 w 2593"/>
                <a:gd name="T73" fmla="*/ 2147483647 h 3031"/>
                <a:gd name="T74" fmla="*/ 2147483647 w 2593"/>
                <a:gd name="T75" fmla="*/ 2147483647 h 3031"/>
                <a:gd name="T76" fmla="*/ 2147483647 w 2593"/>
                <a:gd name="T77" fmla="*/ 2147483647 h 3031"/>
                <a:gd name="T78" fmla="*/ 2147483647 w 2593"/>
                <a:gd name="T79" fmla="*/ 2147483647 h 3031"/>
                <a:gd name="T80" fmla="*/ 2147483647 w 2593"/>
                <a:gd name="T81" fmla="*/ 2147483647 h 3031"/>
                <a:gd name="T82" fmla="*/ 2147483647 w 2593"/>
                <a:gd name="T83" fmla="*/ 2147483647 h 3031"/>
                <a:gd name="T84" fmla="*/ 2147483647 w 2593"/>
                <a:gd name="T85" fmla="*/ 2147483647 h 3031"/>
                <a:gd name="T86" fmla="*/ 2147483647 w 2593"/>
                <a:gd name="T87" fmla="*/ 2147483647 h 3031"/>
                <a:gd name="T88" fmla="*/ 2147483647 w 2593"/>
                <a:gd name="T89" fmla="*/ 2147483647 h 3031"/>
                <a:gd name="T90" fmla="*/ 2147483647 w 2593"/>
                <a:gd name="T91" fmla="*/ 2147483647 h 3031"/>
                <a:gd name="T92" fmla="*/ 2147483647 w 2593"/>
                <a:gd name="T93" fmla="*/ 2147483647 h 3031"/>
                <a:gd name="T94" fmla="*/ 2147483647 w 2593"/>
                <a:gd name="T95" fmla="*/ 2147483647 h 3031"/>
                <a:gd name="T96" fmla="*/ 2147483647 w 2593"/>
                <a:gd name="T97" fmla="*/ 2147483647 h 3031"/>
                <a:gd name="T98" fmla="*/ 2147483647 w 2593"/>
                <a:gd name="T99" fmla="*/ 2147483647 h 30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1" name="Google Shape;1187;p7"/>
            <p:cNvSpPr>
              <a:spLocks/>
            </p:cNvSpPr>
            <p:nvPr/>
          </p:nvSpPr>
          <p:spPr bwMode="auto">
            <a:xfrm>
              <a:off x="578788" y="536780"/>
              <a:ext cx="682768" cy="164414"/>
            </a:xfrm>
            <a:custGeom>
              <a:avLst/>
              <a:gdLst>
                <a:gd name="T0" fmla="*/ 2147483647 w 13704"/>
                <a:gd name="T1" fmla="*/ 2147483647 h 3300"/>
                <a:gd name="T2" fmla="*/ 2147483647 w 13704"/>
                <a:gd name="T3" fmla="*/ 2147483647 h 3300"/>
                <a:gd name="T4" fmla="*/ 2147483647 w 13704"/>
                <a:gd name="T5" fmla="*/ 2147483647 h 3300"/>
                <a:gd name="T6" fmla="*/ 2147483647 w 13704"/>
                <a:gd name="T7" fmla="*/ 2147483647 h 3300"/>
                <a:gd name="T8" fmla="*/ 2147483647 w 13704"/>
                <a:gd name="T9" fmla="*/ 2147483647 h 3300"/>
                <a:gd name="T10" fmla="*/ 2147483647 w 13704"/>
                <a:gd name="T11" fmla="*/ 2147483647 h 3300"/>
                <a:gd name="T12" fmla="*/ 2147483647 w 13704"/>
                <a:gd name="T13" fmla="*/ 2147483647 h 3300"/>
                <a:gd name="T14" fmla="*/ 2147483647 w 13704"/>
                <a:gd name="T15" fmla="*/ 2147483647 h 3300"/>
                <a:gd name="T16" fmla="*/ 2147483647 w 13704"/>
                <a:gd name="T17" fmla="*/ 2147483647 h 3300"/>
                <a:gd name="T18" fmla="*/ 2147483647 w 13704"/>
                <a:gd name="T19" fmla="*/ 2147483647 h 3300"/>
                <a:gd name="T20" fmla="*/ 2147483647 w 13704"/>
                <a:gd name="T21" fmla="*/ 2147483647 h 3300"/>
                <a:gd name="T22" fmla="*/ 2147483647 w 13704"/>
                <a:gd name="T23" fmla="*/ 2147483647 h 3300"/>
                <a:gd name="T24" fmla="*/ 2147483647 w 13704"/>
                <a:gd name="T25" fmla="*/ 2147483647 h 3300"/>
                <a:gd name="T26" fmla="*/ 2147483647 w 13704"/>
                <a:gd name="T27" fmla="*/ 2147483647 h 3300"/>
                <a:gd name="T28" fmla="*/ 2147483647 w 13704"/>
                <a:gd name="T29" fmla="*/ 2147483647 h 3300"/>
                <a:gd name="T30" fmla="*/ 2147483647 w 13704"/>
                <a:gd name="T31" fmla="*/ 2147483647 h 3300"/>
                <a:gd name="T32" fmla="*/ 2147483647 w 13704"/>
                <a:gd name="T33" fmla="*/ 2147483647 h 3300"/>
                <a:gd name="T34" fmla="*/ 0 w 13704"/>
                <a:gd name="T35" fmla="*/ 2147483647 h 3300"/>
                <a:gd name="T36" fmla="*/ 0 w 13704"/>
                <a:gd name="T37" fmla="*/ 2147483647 h 3300"/>
                <a:gd name="T38" fmla="*/ 2147483647 w 13704"/>
                <a:gd name="T39" fmla="*/ 2147483647 h 3300"/>
                <a:gd name="T40" fmla="*/ 2147483647 w 13704"/>
                <a:gd name="T41" fmla="*/ 2147483647 h 3300"/>
                <a:gd name="T42" fmla="*/ 2147483647 w 13704"/>
                <a:gd name="T43" fmla="*/ 2147483647 h 3300"/>
                <a:gd name="T44" fmla="*/ 2147483647 w 13704"/>
                <a:gd name="T45" fmla="*/ 2147483647 h 3300"/>
                <a:gd name="T46" fmla="*/ 2147483647 w 13704"/>
                <a:gd name="T47" fmla="*/ 2147483647 h 3300"/>
                <a:gd name="T48" fmla="*/ 2147483647 w 13704"/>
                <a:gd name="T49" fmla="*/ 2147483647 h 3300"/>
                <a:gd name="T50" fmla="*/ 2147483647 w 13704"/>
                <a:gd name="T51" fmla="*/ 2147483647 h 3300"/>
                <a:gd name="T52" fmla="*/ 2147483647 w 13704"/>
                <a:gd name="T53" fmla="*/ 2147483647 h 3300"/>
                <a:gd name="T54" fmla="*/ 2147483647 w 13704"/>
                <a:gd name="T55" fmla="*/ 2147483647 h 3300"/>
                <a:gd name="T56" fmla="*/ 2147483647 w 13704"/>
                <a:gd name="T57" fmla="*/ 2147483647 h 3300"/>
                <a:gd name="T58" fmla="*/ 2147483647 w 13704"/>
                <a:gd name="T59" fmla="*/ 2147483647 h 3300"/>
                <a:gd name="T60" fmla="*/ 2147483647 w 13704"/>
                <a:gd name="T61" fmla="*/ 2147483647 h 3300"/>
                <a:gd name="T62" fmla="*/ 2147483647 w 13704"/>
                <a:gd name="T63" fmla="*/ 2147483647 h 3300"/>
                <a:gd name="T64" fmla="*/ 2147483647 w 13704"/>
                <a:gd name="T65" fmla="*/ 2147483647 h 3300"/>
                <a:gd name="T66" fmla="*/ 2147483647 w 13704"/>
                <a:gd name="T67" fmla="*/ 2147483647 h 3300"/>
                <a:gd name="T68" fmla="*/ 2147483647 w 13704"/>
                <a:gd name="T69" fmla="*/ 2147483647 h 3300"/>
                <a:gd name="T70" fmla="*/ 2147483647 w 13704"/>
                <a:gd name="T71" fmla="*/ 2147483647 h 3300"/>
                <a:gd name="T72" fmla="*/ 2147483647 w 13704"/>
                <a:gd name="T73" fmla="*/ 2147483647 h 33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2" name="Google Shape;1188;p7"/>
            <p:cNvSpPr>
              <a:spLocks/>
            </p:cNvSpPr>
            <p:nvPr/>
          </p:nvSpPr>
          <p:spPr bwMode="auto">
            <a:xfrm>
              <a:off x="1454369" y="409284"/>
              <a:ext cx="35274" cy="31936"/>
            </a:xfrm>
            <a:custGeom>
              <a:avLst/>
              <a:gdLst>
                <a:gd name="T0" fmla="*/ 2147483647 w 708"/>
                <a:gd name="T1" fmla="*/ 2147483647 h 641"/>
                <a:gd name="T2" fmla="*/ 2147483647 w 708"/>
                <a:gd name="T3" fmla="*/ 2147483647 h 641"/>
                <a:gd name="T4" fmla="*/ 2147483647 w 708"/>
                <a:gd name="T5" fmla="*/ 2147483647 h 641"/>
                <a:gd name="T6" fmla="*/ 2147483647 w 708"/>
                <a:gd name="T7" fmla="*/ 2147483647 h 641"/>
                <a:gd name="T8" fmla="*/ 2147483647 w 708"/>
                <a:gd name="T9" fmla="*/ 2147483647 h 641"/>
                <a:gd name="T10" fmla="*/ 2147483647 w 708"/>
                <a:gd name="T11" fmla="*/ 2147483647 h 641"/>
                <a:gd name="T12" fmla="*/ 2147483647 w 708"/>
                <a:gd name="T13" fmla="*/ 2147483647 h 641"/>
                <a:gd name="T14" fmla="*/ 2147483647 w 708"/>
                <a:gd name="T15" fmla="*/ 2147483647 h 641"/>
                <a:gd name="T16" fmla="*/ 2147483647 w 708"/>
                <a:gd name="T17" fmla="*/ 2147483647 h 641"/>
                <a:gd name="T18" fmla="*/ 2147483647 w 708"/>
                <a:gd name="T19" fmla="*/ 2147483647 h 641"/>
                <a:gd name="T20" fmla="*/ 2147483647 w 708"/>
                <a:gd name="T21" fmla="*/ 2147483647 h 641"/>
                <a:gd name="T22" fmla="*/ 2147483647 w 708"/>
                <a:gd name="T23" fmla="*/ 2147483647 h 641"/>
                <a:gd name="T24" fmla="*/ 2147483647 w 708"/>
                <a:gd name="T25" fmla="*/ 2147483647 h 641"/>
                <a:gd name="T26" fmla="*/ 2147483647 w 708"/>
                <a:gd name="T27" fmla="*/ 2147483647 h 641"/>
                <a:gd name="T28" fmla="*/ 2147483647 w 708"/>
                <a:gd name="T29" fmla="*/ 2147483647 h 641"/>
                <a:gd name="T30" fmla="*/ 2147483647 w 708"/>
                <a:gd name="T31" fmla="*/ 2147483647 h 641"/>
                <a:gd name="T32" fmla="*/ 2147483647 w 708"/>
                <a:gd name="T33" fmla="*/ 2147483647 h 641"/>
                <a:gd name="T34" fmla="*/ 2147483647 w 708"/>
                <a:gd name="T35" fmla="*/ 2147483647 h 641"/>
                <a:gd name="T36" fmla="*/ 2147483647 w 708"/>
                <a:gd name="T37" fmla="*/ 2147483647 h 641"/>
                <a:gd name="T38" fmla="*/ 2147483647 w 708"/>
                <a:gd name="T39" fmla="*/ 2147483647 h 6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3" name="Google Shape;1189;p7"/>
            <p:cNvSpPr>
              <a:spLocks/>
            </p:cNvSpPr>
            <p:nvPr/>
          </p:nvSpPr>
          <p:spPr bwMode="auto">
            <a:xfrm>
              <a:off x="50" y="439477"/>
              <a:ext cx="139304" cy="130884"/>
            </a:xfrm>
            <a:custGeom>
              <a:avLst/>
              <a:gdLst>
                <a:gd name="T0" fmla="*/ 2147483647 w 2796"/>
                <a:gd name="T1" fmla="*/ 2147483647 h 2627"/>
                <a:gd name="T2" fmla="*/ 2147483647 w 2796"/>
                <a:gd name="T3" fmla="*/ 2147483647 h 2627"/>
                <a:gd name="T4" fmla="*/ 2147483647 w 2796"/>
                <a:gd name="T5" fmla="*/ 2147483647 h 2627"/>
                <a:gd name="T6" fmla="*/ 2147483647 w 2796"/>
                <a:gd name="T7" fmla="*/ 2147483647 h 2627"/>
                <a:gd name="T8" fmla="*/ 2147483647 w 2796"/>
                <a:gd name="T9" fmla="*/ 2147483647 h 2627"/>
                <a:gd name="T10" fmla="*/ 2147483647 w 2796"/>
                <a:gd name="T11" fmla="*/ 2147483647 h 2627"/>
                <a:gd name="T12" fmla="*/ 2147483647 w 2796"/>
                <a:gd name="T13" fmla="*/ 2147483647 h 2627"/>
                <a:gd name="T14" fmla="*/ 2147483647 w 2796"/>
                <a:gd name="T15" fmla="*/ 2147483647 h 2627"/>
                <a:gd name="T16" fmla="*/ 2147483647 w 2796"/>
                <a:gd name="T17" fmla="*/ 2147483647 h 2627"/>
                <a:gd name="T18" fmla="*/ 2147483647 w 2796"/>
                <a:gd name="T19" fmla="*/ 2147483647 h 2627"/>
                <a:gd name="T20" fmla="*/ 2147483647 w 2796"/>
                <a:gd name="T21" fmla="*/ 2147483647 h 2627"/>
                <a:gd name="T22" fmla="*/ 2147483647 w 2796"/>
                <a:gd name="T23" fmla="*/ 2147483647 h 2627"/>
                <a:gd name="T24" fmla="*/ 2147483647 w 2796"/>
                <a:gd name="T25" fmla="*/ 2147483647 h 2627"/>
                <a:gd name="T26" fmla="*/ 2147483647 w 2796"/>
                <a:gd name="T27" fmla="*/ 2147483647 h 2627"/>
                <a:gd name="T28" fmla="*/ 2147483647 w 2796"/>
                <a:gd name="T29" fmla="*/ 2147483647 h 2627"/>
                <a:gd name="T30" fmla="*/ 2147483647 w 2796"/>
                <a:gd name="T31" fmla="*/ 2147483647 h 2627"/>
                <a:gd name="T32" fmla="*/ 2147483647 w 2796"/>
                <a:gd name="T33" fmla="*/ 2147483647 h 2627"/>
                <a:gd name="T34" fmla="*/ 2147483647 w 2796"/>
                <a:gd name="T35" fmla="*/ 2147483647 h 2627"/>
                <a:gd name="T36" fmla="*/ 2147483647 w 2796"/>
                <a:gd name="T37" fmla="*/ 2147483647 h 2627"/>
                <a:gd name="T38" fmla="*/ 2147483647 w 2796"/>
                <a:gd name="T39" fmla="*/ 2147483647 h 2627"/>
                <a:gd name="T40" fmla="*/ 2147483647 w 2796"/>
                <a:gd name="T41" fmla="*/ 2147483647 h 2627"/>
                <a:gd name="T42" fmla="*/ 2147483647 w 2796"/>
                <a:gd name="T43" fmla="*/ 2147483647 h 2627"/>
                <a:gd name="T44" fmla="*/ 2147483647 w 2796"/>
                <a:gd name="T45" fmla="*/ 2147483647 h 2627"/>
                <a:gd name="T46" fmla="*/ 2147483647 w 2796"/>
                <a:gd name="T47" fmla="*/ 2147483647 h 2627"/>
                <a:gd name="T48" fmla="*/ 2147483647 w 2796"/>
                <a:gd name="T49" fmla="*/ 2147483647 h 2627"/>
                <a:gd name="T50" fmla="*/ 2147483647 w 2796"/>
                <a:gd name="T51" fmla="*/ 2147483647 h 2627"/>
                <a:gd name="T52" fmla="*/ 2147483647 w 2796"/>
                <a:gd name="T53" fmla="*/ 2147483647 h 2627"/>
                <a:gd name="T54" fmla="*/ 2147483647 w 2796"/>
                <a:gd name="T55" fmla="*/ 2147483647 h 2627"/>
                <a:gd name="T56" fmla="*/ 2147483647 w 2796"/>
                <a:gd name="T57" fmla="*/ 2147483647 h 2627"/>
                <a:gd name="T58" fmla="*/ 2147483647 w 2796"/>
                <a:gd name="T59" fmla="*/ 2147483647 h 2627"/>
                <a:gd name="T60" fmla="*/ 2147483647 w 2796"/>
                <a:gd name="T61" fmla="*/ 2147483647 h 2627"/>
                <a:gd name="T62" fmla="*/ 2147483647 w 2796"/>
                <a:gd name="T63" fmla="*/ 2147483647 h 2627"/>
                <a:gd name="T64" fmla="*/ 2147483647 w 2796"/>
                <a:gd name="T65" fmla="*/ 2147483647 h 2627"/>
                <a:gd name="T66" fmla="*/ 2147483647 w 2796"/>
                <a:gd name="T67" fmla="*/ 2147483647 h 26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4" name="Google Shape;1190;p7"/>
            <p:cNvSpPr>
              <a:spLocks/>
            </p:cNvSpPr>
            <p:nvPr/>
          </p:nvSpPr>
          <p:spPr bwMode="auto">
            <a:xfrm>
              <a:off x="261718" y="-7"/>
              <a:ext cx="120869" cy="20178"/>
            </a:xfrm>
            <a:custGeom>
              <a:avLst/>
              <a:gdLst>
                <a:gd name="T0" fmla="*/ 2147483647 w 2426"/>
                <a:gd name="T1" fmla="*/ 2147483647 h 405"/>
                <a:gd name="T2" fmla="*/ 2147483647 w 2426"/>
                <a:gd name="T3" fmla="*/ 2147483647 h 405"/>
                <a:gd name="T4" fmla="*/ 2147483647 w 2426"/>
                <a:gd name="T5" fmla="*/ 2147483647 h 405"/>
                <a:gd name="T6" fmla="*/ 2147483647 w 2426"/>
                <a:gd name="T7" fmla="*/ 2147483647 h 405"/>
                <a:gd name="T8" fmla="*/ 2147483647 w 2426"/>
                <a:gd name="T9" fmla="*/ 2147483647 h 405"/>
                <a:gd name="T10" fmla="*/ 2147483647 w 2426"/>
                <a:gd name="T11" fmla="*/ 2147483647 h 405"/>
                <a:gd name="T12" fmla="*/ 2147483647 w 2426"/>
                <a:gd name="T13" fmla="*/ 2147483647 h 405"/>
                <a:gd name="T14" fmla="*/ 2147483647 w 2426"/>
                <a:gd name="T15" fmla="*/ 2147483647 h 405"/>
                <a:gd name="T16" fmla="*/ 2147483647 w 2426"/>
                <a:gd name="T17" fmla="*/ 2147483647 h 405"/>
                <a:gd name="T18" fmla="*/ 2147483647 w 2426"/>
                <a:gd name="T19" fmla="*/ 2147483647 h 405"/>
                <a:gd name="T20" fmla="*/ 2147483647 w 2426"/>
                <a:gd name="T21" fmla="*/ 2147483647 h 405"/>
                <a:gd name="T22" fmla="*/ 2147483647 w 2426"/>
                <a:gd name="T23" fmla="*/ 2147483647 h 405"/>
                <a:gd name="T24" fmla="*/ 2147483647 w 2426"/>
                <a:gd name="T25" fmla="*/ 2147483647 h 405"/>
                <a:gd name="T26" fmla="*/ 2147483647 w 2426"/>
                <a:gd name="T27" fmla="*/ 2147483647 h 405"/>
                <a:gd name="T28" fmla="*/ 2147483647 w 2426"/>
                <a:gd name="T29" fmla="*/ 2147483647 h 405"/>
                <a:gd name="T30" fmla="*/ 2147483647 w 2426"/>
                <a:gd name="T31" fmla="*/ 2147483647 h 405"/>
                <a:gd name="T32" fmla="*/ 2147483647 w 2426"/>
                <a:gd name="T33" fmla="*/ 2147483647 h 405"/>
                <a:gd name="T34" fmla="*/ 2147483647 w 2426"/>
                <a:gd name="T35" fmla="*/ 2147483647 h 4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5" name="Google Shape;1191;p7"/>
            <p:cNvSpPr>
              <a:spLocks/>
            </p:cNvSpPr>
            <p:nvPr/>
          </p:nvSpPr>
          <p:spPr bwMode="auto">
            <a:xfrm>
              <a:off x="50" y="578731"/>
              <a:ext cx="107417" cy="139254"/>
            </a:xfrm>
            <a:custGeom>
              <a:avLst/>
              <a:gdLst>
                <a:gd name="T0" fmla="*/ 2147483647 w 2156"/>
                <a:gd name="T1" fmla="*/ 0 h 2795"/>
                <a:gd name="T2" fmla="*/ 2147483647 w 2156"/>
                <a:gd name="T3" fmla="*/ 2147483647 h 2795"/>
                <a:gd name="T4" fmla="*/ 2147483647 w 2156"/>
                <a:gd name="T5" fmla="*/ 2147483647 h 2795"/>
                <a:gd name="T6" fmla="*/ 2147483647 w 2156"/>
                <a:gd name="T7" fmla="*/ 2147483647 h 2795"/>
                <a:gd name="T8" fmla="*/ 2147483647 w 2156"/>
                <a:gd name="T9" fmla="*/ 2147483647 h 2795"/>
                <a:gd name="T10" fmla="*/ 2147483647 w 2156"/>
                <a:gd name="T11" fmla="*/ 2147483647 h 2795"/>
                <a:gd name="T12" fmla="*/ 2147483647 w 2156"/>
                <a:gd name="T13" fmla="*/ 2147483647 h 2795"/>
                <a:gd name="T14" fmla="*/ 2147483647 w 2156"/>
                <a:gd name="T15" fmla="*/ 2147483647 h 2795"/>
                <a:gd name="T16" fmla="*/ 2147483647 w 2156"/>
                <a:gd name="T17" fmla="*/ 2147483647 h 2795"/>
                <a:gd name="T18" fmla="*/ 2147483647 w 2156"/>
                <a:gd name="T19" fmla="*/ 2147483647 h 2795"/>
                <a:gd name="T20" fmla="*/ 2147483647 w 2156"/>
                <a:gd name="T21" fmla="*/ 2147483647 h 2795"/>
                <a:gd name="T22" fmla="*/ 2147483647 w 2156"/>
                <a:gd name="T23" fmla="*/ 2147483647 h 2795"/>
                <a:gd name="T24" fmla="*/ 2147483647 w 2156"/>
                <a:gd name="T25" fmla="*/ 2147483647 h 2795"/>
                <a:gd name="T26" fmla="*/ 2147483647 w 2156"/>
                <a:gd name="T27" fmla="*/ 2147483647 h 2795"/>
                <a:gd name="T28" fmla="*/ 2147483647 w 2156"/>
                <a:gd name="T29" fmla="*/ 2147483647 h 2795"/>
                <a:gd name="T30" fmla="*/ 2147483647 w 2156"/>
                <a:gd name="T31" fmla="*/ 2147483647 h 2795"/>
                <a:gd name="T32" fmla="*/ 2147483647 w 2156"/>
                <a:gd name="T33" fmla="*/ 2147483647 h 2795"/>
                <a:gd name="T34" fmla="*/ 2147483647 w 2156"/>
                <a:gd name="T35" fmla="*/ 2147483647 h 2795"/>
                <a:gd name="T36" fmla="*/ 2147483647 w 2156"/>
                <a:gd name="T37" fmla="*/ 2147483647 h 2795"/>
                <a:gd name="T38" fmla="*/ 2147483647 w 2156"/>
                <a:gd name="T39" fmla="*/ 2147483647 h 2795"/>
                <a:gd name="T40" fmla="*/ 2147483647 w 2156"/>
                <a:gd name="T41" fmla="*/ 2147483647 h 2795"/>
                <a:gd name="T42" fmla="*/ 2147483647 w 2156"/>
                <a:gd name="T43" fmla="*/ 2147483647 h 2795"/>
                <a:gd name="T44" fmla="*/ 2147483647 w 2156"/>
                <a:gd name="T45" fmla="*/ 2147483647 h 2795"/>
                <a:gd name="T46" fmla="*/ 2147483647 w 2156"/>
                <a:gd name="T47" fmla="*/ 2147483647 h 2795"/>
                <a:gd name="T48" fmla="*/ 2147483647 w 2156"/>
                <a:gd name="T49" fmla="*/ 2147483647 h 2795"/>
                <a:gd name="T50" fmla="*/ 2147483647 w 2156"/>
                <a:gd name="T51" fmla="*/ 2147483647 h 2795"/>
                <a:gd name="T52" fmla="*/ 2147483647 w 2156"/>
                <a:gd name="T53" fmla="*/ 2147483647 h 2795"/>
                <a:gd name="T54" fmla="*/ 2147483647 w 2156"/>
                <a:gd name="T55" fmla="*/ 2147483647 h 2795"/>
                <a:gd name="T56" fmla="*/ 2147483647 w 2156"/>
                <a:gd name="T57" fmla="*/ 2147483647 h 2795"/>
                <a:gd name="T58" fmla="*/ 2147483647 w 2156"/>
                <a:gd name="T59" fmla="*/ 2147483647 h 2795"/>
                <a:gd name="T60" fmla="*/ 2147483647 w 2156"/>
                <a:gd name="T61" fmla="*/ 2147483647 h 2795"/>
                <a:gd name="T62" fmla="*/ 2147483647 w 2156"/>
                <a:gd name="T63" fmla="*/ 2147483647 h 2795"/>
                <a:gd name="T64" fmla="*/ 2147483647 w 2156"/>
                <a:gd name="T65" fmla="*/ 2147483647 h 2795"/>
                <a:gd name="T66" fmla="*/ 2147483647 w 2156"/>
                <a:gd name="T67" fmla="*/ 2147483647 h 2795"/>
                <a:gd name="T68" fmla="*/ 2147483647 w 2156"/>
                <a:gd name="T69" fmla="*/ 2147483647 h 2795"/>
                <a:gd name="T70" fmla="*/ 2147483647 w 2156"/>
                <a:gd name="T71" fmla="*/ 2147483647 h 2795"/>
                <a:gd name="T72" fmla="*/ 2147483647 w 2156"/>
                <a:gd name="T73" fmla="*/ 2147483647 h 2795"/>
                <a:gd name="T74" fmla="*/ 2147483647 w 2156"/>
                <a:gd name="T75" fmla="*/ 2147483647 h 2795"/>
                <a:gd name="T76" fmla="*/ 2147483647 w 2156"/>
                <a:gd name="T77" fmla="*/ 2147483647 h 2795"/>
                <a:gd name="T78" fmla="*/ 2147483647 w 2156"/>
                <a:gd name="T79" fmla="*/ 2147483647 h 2795"/>
                <a:gd name="T80" fmla="*/ 2147483647 w 2156"/>
                <a:gd name="T81" fmla="*/ 2147483647 h 2795"/>
                <a:gd name="T82" fmla="*/ 2147483647 w 2156"/>
                <a:gd name="T83" fmla="*/ 2147483647 h 2795"/>
                <a:gd name="T84" fmla="*/ 2147483647 w 2156"/>
                <a:gd name="T85" fmla="*/ 2147483647 h 2795"/>
                <a:gd name="T86" fmla="*/ 2147483647 w 2156"/>
                <a:gd name="T87" fmla="*/ 0 h 2795"/>
                <a:gd name="T88" fmla="*/ 2147483647 w 2156"/>
                <a:gd name="T89" fmla="*/ 0 h 279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6" name="Google Shape;1192;p7"/>
            <p:cNvSpPr>
              <a:spLocks/>
            </p:cNvSpPr>
            <p:nvPr/>
          </p:nvSpPr>
          <p:spPr bwMode="auto">
            <a:xfrm>
              <a:off x="154400" y="432801"/>
              <a:ext cx="124158" cy="134222"/>
            </a:xfrm>
            <a:custGeom>
              <a:avLst/>
              <a:gdLst>
                <a:gd name="T0" fmla="*/ 2147483647 w 2492"/>
                <a:gd name="T1" fmla="*/ 2147483647 h 2694"/>
                <a:gd name="T2" fmla="*/ 2147483647 w 2492"/>
                <a:gd name="T3" fmla="*/ 2147483647 h 2694"/>
                <a:gd name="T4" fmla="*/ 2147483647 w 2492"/>
                <a:gd name="T5" fmla="*/ 2147483647 h 2694"/>
                <a:gd name="T6" fmla="*/ 2147483647 w 2492"/>
                <a:gd name="T7" fmla="*/ 2147483647 h 2694"/>
                <a:gd name="T8" fmla="*/ 2147483647 w 2492"/>
                <a:gd name="T9" fmla="*/ 2147483647 h 2694"/>
                <a:gd name="T10" fmla="*/ 2147483647 w 2492"/>
                <a:gd name="T11" fmla="*/ 2147483647 h 2694"/>
                <a:gd name="T12" fmla="*/ 2147483647 w 2492"/>
                <a:gd name="T13" fmla="*/ 2147483647 h 2694"/>
                <a:gd name="T14" fmla="*/ 2147483647 w 2492"/>
                <a:gd name="T15" fmla="*/ 2147483647 h 2694"/>
                <a:gd name="T16" fmla="*/ 2147483647 w 2492"/>
                <a:gd name="T17" fmla="*/ 2147483647 h 2694"/>
                <a:gd name="T18" fmla="*/ 2147483647 w 2492"/>
                <a:gd name="T19" fmla="*/ 2147483647 h 2694"/>
                <a:gd name="T20" fmla="*/ 2147483647 w 2492"/>
                <a:gd name="T21" fmla="*/ 2147483647 h 2694"/>
                <a:gd name="T22" fmla="*/ 2147483647 w 2492"/>
                <a:gd name="T23" fmla="*/ 2147483647 h 2694"/>
                <a:gd name="T24" fmla="*/ 2147483647 w 2492"/>
                <a:gd name="T25" fmla="*/ 2147483647 h 2694"/>
                <a:gd name="T26" fmla="*/ 2147483647 w 2492"/>
                <a:gd name="T27" fmla="*/ 0 h 2694"/>
                <a:gd name="T28" fmla="*/ 2147483647 w 2492"/>
                <a:gd name="T29" fmla="*/ 2147483647 h 2694"/>
                <a:gd name="T30" fmla="*/ 2147483647 w 2492"/>
                <a:gd name="T31" fmla="*/ 2147483647 h 2694"/>
                <a:gd name="T32" fmla="*/ 2147483647 w 2492"/>
                <a:gd name="T33" fmla="*/ 2147483647 h 2694"/>
                <a:gd name="T34" fmla="*/ 2147483647 w 2492"/>
                <a:gd name="T35" fmla="*/ 2147483647 h 2694"/>
                <a:gd name="T36" fmla="*/ 2147483647 w 2492"/>
                <a:gd name="T37" fmla="*/ 2147483647 h 2694"/>
                <a:gd name="T38" fmla="*/ 2147483647 w 2492"/>
                <a:gd name="T39" fmla="*/ 2147483647 h 2694"/>
                <a:gd name="T40" fmla="*/ 2147483647 w 2492"/>
                <a:gd name="T41" fmla="*/ 2147483647 h 2694"/>
                <a:gd name="T42" fmla="*/ 0 w 2492"/>
                <a:gd name="T43" fmla="*/ 2147483647 h 2694"/>
                <a:gd name="T44" fmla="*/ 0 w 2492"/>
                <a:gd name="T45" fmla="*/ 2147483647 h 2694"/>
                <a:gd name="T46" fmla="*/ 2147483647 w 2492"/>
                <a:gd name="T47" fmla="*/ 2147483647 h 2694"/>
                <a:gd name="T48" fmla="*/ 2147483647 w 2492"/>
                <a:gd name="T49" fmla="*/ 2147483647 h 2694"/>
                <a:gd name="T50" fmla="*/ 2147483647 w 2492"/>
                <a:gd name="T51" fmla="*/ 2147483647 h 2694"/>
                <a:gd name="T52" fmla="*/ 2147483647 w 2492"/>
                <a:gd name="T53" fmla="*/ 2147483647 h 2694"/>
                <a:gd name="T54" fmla="*/ 2147483647 w 2492"/>
                <a:gd name="T55" fmla="*/ 2147483647 h 2694"/>
                <a:gd name="T56" fmla="*/ 2147483647 w 2492"/>
                <a:gd name="T57" fmla="*/ 2147483647 h 2694"/>
                <a:gd name="T58" fmla="*/ 2147483647 w 2492"/>
                <a:gd name="T59" fmla="*/ 2147483647 h 2694"/>
                <a:gd name="T60" fmla="*/ 2147483647 w 2492"/>
                <a:gd name="T61" fmla="*/ 2147483647 h 2694"/>
                <a:gd name="T62" fmla="*/ 2147483647 w 2492"/>
                <a:gd name="T63" fmla="*/ 2147483647 h 2694"/>
                <a:gd name="T64" fmla="*/ 2147483647 w 2492"/>
                <a:gd name="T65" fmla="*/ 2147483647 h 2694"/>
                <a:gd name="T66" fmla="*/ 2147483647 w 2492"/>
                <a:gd name="T67" fmla="*/ 2147483647 h 2694"/>
                <a:gd name="T68" fmla="*/ 2147483647 w 2492"/>
                <a:gd name="T69" fmla="*/ 2147483647 h 2694"/>
                <a:gd name="T70" fmla="*/ 2147483647 w 2492"/>
                <a:gd name="T71" fmla="*/ 2147483647 h 2694"/>
                <a:gd name="T72" fmla="*/ 2147483647 w 2492"/>
                <a:gd name="T73" fmla="*/ 2147483647 h 2694"/>
                <a:gd name="T74" fmla="*/ 2147483647 w 2492"/>
                <a:gd name="T75" fmla="*/ 2147483647 h 2694"/>
                <a:gd name="T76" fmla="*/ 2147483647 w 2492"/>
                <a:gd name="T77" fmla="*/ 2147483647 h 2694"/>
                <a:gd name="T78" fmla="*/ 2147483647 w 2492"/>
                <a:gd name="T79" fmla="*/ 2147483647 h 2694"/>
                <a:gd name="T80" fmla="*/ 2147483647 w 2492"/>
                <a:gd name="T81" fmla="*/ 2147483647 h 2694"/>
                <a:gd name="T82" fmla="*/ 2147483647 w 2492"/>
                <a:gd name="T83" fmla="*/ 2147483647 h 2694"/>
                <a:gd name="T84" fmla="*/ 2147483647 w 2492"/>
                <a:gd name="T85" fmla="*/ 2147483647 h 2694"/>
                <a:gd name="T86" fmla="*/ 2147483647 w 2492"/>
                <a:gd name="T87" fmla="*/ 2147483647 h 2694"/>
                <a:gd name="T88" fmla="*/ 2147483647 w 2492"/>
                <a:gd name="T89" fmla="*/ 2147483647 h 2694"/>
                <a:gd name="T90" fmla="*/ 2147483647 w 2492"/>
                <a:gd name="T91" fmla="*/ 2147483647 h 2694"/>
                <a:gd name="T92" fmla="*/ 2147483647 w 2492"/>
                <a:gd name="T93" fmla="*/ 0 h 2694"/>
                <a:gd name="T94" fmla="*/ 2147483647 w 2492"/>
                <a:gd name="T95" fmla="*/ 0 h 269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7" name="Google Shape;1193;p7"/>
            <p:cNvSpPr>
              <a:spLocks/>
            </p:cNvSpPr>
            <p:nvPr/>
          </p:nvSpPr>
          <p:spPr bwMode="auto">
            <a:xfrm>
              <a:off x="1585252" y="248258"/>
              <a:ext cx="13452" cy="115787"/>
            </a:xfrm>
            <a:custGeom>
              <a:avLst/>
              <a:gdLst>
                <a:gd name="T0" fmla="*/ 2147483647 w 270"/>
                <a:gd name="T1" fmla="*/ 2147483647 h 2324"/>
                <a:gd name="T2" fmla="*/ 2147483647 w 270"/>
                <a:gd name="T3" fmla="*/ 2147483647 h 2324"/>
                <a:gd name="T4" fmla="*/ 2147483647 w 270"/>
                <a:gd name="T5" fmla="*/ 2147483647 h 2324"/>
                <a:gd name="T6" fmla="*/ 2147483647 w 270"/>
                <a:gd name="T7" fmla="*/ 2147483647 h 2324"/>
                <a:gd name="T8" fmla="*/ 2147483647 w 270"/>
                <a:gd name="T9" fmla="*/ 2147483647 h 2324"/>
                <a:gd name="T10" fmla="*/ 0 w 270"/>
                <a:gd name="T11" fmla="*/ 2147483647 h 2324"/>
                <a:gd name="T12" fmla="*/ 0 w 270"/>
                <a:gd name="T13" fmla="*/ 2147483647 h 2324"/>
                <a:gd name="T14" fmla="*/ 2147483647 w 270"/>
                <a:gd name="T15" fmla="*/ 2147483647 h 2324"/>
                <a:gd name="T16" fmla="*/ 2147483647 w 270"/>
                <a:gd name="T17" fmla="*/ 2147483647 h 2324"/>
                <a:gd name="T18" fmla="*/ 2147483647 w 270"/>
                <a:gd name="T19" fmla="*/ 2147483647 h 2324"/>
                <a:gd name="T20" fmla="*/ 2147483647 w 270"/>
                <a:gd name="T21" fmla="*/ 2147483647 h 2324"/>
                <a:gd name="T22" fmla="*/ 2147483647 w 270"/>
                <a:gd name="T23" fmla="*/ 2147483647 h 2324"/>
                <a:gd name="T24" fmla="*/ 2147483647 w 270"/>
                <a:gd name="T25" fmla="*/ 2147483647 h 2324"/>
                <a:gd name="T26" fmla="*/ 2147483647 w 270"/>
                <a:gd name="T27" fmla="*/ 2147483647 h 2324"/>
                <a:gd name="T28" fmla="*/ 2147483647 w 270"/>
                <a:gd name="T29" fmla="*/ 2147483647 h 2324"/>
                <a:gd name="T30" fmla="*/ 2147483647 w 270"/>
                <a:gd name="T31" fmla="*/ 2147483647 h 2324"/>
                <a:gd name="T32" fmla="*/ 2147483647 w 270"/>
                <a:gd name="T33" fmla="*/ 2147483647 h 2324"/>
                <a:gd name="T34" fmla="*/ 2147483647 w 270"/>
                <a:gd name="T35" fmla="*/ 2147483647 h 2324"/>
                <a:gd name="T36" fmla="*/ 2147483647 w 270"/>
                <a:gd name="T37" fmla="*/ 2147483647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8" name="Google Shape;1194;p7"/>
            <p:cNvSpPr>
              <a:spLocks/>
            </p:cNvSpPr>
            <p:nvPr/>
          </p:nvSpPr>
          <p:spPr bwMode="auto">
            <a:xfrm>
              <a:off x="538531" y="325433"/>
              <a:ext cx="36918" cy="52065"/>
            </a:xfrm>
            <a:custGeom>
              <a:avLst/>
              <a:gdLst>
                <a:gd name="T0" fmla="*/ 2147483647 w 741"/>
                <a:gd name="T1" fmla="*/ 2147483647 h 1045"/>
                <a:gd name="T2" fmla="*/ 2147483647 w 741"/>
                <a:gd name="T3" fmla="*/ 2147483647 h 1045"/>
                <a:gd name="T4" fmla="*/ 2147483647 w 741"/>
                <a:gd name="T5" fmla="*/ 2147483647 h 1045"/>
                <a:gd name="T6" fmla="*/ 2147483647 w 741"/>
                <a:gd name="T7" fmla="*/ 2147483647 h 1045"/>
                <a:gd name="T8" fmla="*/ 2147483647 w 741"/>
                <a:gd name="T9" fmla="*/ 2147483647 h 1045"/>
                <a:gd name="T10" fmla="*/ 2147483647 w 741"/>
                <a:gd name="T11" fmla="*/ 2147483647 h 1045"/>
                <a:gd name="T12" fmla="*/ 2147483647 w 741"/>
                <a:gd name="T13" fmla="*/ 2147483647 h 1045"/>
                <a:gd name="T14" fmla="*/ 2147483647 w 741"/>
                <a:gd name="T15" fmla="*/ 2147483647 h 1045"/>
                <a:gd name="T16" fmla="*/ 2147483647 w 741"/>
                <a:gd name="T17" fmla="*/ 2147483647 h 1045"/>
                <a:gd name="T18" fmla="*/ 2147483647 w 741"/>
                <a:gd name="T19" fmla="*/ 2147483647 h 1045"/>
                <a:gd name="T20" fmla="*/ 2147483647 w 741"/>
                <a:gd name="T21" fmla="*/ 2147483647 h 1045"/>
                <a:gd name="T22" fmla="*/ 2147483647 w 741"/>
                <a:gd name="T23" fmla="*/ 2147483647 h 1045"/>
                <a:gd name="T24" fmla="*/ 2147483647 w 741"/>
                <a:gd name="T25" fmla="*/ 2147483647 h 1045"/>
                <a:gd name="T26" fmla="*/ 2147483647 w 741"/>
                <a:gd name="T27" fmla="*/ 0 h 1045"/>
                <a:gd name="T28" fmla="*/ 2147483647 w 741"/>
                <a:gd name="T29" fmla="*/ 2147483647 h 1045"/>
                <a:gd name="T30" fmla="*/ 2147483647 w 741"/>
                <a:gd name="T31" fmla="*/ 2147483647 h 1045"/>
                <a:gd name="T32" fmla="*/ 2147483647 w 741"/>
                <a:gd name="T33" fmla="*/ 2147483647 h 1045"/>
                <a:gd name="T34" fmla="*/ 2147483647 w 741"/>
                <a:gd name="T35" fmla="*/ 2147483647 h 1045"/>
                <a:gd name="T36" fmla="*/ 2147483647 w 741"/>
                <a:gd name="T37" fmla="*/ 2147483647 h 1045"/>
                <a:gd name="T38" fmla="*/ 2147483647 w 741"/>
                <a:gd name="T39" fmla="*/ 2147483647 h 1045"/>
                <a:gd name="T40" fmla="*/ 2147483647 w 741"/>
                <a:gd name="T41" fmla="*/ 2147483647 h 1045"/>
                <a:gd name="T42" fmla="*/ 0 w 741"/>
                <a:gd name="T43" fmla="*/ 2147483647 h 1045"/>
                <a:gd name="T44" fmla="*/ 0 w 741"/>
                <a:gd name="T45" fmla="*/ 2147483647 h 1045"/>
                <a:gd name="T46" fmla="*/ 0 w 741"/>
                <a:gd name="T47" fmla="*/ 2147483647 h 1045"/>
                <a:gd name="T48" fmla="*/ 2147483647 w 741"/>
                <a:gd name="T49" fmla="*/ 2147483647 h 1045"/>
                <a:gd name="T50" fmla="*/ 2147483647 w 741"/>
                <a:gd name="T51" fmla="*/ 2147483647 h 1045"/>
                <a:gd name="T52" fmla="*/ 2147483647 w 741"/>
                <a:gd name="T53" fmla="*/ 2147483647 h 1045"/>
                <a:gd name="T54" fmla="*/ 2147483647 w 741"/>
                <a:gd name="T55" fmla="*/ 2147483647 h 1045"/>
                <a:gd name="T56" fmla="*/ 2147483647 w 741"/>
                <a:gd name="T57" fmla="*/ 2147483647 h 1045"/>
                <a:gd name="T58" fmla="*/ 2147483647 w 741"/>
                <a:gd name="T59" fmla="*/ 2147483647 h 1045"/>
                <a:gd name="T60" fmla="*/ 2147483647 w 741"/>
                <a:gd name="T61" fmla="*/ 2147483647 h 1045"/>
                <a:gd name="T62" fmla="*/ 2147483647 w 741"/>
                <a:gd name="T63" fmla="*/ 2147483647 h 1045"/>
                <a:gd name="T64" fmla="*/ 2147483647 w 741"/>
                <a:gd name="T65" fmla="*/ 2147483647 h 1045"/>
                <a:gd name="T66" fmla="*/ 2147483647 w 741"/>
                <a:gd name="T67" fmla="*/ 2147483647 h 1045"/>
                <a:gd name="T68" fmla="*/ 2147483647 w 741"/>
                <a:gd name="T69" fmla="*/ 2147483647 h 1045"/>
                <a:gd name="T70" fmla="*/ 2147483647 w 741"/>
                <a:gd name="T71" fmla="*/ 2147483647 h 1045"/>
                <a:gd name="T72" fmla="*/ 2147483647 w 741"/>
                <a:gd name="T73" fmla="*/ 2147483647 h 1045"/>
                <a:gd name="T74" fmla="*/ 2147483647 w 741"/>
                <a:gd name="T75" fmla="*/ 2147483647 h 1045"/>
                <a:gd name="T76" fmla="*/ 2147483647 w 741"/>
                <a:gd name="T77" fmla="*/ 0 h 104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9" name="Google Shape;1195;p7"/>
            <p:cNvSpPr>
              <a:spLocks/>
            </p:cNvSpPr>
            <p:nvPr/>
          </p:nvSpPr>
          <p:spPr bwMode="auto">
            <a:xfrm>
              <a:off x="260073" y="566973"/>
              <a:ext cx="125852" cy="137610"/>
            </a:xfrm>
            <a:custGeom>
              <a:avLst/>
              <a:gdLst>
                <a:gd name="T0" fmla="*/ 2147483647 w 2526"/>
                <a:gd name="T1" fmla="*/ 2147483647 h 2762"/>
                <a:gd name="T2" fmla="*/ 2147483647 w 2526"/>
                <a:gd name="T3" fmla="*/ 2147483647 h 2762"/>
                <a:gd name="T4" fmla="*/ 2147483647 w 2526"/>
                <a:gd name="T5" fmla="*/ 2147483647 h 2762"/>
                <a:gd name="T6" fmla="*/ 2147483647 w 2526"/>
                <a:gd name="T7" fmla="*/ 2147483647 h 2762"/>
                <a:gd name="T8" fmla="*/ 2147483647 w 2526"/>
                <a:gd name="T9" fmla="*/ 2147483647 h 2762"/>
                <a:gd name="T10" fmla="*/ 2147483647 w 2526"/>
                <a:gd name="T11" fmla="*/ 2147483647 h 2762"/>
                <a:gd name="T12" fmla="*/ 2147483647 w 2526"/>
                <a:gd name="T13" fmla="*/ 2147483647 h 2762"/>
                <a:gd name="T14" fmla="*/ 2147483647 w 2526"/>
                <a:gd name="T15" fmla="*/ 2147483647 h 2762"/>
                <a:gd name="T16" fmla="*/ 2147483647 w 2526"/>
                <a:gd name="T17" fmla="*/ 2147483647 h 2762"/>
                <a:gd name="T18" fmla="*/ 2147483647 w 2526"/>
                <a:gd name="T19" fmla="*/ 2147483647 h 2762"/>
                <a:gd name="T20" fmla="*/ 2147483647 w 2526"/>
                <a:gd name="T21" fmla="*/ 2147483647 h 2762"/>
                <a:gd name="T22" fmla="*/ 2147483647 w 2526"/>
                <a:gd name="T23" fmla="*/ 2147483647 h 2762"/>
                <a:gd name="T24" fmla="*/ 2147483647 w 2526"/>
                <a:gd name="T25" fmla="*/ 2147483647 h 2762"/>
                <a:gd name="T26" fmla="*/ 2147483647 w 2526"/>
                <a:gd name="T27" fmla="*/ 2147483647 h 2762"/>
                <a:gd name="T28" fmla="*/ 2147483647 w 2526"/>
                <a:gd name="T29" fmla="*/ 2147483647 h 2762"/>
                <a:gd name="T30" fmla="*/ 2147483647 w 2526"/>
                <a:gd name="T31" fmla="*/ 2147483647 h 2762"/>
                <a:gd name="T32" fmla="*/ 2147483647 w 2526"/>
                <a:gd name="T33" fmla="*/ 2147483647 h 2762"/>
                <a:gd name="T34" fmla="*/ 2147483647 w 2526"/>
                <a:gd name="T35" fmla="*/ 2147483647 h 2762"/>
                <a:gd name="T36" fmla="*/ 2147483647 w 2526"/>
                <a:gd name="T37" fmla="*/ 2147483647 h 2762"/>
                <a:gd name="T38" fmla="*/ 2147483647 w 2526"/>
                <a:gd name="T39" fmla="*/ 2147483647 h 2762"/>
                <a:gd name="T40" fmla="*/ 2147483647 w 2526"/>
                <a:gd name="T41" fmla="*/ 2147483647 h 2762"/>
                <a:gd name="T42" fmla="*/ 0 w 2526"/>
                <a:gd name="T43" fmla="*/ 2147483647 h 2762"/>
                <a:gd name="T44" fmla="*/ 0 w 2526"/>
                <a:gd name="T45" fmla="*/ 2147483647 h 2762"/>
                <a:gd name="T46" fmla="*/ 2147483647 w 2526"/>
                <a:gd name="T47" fmla="*/ 2147483647 h 2762"/>
                <a:gd name="T48" fmla="*/ 2147483647 w 2526"/>
                <a:gd name="T49" fmla="*/ 2147483647 h 2762"/>
                <a:gd name="T50" fmla="*/ 2147483647 w 2526"/>
                <a:gd name="T51" fmla="*/ 2147483647 h 2762"/>
                <a:gd name="T52" fmla="*/ 2147483647 w 2526"/>
                <a:gd name="T53" fmla="*/ 2147483647 h 2762"/>
                <a:gd name="T54" fmla="*/ 2147483647 w 2526"/>
                <a:gd name="T55" fmla="*/ 2147483647 h 2762"/>
                <a:gd name="T56" fmla="*/ 2147483647 w 2526"/>
                <a:gd name="T57" fmla="*/ 2147483647 h 2762"/>
                <a:gd name="T58" fmla="*/ 2147483647 w 2526"/>
                <a:gd name="T59" fmla="*/ 2147483647 h 2762"/>
                <a:gd name="T60" fmla="*/ 2147483647 w 2526"/>
                <a:gd name="T61" fmla="*/ 2147483647 h 2762"/>
                <a:gd name="T62" fmla="*/ 2147483647 w 2526"/>
                <a:gd name="T63" fmla="*/ 2147483647 h 2762"/>
                <a:gd name="T64" fmla="*/ 2147483647 w 2526"/>
                <a:gd name="T65" fmla="*/ 2147483647 h 2762"/>
                <a:gd name="T66" fmla="*/ 2147483647 w 2526"/>
                <a:gd name="T67" fmla="*/ 2147483647 h 2762"/>
                <a:gd name="T68" fmla="*/ 2147483647 w 2526"/>
                <a:gd name="T69" fmla="*/ 2147483647 h 2762"/>
                <a:gd name="T70" fmla="*/ 2147483647 w 2526"/>
                <a:gd name="T71" fmla="*/ 2147483647 h 2762"/>
                <a:gd name="T72" fmla="*/ 2147483647 w 2526"/>
                <a:gd name="T73" fmla="*/ 2147483647 h 2762"/>
                <a:gd name="T74" fmla="*/ 2147483647 w 2526"/>
                <a:gd name="T75" fmla="*/ 2147483647 h 2762"/>
                <a:gd name="T76" fmla="*/ 2147483647 w 2526"/>
                <a:gd name="T77" fmla="*/ 2147483647 h 2762"/>
                <a:gd name="T78" fmla="*/ 2147483647 w 2526"/>
                <a:gd name="T79" fmla="*/ 2147483647 h 2762"/>
                <a:gd name="T80" fmla="*/ 2147483647 w 2526"/>
                <a:gd name="T81" fmla="*/ 2147483647 h 2762"/>
                <a:gd name="T82" fmla="*/ 2147483647 w 2526"/>
                <a:gd name="T83" fmla="*/ 2147483647 h 2762"/>
                <a:gd name="T84" fmla="*/ 2147483647 w 2526"/>
                <a:gd name="T85" fmla="*/ 2147483647 h 2762"/>
                <a:gd name="T86" fmla="*/ 2147483647 w 2526"/>
                <a:gd name="T87" fmla="*/ 2147483647 h 2762"/>
                <a:gd name="T88" fmla="*/ 2147483647 w 2526"/>
                <a:gd name="T89" fmla="*/ 2147483647 h 2762"/>
                <a:gd name="T90" fmla="*/ 2147483647 w 2526"/>
                <a:gd name="T91" fmla="*/ 2147483647 h 2762"/>
                <a:gd name="T92" fmla="*/ 2147483647 w 2526"/>
                <a:gd name="T93" fmla="*/ 2147483647 h 27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0" name="Google Shape;1196;p7"/>
            <p:cNvSpPr>
              <a:spLocks/>
            </p:cNvSpPr>
            <p:nvPr/>
          </p:nvSpPr>
          <p:spPr bwMode="auto">
            <a:xfrm>
              <a:off x="494887" y="283483"/>
              <a:ext cx="124207" cy="130884"/>
            </a:xfrm>
            <a:custGeom>
              <a:avLst/>
              <a:gdLst>
                <a:gd name="T0" fmla="*/ 2147483647 w 2493"/>
                <a:gd name="T1" fmla="*/ 2147483647 h 2627"/>
                <a:gd name="T2" fmla="*/ 2147483647 w 2493"/>
                <a:gd name="T3" fmla="*/ 2147483647 h 2627"/>
                <a:gd name="T4" fmla="*/ 2147483647 w 2493"/>
                <a:gd name="T5" fmla="*/ 2147483647 h 2627"/>
                <a:gd name="T6" fmla="*/ 2147483647 w 2493"/>
                <a:gd name="T7" fmla="*/ 2147483647 h 2627"/>
                <a:gd name="T8" fmla="*/ 2147483647 w 2493"/>
                <a:gd name="T9" fmla="*/ 2147483647 h 2627"/>
                <a:gd name="T10" fmla="*/ 2147483647 w 2493"/>
                <a:gd name="T11" fmla="*/ 2147483647 h 2627"/>
                <a:gd name="T12" fmla="*/ 2147483647 w 2493"/>
                <a:gd name="T13" fmla="*/ 2147483647 h 2627"/>
                <a:gd name="T14" fmla="*/ 2147483647 w 2493"/>
                <a:gd name="T15" fmla="*/ 2147483647 h 2627"/>
                <a:gd name="T16" fmla="*/ 2147483647 w 2493"/>
                <a:gd name="T17" fmla="*/ 2147483647 h 2627"/>
                <a:gd name="T18" fmla="*/ 2147483647 w 2493"/>
                <a:gd name="T19" fmla="*/ 2147483647 h 2627"/>
                <a:gd name="T20" fmla="*/ 2147483647 w 2493"/>
                <a:gd name="T21" fmla="*/ 2147483647 h 2627"/>
                <a:gd name="T22" fmla="*/ 2147483647 w 2493"/>
                <a:gd name="T23" fmla="*/ 2147483647 h 2627"/>
                <a:gd name="T24" fmla="*/ 2147483647 w 2493"/>
                <a:gd name="T25" fmla="*/ 2147483647 h 2627"/>
                <a:gd name="T26" fmla="*/ 2147483647 w 2493"/>
                <a:gd name="T27" fmla="*/ 2147483647 h 2627"/>
                <a:gd name="T28" fmla="*/ 2147483647 w 2493"/>
                <a:gd name="T29" fmla="*/ 2147483647 h 2627"/>
                <a:gd name="T30" fmla="*/ 2147483647 w 2493"/>
                <a:gd name="T31" fmla="*/ 2147483647 h 2627"/>
                <a:gd name="T32" fmla="*/ 2147483647 w 2493"/>
                <a:gd name="T33" fmla="*/ 2147483647 h 2627"/>
                <a:gd name="T34" fmla="*/ 2147483647 w 2493"/>
                <a:gd name="T35" fmla="*/ 2147483647 h 2627"/>
                <a:gd name="T36" fmla="*/ 2147483647 w 2493"/>
                <a:gd name="T37" fmla="*/ 2147483647 h 2627"/>
                <a:gd name="T38" fmla="*/ 2147483647 w 2493"/>
                <a:gd name="T39" fmla="*/ 2147483647 h 2627"/>
                <a:gd name="T40" fmla="*/ 2147483647 w 2493"/>
                <a:gd name="T41" fmla="*/ 2147483647 h 2627"/>
                <a:gd name="T42" fmla="*/ 2147483647 w 2493"/>
                <a:gd name="T43" fmla="*/ 2147483647 h 2627"/>
                <a:gd name="T44" fmla="*/ 2147483647 w 2493"/>
                <a:gd name="T45" fmla="*/ 2147483647 h 2627"/>
                <a:gd name="T46" fmla="*/ 2147483647 w 2493"/>
                <a:gd name="T47" fmla="*/ 2147483647 h 2627"/>
                <a:gd name="T48" fmla="*/ 2147483647 w 2493"/>
                <a:gd name="T49" fmla="*/ 2147483647 h 2627"/>
                <a:gd name="T50" fmla="*/ 2147483647 w 2493"/>
                <a:gd name="T51" fmla="*/ 2147483647 h 2627"/>
                <a:gd name="T52" fmla="*/ 2147483647 w 2493"/>
                <a:gd name="T53" fmla="*/ 2147483647 h 2627"/>
                <a:gd name="T54" fmla="*/ 2147483647 w 2493"/>
                <a:gd name="T55" fmla="*/ 2147483647 h 2627"/>
                <a:gd name="T56" fmla="*/ 2147483647 w 2493"/>
                <a:gd name="T57" fmla="*/ 2147483647 h 2627"/>
                <a:gd name="T58" fmla="*/ 2147483647 w 2493"/>
                <a:gd name="T59" fmla="*/ 2147483647 h 2627"/>
                <a:gd name="T60" fmla="*/ 2147483647 w 2493"/>
                <a:gd name="T61" fmla="*/ 2147483647 h 2627"/>
                <a:gd name="T62" fmla="*/ 2147483647 w 2493"/>
                <a:gd name="T63" fmla="*/ 2147483647 h 2627"/>
                <a:gd name="T64" fmla="*/ 2147483647 w 2493"/>
                <a:gd name="T65" fmla="*/ 2147483647 h 2627"/>
                <a:gd name="T66" fmla="*/ 2147483647 w 2493"/>
                <a:gd name="T67" fmla="*/ 2147483647 h 2627"/>
                <a:gd name="T68" fmla="*/ 2147483647 w 2493"/>
                <a:gd name="T69" fmla="*/ 2147483647 h 2627"/>
                <a:gd name="T70" fmla="*/ 2147483647 w 2493"/>
                <a:gd name="T71" fmla="*/ 2147483647 h 2627"/>
                <a:gd name="T72" fmla="*/ 2147483647 w 2493"/>
                <a:gd name="T73" fmla="*/ 2147483647 h 2627"/>
                <a:gd name="T74" fmla="*/ 2147483647 w 2493"/>
                <a:gd name="T75" fmla="*/ 2147483647 h 2627"/>
                <a:gd name="T76" fmla="*/ 2147483647 w 2493"/>
                <a:gd name="T77" fmla="*/ 2147483647 h 2627"/>
                <a:gd name="T78" fmla="*/ 2147483647 w 2493"/>
                <a:gd name="T79" fmla="*/ 2147483647 h 2627"/>
                <a:gd name="T80" fmla="*/ 2147483647 w 2493"/>
                <a:gd name="T81" fmla="*/ 2147483647 h 2627"/>
                <a:gd name="T82" fmla="*/ 2147483647 w 2493"/>
                <a:gd name="T83" fmla="*/ 2147483647 h 2627"/>
                <a:gd name="T84" fmla="*/ 2147483647 w 2493"/>
                <a:gd name="T85" fmla="*/ 2147483647 h 2627"/>
                <a:gd name="T86" fmla="*/ 2147483647 w 2493"/>
                <a:gd name="T87" fmla="*/ 2147483647 h 2627"/>
                <a:gd name="T88" fmla="*/ 2147483647 w 2493"/>
                <a:gd name="T89" fmla="*/ 2147483647 h 2627"/>
                <a:gd name="T90" fmla="*/ 2147483647 w 2493"/>
                <a:gd name="T91" fmla="*/ 2147483647 h 2627"/>
                <a:gd name="T92" fmla="*/ 2147483647 w 2493"/>
                <a:gd name="T93" fmla="*/ 2147483647 h 2627"/>
                <a:gd name="T94" fmla="*/ 2147483647 w 2493"/>
                <a:gd name="T95" fmla="*/ 2147483647 h 2627"/>
                <a:gd name="T96" fmla="*/ 2147483647 w 2493"/>
                <a:gd name="T97" fmla="*/ 2147483647 h 2627"/>
                <a:gd name="T98" fmla="*/ 2147483647 w 2493"/>
                <a:gd name="T99" fmla="*/ 2147483647 h 2627"/>
                <a:gd name="T100" fmla="*/ 2147483647 w 2493"/>
                <a:gd name="T101" fmla="*/ 2147483647 h 2627"/>
                <a:gd name="T102" fmla="*/ 2147483647 w 2493"/>
                <a:gd name="T103" fmla="*/ 2147483647 h 2627"/>
                <a:gd name="T104" fmla="*/ 2147483647 w 2493"/>
                <a:gd name="T105" fmla="*/ 2147483647 h 262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1" name="Google Shape;1197;p7"/>
            <p:cNvSpPr>
              <a:spLocks/>
            </p:cNvSpPr>
            <p:nvPr/>
          </p:nvSpPr>
          <p:spPr bwMode="auto">
            <a:xfrm>
              <a:off x="575400" y="424381"/>
              <a:ext cx="16840" cy="115787"/>
            </a:xfrm>
            <a:custGeom>
              <a:avLst/>
              <a:gdLst>
                <a:gd name="T0" fmla="*/ 2147483647 w 338"/>
                <a:gd name="T1" fmla="*/ 2147483647 h 2324"/>
                <a:gd name="T2" fmla="*/ 2147483647 w 338"/>
                <a:gd name="T3" fmla="*/ 2147483647 h 2324"/>
                <a:gd name="T4" fmla="*/ 2147483647 w 338"/>
                <a:gd name="T5" fmla="*/ 2147483647 h 2324"/>
                <a:gd name="T6" fmla="*/ 2147483647 w 338"/>
                <a:gd name="T7" fmla="*/ 2147483647 h 2324"/>
                <a:gd name="T8" fmla="*/ 2147483647 w 338"/>
                <a:gd name="T9" fmla="*/ 2147483647 h 2324"/>
                <a:gd name="T10" fmla="*/ 2147483647 w 338"/>
                <a:gd name="T11" fmla="*/ 2147483647 h 2324"/>
                <a:gd name="T12" fmla="*/ 2147483647 w 338"/>
                <a:gd name="T13" fmla="*/ 2147483647 h 2324"/>
                <a:gd name="T14" fmla="*/ 2147483647 w 338"/>
                <a:gd name="T15" fmla="*/ 2147483647 h 2324"/>
                <a:gd name="T16" fmla="*/ 2147483647 w 338"/>
                <a:gd name="T17" fmla="*/ 2147483647 h 2324"/>
                <a:gd name="T18" fmla="*/ 2147483647 w 338"/>
                <a:gd name="T19" fmla="*/ 2147483647 h 2324"/>
                <a:gd name="T20" fmla="*/ 2147483647 w 338"/>
                <a:gd name="T21" fmla="*/ 2147483647 h 2324"/>
                <a:gd name="T22" fmla="*/ 2147483647 w 338"/>
                <a:gd name="T23" fmla="*/ 2147483647 h 2324"/>
                <a:gd name="T24" fmla="*/ 2147483647 w 338"/>
                <a:gd name="T25" fmla="*/ 2147483647 h 2324"/>
                <a:gd name="T26" fmla="*/ 2147483647 w 338"/>
                <a:gd name="T27" fmla="*/ 2147483647 h 2324"/>
                <a:gd name="T28" fmla="*/ 2147483647 w 338"/>
                <a:gd name="T29" fmla="*/ 2147483647 h 2324"/>
                <a:gd name="T30" fmla="*/ 2147483647 w 338"/>
                <a:gd name="T31" fmla="*/ 2147483647 h 2324"/>
                <a:gd name="T32" fmla="*/ 2147483647 w 338"/>
                <a:gd name="T33" fmla="*/ 2147483647 h 2324"/>
                <a:gd name="T34" fmla="*/ 2147483647 w 338"/>
                <a:gd name="T35" fmla="*/ 2147483647 h 2324"/>
                <a:gd name="T36" fmla="*/ 2147483647 w 338"/>
                <a:gd name="T37" fmla="*/ 2147483647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2" name="Google Shape;1198;p7"/>
            <p:cNvSpPr>
              <a:spLocks/>
            </p:cNvSpPr>
            <p:nvPr/>
          </p:nvSpPr>
          <p:spPr bwMode="auto">
            <a:xfrm>
              <a:off x="342281" y="469669"/>
              <a:ext cx="36918" cy="43694"/>
            </a:xfrm>
            <a:custGeom>
              <a:avLst/>
              <a:gdLst>
                <a:gd name="T0" fmla="*/ 2147483647 w 741"/>
                <a:gd name="T1" fmla="*/ 2147483647 h 877"/>
                <a:gd name="T2" fmla="*/ 2147483647 w 741"/>
                <a:gd name="T3" fmla="*/ 2147483647 h 877"/>
                <a:gd name="T4" fmla="*/ 0 w 741"/>
                <a:gd name="T5" fmla="*/ 2147483647 h 877"/>
                <a:gd name="T6" fmla="*/ 0 w 741"/>
                <a:gd name="T7" fmla="*/ 2147483647 h 877"/>
                <a:gd name="T8" fmla="*/ 2147483647 w 741"/>
                <a:gd name="T9" fmla="*/ 2147483647 h 877"/>
                <a:gd name="T10" fmla="*/ 2147483647 w 741"/>
                <a:gd name="T11" fmla="*/ 2147483647 h 877"/>
                <a:gd name="T12" fmla="*/ 2147483647 w 741"/>
                <a:gd name="T13" fmla="*/ 2147483647 h 877"/>
                <a:gd name="T14" fmla="*/ 2147483647 w 741"/>
                <a:gd name="T15" fmla="*/ 2147483647 h 877"/>
                <a:gd name="T16" fmla="*/ 2147483647 w 741"/>
                <a:gd name="T17" fmla="*/ 2147483647 h 877"/>
                <a:gd name="T18" fmla="*/ 0 w 741"/>
                <a:gd name="T19" fmla="*/ 2147483647 h 877"/>
                <a:gd name="T20" fmla="*/ 2147483647 w 741"/>
                <a:gd name="T21" fmla="*/ 2147483647 h 877"/>
                <a:gd name="T22" fmla="*/ 2147483647 w 741"/>
                <a:gd name="T23" fmla="*/ 2147483647 h 877"/>
                <a:gd name="T24" fmla="*/ 2147483647 w 741"/>
                <a:gd name="T25" fmla="*/ 2147483647 h 877"/>
                <a:gd name="T26" fmla="*/ 2147483647 w 741"/>
                <a:gd name="T27" fmla="*/ 2147483647 h 877"/>
                <a:gd name="T28" fmla="*/ 2147483647 w 741"/>
                <a:gd name="T29" fmla="*/ 2147483647 h 877"/>
                <a:gd name="T30" fmla="*/ 2147483647 w 741"/>
                <a:gd name="T31" fmla="*/ 2147483647 h 877"/>
                <a:gd name="T32" fmla="*/ 2147483647 w 741"/>
                <a:gd name="T33" fmla="*/ 2147483647 h 877"/>
                <a:gd name="T34" fmla="*/ 2147483647 w 741"/>
                <a:gd name="T35" fmla="*/ 2147483647 h 877"/>
                <a:gd name="T36" fmla="*/ 2147483647 w 741"/>
                <a:gd name="T37" fmla="*/ 2147483647 h 877"/>
                <a:gd name="T38" fmla="*/ 2147483647 w 741"/>
                <a:gd name="T39" fmla="*/ 2147483647 h 877"/>
                <a:gd name="T40" fmla="*/ 2147483647 w 741"/>
                <a:gd name="T41" fmla="*/ 2147483647 h 877"/>
                <a:gd name="T42" fmla="*/ 2147483647 w 741"/>
                <a:gd name="T43" fmla="*/ 2147483647 h 877"/>
                <a:gd name="T44" fmla="*/ 2147483647 w 741"/>
                <a:gd name="T45" fmla="*/ 2147483647 h 877"/>
                <a:gd name="T46" fmla="*/ 2147483647 w 741"/>
                <a:gd name="T47" fmla="*/ 2147483647 h 877"/>
                <a:gd name="T48" fmla="*/ 2147483647 w 741"/>
                <a:gd name="T49" fmla="*/ 2147483647 h 877"/>
                <a:gd name="T50" fmla="*/ 2147483647 w 741"/>
                <a:gd name="T51" fmla="*/ 2147483647 h 877"/>
                <a:gd name="T52" fmla="*/ 2147483647 w 741"/>
                <a:gd name="T53" fmla="*/ 2147483647 h 877"/>
                <a:gd name="T54" fmla="*/ 2147483647 w 741"/>
                <a:gd name="T55" fmla="*/ 2147483647 h 877"/>
                <a:gd name="T56" fmla="*/ 2147483647 w 741"/>
                <a:gd name="T57" fmla="*/ 2147483647 h 8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3" name="Google Shape;1199;p7"/>
            <p:cNvSpPr>
              <a:spLocks/>
            </p:cNvSpPr>
            <p:nvPr/>
          </p:nvSpPr>
          <p:spPr bwMode="auto">
            <a:xfrm>
              <a:off x="293604" y="429413"/>
              <a:ext cx="125852" cy="119175"/>
            </a:xfrm>
            <a:custGeom>
              <a:avLst/>
              <a:gdLst>
                <a:gd name="T0" fmla="*/ 2147483647 w 2526"/>
                <a:gd name="T1" fmla="*/ 2147483647 h 2392"/>
                <a:gd name="T2" fmla="*/ 2147483647 w 2526"/>
                <a:gd name="T3" fmla="*/ 2147483647 h 2392"/>
                <a:gd name="T4" fmla="*/ 2147483647 w 2526"/>
                <a:gd name="T5" fmla="*/ 2147483647 h 2392"/>
                <a:gd name="T6" fmla="*/ 2147483647 w 2526"/>
                <a:gd name="T7" fmla="*/ 2147483647 h 2392"/>
                <a:gd name="T8" fmla="*/ 2147483647 w 2526"/>
                <a:gd name="T9" fmla="*/ 2147483647 h 2392"/>
                <a:gd name="T10" fmla="*/ 2147483647 w 2526"/>
                <a:gd name="T11" fmla="*/ 2147483647 h 2392"/>
                <a:gd name="T12" fmla="*/ 2147483647 w 2526"/>
                <a:gd name="T13" fmla="*/ 2147483647 h 2392"/>
                <a:gd name="T14" fmla="*/ 2147483647 w 2526"/>
                <a:gd name="T15" fmla="*/ 2147483647 h 2392"/>
                <a:gd name="T16" fmla="*/ 2147483647 w 2526"/>
                <a:gd name="T17" fmla="*/ 2147483647 h 2392"/>
                <a:gd name="T18" fmla="*/ 2147483647 w 2526"/>
                <a:gd name="T19" fmla="*/ 2147483647 h 2392"/>
                <a:gd name="T20" fmla="*/ 2147483647 w 2526"/>
                <a:gd name="T21" fmla="*/ 2147483647 h 2392"/>
                <a:gd name="T22" fmla="*/ 2147483647 w 2526"/>
                <a:gd name="T23" fmla="*/ 2147483647 h 2392"/>
                <a:gd name="T24" fmla="*/ 2147483647 w 2526"/>
                <a:gd name="T25" fmla="*/ 2147483647 h 2392"/>
                <a:gd name="T26" fmla="*/ 2147483647 w 2526"/>
                <a:gd name="T27" fmla="*/ 2147483647 h 2392"/>
                <a:gd name="T28" fmla="*/ 2147483647 w 2526"/>
                <a:gd name="T29" fmla="*/ 2147483647 h 2392"/>
                <a:gd name="T30" fmla="*/ 2147483647 w 2526"/>
                <a:gd name="T31" fmla="*/ 2147483647 h 2392"/>
                <a:gd name="T32" fmla="*/ 2147483647 w 2526"/>
                <a:gd name="T33" fmla="*/ 2147483647 h 2392"/>
                <a:gd name="T34" fmla="*/ 2147483647 w 2526"/>
                <a:gd name="T35" fmla="*/ 2147483647 h 2392"/>
                <a:gd name="T36" fmla="*/ 2147483647 w 2526"/>
                <a:gd name="T37" fmla="*/ 2147483647 h 2392"/>
                <a:gd name="T38" fmla="*/ 2147483647 w 2526"/>
                <a:gd name="T39" fmla="*/ 2147483647 h 2392"/>
                <a:gd name="T40" fmla="*/ 2147483647 w 2526"/>
                <a:gd name="T41" fmla="*/ 2147483647 h 2392"/>
                <a:gd name="T42" fmla="*/ 2147483647 w 2526"/>
                <a:gd name="T43" fmla="*/ 2147483647 h 2392"/>
                <a:gd name="T44" fmla="*/ 2147483647 w 2526"/>
                <a:gd name="T45" fmla="*/ 2147483647 h 2392"/>
                <a:gd name="T46" fmla="*/ 2147483647 w 2526"/>
                <a:gd name="T47" fmla="*/ 2147483647 h 2392"/>
                <a:gd name="T48" fmla="*/ 2147483647 w 2526"/>
                <a:gd name="T49" fmla="*/ 2147483647 h 2392"/>
                <a:gd name="T50" fmla="*/ 2147483647 w 2526"/>
                <a:gd name="T51" fmla="*/ 2147483647 h 2392"/>
                <a:gd name="T52" fmla="*/ 2147483647 w 2526"/>
                <a:gd name="T53" fmla="*/ 2147483647 h 2392"/>
                <a:gd name="T54" fmla="*/ 2147483647 w 2526"/>
                <a:gd name="T55" fmla="*/ 2147483647 h 2392"/>
                <a:gd name="T56" fmla="*/ 2147483647 w 2526"/>
                <a:gd name="T57" fmla="*/ 2147483647 h 2392"/>
                <a:gd name="T58" fmla="*/ 2147483647 w 2526"/>
                <a:gd name="T59" fmla="*/ 2147483647 h 2392"/>
                <a:gd name="T60" fmla="*/ 2147483647 w 2526"/>
                <a:gd name="T61" fmla="*/ 2147483647 h 2392"/>
                <a:gd name="T62" fmla="*/ 2147483647 w 2526"/>
                <a:gd name="T63" fmla="*/ 2147483647 h 2392"/>
                <a:gd name="T64" fmla="*/ 2147483647 w 2526"/>
                <a:gd name="T65" fmla="*/ 2147483647 h 2392"/>
                <a:gd name="T66" fmla="*/ 2147483647 w 2526"/>
                <a:gd name="T67" fmla="*/ 2147483647 h 2392"/>
                <a:gd name="T68" fmla="*/ 2147483647 w 2526"/>
                <a:gd name="T69" fmla="*/ 2147483647 h 2392"/>
                <a:gd name="T70" fmla="*/ 2147483647 w 2526"/>
                <a:gd name="T71" fmla="*/ 2147483647 h 2392"/>
                <a:gd name="T72" fmla="*/ 2147483647 w 2526"/>
                <a:gd name="T73" fmla="*/ 2147483647 h 2392"/>
                <a:gd name="T74" fmla="*/ 2147483647 w 2526"/>
                <a:gd name="T75" fmla="*/ 2147483647 h 2392"/>
                <a:gd name="T76" fmla="*/ 2147483647 w 2526"/>
                <a:gd name="T77" fmla="*/ 2147483647 h 2392"/>
                <a:gd name="T78" fmla="*/ 2147483647 w 2526"/>
                <a:gd name="T79" fmla="*/ 2147483647 h 2392"/>
                <a:gd name="T80" fmla="*/ 2147483647 w 2526"/>
                <a:gd name="T81" fmla="*/ 2147483647 h 2392"/>
                <a:gd name="T82" fmla="*/ 2147483647 w 2526"/>
                <a:gd name="T83" fmla="*/ 2147483647 h 2392"/>
                <a:gd name="T84" fmla="*/ 2147483647 w 2526"/>
                <a:gd name="T85" fmla="*/ 2147483647 h 2392"/>
                <a:gd name="T86" fmla="*/ 2147483647 w 2526"/>
                <a:gd name="T87" fmla="*/ 2147483647 h 2392"/>
                <a:gd name="T88" fmla="*/ 2147483647 w 2526"/>
                <a:gd name="T89" fmla="*/ 2147483647 h 2392"/>
                <a:gd name="T90" fmla="*/ 2147483647 w 2526"/>
                <a:gd name="T91" fmla="*/ 2147483647 h 2392"/>
                <a:gd name="T92" fmla="*/ 2147483647 w 2526"/>
                <a:gd name="T93" fmla="*/ 2147483647 h 239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4" name="Google Shape;1200;p7"/>
            <p:cNvSpPr>
              <a:spLocks/>
            </p:cNvSpPr>
            <p:nvPr/>
          </p:nvSpPr>
          <p:spPr bwMode="auto">
            <a:xfrm>
              <a:off x="1134010" y="394188"/>
              <a:ext cx="129190" cy="120820"/>
            </a:xfrm>
            <a:custGeom>
              <a:avLst/>
              <a:gdLst>
                <a:gd name="T0" fmla="*/ 2147483647 w 2593"/>
                <a:gd name="T1" fmla="*/ 2147483647 h 2425"/>
                <a:gd name="T2" fmla="*/ 2147483647 w 2593"/>
                <a:gd name="T3" fmla="*/ 2147483647 h 2425"/>
                <a:gd name="T4" fmla="*/ 2147483647 w 2593"/>
                <a:gd name="T5" fmla="*/ 2147483647 h 2425"/>
                <a:gd name="T6" fmla="*/ 2147483647 w 2593"/>
                <a:gd name="T7" fmla="*/ 2147483647 h 2425"/>
                <a:gd name="T8" fmla="*/ 2147483647 w 2593"/>
                <a:gd name="T9" fmla="*/ 2147483647 h 2425"/>
                <a:gd name="T10" fmla="*/ 2147483647 w 2593"/>
                <a:gd name="T11" fmla="*/ 2147483647 h 2425"/>
                <a:gd name="T12" fmla="*/ 2147483647 w 2593"/>
                <a:gd name="T13" fmla="*/ 2147483647 h 2425"/>
                <a:gd name="T14" fmla="*/ 2147483647 w 2593"/>
                <a:gd name="T15" fmla="*/ 2147483647 h 2425"/>
                <a:gd name="T16" fmla="*/ 2147483647 w 2593"/>
                <a:gd name="T17" fmla="*/ 2147483647 h 2425"/>
                <a:gd name="T18" fmla="*/ 2147483647 w 2593"/>
                <a:gd name="T19" fmla="*/ 2147483647 h 2425"/>
                <a:gd name="T20" fmla="*/ 2147483647 w 2593"/>
                <a:gd name="T21" fmla="*/ 2147483647 h 2425"/>
                <a:gd name="T22" fmla="*/ 2147483647 w 2593"/>
                <a:gd name="T23" fmla="*/ 2147483647 h 2425"/>
                <a:gd name="T24" fmla="*/ 2147483647 w 2593"/>
                <a:gd name="T25" fmla="*/ 2147483647 h 2425"/>
                <a:gd name="T26" fmla="*/ 2147483647 w 2593"/>
                <a:gd name="T27" fmla="*/ 2147483647 h 2425"/>
                <a:gd name="T28" fmla="*/ 2147483647 w 2593"/>
                <a:gd name="T29" fmla="*/ 2147483647 h 2425"/>
                <a:gd name="T30" fmla="*/ 2147483647 w 2593"/>
                <a:gd name="T31" fmla="*/ 2147483647 h 2425"/>
                <a:gd name="T32" fmla="*/ 2147483647 w 2593"/>
                <a:gd name="T33" fmla="*/ 2147483647 h 2425"/>
                <a:gd name="T34" fmla="*/ 2147483647 w 2593"/>
                <a:gd name="T35" fmla="*/ 2147483647 h 2425"/>
                <a:gd name="T36" fmla="*/ 2147483647 w 2593"/>
                <a:gd name="T37" fmla="*/ 2147483647 h 2425"/>
                <a:gd name="T38" fmla="*/ 2147483647 w 2593"/>
                <a:gd name="T39" fmla="*/ 2147483647 h 2425"/>
                <a:gd name="T40" fmla="*/ 2147483647 w 2593"/>
                <a:gd name="T41" fmla="*/ 2147483647 h 2425"/>
                <a:gd name="T42" fmla="*/ 2147483647 w 2593"/>
                <a:gd name="T43" fmla="*/ 2147483647 h 2425"/>
                <a:gd name="T44" fmla="*/ 2147483647 w 2593"/>
                <a:gd name="T45" fmla="*/ 2147483647 h 2425"/>
                <a:gd name="T46" fmla="*/ 2147483647 w 2593"/>
                <a:gd name="T47" fmla="*/ 2147483647 h 2425"/>
                <a:gd name="T48" fmla="*/ 2147483647 w 2593"/>
                <a:gd name="T49" fmla="*/ 2147483647 h 2425"/>
                <a:gd name="T50" fmla="*/ 2147483647 w 2593"/>
                <a:gd name="T51" fmla="*/ 2147483647 h 2425"/>
                <a:gd name="T52" fmla="*/ 2147483647 w 2593"/>
                <a:gd name="T53" fmla="*/ 2147483647 h 2425"/>
                <a:gd name="T54" fmla="*/ 2147483647 w 2593"/>
                <a:gd name="T55" fmla="*/ 2147483647 h 2425"/>
                <a:gd name="T56" fmla="*/ 2147483647 w 2593"/>
                <a:gd name="T57" fmla="*/ 2147483647 h 2425"/>
                <a:gd name="T58" fmla="*/ 2147483647 w 2593"/>
                <a:gd name="T59" fmla="*/ 2147483647 h 2425"/>
                <a:gd name="T60" fmla="*/ 2147483647 w 2593"/>
                <a:gd name="T61" fmla="*/ 2147483647 h 2425"/>
                <a:gd name="T62" fmla="*/ 2147483647 w 2593"/>
                <a:gd name="T63" fmla="*/ 2147483647 h 2425"/>
                <a:gd name="T64" fmla="*/ 0 w 2593"/>
                <a:gd name="T65" fmla="*/ 2147483647 h 2425"/>
                <a:gd name="T66" fmla="*/ 2147483647 w 2593"/>
                <a:gd name="T67" fmla="*/ 2147483647 h 2425"/>
                <a:gd name="T68" fmla="*/ 2147483647 w 2593"/>
                <a:gd name="T69" fmla="*/ 2147483647 h 2425"/>
                <a:gd name="T70" fmla="*/ 2147483647 w 2593"/>
                <a:gd name="T71" fmla="*/ 2147483647 h 2425"/>
                <a:gd name="T72" fmla="*/ 2147483647 w 2593"/>
                <a:gd name="T73" fmla="*/ 2147483647 h 2425"/>
                <a:gd name="T74" fmla="*/ 2147483647 w 2593"/>
                <a:gd name="T75" fmla="*/ 2147483647 h 2425"/>
                <a:gd name="T76" fmla="*/ 2147483647 w 2593"/>
                <a:gd name="T77" fmla="*/ 2147483647 h 2425"/>
                <a:gd name="T78" fmla="*/ 2147483647 w 2593"/>
                <a:gd name="T79" fmla="*/ 2147483647 h 2425"/>
                <a:gd name="T80" fmla="*/ 2147483647 w 2593"/>
                <a:gd name="T81" fmla="*/ 2147483647 h 2425"/>
                <a:gd name="T82" fmla="*/ 2147483647 w 2593"/>
                <a:gd name="T83" fmla="*/ 2147483647 h 2425"/>
                <a:gd name="T84" fmla="*/ 2147483647 w 2593"/>
                <a:gd name="T85" fmla="*/ 2147483647 h 2425"/>
                <a:gd name="T86" fmla="*/ 2147483647 w 2593"/>
                <a:gd name="T87" fmla="*/ 2147483647 h 2425"/>
                <a:gd name="T88" fmla="*/ 2147483647 w 2593"/>
                <a:gd name="T89" fmla="*/ 2147483647 h 2425"/>
                <a:gd name="T90" fmla="*/ 2147483647 w 2593"/>
                <a:gd name="T91" fmla="*/ 2147483647 h 2425"/>
                <a:gd name="T92" fmla="*/ 2147483647 w 2593"/>
                <a:gd name="T93" fmla="*/ 2147483647 h 2425"/>
                <a:gd name="T94" fmla="*/ 2147483647 w 2593"/>
                <a:gd name="T95" fmla="*/ 2147483647 h 2425"/>
                <a:gd name="T96" fmla="*/ 2147483647 w 2593"/>
                <a:gd name="T97" fmla="*/ 2147483647 h 2425"/>
                <a:gd name="T98" fmla="*/ 2147483647 w 2593"/>
                <a:gd name="T99" fmla="*/ 2147483647 h 2425"/>
                <a:gd name="T100" fmla="*/ 2147483647 w 2593"/>
                <a:gd name="T101" fmla="*/ 2147483647 h 2425"/>
                <a:gd name="T102" fmla="*/ 2147483647 w 2593"/>
                <a:gd name="T103" fmla="*/ 2147483647 h 2425"/>
                <a:gd name="T104" fmla="*/ 2147483647 w 2593"/>
                <a:gd name="T105" fmla="*/ 2147483647 h 2425"/>
                <a:gd name="T106" fmla="*/ 2147483647 w 2593"/>
                <a:gd name="T107" fmla="*/ 2147483647 h 2425"/>
                <a:gd name="T108" fmla="*/ 2147483647 w 2593"/>
                <a:gd name="T109" fmla="*/ 2147483647 h 2425"/>
                <a:gd name="T110" fmla="*/ 2147483647 w 2593"/>
                <a:gd name="T111" fmla="*/ 2147483647 h 2425"/>
                <a:gd name="T112" fmla="*/ 2147483647 w 2593"/>
                <a:gd name="T113" fmla="*/ 2147483647 h 2425"/>
                <a:gd name="T114" fmla="*/ 2147483647 w 2593"/>
                <a:gd name="T115" fmla="*/ 2147483647 h 2425"/>
                <a:gd name="T116" fmla="*/ 2147483647 w 2593"/>
                <a:gd name="T117" fmla="*/ 2147483647 h 2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5" name="Google Shape;1201;p7"/>
            <p:cNvSpPr>
              <a:spLocks/>
            </p:cNvSpPr>
            <p:nvPr/>
          </p:nvSpPr>
          <p:spPr bwMode="auto">
            <a:xfrm>
              <a:off x="1598655" y="572005"/>
              <a:ext cx="129190" cy="83901"/>
            </a:xfrm>
            <a:custGeom>
              <a:avLst/>
              <a:gdLst>
                <a:gd name="T0" fmla="*/ 2147483647 w 2593"/>
                <a:gd name="T1" fmla="*/ 2147483647 h 1684"/>
                <a:gd name="T2" fmla="*/ 2147483647 w 2593"/>
                <a:gd name="T3" fmla="*/ 2147483647 h 1684"/>
                <a:gd name="T4" fmla="*/ 2147483647 w 2593"/>
                <a:gd name="T5" fmla="*/ 2147483647 h 1684"/>
                <a:gd name="T6" fmla="*/ 2147483647 w 2593"/>
                <a:gd name="T7" fmla="*/ 2147483647 h 1684"/>
                <a:gd name="T8" fmla="*/ 2147483647 w 2593"/>
                <a:gd name="T9" fmla="*/ 2147483647 h 1684"/>
                <a:gd name="T10" fmla="*/ 2147483647 w 2593"/>
                <a:gd name="T11" fmla="*/ 2147483647 h 1684"/>
                <a:gd name="T12" fmla="*/ 2147483647 w 2593"/>
                <a:gd name="T13" fmla="*/ 2147483647 h 1684"/>
                <a:gd name="T14" fmla="*/ 2147483647 w 2593"/>
                <a:gd name="T15" fmla="*/ 2147483647 h 1684"/>
                <a:gd name="T16" fmla="*/ 2147483647 w 2593"/>
                <a:gd name="T17" fmla="*/ 2147483647 h 1684"/>
                <a:gd name="T18" fmla="*/ 2147483647 w 2593"/>
                <a:gd name="T19" fmla="*/ 2147483647 h 1684"/>
                <a:gd name="T20" fmla="*/ 2147483647 w 2593"/>
                <a:gd name="T21" fmla="*/ 2147483647 h 1684"/>
                <a:gd name="T22" fmla="*/ 2147483647 w 2593"/>
                <a:gd name="T23" fmla="*/ 2147483647 h 1684"/>
                <a:gd name="T24" fmla="*/ 2147483647 w 2593"/>
                <a:gd name="T25" fmla="*/ 2147483647 h 1684"/>
                <a:gd name="T26" fmla="*/ 2147483647 w 2593"/>
                <a:gd name="T27" fmla="*/ 2147483647 h 1684"/>
                <a:gd name="T28" fmla="*/ 2147483647 w 2593"/>
                <a:gd name="T29" fmla="*/ 2147483647 h 1684"/>
                <a:gd name="T30" fmla="*/ 2147483647 w 2593"/>
                <a:gd name="T31" fmla="*/ 2147483647 h 1684"/>
                <a:gd name="T32" fmla="*/ 2147483647 w 2593"/>
                <a:gd name="T33" fmla="*/ 2147483647 h 1684"/>
                <a:gd name="T34" fmla="*/ 2147483647 w 2593"/>
                <a:gd name="T35" fmla="*/ 2147483647 h 1684"/>
                <a:gd name="T36" fmla="*/ 2147483647 w 2593"/>
                <a:gd name="T37" fmla="*/ 2147483647 h 1684"/>
                <a:gd name="T38" fmla="*/ 2147483647 w 2593"/>
                <a:gd name="T39" fmla="*/ 2147483647 h 1684"/>
                <a:gd name="T40" fmla="*/ 2147483647 w 2593"/>
                <a:gd name="T41" fmla="*/ 2147483647 h 1684"/>
                <a:gd name="T42" fmla="*/ 2147483647 w 2593"/>
                <a:gd name="T43" fmla="*/ 2147483647 h 1684"/>
                <a:gd name="T44" fmla="*/ 2147483647 w 2593"/>
                <a:gd name="T45" fmla="*/ 2147483647 h 1684"/>
                <a:gd name="T46" fmla="*/ 2147483647 w 2593"/>
                <a:gd name="T47" fmla="*/ 2147483647 h 1684"/>
                <a:gd name="T48" fmla="*/ 2147483647 w 2593"/>
                <a:gd name="T49" fmla="*/ 2147483647 h 1684"/>
                <a:gd name="T50" fmla="*/ 2147483647 w 2593"/>
                <a:gd name="T51" fmla="*/ 2147483647 h 1684"/>
                <a:gd name="T52" fmla="*/ 2147483647 w 2593"/>
                <a:gd name="T53" fmla="*/ 2147483647 h 1684"/>
                <a:gd name="T54" fmla="*/ 2147483647 w 2593"/>
                <a:gd name="T55" fmla="*/ 2147483647 h 1684"/>
                <a:gd name="T56" fmla="*/ 2147483647 w 2593"/>
                <a:gd name="T57" fmla="*/ 2147483647 h 1684"/>
                <a:gd name="T58" fmla="*/ 0 w 2593"/>
                <a:gd name="T59" fmla="*/ 2147483647 h 1684"/>
                <a:gd name="T60" fmla="*/ 2147483647 w 2593"/>
                <a:gd name="T61" fmla="*/ 2147483647 h 1684"/>
                <a:gd name="T62" fmla="*/ 2147483647 w 2593"/>
                <a:gd name="T63" fmla="*/ 2147483647 h 1684"/>
                <a:gd name="T64" fmla="*/ 2147483647 w 2593"/>
                <a:gd name="T65" fmla="*/ 2147483647 h 1684"/>
                <a:gd name="T66" fmla="*/ 2147483647 w 2593"/>
                <a:gd name="T67" fmla="*/ 2147483647 h 1684"/>
                <a:gd name="T68" fmla="*/ 2147483647 w 2593"/>
                <a:gd name="T69" fmla="*/ 2147483647 h 1684"/>
                <a:gd name="T70" fmla="*/ 2147483647 w 2593"/>
                <a:gd name="T71" fmla="*/ 2147483647 h 1684"/>
                <a:gd name="T72" fmla="*/ 2147483647 w 2593"/>
                <a:gd name="T73" fmla="*/ 2147483647 h 1684"/>
                <a:gd name="T74" fmla="*/ 2147483647 w 2593"/>
                <a:gd name="T75" fmla="*/ 2147483647 h 1684"/>
                <a:gd name="T76" fmla="*/ 2147483647 w 2593"/>
                <a:gd name="T77" fmla="*/ 2147483647 h 1684"/>
                <a:gd name="T78" fmla="*/ 2147483647 w 2593"/>
                <a:gd name="T79" fmla="*/ 2147483647 h 1684"/>
                <a:gd name="T80" fmla="*/ 2147483647 w 2593"/>
                <a:gd name="T81" fmla="*/ 2147483647 h 1684"/>
                <a:gd name="T82" fmla="*/ 2147483647 w 2593"/>
                <a:gd name="T83" fmla="*/ 2147483647 h 1684"/>
                <a:gd name="T84" fmla="*/ 2147483647 w 2593"/>
                <a:gd name="T85" fmla="*/ 2147483647 h 1684"/>
                <a:gd name="T86" fmla="*/ 2147483647 w 2593"/>
                <a:gd name="T87" fmla="*/ 2147483647 h 1684"/>
                <a:gd name="T88" fmla="*/ 2147483647 w 2593"/>
                <a:gd name="T89" fmla="*/ 2147483647 h 1684"/>
                <a:gd name="T90" fmla="*/ 2147483647 w 2593"/>
                <a:gd name="T91" fmla="*/ 2147483647 h 1684"/>
                <a:gd name="T92" fmla="*/ 2147483647 w 2593"/>
                <a:gd name="T93" fmla="*/ 2147483647 h 1684"/>
                <a:gd name="T94" fmla="*/ 2147483647 w 2593"/>
                <a:gd name="T95" fmla="*/ 2147483647 h 1684"/>
                <a:gd name="T96" fmla="*/ 2147483647 w 2593"/>
                <a:gd name="T97" fmla="*/ 2147483647 h 1684"/>
                <a:gd name="T98" fmla="*/ 2147483647 w 2593"/>
                <a:gd name="T99" fmla="*/ 2147483647 h 1684"/>
                <a:gd name="T100" fmla="*/ 2147483647 w 2593"/>
                <a:gd name="T101" fmla="*/ 2147483647 h 1684"/>
                <a:gd name="T102" fmla="*/ 2147483647 w 2593"/>
                <a:gd name="T103" fmla="*/ 2147483647 h 1684"/>
                <a:gd name="T104" fmla="*/ 2147483647 w 2593"/>
                <a:gd name="T105" fmla="*/ 2147483647 h 1684"/>
                <a:gd name="T106" fmla="*/ 2147483647 w 2593"/>
                <a:gd name="T107" fmla="*/ 2147483647 h 1684"/>
                <a:gd name="T108" fmla="*/ 2147483647 w 2593"/>
                <a:gd name="T109" fmla="*/ 2147483647 h 1684"/>
                <a:gd name="T110" fmla="*/ 2147483647 w 2593"/>
                <a:gd name="T111" fmla="*/ 2147483647 h 16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6" name="Google Shape;1202;p7"/>
            <p:cNvSpPr>
              <a:spLocks/>
            </p:cNvSpPr>
            <p:nvPr/>
          </p:nvSpPr>
          <p:spPr bwMode="auto">
            <a:xfrm>
              <a:off x="50" y="-7"/>
              <a:ext cx="2049897" cy="773345"/>
            </a:xfrm>
            <a:custGeom>
              <a:avLst/>
              <a:gdLst>
                <a:gd name="T0" fmla="*/ 2147483647 w 41144"/>
                <a:gd name="T1" fmla="*/ 2147483647 h 15522"/>
                <a:gd name="T2" fmla="*/ 2147483647 w 41144"/>
                <a:gd name="T3" fmla="*/ 2147483647 h 15522"/>
                <a:gd name="T4" fmla="*/ 2147483647 w 41144"/>
                <a:gd name="T5" fmla="*/ 2147483647 h 15522"/>
                <a:gd name="T6" fmla="*/ 2147483647 w 41144"/>
                <a:gd name="T7" fmla="*/ 2147483647 h 15522"/>
                <a:gd name="T8" fmla="*/ 2147483647 w 41144"/>
                <a:gd name="T9" fmla="*/ 2147483647 h 15522"/>
                <a:gd name="T10" fmla="*/ 2147483647 w 41144"/>
                <a:gd name="T11" fmla="*/ 2147483647 h 15522"/>
                <a:gd name="T12" fmla="*/ 2147483647 w 41144"/>
                <a:gd name="T13" fmla="*/ 2147483647 h 15522"/>
                <a:gd name="T14" fmla="*/ 2147483647 w 41144"/>
                <a:gd name="T15" fmla="*/ 2147483647 h 15522"/>
                <a:gd name="T16" fmla="*/ 2147483647 w 41144"/>
                <a:gd name="T17" fmla="*/ 2147483647 h 15522"/>
                <a:gd name="T18" fmla="*/ 2147483647 w 41144"/>
                <a:gd name="T19" fmla="*/ 2147483647 h 15522"/>
                <a:gd name="T20" fmla="*/ 2147483647 w 41144"/>
                <a:gd name="T21" fmla="*/ 2147483647 h 15522"/>
                <a:gd name="T22" fmla="*/ 2147483647 w 41144"/>
                <a:gd name="T23" fmla="*/ 2147483647 h 15522"/>
                <a:gd name="T24" fmla="*/ 2147483647 w 41144"/>
                <a:gd name="T25" fmla="*/ 2147483647 h 15522"/>
                <a:gd name="T26" fmla="*/ 2147483647 w 41144"/>
                <a:gd name="T27" fmla="*/ 2147483647 h 15522"/>
                <a:gd name="T28" fmla="*/ 2147483647 w 41144"/>
                <a:gd name="T29" fmla="*/ 2147483647 h 15522"/>
                <a:gd name="T30" fmla="*/ 2147483647 w 41144"/>
                <a:gd name="T31" fmla="*/ 2147483647 h 15522"/>
                <a:gd name="T32" fmla="*/ 2147483647 w 41144"/>
                <a:gd name="T33" fmla="*/ 2147483647 h 15522"/>
                <a:gd name="T34" fmla="*/ 2147483647 w 41144"/>
                <a:gd name="T35" fmla="*/ 2147483647 h 15522"/>
                <a:gd name="T36" fmla="*/ 2147483647 w 41144"/>
                <a:gd name="T37" fmla="*/ 2147483647 h 15522"/>
                <a:gd name="T38" fmla="*/ 2147483647 w 41144"/>
                <a:gd name="T39" fmla="*/ 2147483647 h 15522"/>
                <a:gd name="T40" fmla="*/ 2147483647 w 41144"/>
                <a:gd name="T41" fmla="*/ 2147483647 h 15522"/>
                <a:gd name="T42" fmla="*/ 2147483647 w 41144"/>
                <a:gd name="T43" fmla="*/ 2147483647 h 15522"/>
                <a:gd name="T44" fmla="*/ 2147483647 w 41144"/>
                <a:gd name="T45" fmla="*/ 2147483647 h 15522"/>
                <a:gd name="T46" fmla="*/ 2147483647 w 41144"/>
                <a:gd name="T47" fmla="*/ 2147483647 h 15522"/>
                <a:gd name="T48" fmla="*/ 2147483647 w 41144"/>
                <a:gd name="T49" fmla="*/ 2147483647 h 15522"/>
                <a:gd name="T50" fmla="*/ 2147483647 w 41144"/>
                <a:gd name="T51" fmla="*/ 2147483647 h 15522"/>
                <a:gd name="T52" fmla="*/ 2147483647 w 41144"/>
                <a:gd name="T53" fmla="*/ 2147483647 h 15522"/>
                <a:gd name="T54" fmla="*/ 2147483647 w 41144"/>
                <a:gd name="T55" fmla="*/ 2147483647 h 15522"/>
                <a:gd name="T56" fmla="*/ 2147483647 w 41144"/>
                <a:gd name="T57" fmla="*/ 2147483647 h 15522"/>
                <a:gd name="T58" fmla="*/ 2147483647 w 41144"/>
                <a:gd name="T59" fmla="*/ 2147483647 h 15522"/>
                <a:gd name="T60" fmla="*/ 2147483647 w 41144"/>
                <a:gd name="T61" fmla="*/ 2147483647 h 15522"/>
                <a:gd name="T62" fmla="*/ 2147483647 w 41144"/>
                <a:gd name="T63" fmla="*/ 2147483647 h 15522"/>
                <a:gd name="T64" fmla="*/ 2147483647 w 41144"/>
                <a:gd name="T65" fmla="*/ 2147483647 h 15522"/>
                <a:gd name="T66" fmla="*/ 2147483647 w 41144"/>
                <a:gd name="T67" fmla="*/ 2147483647 h 15522"/>
                <a:gd name="T68" fmla="*/ 2147483647 w 41144"/>
                <a:gd name="T69" fmla="*/ 2147483647 h 15522"/>
                <a:gd name="T70" fmla="*/ 2147483647 w 41144"/>
                <a:gd name="T71" fmla="*/ 2147483647 h 15522"/>
                <a:gd name="T72" fmla="*/ 2147483647 w 41144"/>
                <a:gd name="T73" fmla="*/ 2147483647 h 15522"/>
                <a:gd name="T74" fmla="*/ 2147483647 w 41144"/>
                <a:gd name="T75" fmla="*/ 2147483647 h 15522"/>
                <a:gd name="T76" fmla="*/ 2147483647 w 41144"/>
                <a:gd name="T77" fmla="*/ 2147483647 h 15522"/>
                <a:gd name="T78" fmla="*/ 2147483647 w 41144"/>
                <a:gd name="T79" fmla="*/ 2147483647 h 15522"/>
                <a:gd name="T80" fmla="*/ 2147483647 w 41144"/>
                <a:gd name="T81" fmla="*/ 2147483647 h 15522"/>
                <a:gd name="T82" fmla="*/ 2147483647 w 41144"/>
                <a:gd name="T83" fmla="*/ 2147483647 h 15522"/>
                <a:gd name="T84" fmla="*/ 2147483647 w 41144"/>
                <a:gd name="T85" fmla="*/ 2147483647 h 15522"/>
                <a:gd name="T86" fmla="*/ 2147483647 w 41144"/>
                <a:gd name="T87" fmla="*/ 2147483647 h 15522"/>
                <a:gd name="T88" fmla="*/ 2147483647 w 41144"/>
                <a:gd name="T89" fmla="*/ 2147483647 h 15522"/>
                <a:gd name="T90" fmla="*/ 2147483647 w 41144"/>
                <a:gd name="T91" fmla="*/ 2147483647 h 15522"/>
                <a:gd name="T92" fmla="*/ 2147483647 w 41144"/>
                <a:gd name="T93" fmla="*/ 2147483647 h 15522"/>
                <a:gd name="T94" fmla="*/ 2147483647 w 41144"/>
                <a:gd name="T95" fmla="*/ 2147483647 h 15522"/>
                <a:gd name="T96" fmla="*/ 2147483647 w 41144"/>
                <a:gd name="T97" fmla="*/ 2147483647 h 15522"/>
                <a:gd name="T98" fmla="*/ 2147483647 w 41144"/>
                <a:gd name="T99" fmla="*/ 2147483647 h 15522"/>
                <a:gd name="T100" fmla="*/ 2147483647 w 41144"/>
                <a:gd name="T101" fmla="*/ 2147483647 h 15522"/>
                <a:gd name="T102" fmla="*/ 2147483647 w 41144"/>
                <a:gd name="T103" fmla="*/ 2147483647 h 15522"/>
                <a:gd name="T104" fmla="*/ 2147483647 w 41144"/>
                <a:gd name="T105" fmla="*/ 2147483647 h 15522"/>
                <a:gd name="T106" fmla="*/ 2147483647 w 41144"/>
                <a:gd name="T107" fmla="*/ 2147483647 h 15522"/>
                <a:gd name="T108" fmla="*/ 2147483647 w 41144"/>
                <a:gd name="T109" fmla="*/ 2147483647 h 15522"/>
                <a:gd name="T110" fmla="*/ 2147483647 w 41144"/>
                <a:gd name="T111" fmla="*/ 2147483647 h 15522"/>
                <a:gd name="T112" fmla="*/ 2147483647 w 41144"/>
                <a:gd name="T113" fmla="*/ 2147483647 h 1552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lnTo>
                    <a:pt x="406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7" name="Google Shape;1203;p7"/>
            <p:cNvSpPr>
              <a:spLocks/>
            </p:cNvSpPr>
            <p:nvPr/>
          </p:nvSpPr>
          <p:spPr bwMode="auto">
            <a:xfrm>
              <a:off x="1872080" y="582069"/>
              <a:ext cx="10114" cy="67161"/>
            </a:xfrm>
            <a:custGeom>
              <a:avLst/>
              <a:gdLst>
                <a:gd name="T0" fmla="*/ 2147483647 w 203"/>
                <a:gd name="T1" fmla="*/ 2147483647 h 1348"/>
                <a:gd name="T2" fmla="*/ 2147483647 w 203"/>
                <a:gd name="T3" fmla="*/ 2147483647 h 1348"/>
                <a:gd name="T4" fmla="*/ 0 w 203"/>
                <a:gd name="T5" fmla="*/ 2147483647 h 1348"/>
                <a:gd name="T6" fmla="*/ 2147483647 w 203"/>
                <a:gd name="T7" fmla="*/ 2147483647 h 1348"/>
                <a:gd name="T8" fmla="*/ 2147483647 w 203"/>
                <a:gd name="T9" fmla="*/ 2147483647 h 1348"/>
                <a:gd name="T10" fmla="*/ 2147483647 w 203"/>
                <a:gd name="T11" fmla="*/ 2147483647 h 1348"/>
                <a:gd name="T12" fmla="*/ 2147483647 w 203"/>
                <a:gd name="T13" fmla="*/ 2147483647 h 1348"/>
                <a:gd name="T14" fmla="*/ 2147483647 w 203"/>
                <a:gd name="T15" fmla="*/ 2147483647 h 1348"/>
                <a:gd name="T16" fmla="*/ 2147483647 w 203"/>
                <a:gd name="T17" fmla="*/ 2147483647 h 1348"/>
                <a:gd name="T18" fmla="*/ 2147483647 w 203"/>
                <a:gd name="T19" fmla="*/ 2147483647 h 1348"/>
                <a:gd name="T20" fmla="*/ 2147483647 w 203"/>
                <a:gd name="T21" fmla="*/ 2147483647 h 1348"/>
                <a:gd name="T22" fmla="*/ 2147483647 w 203"/>
                <a:gd name="T23" fmla="*/ 2147483647 h 1348"/>
                <a:gd name="T24" fmla="*/ 2147483647 w 203"/>
                <a:gd name="T25" fmla="*/ 2147483647 h 13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8" name="Google Shape;1204;p7"/>
            <p:cNvSpPr>
              <a:spLocks/>
            </p:cNvSpPr>
            <p:nvPr/>
          </p:nvSpPr>
          <p:spPr bwMode="auto">
            <a:xfrm>
              <a:off x="1776471" y="-7"/>
              <a:ext cx="199639" cy="83951"/>
            </a:xfrm>
            <a:custGeom>
              <a:avLst/>
              <a:gdLst>
                <a:gd name="T0" fmla="*/ 0 w 4007"/>
                <a:gd name="T1" fmla="*/ 2147483647 h 1685"/>
                <a:gd name="T2" fmla="*/ 0 w 4007"/>
                <a:gd name="T3" fmla="*/ 2147483647 h 1685"/>
                <a:gd name="T4" fmla="*/ 0 w 4007"/>
                <a:gd name="T5" fmla="*/ 2147483647 h 1685"/>
                <a:gd name="T6" fmla="*/ 2147483647 w 4007"/>
                <a:gd name="T7" fmla="*/ 2147483647 h 1685"/>
                <a:gd name="T8" fmla="*/ 2147483647 w 4007"/>
                <a:gd name="T9" fmla="*/ 2147483647 h 1685"/>
                <a:gd name="T10" fmla="*/ 2147483647 w 4007"/>
                <a:gd name="T11" fmla="*/ 2147483647 h 1685"/>
                <a:gd name="T12" fmla="*/ 2147483647 w 4007"/>
                <a:gd name="T13" fmla="*/ 2147483647 h 1685"/>
                <a:gd name="T14" fmla="*/ 2147483647 w 4007"/>
                <a:gd name="T15" fmla="*/ 2147483647 h 1685"/>
                <a:gd name="T16" fmla="*/ 2147483647 w 4007"/>
                <a:gd name="T17" fmla="*/ 2147483647 h 1685"/>
                <a:gd name="T18" fmla="*/ 2147483647 w 4007"/>
                <a:gd name="T19" fmla="*/ 2147483647 h 1685"/>
                <a:gd name="T20" fmla="*/ 2147483647 w 4007"/>
                <a:gd name="T21" fmla="*/ 2147483647 h 1685"/>
                <a:gd name="T22" fmla="*/ 2147483647 w 4007"/>
                <a:gd name="T23" fmla="*/ 2147483647 h 1685"/>
                <a:gd name="T24" fmla="*/ 2147483647 w 4007"/>
                <a:gd name="T25" fmla="*/ 2147483647 h 1685"/>
                <a:gd name="T26" fmla="*/ 2147483647 w 4007"/>
                <a:gd name="T27" fmla="*/ 2147483647 h 1685"/>
                <a:gd name="T28" fmla="*/ 2147483647 w 4007"/>
                <a:gd name="T29" fmla="*/ 2147483647 h 1685"/>
                <a:gd name="T30" fmla="*/ 2147483647 w 4007"/>
                <a:gd name="T31" fmla="*/ 2147483647 h 1685"/>
                <a:gd name="T32" fmla="*/ 2147483647 w 4007"/>
                <a:gd name="T33" fmla="*/ 2147483647 h 1685"/>
                <a:gd name="T34" fmla="*/ 2147483647 w 4007"/>
                <a:gd name="T35" fmla="*/ 2147483647 h 1685"/>
                <a:gd name="T36" fmla="*/ 2147483647 w 4007"/>
                <a:gd name="T37" fmla="*/ 2147483647 h 1685"/>
                <a:gd name="T38" fmla="*/ 2147483647 w 4007"/>
                <a:gd name="T39" fmla="*/ 2147483647 h 1685"/>
                <a:gd name="T40" fmla="*/ 2147483647 w 4007"/>
                <a:gd name="T41" fmla="*/ 2147483647 h 1685"/>
                <a:gd name="T42" fmla="*/ 2147483647 w 4007"/>
                <a:gd name="T43" fmla="*/ 2147483647 h 1685"/>
                <a:gd name="T44" fmla="*/ 2147483647 w 4007"/>
                <a:gd name="T45" fmla="*/ 2147483647 h 1685"/>
                <a:gd name="T46" fmla="*/ 2147483647 w 4007"/>
                <a:gd name="T47" fmla="*/ 2147483647 h 1685"/>
                <a:gd name="T48" fmla="*/ 2147483647 w 4007"/>
                <a:gd name="T49" fmla="*/ 2147483647 h 1685"/>
                <a:gd name="T50" fmla="*/ 2147483647 w 4007"/>
                <a:gd name="T51" fmla="*/ 2147483647 h 1685"/>
                <a:gd name="T52" fmla="*/ 2147483647 w 4007"/>
                <a:gd name="T53" fmla="*/ 2147483647 h 1685"/>
                <a:gd name="T54" fmla="*/ 2147483647 w 4007"/>
                <a:gd name="T55" fmla="*/ 2147483647 h 1685"/>
                <a:gd name="T56" fmla="*/ 0 w 4007"/>
                <a:gd name="T57" fmla="*/ 2147483647 h 168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9" name="Google Shape;1205;p7"/>
            <p:cNvSpPr>
              <a:spLocks/>
            </p:cNvSpPr>
            <p:nvPr/>
          </p:nvSpPr>
          <p:spPr bwMode="auto">
            <a:xfrm>
              <a:off x="365747" y="204663"/>
              <a:ext cx="47032" cy="33580"/>
            </a:xfrm>
            <a:custGeom>
              <a:avLst/>
              <a:gdLst>
                <a:gd name="T0" fmla="*/ 2147483647 w 944"/>
                <a:gd name="T1" fmla="*/ 0 h 674"/>
                <a:gd name="T2" fmla="*/ 2147483647 w 944"/>
                <a:gd name="T3" fmla="*/ 2147483647 h 674"/>
                <a:gd name="T4" fmla="*/ 2147483647 w 944"/>
                <a:gd name="T5" fmla="*/ 2147483647 h 674"/>
                <a:gd name="T6" fmla="*/ 2147483647 w 944"/>
                <a:gd name="T7" fmla="*/ 2147483647 h 674"/>
                <a:gd name="T8" fmla="*/ 2147483647 w 944"/>
                <a:gd name="T9" fmla="*/ 2147483647 h 674"/>
                <a:gd name="T10" fmla="*/ 2147483647 w 944"/>
                <a:gd name="T11" fmla="*/ 2147483647 h 674"/>
                <a:gd name="T12" fmla="*/ 2147483647 w 944"/>
                <a:gd name="T13" fmla="*/ 2147483647 h 674"/>
                <a:gd name="T14" fmla="*/ 2147483647 w 944"/>
                <a:gd name="T15" fmla="*/ 2147483647 h 674"/>
                <a:gd name="T16" fmla="*/ 2147483647 w 944"/>
                <a:gd name="T17" fmla="*/ 2147483647 h 674"/>
                <a:gd name="T18" fmla="*/ 2147483647 w 944"/>
                <a:gd name="T19" fmla="*/ 2147483647 h 674"/>
                <a:gd name="T20" fmla="*/ 2147483647 w 944"/>
                <a:gd name="T21" fmla="*/ 2147483647 h 674"/>
                <a:gd name="T22" fmla="*/ 2147483647 w 944"/>
                <a:gd name="T23" fmla="*/ 2147483647 h 674"/>
                <a:gd name="T24" fmla="*/ 2147483647 w 944"/>
                <a:gd name="T25" fmla="*/ 2147483647 h 674"/>
                <a:gd name="T26" fmla="*/ 2147483647 w 944"/>
                <a:gd name="T27" fmla="*/ 2147483647 h 674"/>
                <a:gd name="T28" fmla="*/ 2147483647 w 944"/>
                <a:gd name="T29" fmla="*/ 2147483647 h 674"/>
                <a:gd name="T30" fmla="*/ 2147483647 w 944"/>
                <a:gd name="T31" fmla="*/ 2147483647 h 674"/>
                <a:gd name="T32" fmla="*/ 2147483647 w 944"/>
                <a:gd name="T33" fmla="*/ 2147483647 h 674"/>
                <a:gd name="T34" fmla="*/ 2147483647 w 944"/>
                <a:gd name="T35" fmla="*/ 2147483647 h 674"/>
                <a:gd name="T36" fmla="*/ 2147483647 w 944"/>
                <a:gd name="T37" fmla="*/ 2147483647 h 674"/>
                <a:gd name="T38" fmla="*/ 2147483647 w 944"/>
                <a:gd name="T39" fmla="*/ 2147483647 h 674"/>
                <a:gd name="T40" fmla="*/ 0 w 944"/>
                <a:gd name="T41" fmla="*/ 2147483647 h 674"/>
                <a:gd name="T42" fmla="*/ 2147483647 w 944"/>
                <a:gd name="T43" fmla="*/ 2147483647 h 674"/>
                <a:gd name="T44" fmla="*/ 2147483647 w 944"/>
                <a:gd name="T45" fmla="*/ 2147483647 h 674"/>
                <a:gd name="T46" fmla="*/ 2147483647 w 944"/>
                <a:gd name="T47" fmla="*/ 2147483647 h 674"/>
                <a:gd name="T48" fmla="*/ 2147483647 w 944"/>
                <a:gd name="T49" fmla="*/ 2147483647 h 674"/>
                <a:gd name="T50" fmla="*/ 2147483647 w 944"/>
                <a:gd name="T51" fmla="*/ 2147483647 h 674"/>
                <a:gd name="T52" fmla="*/ 2147483647 w 944"/>
                <a:gd name="T53" fmla="*/ 2147483647 h 674"/>
                <a:gd name="T54" fmla="*/ 2147483647 w 944"/>
                <a:gd name="T55" fmla="*/ 2147483647 h 674"/>
                <a:gd name="T56" fmla="*/ 2147483647 w 944"/>
                <a:gd name="T57" fmla="*/ 2147483647 h 674"/>
                <a:gd name="T58" fmla="*/ 2147483647 w 944"/>
                <a:gd name="T59" fmla="*/ 2147483647 h 674"/>
                <a:gd name="T60" fmla="*/ 2147483647 w 944"/>
                <a:gd name="T61" fmla="*/ 2147483647 h 674"/>
                <a:gd name="T62" fmla="*/ 2147483647 w 944"/>
                <a:gd name="T63" fmla="*/ 2147483647 h 674"/>
                <a:gd name="T64" fmla="*/ 2147483647 w 944"/>
                <a:gd name="T65" fmla="*/ 2147483647 h 674"/>
                <a:gd name="T66" fmla="*/ 2147483647 w 944"/>
                <a:gd name="T67" fmla="*/ 2147483647 h 674"/>
                <a:gd name="T68" fmla="*/ 2147483647 w 944"/>
                <a:gd name="T69" fmla="*/ 2147483647 h 674"/>
                <a:gd name="T70" fmla="*/ 2147483647 w 944"/>
                <a:gd name="T71" fmla="*/ 0 h 674"/>
                <a:gd name="T72" fmla="*/ 2147483647 w 944"/>
                <a:gd name="T73" fmla="*/ 0 h 6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0" name="Google Shape;1206;p7"/>
            <p:cNvSpPr>
              <a:spLocks/>
            </p:cNvSpPr>
            <p:nvPr/>
          </p:nvSpPr>
          <p:spPr bwMode="auto">
            <a:xfrm>
              <a:off x="322102" y="157681"/>
              <a:ext cx="125901" cy="119126"/>
            </a:xfrm>
            <a:custGeom>
              <a:avLst/>
              <a:gdLst>
                <a:gd name="T0" fmla="*/ 2147483647 w 2527"/>
                <a:gd name="T1" fmla="*/ 2147483647 h 2391"/>
                <a:gd name="T2" fmla="*/ 2147483647 w 2527"/>
                <a:gd name="T3" fmla="*/ 2147483647 h 2391"/>
                <a:gd name="T4" fmla="*/ 2147483647 w 2527"/>
                <a:gd name="T5" fmla="*/ 2147483647 h 2391"/>
                <a:gd name="T6" fmla="*/ 2147483647 w 2527"/>
                <a:gd name="T7" fmla="*/ 2147483647 h 2391"/>
                <a:gd name="T8" fmla="*/ 2147483647 w 2527"/>
                <a:gd name="T9" fmla="*/ 2147483647 h 2391"/>
                <a:gd name="T10" fmla="*/ 2147483647 w 2527"/>
                <a:gd name="T11" fmla="*/ 2147483647 h 2391"/>
                <a:gd name="T12" fmla="*/ 2147483647 w 2527"/>
                <a:gd name="T13" fmla="*/ 2147483647 h 2391"/>
                <a:gd name="T14" fmla="*/ 2147483647 w 2527"/>
                <a:gd name="T15" fmla="*/ 2147483647 h 2391"/>
                <a:gd name="T16" fmla="*/ 2147483647 w 2527"/>
                <a:gd name="T17" fmla="*/ 2147483647 h 2391"/>
                <a:gd name="T18" fmla="*/ 2147483647 w 2527"/>
                <a:gd name="T19" fmla="*/ 2147483647 h 2391"/>
                <a:gd name="T20" fmla="*/ 2147483647 w 2527"/>
                <a:gd name="T21" fmla="*/ 2147483647 h 2391"/>
                <a:gd name="T22" fmla="*/ 2147483647 w 2527"/>
                <a:gd name="T23" fmla="*/ 2147483647 h 2391"/>
                <a:gd name="T24" fmla="*/ 2147483647 w 2527"/>
                <a:gd name="T25" fmla="*/ 2147483647 h 2391"/>
                <a:gd name="T26" fmla="*/ 2147483647 w 2527"/>
                <a:gd name="T27" fmla="*/ 2147483647 h 2391"/>
                <a:gd name="T28" fmla="*/ 2147483647 w 2527"/>
                <a:gd name="T29" fmla="*/ 2147483647 h 2391"/>
                <a:gd name="T30" fmla="*/ 2147483647 w 2527"/>
                <a:gd name="T31" fmla="*/ 2147483647 h 2391"/>
                <a:gd name="T32" fmla="*/ 2147483647 w 2527"/>
                <a:gd name="T33" fmla="*/ 2147483647 h 2391"/>
                <a:gd name="T34" fmla="*/ 2147483647 w 2527"/>
                <a:gd name="T35" fmla="*/ 2147483647 h 2391"/>
                <a:gd name="T36" fmla="*/ 2147483647 w 2527"/>
                <a:gd name="T37" fmla="*/ 2147483647 h 2391"/>
                <a:gd name="T38" fmla="*/ 2147483647 w 2527"/>
                <a:gd name="T39" fmla="*/ 2147483647 h 2391"/>
                <a:gd name="T40" fmla="*/ 2147483647 w 2527"/>
                <a:gd name="T41" fmla="*/ 2147483647 h 2391"/>
                <a:gd name="T42" fmla="*/ 2147483647 w 2527"/>
                <a:gd name="T43" fmla="*/ 2147483647 h 2391"/>
                <a:gd name="T44" fmla="*/ 2147483647 w 2527"/>
                <a:gd name="T45" fmla="*/ 2147483647 h 2391"/>
                <a:gd name="T46" fmla="*/ 2147483647 w 2527"/>
                <a:gd name="T47" fmla="*/ 2147483647 h 2391"/>
                <a:gd name="T48" fmla="*/ 2147483647 w 2527"/>
                <a:gd name="T49" fmla="*/ 2147483647 h 2391"/>
                <a:gd name="T50" fmla="*/ 2147483647 w 2527"/>
                <a:gd name="T51" fmla="*/ 2147483647 h 2391"/>
                <a:gd name="T52" fmla="*/ 2147483647 w 2527"/>
                <a:gd name="T53" fmla="*/ 2147483647 h 2391"/>
                <a:gd name="T54" fmla="*/ 2147483647 w 2527"/>
                <a:gd name="T55" fmla="*/ 2147483647 h 2391"/>
                <a:gd name="T56" fmla="*/ 2147483647 w 2527"/>
                <a:gd name="T57" fmla="*/ 2147483647 h 2391"/>
                <a:gd name="T58" fmla="*/ 2147483647 w 2527"/>
                <a:gd name="T59" fmla="*/ 2147483647 h 2391"/>
                <a:gd name="T60" fmla="*/ 2147483647 w 2527"/>
                <a:gd name="T61" fmla="*/ 2147483647 h 2391"/>
                <a:gd name="T62" fmla="*/ 2147483647 w 2527"/>
                <a:gd name="T63" fmla="*/ 2147483647 h 2391"/>
                <a:gd name="T64" fmla="*/ 2147483647 w 2527"/>
                <a:gd name="T65" fmla="*/ 2147483647 h 2391"/>
                <a:gd name="T66" fmla="*/ 2147483647 w 2527"/>
                <a:gd name="T67" fmla="*/ 2147483647 h 2391"/>
                <a:gd name="T68" fmla="*/ 2147483647 w 2527"/>
                <a:gd name="T69" fmla="*/ 2147483647 h 2391"/>
                <a:gd name="T70" fmla="*/ 2147483647 w 2527"/>
                <a:gd name="T71" fmla="*/ 2147483647 h 2391"/>
                <a:gd name="T72" fmla="*/ 2147483647 w 2527"/>
                <a:gd name="T73" fmla="*/ 2147483647 h 2391"/>
                <a:gd name="T74" fmla="*/ 2147483647 w 2527"/>
                <a:gd name="T75" fmla="*/ 2147483647 h 2391"/>
                <a:gd name="T76" fmla="*/ 2147483647 w 2527"/>
                <a:gd name="T77" fmla="*/ 2147483647 h 2391"/>
                <a:gd name="T78" fmla="*/ 2147483647 w 2527"/>
                <a:gd name="T79" fmla="*/ 2147483647 h 2391"/>
                <a:gd name="T80" fmla="*/ 2147483647 w 2527"/>
                <a:gd name="T81" fmla="*/ 2147483647 h 2391"/>
                <a:gd name="T82" fmla="*/ 2147483647 w 2527"/>
                <a:gd name="T83" fmla="*/ 2147483647 h 2391"/>
                <a:gd name="T84" fmla="*/ 2147483647 w 2527"/>
                <a:gd name="T85" fmla="*/ 2147483647 h 2391"/>
                <a:gd name="T86" fmla="*/ 2147483647 w 2527"/>
                <a:gd name="T87" fmla="*/ 2147483647 h 2391"/>
                <a:gd name="T88" fmla="*/ 2147483647 w 2527"/>
                <a:gd name="T89" fmla="*/ 2147483647 h 2391"/>
                <a:gd name="T90" fmla="*/ 2147483647 w 2527"/>
                <a:gd name="T91" fmla="*/ 2147483647 h 2391"/>
                <a:gd name="T92" fmla="*/ 2147483647 w 2527"/>
                <a:gd name="T93" fmla="*/ 2147483647 h 2391"/>
                <a:gd name="T94" fmla="*/ 2147483647 w 2527"/>
                <a:gd name="T95" fmla="*/ 2147483647 h 23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1" name="Google Shape;1207;p7"/>
            <p:cNvSpPr>
              <a:spLocks/>
            </p:cNvSpPr>
            <p:nvPr/>
          </p:nvSpPr>
          <p:spPr bwMode="auto">
            <a:xfrm>
              <a:off x="270138" y="335497"/>
              <a:ext cx="30242" cy="43645"/>
            </a:xfrm>
            <a:custGeom>
              <a:avLst/>
              <a:gdLst>
                <a:gd name="T0" fmla="*/ 2147483647 w 607"/>
                <a:gd name="T1" fmla="*/ 0 h 876"/>
                <a:gd name="T2" fmla="*/ 2147483647 w 607"/>
                <a:gd name="T3" fmla="*/ 2147483647 h 876"/>
                <a:gd name="T4" fmla="*/ 2147483647 w 607"/>
                <a:gd name="T5" fmla="*/ 2147483647 h 876"/>
                <a:gd name="T6" fmla="*/ 2147483647 w 607"/>
                <a:gd name="T7" fmla="*/ 2147483647 h 876"/>
                <a:gd name="T8" fmla="*/ 2147483647 w 607"/>
                <a:gd name="T9" fmla="*/ 2147483647 h 876"/>
                <a:gd name="T10" fmla="*/ 0 w 607"/>
                <a:gd name="T11" fmla="*/ 2147483647 h 876"/>
                <a:gd name="T12" fmla="*/ 0 w 607"/>
                <a:gd name="T13" fmla="*/ 2147483647 h 876"/>
                <a:gd name="T14" fmla="*/ 2147483647 w 607"/>
                <a:gd name="T15" fmla="*/ 2147483647 h 876"/>
                <a:gd name="T16" fmla="*/ 2147483647 w 607"/>
                <a:gd name="T17" fmla="*/ 2147483647 h 876"/>
                <a:gd name="T18" fmla="*/ 2147483647 w 607"/>
                <a:gd name="T19" fmla="*/ 2147483647 h 876"/>
                <a:gd name="T20" fmla="*/ 2147483647 w 607"/>
                <a:gd name="T21" fmla="*/ 2147483647 h 876"/>
                <a:gd name="T22" fmla="*/ 2147483647 w 607"/>
                <a:gd name="T23" fmla="*/ 2147483647 h 876"/>
                <a:gd name="T24" fmla="*/ 2147483647 w 607"/>
                <a:gd name="T25" fmla="*/ 2147483647 h 876"/>
                <a:gd name="T26" fmla="*/ 2147483647 w 607"/>
                <a:gd name="T27" fmla="*/ 2147483647 h 876"/>
                <a:gd name="T28" fmla="*/ 2147483647 w 607"/>
                <a:gd name="T29" fmla="*/ 2147483647 h 876"/>
                <a:gd name="T30" fmla="*/ 2147483647 w 607"/>
                <a:gd name="T31" fmla="*/ 2147483647 h 876"/>
                <a:gd name="T32" fmla="*/ 2147483647 w 607"/>
                <a:gd name="T33" fmla="*/ 2147483647 h 876"/>
                <a:gd name="T34" fmla="*/ 2147483647 w 607"/>
                <a:gd name="T35" fmla="*/ 2147483647 h 876"/>
                <a:gd name="T36" fmla="*/ 2147483647 w 607"/>
                <a:gd name="T37" fmla="*/ 2147483647 h 876"/>
                <a:gd name="T38" fmla="*/ 2147483647 w 607"/>
                <a:gd name="T39" fmla="*/ 2147483647 h 876"/>
                <a:gd name="T40" fmla="*/ 2147483647 w 607"/>
                <a:gd name="T41" fmla="*/ 2147483647 h 876"/>
                <a:gd name="T42" fmla="*/ 2147483647 w 607"/>
                <a:gd name="T43" fmla="*/ 2147483647 h 876"/>
                <a:gd name="T44" fmla="*/ 2147483647 w 607"/>
                <a:gd name="T45" fmla="*/ 2147483647 h 876"/>
                <a:gd name="T46" fmla="*/ 2147483647 w 607"/>
                <a:gd name="T47" fmla="*/ 2147483647 h 876"/>
                <a:gd name="T48" fmla="*/ 2147483647 w 607"/>
                <a:gd name="T49" fmla="*/ 0 h 876"/>
                <a:gd name="T50" fmla="*/ 2147483647 w 607"/>
                <a:gd name="T51" fmla="*/ 0 h 8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2" name="Google Shape;1208;p7"/>
            <p:cNvSpPr>
              <a:spLocks/>
            </p:cNvSpPr>
            <p:nvPr/>
          </p:nvSpPr>
          <p:spPr bwMode="auto">
            <a:xfrm>
              <a:off x="182898" y="159375"/>
              <a:ext cx="122514" cy="134222"/>
            </a:xfrm>
            <a:custGeom>
              <a:avLst/>
              <a:gdLst>
                <a:gd name="T0" fmla="*/ 2147483647 w 2459"/>
                <a:gd name="T1" fmla="*/ 2147483647 h 2694"/>
                <a:gd name="T2" fmla="*/ 2147483647 w 2459"/>
                <a:gd name="T3" fmla="*/ 2147483647 h 2694"/>
                <a:gd name="T4" fmla="*/ 2147483647 w 2459"/>
                <a:gd name="T5" fmla="*/ 2147483647 h 2694"/>
                <a:gd name="T6" fmla="*/ 2147483647 w 2459"/>
                <a:gd name="T7" fmla="*/ 2147483647 h 2694"/>
                <a:gd name="T8" fmla="*/ 2147483647 w 2459"/>
                <a:gd name="T9" fmla="*/ 2147483647 h 2694"/>
                <a:gd name="T10" fmla="*/ 2147483647 w 2459"/>
                <a:gd name="T11" fmla="*/ 2147483647 h 2694"/>
                <a:gd name="T12" fmla="*/ 2147483647 w 2459"/>
                <a:gd name="T13" fmla="*/ 2147483647 h 2694"/>
                <a:gd name="T14" fmla="*/ 2147483647 w 2459"/>
                <a:gd name="T15" fmla="*/ 2147483647 h 2694"/>
                <a:gd name="T16" fmla="*/ 2147483647 w 2459"/>
                <a:gd name="T17" fmla="*/ 2147483647 h 2694"/>
                <a:gd name="T18" fmla="*/ 2147483647 w 2459"/>
                <a:gd name="T19" fmla="*/ 2147483647 h 2694"/>
                <a:gd name="T20" fmla="*/ 2147483647 w 2459"/>
                <a:gd name="T21" fmla="*/ 2147483647 h 2694"/>
                <a:gd name="T22" fmla="*/ 2147483647 w 2459"/>
                <a:gd name="T23" fmla="*/ 2147483647 h 2694"/>
                <a:gd name="T24" fmla="*/ 2147483647 w 2459"/>
                <a:gd name="T25" fmla="*/ 2147483647 h 2694"/>
                <a:gd name="T26" fmla="*/ 2147483647 w 2459"/>
                <a:gd name="T27" fmla="*/ 2147483647 h 2694"/>
                <a:gd name="T28" fmla="*/ 2147483647 w 2459"/>
                <a:gd name="T29" fmla="*/ 0 h 2694"/>
                <a:gd name="T30" fmla="*/ 2147483647 w 2459"/>
                <a:gd name="T31" fmla="*/ 2147483647 h 2694"/>
                <a:gd name="T32" fmla="*/ 2147483647 w 2459"/>
                <a:gd name="T33" fmla="*/ 2147483647 h 2694"/>
                <a:gd name="T34" fmla="*/ 2147483647 w 2459"/>
                <a:gd name="T35" fmla="*/ 2147483647 h 2694"/>
                <a:gd name="T36" fmla="*/ 2147483647 w 2459"/>
                <a:gd name="T37" fmla="*/ 2147483647 h 2694"/>
                <a:gd name="T38" fmla="*/ 2147483647 w 2459"/>
                <a:gd name="T39" fmla="*/ 2147483647 h 2694"/>
                <a:gd name="T40" fmla="*/ 2147483647 w 2459"/>
                <a:gd name="T41" fmla="*/ 2147483647 h 2694"/>
                <a:gd name="T42" fmla="*/ 2147483647 w 2459"/>
                <a:gd name="T43" fmla="*/ 2147483647 h 2694"/>
                <a:gd name="T44" fmla="*/ 2147483647 w 2459"/>
                <a:gd name="T45" fmla="*/ 2147483647 h 2694"/>
                <a:gd name="T46" fmla="*/ 2147483647 w 2459"/>
                <a:gd name="T47" fmla="*/ 2147483647 h 2694"/>
                <a:gd name="T48" fmla="*/ 2147483647 w 2459"/>
                <a:gd name="T49" fmla="*/ 2147483647 h 2694"/>
                <a:gd name="T50" fmla="*/ 2147483647 w 2459"/>
                <a:gd name="T51" fmla="*/ 2147483647 h 2694"/>
                <a:gd name="T52" fmla="*/ 2147483647 w 2459"/>
                <a:gd name="T53" fmla="*/ 2147483647 h 2694"/>
                <a:gd name="T54" fmla="*/ 2147483647 w 2459"/>
                <a:gd name="T55" fmla="*/ 2147483647 h 2694"/>
                <a:gd name="T56" fmla="*/ 2147483647 w 2459"/>
                <a:gd name="T57" fmla="*/ 2147483647 h 2694"/>
                <a:gd name="T58" fmla="*/ 2147483647 w 2459"/>
                <a:gd name="T59" fmla="*/ 2147483647 h 2694"/>
                <a:gd name="T60" fmla="*/ 2147483647 w 2459"/>
                <a:gd name="T61" fmla="*/ 2147483647 h 2694"/>
                <a:gd name="T62" fmla="*/ 2147483647 w 2459"/>
                <a:gd name="T63" fmla="*/ 2147483647 h 2694"/>
                <a:gd name="T64" fmla="*/ 2147483647 w 2459"/>
                <a:gd name="T65" fmla="*/ 2147483647 h 2694"/>
                <a:gd name="T66" fmla="*/ 2147483647 w 2459"/>
                <a:gd name="T67" fmla="*/ 2147483647 h 2694"/>
                <a:gd name="T68" fmla="*/ 2147483647 w 2459"/>
                <a:gd name="T69" fmla="*/ 2147483647 h 2694"/>
                <a:gd name="T70" fmla="*/ 2147483647 w 2459"/>
                <a:gd name="T71" fmla="*/ 2147483647 h 2694"/>
                <a:gd name="T72" fmla="*/ 2147483647 w 2459"/>
                <a:gd name="T73" fmla="*/ 2147483647 h 2694"/>
                <a:gd name="T74" fmla="*/ 2147483647 w 2459"/>
                <a:gd name="T75" fmla="*/ 2147483647 h 2694"/>
                <a:gd name="T76" fmla="*/ 2147483647 w 2459"/>
                <a:gd name="T77" fmla="*/ 2147483647 h 2694"/>
                <a:gd name="T78" fmla="*/ 2147483647 w 2459"/>
                <a:gd name="T79" fmla="*/ 2147483647 h 2694"/>
                <a:gd name="T80" fmla="*/ 2147483647 w 2459"/>
                <a:gd name="T81" fmla="*/ 2147483647 h 2694"/>
                <a:gd name="T82" fmla="*/ 2147483647 w 2459"/>
                <a:gd name="T83" fmla="*/ 2147483647 h 2694"/>
                <a:gd name="T84" fmla="*/ 2147483647 w 2459"/>
                <a:gd name="T85" fmla="*/ 2147483647 h 2694"/>
                <a:gd name="T86" fmla="*/ 2147483647 w 2459"/>
                <a:gd name="T87" fmla="*/ 2147483647 h 2694"/>
                <a:gd name="T88" fmla="*/ 2147483647 w 2459"/>
                <a:gd name="T89" fmla="*/ 2147483647 h 2694"/>
                <a:gd name="T90" fmla="*/ 2147483647 w 2459"/>
                <a:gd name="T91" fmla="*/ 2147483647 h 2694"/>
                <a:gd name="T92" fmla="*/ 2147483647 w 2459"/>
                <a:gd name="T93" fmla="*/ 2147483647 h 2694"/>
                <a:gd name="T94" fmla="*/ 2147483647 w 2459"/>
                <a:gd name="T95" fmla="*/ 2147483647 h 2694"/>
                <a:gd name="T96" fmla="*/ 2147483647 w 2459"/>
                <a:gd name="T97" fmla="*/ 2147483647 h 2694"/>
                <a:gd name="T98" fmla="*/ 2147483647 w 2459"/>
                <a:gd name="T99" fmla="*/ 2147483647 h 2694"/>
                <a:gd name="T100" fmla="*/ 2147483647 w 2459"/>
                <a:gd name="T101" fmla="*/ 0 h 26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3" name="Google Shape;1209;p7"/>
            <p:cNvSpPr>
              <a:spLocks/>
            </p:cNvSpPr>
            <p:nvPr/>
          </p:nvSpPr>
          <p:spPr bwMode="auto">
            <a:xfrm>
              <a:off x="481485" y="466331"/>
              <a:ext cx="38612" cy="38612"/>
            </a:xfrm>
            <a:custGeom>
              <a:avLst/>
              <a:gdLst>
                <a:gd name="T0" fmla="*/ 2147483647 w 775"/>
                <a:gd name="T1" fmla="*/ 0 h 775"/>
                <a:gd name="T2" fmla="*/ 2147483647 w 775"/>
                <a:gd name="T3" fmla="*/ 2147483647 h 775"/>
                <a:gd name="T4" fmla="*/ 2147483647 w 775"/>
                <a:gd name="T5" fmla="*/ 2147483647 h 775"/>
                <a:gd name="T6" fmla="*/ 2147483647 w 775"/>
                <a:gd name="T7" fmla="*/ 2147483647 h 775"/>
                <a:gd name="T8" fmla="*/ 2147483647 w 775"/>
                <a:gd name="T9" fmla="*/ 2147483647 h 775"/>
                <a:gd name="T10" fmla="*/ 2147483647 w 775"/>
                <a:gd name="T11" fmla="*/ 2147483647 h 775"/>
                <a:gd name="T12" fmla="*/ 2147483647 w 775"/>
                <a:gd name="T13" fmla="*/ 2147483647 h 775"/>
                <a:gd name="T14" fmla="*/ 2147483647 w 775"/>
                <a:gd name="T15" fmla="*/ 2147483647 h 775"/>
                <a:gd name="T16" fmla="*/ 2147483647 w 775"/>
                <a:gd name="T17" fmla="*/ 2147483647 h 775"/>
                <a:gd name="T18" fmla="*/ 2147483647 w 775"/>
                <a:gd name="T19" fmla="*/ 2147483647 h 775"/>
                <a:gd name="T20" fmla="*/ 2147483647 w 775"/>
                <a:gd name="T21" fmla="*/ 2147483647 h 775"/>
                <a:gd name="T22" fmla="*/ 2147483647 w 775"/>
                <a:gd name="T23" fmla="*/ 2147483647 h 775"/>
                <a:gd name="T24" fmla="*/ 0 w 775"/>
                <a:gd name="T25" fmla="*/ 2147483647 h 775"/>
                <a:gd name="T26" fmla="*/ 2147483647 w 775"/>
                <a:gd name="T27" fmla="*/ 2147483647 h 775"/>
                <a:gd name="T28" fmla="*/ 2147483647 w 775"/>
                <a:gd name="T29" fmla="*/ 2147483647 h 775"/>
                <a:gd name="T30" fmla="*/ 2147483647 w 775"/>
                <a:gd name="T31" fmla="*/ 2147483647 h 775"/>
                <a:gd name="T32" fmla="*/ 2147483647 w 775"/>
                <a:gd name="T33" fmla="*/ 2147483647 h 775"/>
                <a:gd name="T34" fmla="*/ 2147483647 w 775"/>
                <a:gd name="T35" fmla="*/ 2147483647 h 775"/>
                <a:gd name="T36" fmla="*/ 2147483647 w 775"/>
                <a:gd name="T37" fmla="*/ 2147483647 h 775"/>
                <a:gd name="T38" fmla="*/ 2147483647 w 775"/>
                <a:gd name="T39" fmla="*/ 2147483647 h 775"/>
                <a:gd name="T40" fmla="*/ 2147483647 w 775"/>
                <a:gd name="T41" fmla="*/ 2147483647 h 775"/>
                <a:gd name="T42" fmla="*/ 2147483647 w 775"/>
                <a:gd name="T43" fmla="*/ 2147483647 h 775"/>
                <a:gd name="T44" fmla="*/ 2147483647 w 775"/>
                <a:gd name="T45" fmla="*/ 2147483647 h 775"/>
                <a:gd name="T46" fmla="*/ 2147483647 w 775"/>
                <a:gd name="T47" fmla="*/ 2147483647 h 775"/>
                <a:gd name="T48" fmla="*/ 2147483647 w 775"/>
                <a:gd name="T49" fmla="*/ 2147483647 h 775"/>
                <a:gd name="T50" fmla="*/ 2147483647 w 775"/>
                <a:gd name="T51" fmla="*/ 2147483647 h 775"/>
                <a:gd name="T52" fmla="*/ 2147483647 w 775"/>
                <a:gd name="T53" fmla="*/ 0 h 775"/>
                <a:gd name="T54" fmla="*/ 2147483647 w 775"/>
                <a:gd name="T55" fmla="*/ 0 h 77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4" name="Google Shape;1210;p7"/>
            <p:cNvSpPr>
              <a:spLocks/>
            </p:cNvSpPr>
            <p:nvPr/>
          </p:nvSpPr>
          <p:spPr bwMode="auto">
            <a:xfrm>
              <a:off x="463050" y="150955"/>
              <a:ext cx="127496" cy="120820"/>
            </a:xfrm>
            <a:custGeom>
              <a:avLst/>
              <a:gdLst>
                <a:gd name="T0" fmla="*/ 2147483647 w 2559"/>
                <a:gd name="T1" fmla="*/ 2147483647 h 2425"/>
                <a:gd name="T2" fmla="*/ 2147483647 w 2559"/>
                <a:gd name="T3" fmla="*/ 2147483647 h 2425"/>
                <a:gd name="T4" fmla="*/ 2147483647 w 2559"/>
                <a:gd name="T5" fmla="*/ 2147483647 h 2425"/>
                <a:gd name="T6" fmla="*/ 2147483647 w 2559"/>
                <a:gd name="T7" fmla="*/ 2147483647 h 2425"/>
                <a:gd name="T8" fmla="*/ 2147483647 w 2559"/>
                <a:gd name="T9" fmla="*/ 2147483647 h 2425"/>
                <a:gd name="T10" fmla="*/ 2147483647 w 2559"/>
                <a:gd name="T11" fmla="*/ 2147483647 h 2425"/>
                <a:gd name="T12" fmla="*/ 2147483647 w 2559"/>
                <a:gd name="T13" fmla="*/ 2147483647 h 2425"/>
                <a:gd name="T14" fmla="*/ 2147483647 w 2559"/>
                <a:gd name="T15" fmla="*/ 2147483647 h 2425"/>
                <a:gd name="T16" fmla="*/ 2147483647 w 2559"/>
                <a:gd name="T17" fmla="*/ 2147483647 h 2425"/>
                <a:gd name="T18" fmla="*/ 2147483647 w 2559"/>
                <a:gd name="T19" fmla="*/ 2147483647 h 2425"/>
                <a:gd name="T20" fmla="*/ 2147483647 w 2559"/>
                <a:gd name="T21" fmla="*/ 2147483647 h 2425"/>
                <a:gd name="T22" fmla="*/ 2147483647 w 2559"/>
                <a:gd name="T23" fmla="*/ 2147483647 h 2425"/>
                <a:gd name="T24" fmla="*/ 2147483647 w 2559"/>
                <a:gd name="T25" fmla="*/ 2147483647 h 2425"/>
                <a:gd name="T26" fmla="*/ 2147483647 w 2559"/>
                <a:gd name="T27" fmla="*/ 2147483647 h 2425"/>
                <a:gd name="T28" fmla="*/ 2147483647 w 2559"/>
                <a:gd name="T29" fmla="*/ 2147483647 h 2425"/>
                <a:gd name="T30" fmla="*/ 2147483647 w 2559"/>
                <a:gd name="T31" fmla="*/ 2147483647 h 2425"/>
                <a:gd name="T32" fmla="*/ 2147483647 w 2559"/>
                <a:gd name="T33" fmla="*/ 2147483647 h 2425"/>
                <a:gd name="T34" fmla="*/ 2147483647 w 2559"/>
                <a:gd name="T35" fmla="*/ 2147483647 h 2425"/>
                <a:gd name="T36" fmla="*/ 2147483647 w 2559"/>
                <a:gd name="T37" fmla="*/ 2147483647 h 2425"/>
                <a:gd name="T38" fmla="*/ 2147483647 w 2559"/>
                <a:gd name="T39" fmla="*/ 2147483647 h 2425"/>
                <a:gd name="T40" fmla="*/ 2147483647 w 2559"/>
                <a:gd name="T41" fmla="*/ 2147483647 h 2425"/>
                <a:gd name="T42" fmla="*/ 2147483647 w 2559"/>
                <a:gd name="T43" fmla="*/ 2147483647 h 2425"/>
                <a:gd name="T44" fmla="*/ 2147483647 w 2559"/>
                <a:gd name="T45" fmla="*/ 2147483647 h 2425"/>
                <a:gd name="T46" fmla="*/ 2147483647 w 2559"/>
                <a:gd name="T47" fmla="*/ 2147483647 h 2425"/>
                <a:gd name="T48" fmla="*/ 2147483647 w 2559"/>
                <a:gd name="T49" fmla="*/ 2147483647 h 2425"/>
                <a:gd name="T50" fmla="*/ 2147483647 w 2559"/>
                <a:gd name="T51" fmla="*/ 2147483647 h 2425"/>
                <a:gd name="T52" fmla="*/ 2147483647 w 2559"/>
                <a:gd name="T53" fmla="*/ 2147483647 h 2425"/>
                <a:gd name="T54" fmla="*/ 2147483647 w 2559"/>
                <a:gd name="T55" fmla="*/ 2147483647 h 2425"/>
                <a:gd name="T56" fmla="*/ 2147483647 w 2559"/>
                <a:gd name="T57" fmla="*/ 2147483647 h 2425"/>
                <a:gd name="T58" fmla="*/ 2147483647 w 2559"/>
                <a:gd name="T59" fmla="*/ 2147483647 h 2425"/>
                <a:gd name="T60" fmla="*/ 2147483647 w 2559"/>
                <a:gd name="T61" fmla="*/ 2147483647 h 2425"/>
                <a:gd name="T62" fmla="*/ 2147483647 w 2559"/>
                <a:gd name="T63" fmla="*/ 2147483647 h 2425"/>
                <a:gd name="T64" fmla="*/ 2147483647 w 2559"/>
                <a:gd name="T65" fmla="*/ 2147483647 h 2425"/>
                <a:gd name="T66" fmla="*/ 2147483647 w 2559"/>
                <a:gd name="T67" fmla="*/ 2147483647 h 2425"/>
                <a:gd name="T68" fmla="*/ 0 w 2559"/>
                <a:gd name="T69" fmla="*/ 2147483647 h 2425"/>
                <a:gd name="T70" fmla="*/ 2147483647 w 2559"/>
                <a:gd name="T71" fmla="*/ 2147483647 h 2425"/>
                <a:gd name="T72" fmla="*/ 2147483647 w 2559"/>
                <a:gd name="T73" fmla="*/ 2147483647 h 2425"/>
                <a:gd name="T74" fmla="*/ 2147483647 w 2559"/>
                <a:gd name="T75" fmla="*/ 2147483647 h 2425"/>
                <a:gd name="T76" fmla="*/ 2147483647 w 2559"/>
                <a:gd name="T77" fmla="*/ 2147483647 h 2425"/>
                <a:gd name="T78" fmla="*/ 2147483647 w 2559"/>
                <a:gd name="T79" fmla="*/ 2147483647 h 2425"/>
                <a:gd name="T80" fmla="*/ 2147483647 w 2559"/>
                <a:gd name="T81" fmla="*/ 2147483647 h 2425"/>
                <a:gd name="T82" fmla="*/ 2147483647 w 2559"/>
                <a:gd name="T83" fmla="*/ 2147483647 h 2425"/>
                <a:gd name="T84" fmla="*/ 2147483647 w 2559"/>
                <a:gd name="T85" fmla="*/ 2147483647 h 2425"/>
                <a:gd name="T86" fmla="*/ 2147483647 w 2559"/>
                <a:gd name="T87" fmla="*/ 2147483647 h 2425"/>
                <a:gd name="T88" fmla="*/ 2147483647 w 2559"/>
                <a:gd name="T89" fmla="*/ 2147483647 h 2425"/>
                <a:gd name="T90" fmla="*/ 2147483647 w 2559"/>
                <a:gd name="T91" fmla="*/ 2147483647 h 2425"/>
                <a:gd name="T92" fmla="*/ 2147483647 w 2559"/>
                <a:gd name="T93" fmla="*/ 2147483647 h 2425"/>
                <a:gd name="T94" fmla="*/ 2147483647 w 2559"/>
                <a:gd name="T95" fmla="*/ 2147483647 h 2425"/>
                <a:gd name="T96" fmla="*/ 2147483647 w 2559"/>
                <a:gd name="T97" fmla="*/ 2147483647 h 2425"/>
                <a:gd name="T98" fmla="*/ 2147483647 w 2559"/>
                <a:gd name="T99" fmla="*/ 2147483647 h 2425"/>
                <a:gd name="T100" fmla="*/ 2147483647 w 2559"/>
                <a:gd name="T101" fmla="*/ 2147483647 h 2425"/>
                <a:gd name="T102" fmla="*/ 2147483647 w 2559"/>
                <a:gd name="T103" fmla="*/ 2147483647 h 2425"/>
                <a:gd name="T104" fmla="*/ 2147483647 w 2559"/>
                <a:gd name="T105" fmla="*/ 2147483647 h 2425"/>
                <a:gd name="T106" fmla="*/ 2147483647 w 2559"/>
                <a:gd name="T107" fmla="*/ 2147483647 h 2425"/>
                <a:gd name="T108" fmla="*/ 2147483647 w 2559"/>
                <a:gd name="T109" fmla="*/ 2147483647 h 2425"/>
                <a:gd name="T110" fmla="*/ 2147483647 w 2559"/>
                <a:gd name="T111" fmla="*/ 2147483647 h 2425"/>
                <a:gd name="T112" fmla="*/ 2147483647 w 2559"/>
                <a:gd name="T113" fmla="*/ 2147483647 h 2425"/>
                <a:gd name="T114" fmla="*/ 2147483647 w 2559"/>
                <a:gd name="T115" fmla="*/ 2147483647 h 2425"/>
                <a:gd name="T116" fmla="*/ 2147483647 w 2559"/>
                <a:gd name="T117" fmla="*/ 2147483647 h 2425"/>
                <a:gd name="T118" fmla="*/ 2147483647 w 2559"/>
                <a:gd name="T119" fmla="*/ 2147483647 h 24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5" name="Google Shape;1211;p7"/>
            <p:cNvSpPr>
              <a:spLocks/>
            </p:cNvSpPr>
            <p:nvPr/>
          </p:nvSpPr>
          <p:spPr bwMode="auto">
            <a:xfrm>
              <a:off x="513371" y="199631"/>
              <a:ext cx="31886" cy="38612"/>
            </a:xfrm>
            <a:custGeom>
              <a:avLst/>
              <a:gdLst>
                <a:gd name="T0" fmla="*/ 2147483647 w 640"/>
                <a:gd name="T1" fmla="*/ 0 h 775"/>
                <a:gd name="T2" fmla="*/ 2147483647 w 640"/>
                <a:gd name="T3" fmla="*/ 2147483647 h 775"/>
                <a:gd name="T4" fmla="*/ 2147483647 w 640"/>
                <a:gd name="T5" fmla="*/ 2147483647 h 775"/>
                <a:gd name="T6" fmla="*/ 2147483647 w 640"/>
                <a:gd name="T7" fmla="*/ 2147483647 h 775"/>
                <a:gd name="T8" fmla="*/ 2147483647 w 640"/>
                <a:gd name="T9" fmla="*/ 2147483647 h 775"/>
                <a:gd name="T10" fmla="*/ 2147483647 w 640"/>
                <a:gd name="T11" fmla="*/ 2147483647 h 775"/>
                <a:gd name="T12" fmla="*/ 0 w 640"/>
                <a:gd name="T13" fmla="*/ 2147483647 h 775"/>
                <a:gd name="T14" fmla="*/ 0 w 640"/>
                <a:gd name="T15" fmla="*/ 2147483647 h 775"/>
                <a:gd name="T16" fmla="*/ 2147483647 w 640"/>
                <a:gd name="T17" fmla="*/ 2147483647 h 775"/>
                <a:gd name="T18" fmla="*/ 2147483647 w 640"/>
                <a:gd name="T19" fmla="*/ 2147483647 h 775"/>
                <a:gd name="T20" fmla="*/ 2147483647 w 640"/>
                <a:gd name="T21" fmla="*/ 2147483647 h 775"/>
                <a:gd name="T22" fmla="*/ 2147483647 w 640"/>
                <a:gd name="T23" fmla="*/ 2147483647 h 775"/>
                <a:gd name="T24" fmla="*/ 2147483647 w 640"/>
                <a:gd name="T25" fmla="*/ 2147483647 h 775"/>
                <a:gd name="T26" fmla="*/ 2147483647 w 640"/>
                <a:gd name="T27" fmla="*/ 2147483647 h 775"/>
                <a:gd name="T28" fmla="*/ 2147483647 w 640"/>
                <a:gd name="T29" fmla="*/ 2147483647 h 775"/>
                <a:gd name="T30" fmla="*/ 2147483647 w 640"/>
                <a:gd name="T31" fmla="*/ 2147483647 h 775"/>
                <a:gd name="T32" fmla="*/ 2147483647 w 640"/>
                <a:gd name="T33" fmla="*/ 2147483647 h 775"/>
                <a:gd name="T34" fmla="*/ 2147483647 w 640"/>
                <a:gd name="T35" fmla="*/ 2147483647 h 775"/>
                <a:gd name="T36" fmla="*/ 2147483647 w 640"/>
                <a:gd name="T37" fmla="*/ 2147483647 h 775"/>
                <a:gd name="T38" fmla="*/ 2147483647 w 640"/>
                <a:gd name="T39" fmla="*/ 2147483647 h 775"/>
                <a:gd name="T40" fmla="*/ 2147483647 w 640"/>
                <a:gd name="T41" fmla="*/ 2147483647 h 775"/>
                <a:gd name="T42" fmla="*/ 2147483647 w 640"/>
                <a:gd name="T43" fmla="*/ 2147483647 h 775"/>
                <a:gd name="T44" fmla="*/ 2147483647 w 640"/>
                <a:gd name="T45" fmla="*/ 2147483647 h 775"/>
                <a:gd name="T46" fmla="*/ 2147483647 w 640"/>
                <a:gd name="T47" fmla="*/ 2147483647 h 775"/>
                <a:gd name="T48" fmla="*/ 2147483647 w 640"/>
                <a:gd name="T49" fmla="*/ 2147483647 h 775"/>
                <a:gd name="T50" fmla="*/ 2147483647 w 640"/>
                <a:gd name="T51" fmla="*/ 2147483647 h 775"/>
                <a:gd name="T52" fmla="*/ 2147483647 w 640"/>
                <a:gd name="T53" fmla="*/ 2147483647 h 775"/>
                <a:gd name="T54" fmla="*/ 2147483647 w 640"/>
                <a:gd name="T55" fmla="*/ 2147483647 h 775"/>
                <a:gd name="T56" fmla="*/ 2147483647 w 640"/>
                <a:gd name="T57" fmla="*/ 2147483647 h 775"/>
                <a:gd name="T58" fmla="*/ 2147483647 w 640"/>
                <a:gd name="T59" fmla="*/ 2147483647 h 775"/>
                <a:gd name="T60" fmla="*/ 2147483647 w 640"/>
                <a:gd name="T61" fmla="*/ 0 h 77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6" name="Google Shape;1212;p7"/>
            <p:cNvSpPr>
              <a:spLocks/>
            </p:cNvSpPr>
            <p:nvPr/>
          </p:nvSpPr>
          <p:spPr bwMode="auto">
            <a:xfrm>
              <a:off x="404310" y="337191"/>
              <a:ext cx="30242" cy="43645"/>
            </a:xfrm>
            <a:custGeom>
              <a:avLst/>
              <a:gdLst>
                <a:gd name="T0" fmla="*/ 2147483647 w 607"/>
                <a:gd name="T1" fmla="*/ 0 h 876"/>
                <a:gd name="T2" fmla="*/ 2147483647 w 607"/>
                <a:gd name="T3" fmla="*/ 2147483647 h 876"/>
                <a:gd name="T4" fmla="*/ 2147483647 w 607"/>
                <a:gd name="T5" fmla="*/ 2147483647 h 876"/>
                <a:gd name="T6" fmla="*/ 2147483647 w 607"/>
                <a:gd name="T7" fmla="*/ 2147483647 h 876"/>
                <a:gd name="T8" fmla="*/ 2147483647 w 607"/>
                <a:gd name="T9" fmla="*/ 2147483647 h 876"/>
                <a:gd name="T10" fmla="*/ 2147483647 w 607"/>
                <a:gd name="T11" fmla="*/ 2147483647 h 876"/>
                <a:gd name="T12" fmla="*/ 2147483647 w 607"/>
                <a:gd name="T13" fmla="*/ 2147483647 h 876"/>
                <a:gd name="T14" fmla="*/ 2147483647 w 607"/>
                <a:gd name="T15" fmla="*/ 2147483647 h 876"/>
                <a:gd name="T16" fmla="*/ 2147483647 w 607"/>
                <a:gd name="T17" fmla="*/ 2147483647 h 876"/>
                <a:gd name="T18" fmla="*/ 2147483647 w 607"/>
                <a:gd name="T19" fmla="*/ 2147483647 h 876"/>
                <a:gd name="T20" fmla="*/ 2147483647 w 607"/>
                <a:gd name="T21" fmla="*/ 2147483647 h 876"/>
                <a:gd name="T22" fmla="*/ 2147483647 w 607"/>
                <a:gd name="T23" fmla="*/ 2147483647 h 876"/>
                <a:gd name="T24" fmla="*/ 2147483647 w 607"/>
                <a:gd name="T25" fmla="*/ 2147483647 h 876"/>
                <a:gd name="T26" fmla="*/ 2147483647 w 607"/>
                <a:gd name="T27" fmla="*/ 2147483647 h 876"/>
                <a:gd name="T28" fmla="*/ 2147483647 w 607"/>
                <a:gd name="T29" fmla="*/ 2147483647 h 876"/>
                <a:gd name="T30" fmla="*/ 2147483647 w 607"/>
                <a:gd name="T31" fmla="*/ 2147483647 h 876"/>
                <a:gd name="T32" fmla="*/ 2147483647 w 607"/>
                <a:gd name="T33" fmla="*/ 2147483647 h 876"/>
                <a:gd name="T34" fmla="*/ 2147483647 w 607"/>
                <a:gd name="T35" fmla="*/ 2147483647 h 876"/>
                <a:gd name="T36" fmla="*/ 2147483647 w 607"/>
                <a:gd name="T37" fmla="*/ 2147483647 h 876"/>
                <a:gd name="T38" fmla="*/ 2147483647 w 607"/>
                <a:gd name="T39" fmla="*/ 2147483647 h 876"/>
                <a:gd name="T40" fmla="*/ 2147483647 w 607"/>
                <a:gd name="T41" fmla="*/ 2147483647 h 876"/>
                <a:gd name="T42" fmla="*/ 2147483647 w 607"/>
                <a:gd name="T43" fmla="*/ 2147483647 h 876"/>
                <a:gd name="T44" fmla="*/ 2147483647 w 607"/>
                <a:gd name="T45" fmla="*/ 2147483647 h 876"/>
                <a:gd name="T46" fmla="*/ 2147483647 w 607"/>
                <a:gd name="T47" fmla="*/ 2147483647 h 876"/>
                <a:gd name="T48" fmla="*/ 2147483647 w 607"/>
                <a:gd name="T49" fmla="*/ 2147483647 h 876"/>
                <a:gd name="T50" fmla="*/ 2147483647 w 607"/>
                <a:gd name="T51" fmla="*/ 2147483647 h 876"/>
                <a:gd name="T52" fmla="*/ 2147483647 w 607"/>
                <a:gd name="T53" fmla="*/ 2147483647 h 876"/>
                <a:gd name="T54" fmla="*/ 2147483647 w 607"/>
                <a:gd name="T55" fmla="*/ 2147483647 h 876"/>
                <a:gd name="T56" fmla="*/ 2147483647 w 607"/>
                <a:gd name="T57" fmla="*/ 2147483647 h 876"/>
                <a:gd name="T58" fmla="*/ 2147483647 w 607"/>
                <a:gd name="T59" fmla="*/ 2147483647 h 876"/>
                <a:gd name="T60" fmla="*/ 2147483647 w 607"/>
                <a:gd name="T61" fmla="*/ 2147483647 h 876"/>
                <a:gd name="T62" fmla="*/ 2147483647 w 607"/>
                <a:gd name="T63" fmla="*/ 2147483647 h 876"/>
                <a:gd name="T64" fmla="*/ 2147483647 w 607"/>
                <a:gd name="T65" fmla="*/ 2147483647 h 876"/>
                <a:gd name="T66" fmla="*/ 2147483647 w 607"/>
                <a:gd name="T67" fmla="*/ 2147483647 h 876"/>
                <a:gd name="T68" fmla="*/ 2147483647 w 607"/>
                <a:gd name="T69" fmla="*/ 2147483647 h 876"/>
                <a:gd name="T70" fmla="*/ 2147483647 w 607"/>
                <a:gd name="T71" fmla="*/ 2147483647 h 876"/>
                <a:gd name="T72" fmla="*/ 2147483647 w 607"/>
                <a:gd name="T73" fmla="*/ 2147483647 h 876"/>
                <a:gd name="T74" fmla="*/ 2147483647 w 607"/>
                <a:gd name="T75" fmla="*/ 2147483647 h 876"/>
                <a:gd name="T76" fmla="*/ 2147483647 w 607"/>
                <a:gd name="T77" fmla="*/ 0 h 8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7" name="Google Shape;1213;p7"/>
            <p:cNvSpPr>
              <a:spLocks/>
            </p:cNvSpPr>
            <p:nvPr/>
          </p:nvSpPr>
          <p:spPr bwMode="auto">
            <a:xfrm>
              <a:off x="355683" y="291853"/>
              <a:ext cx="122514" cy="120869"/>
            </a:xfrm>
            <a:custGeom>
              <a:avLst/>
              <a:gdLst>
                <a:gd name="T0" fmla="*/ 2147483647 w 2459"/>
                <a:gd name="T1" fmla="*/ 2147483647 h 2426"/>
                <a:gd name="T2" fmla="*/ 2147483647 w 2459"/>
                <a:gd name="T3" fmla="*/ 2147483647 h 2426"/>
                <a:gd name="T4" fmla="*/ 2147483647 w 2459"/>
                <a:gd name="T5" fmla="*/ 2147483647 h 2426"/>
                <a:gd name="T6" fmla="*/ 2147483647 w 2459"/>
                <a:gd name="T7" fmla="*/ 2147483647 h 2426"/>
                <a:gd name="T8" fmla="*/ 2147483647 w 2459"/>
                <a:gd name="T9" fmla="*/ 2147483647 h 2426"/>
                <a:gd name="T10" fmla="*/ 2147483647 w 2459"/>
                <a:gd name="T11" fmla="*/ 2147483647 h 2426"/>
                <a:gd name="T12" fmla="*/ 2147483647 w 2459"/>
                <a:gd name="T13" fmla="*/ 2147483647 h 2426"/>
                <a:gd name="T14" fmla="*/ 2147483647 w 2459"/>
                <a:gd name="T15" fmla="*/ 2147483647 h 2426"/>
                <a:gd name="T16" fmla="*/ 2147483647 w 2459"/>
                <a:gd name="T17" fmla="*/ 2147483647 h 2426"/>
                <a:gd name="T18" fmla="*/ 2147483647 w 2459"/>
                <a:gd name="T19" fmla="*/ 2147483647 h 2426"/>
                <a:gd name="T20" fmla="*/ 2147483647 w 2459"/>
                <a:gd name="T21" fmla="*/ 2147483647 h 2426"/>
                <a:gd name="T22" fmla="*/ 2147483647 w 2459"/>
                <a:gd name="T23" fmla="*/ 2147483647 h 2426"/>
                <a:gd name="T24" fmla="*/ 2147483647 w 2459"/>
                <a:gd name="T25" fmla="*/ 2147483647 h 2426"/>
                <a:gd name="T26" fmla="*/ 2147483647 w 2459"/>
                <a:gd name="T27" fmla="*/ 2147483647 h 2426"/>
                <a:gd name="T28" fmla="*/ 2147483647 w 2459"/>
                <a:gd name="T29" fmla="*/ 2147483647 h 2426"/>
                <a:gd name="T30" fmla="*/ 2147483647 w 2459"/>
                <a:gd name="T31" fmla="*/ 2147483647 h 2426"/>
                <a:gd name="T32" fmla="*/ 2147483647 w 2459"/>
                <a:gd name="T33" fmla="*/ 2147483647 h 2426"/>
                <a:gd name="T34" fmla="*/ 2147483647 w 2459"/>
                <a:gd name="T35" fmla="*/ 2147483647 h 2426"/>
                <a:gd name="T36" fmla="*/ 2147483647 w 2459"/>
                <a:gd name="T37" fmla="*/ 2147483647 h 2426"/>
                <a:gd name="T38" fmla="*/ 2147483647 w 2459"/>
                <a:gd name="T39" fmla="*/ 2147483647 h 2426"/>
                <a:gd name="T40" fmla="*/ 2147483647 w 2459"/>
                <a:gd name="T41" fmla="*/ 2147483647 h 2426"/>
                <a:gd name="T42" fmla="*/ 2147483647 w 2459"/>
                <a:gd name="T43" fmla="*/ 2147483647 h 2426"/>
                <a:gd name="T44" fmla="*/ 2147483647 w 2459"/>
                <a:gd name="T45" fmla="*/ 2147483647 h 2426"/>
                <a:gd name="T46" fmla="*/ 2147483647 w 2459"/>
                <a:gd name="T47" fmla="*/ 2147483647 h 2426"/>
                <a:gd name="T48" fmla="*/ 0 w 2459"/>
                <a:gd name="T49" fmla="*/ 2147483647 h 2426"/>
                <a:gd name="T50" fmla="*/ 0 w 2459"/>
                <a:gd name="T51" fmla="*/ 2147483647 h 2426"/>
                <a:gd name="T52" fmla="*/ 2147483647 w 2459"/>
                <a:gd name="T53" fmla="*/ 2147483647 h 2426"/>
                <a:gd name="T54" fmla="*/ 2147483647 w 2459"/>
                <a:gd name="T55" fmla="*/ 2147483647 h 2426"/>
                <a:gd name="T56" fmla="*/ 2147483647 w 2459"/>
                <a:gd name="T57" fmla="*/ 2147483647 h 2426"/>
                <a:gd name="T58" fmla="*/ 2147483647 w 2459"/>
                <a:gd name="T59" fmla="*/ 2147483647 h 2426"/>
                <a:gd name="T60" fmla="*/ 2147483647 w 2459"/>
                <a:gd name="T61" fmla="*/ 2147483647 h 2426"/>
                <a:gd name="T62" fmla="*/ 2147483647 w 2459"/>
                <a:gd name="T63" fmla="*/ 2147483647 h 2426"/>
                <a:gd name="T64" fmla="*/ 2147483647 w 2459"/>
                <a:gd name="T65" fmla="*/ 2147483647 h 2426"/>
                <a:gd name="T66" fmla="*/ 2147483647 w 2459"/>
                <a:gd name="T67" fmla="*/ 2147483647 h 2426"/>
                <a:gd name="T68" fmla="*/ 2147483647 w 2459"/>
                <a:gd name="T69" fmla="*/ 2147483647 h 2426"/>
                <a:gd name="T70" fmla="*/ 2147483647 w 2459"/>
                <a:gd name="T71" fmla="*/ 2147483647 h 2426"/>
                <a:gd name="T72" fmla="*/ 2147483647 w 2459"/>
                <a:gd name="T73" fmla="*/ 2147483647 h 2426"/>
                <a:gd name="T74" fmla="*/ 2147483647 w 2459"/>
                <a:gd name="T75" fmla="*/ 2147483647 h 2426"/>
                <a:gd name="T76" fmla="*/ 2147483647 w 2459"/>
                <a:gd name="T77" fmla="*/ 2147483647 h 2426"/>
                <a:gd name="T78" fmla="*/ 2147483647 w 2459"/>
                <a:gd name="T79" fmla="*/ 2147483647 h 2426"/>
                <a:gd name="T80" fmla="*/ 2147483647 w 2459"/>
                <a:gd name="T81" fmla="*/ 2147483647 h 2426"/>
                <a:gd name="T82" fmla="*/ 2147483647 w 2459"/>
                <a:gd name="T83" fmla="*/ 2147483647 h 2426"/>
                <a:gd name="T84" fmla="*/ 2147483647 w 2459"/>
                <a:gd name="T85" fmla="*/ 2147483647 h 2426"/>
                <a:gd name="T86" fmla="*/ 2147483647 w 2459"/>
                <a:gd name="T87" fmla="*/ 2147483647 h 2426"/>
                <a:gd name="T88" fmla="*/ 2147483647 w 2459"/>
                <a:gd name="T89" fmla="*/ 2147483647 h 2426"/>
                <a:gd name="T90" fmla="*/ 2147483647 w 2459"/>
                <a:gd name="T91" fmla="*/ 2147483647 h 2426"/>
                <a:gd name="T92" fmla="*/ 2147483647 w 2459"/>
                <a:gd name="T93" fmla="*/ 2147483647 h 2426"/>
                <a:gd name="T94" fmla="*/ 2147483647 w 2459"/>
                <a:gd name="T95" fmla="*/ 2147483647 h 2426"/>
                <a:gd name="T96" fmla="*/ 2147483647 w 2459"/>
                <a:gd name="T97" fmla="*/ 2147483647 h 2426"/>
                <a:gd name="T98" fmla="*/ 2147483647 w 2459"/>
                <a:gd name="T99" fmla="*/ 2147483647 h 2426"/>
                <a:gd name="T100" fmla="*/ 2147483647 w 2459"/>
                <a:gd name="T101" fmla="*/ 2147483647 h 2426"/>
                <a:gd name="T102" fmla="*/ 2147483647 w 2459"/>
                <a:gd name="T103" fmla="*/ 2147483647 h 242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8" name="Google Shape;1214;p7"/>
            <p:cNvSpPr>
              <a:spLocks/>
            </p:cNvSpPr>
            <p:nvPr/>
          </p:nvSpPr>
          <p:spPr bwMode="auto">
            <a:xfrm>
              <a:off x="250009" y="-7"/>
              <a:ext cx="10114" cy="16840"/>
            </a:xfrm>
            <a:custGeom>
              <a:avLst/>
              <a:gdLst>
                <a:gd name="T0" fmla="*/ 0 w 203"/>
                <a:gd name="T1" fmla="*/ 2147483647 h 338"/>
                <a:gd name="T2" fmla="*/ 2147483647 w 203"/>
                <a:gd name="T3" fmla="*/ 2147483647 h 338"/>
                <a:gd name="T4" fmla="*/ 2147483647 w 203"/>
                <a:gd name="T5" fmla="*/ 2147483647 h 338"/>
                <a:gd name="T6" fmla="*/ 2147483647 w 203"/>
                <a:gd name="T7" fmla="*/ 2147483647 h 338"/>
                <a:gd name="T8" fmla="*/ 2147483647 w 203"/>
                <a:gd name="T9" fmla="*/ 2147483647 h 338"/>
                <a:gd name="T10" fmla="*/ 2147483647 w 203"/>
                <a:gd name="T11" fmla="*/ 2147483647 h 338"/>
                <a:gd name="T12" fmla="*/ 2147483647 w 203"/>
                <a:gd name="T13" fmla="*/ 2147483647 h 338"/>
                <a:gd name="T14" fmla="*/ 0 w 203"/>
                <a:gd name="T15" fmla="*/ 2147483647 h 3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9" name="Google Shape;1215;p7"/>
            <p:cNvSpPr>
              <a:spLocks/>
            </p:cNvSpPr>
            <p:nvPr/>
          </p:nvSpPr>
          <p:spPr bwMode="auto">
            <a:xfrm>
              <a:off x="50" y="33573"/>
              <a:ext cx="83951" cy="130884"/>
            </a:xfrm>
            <a:custGeom>
              <a:avLst/>
              <a:gdLst>
                <a:gd name="T0" fmla="*/ 2147483647 w 1685"/>
                <a:gd name="T1" fmla="*/ 0 h 2627"/>
                <a:gd name="T2" fmla="*/ 2147483647 w 1685"/>
                <a:gd name="T3" fmla="*/ 2147483647 h 2627"/>
                <a:gd name="T4" fmla="*/ 2147483647 w 1685"/>
                <a:gd name="T5" fmla="*/ 2147483647 h 2627"/>
                <a:gd name="T6" fmla="*/ 2147483647 w 1685"/>
                <a:gd name="T7" fmla="*/ 2147483647 h 2627"/>
                <a:gd name="T8" fmla="*/ 2147483647 w 1685"/>
                <a:gd name="T9" fmla="*/ 2147483647 h 2627"/>
                <a:gd name="T10" fmla="*/ 2147483647 w 1685"/>
                <a:gd name="T11" fmla="*/ 2147483647 h 2627"/>
                <a:gd name="T12" fmla="*/ 2147483647 w 1685"/>
                <a:gd name="T13" fmla="*/ 2147483647 h 2627"/>
                <a:gd name="T14" fmla="*/ 2147483647 w 1685"/>
                <a:gd name="T15" fmla="*/ 2147483647 h 2627"/>
                <a:gd name="T16" fmla="*/ 2147483647 w 1685"/>
                <a:gd name="T17" fmla="*/ 2147483647 h 2627"/>
                <a:gd name="T18" fmla="*/ 2147483647 w 1685"/>
                <a:gd name="T19" fmla="*/ 2147483647 h 2627"/>
                <a:gd name="T20" fmla="*/ 2147483647 w 1685"/>
                <a:gd name="T21" fmla="*/ 2147483647 h 2627"/>
                <a:gd name="T22" fmla="*/ 2147483647 w 1685"/>
                <a:gd name="T23" fmla="*/ 2147483647 h 2627"/>
                <a:gd name="T24" fmla="*/ 2147483647 w 1685"/>
                <a:gd name="T25" fmla="*/ 2147483647 h 2627"/>
                <a:gd name="T26" fmla="*/ 2147483647 w 1685"/>
                <a:gd name="T27" fmla="*/ 2147483647 h 2627"/>
                <a:gd name="T28" fmla="*/ 2147483647 w 1685"/>
                <a:gd name="T29" fmla="*/ 2147483647 h 2627"/>
                <a:gd name="T30" fmla="*/ 2147483647 w 1685"/>
                <a:gd name="T31" fmla="*/ 2147483647 h 2627"/>
                <a:gd name="T32" fmla="*/ 2147483647 w 1685"/>
                <a:gd name="T33" fmla="*/ 2147483647 h 2627"/>
                <a:gd name="T34" fmla="*/ 2147483647 w 1685"/>
                <a:gd name="T35" fmla="*/ 2147483647 h 2627"/>
                <a:gd name="T36" fmla="*/ 2147483647 w 1685"/>
                <a:gd name="T37" fmla="*/ 2147483647 h 2627"/>
                <a:gd name="T38" fmla="*/ 2147483647 w 1685"/>
                <a:gd name="T39" fmla="*/ 2147483647 h 2627"/>
                <a:gd name="T40" fmla="*/ 2147483647 w 1685"/>
                <a:gd name="T41" fmla="*/ 2147483647 h 2627"/>
                <a:gd name="T42" fmla="*/ 2147483647 w 1685"/>
                <a:gd name="T43" fmla="*/ 2147483647 h 2627"/>
                <a:gd name="T44" fmla="*/ 2147483647 w 1685"/>
                <a:gd name="T45" fmla="*/ 2147483647 h 2627"/>
                <a:gd name="T46" fmla="*/ 2147483647 w 1685"/>
                <a:gd name="T47" fmla="*/ 2147483647 h 2627"/>
                <a:gd name="T48" fmla="*/ 2147483647 w 1685"/>
                <a:gd name="T49" fmla="*/ 2147483647 h 2627"/>
                <a:gd name="T50" fmla="*/ 2147483647 w 1685"/>
                <a:gd name="T51" fmla="*/ 2147483647 h 2627"/>
                <a:gd name="T52" fmla="*/ 2147483647 w 1685"/>
                <a:gd name="T53" fmla="*/ 2147483647 h 2627"/>
                <a:gd name="T54" fmla="*/ 2147483647 w 1685"/>
                <a:gd name="T55" fmla="*/ 2147483647 h 2627"/>
                <a:gd name="T56" fmla="*/ 2147483647 w 1685"/>
                <a:gd name="T57" fmla="*/ 2147483647 h 2627"/>
                <a:gd name="T58" fmla="*/ 2147483647 w 1685"/>
                <a:gd name="T59" fmla="*/ 2147483647 h 2627"/>
                <a:gd name="T60" fmla="*/ 2147483647 w 1685"/>
                <a:gd name="T61" fmla="*/ 2147483647 h 2627"/>
                <a:gd name="T62" fmla="*/ 2147483647 w 1685"/>
                <a:gd name="T63" fmla="*/ 0 h 2627"/>
                <a:gd name="T64" fmla="*/ 2147483647 w 1685"/>
                <a:gd name="T65" fmla="*/ 0 h 26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0" name="Google Shape;1216;p7"/>
            <p:cNvSpPr>
              <a:spLocks/>
            </p:cNvSpPr>
            <p:nvPr/>
          </p:nvSpPr>
          <p:spPr bwMode="auto">
            <a:xfrm>
              <a:off x="50" y="233162"/>
              <a:ext cx="53758" cy="43645"/>
            </a:xfrm>
            <a:custGeom>
              <a:avLst/>
              <a:gdLst>
                <a:gd name="T0" fmla="*/ 2147483647 w 1079"/>
                <a:gd name="T1" fmla="*/ 2147483647 h 876"/>
                <a:gd name="T2" fmla="*/ 2147483647 w 1079"/>
                <a:gd name="T3" fmla="*/ 2147483647 h 876"/>
                <a:gd name="T4" fmla="*/ 2147483647 w 1079"/>
                <a:gd name="T5" fmla="*/ 2147483647 h 876"/>
                <a:gd name="T6" fmla="*/ 2147483647 w 1079"/>
                <a:gd name="T7" fmla="*/ 2147483647 h 876"/>
                <a:gd name="T8" fmla="*/ 2147483647 w 1079"/>
                <a:gd name="T9" fmla="*/ 2147483647 h 876"/>
                <a:gd name="T10" fmla="*/ 2147483647 w 1079"/>
                <a:gd name="T11" fmla="*/ 2147483647 h 876"/>
                <a:gd name="T12" fmla="*/ 2147483647 w 1079"/>
                <a:gd name="T13" fmla="*/ 2147483647 h 876"/>
                <a:gd name="T14" fmla="*/ 2147483647 w 1079"/>
                <a:gd name="T15" fmla="*/ 2147483647 h 876"/>
                <a:gd name="T16" fmla="*/ 2147483647 w 1079"/>
                <a:gd name="T17" fmla="*/ 2147483647 h 876"/>
                <a:gd name="T18" fmla="*/ 2147483647 w 1079"/>
                <a:gd name="T19" fmla="*/ 2147483647 h 876"/>
                <a:gd name="T20" fmla="*/ 2147483647 w 1079"/>
                <a:gd name="T21" fmla="*/ 2147483647 h 876"/>
                <a:gd name="T22" fmla="*/ 2147483647 w 1079"/>
                <a:gd name="T23" fmla="*/ 2147483647 h 876"/>
                <a:gd name="T24" fmla="*/ 2147483647 w 1079"/>
                <a:gd name="T25" fmla="*/ 2147483647 h 876"/>
                <a:gd name="T26" fmla="*/ 2147483647 w 1079"/>
                <a:gd name="T27" fmla="*/ 2147483647 h 876"/>
                <a:gd name="T28" fmla="*/ 2147483647 w 1079"/>
                <a:gd name="T29" fmla="*/ 2147483647 h 876"/>
                <a:gd name="T30" fmla="*/ 2147483647 w 1079"/>
                <a:gd name="T31" fmla="*/ 2147483647 h 876"/>
                <a:gd name="T32" fmla="*/ 2147483647 w 1079"/>
                <a:gd name="T33" fmla="*/ 2147483647 h 876"/>
                <a:gd name="T34" fmla="*/ 2147483647 w 1079"/>
                <a:gd name="T35" fmla="*/ 2147483647 h 876"/>
                <a:gd name="T36" fmla="*/ 2147483647 w 1079"/>
                <a:gd name="T37" fmla="*/ 2147483647 h 876"/>
                <a:gd name="T38" fmla="*/ 2147483647 w 1079"/>
                <a:gd name="T39" fmla="*/ 2147483647 h 876"/>
                <a:gd name="T40" fmla="*/ 2147483647 w 1079"/>
                <a:gd name="T41" fmla="*/ 2147483647 h 876"/>
                <a:gd name="T42" fmla="*/ 2147483647 w 1079"/>
                <a:gd name="T43" fmla="*/ 2147483647 h 876"/>
                <a:gd name="T44" fmla="*/ 2147483647 w 1079"/>
                <a:gd name="T45" fmla="*/ 2147483647 h 876"/>
                <a:gd name="T46" fmla="*/ 2147483647 w 1079"/>
                <a:gd name="T47" fmla="*/ 2147483647 h 876"/>
                <a:gd name="T48" fmla="*/ 2147483647 w 1079"/>
                <a:gd name="T49" fmla="*/ 2147483647 h 876"/>
                <a:gd name="T50" fmla="*/ 2147483647 w 1079"/>
                <a:gd name="T51" fmla="*/ 2147483647 h 876"/>
                <a:gd name="T52" fmla="*/ 2147483647 w 1079"/>
                <a:gd name="T53" fmla="*/ 2147483647 h 876"/>
                <a:gd name="T54" fmla="*/ 2147483647 w 1079"/>
                <a:gd name="T55" fmla="*/ 2147483647 h 876"/>
                <a:gd name="T56" fmla="*/ 2147483647 w 1079"/>
                <a:gd name="T57" fmla="*/ 2147483647 h 876"/>
                <a:gd name="T58" fmla="*/ 2147483647 w 1079"/>
                <a:gd name="T59" fmla="*/ 2147483647 h 876"/>
                <a:gd name="T60" fmla="*/ 2147483647 w 1079"/>
                <a:gd name="T61" fmla="*/ 2147483647 h 876"/>
                <a:gd name="T62" fmla="*/ 2147483647 w 1079"/>
                <a:gd name="T63" fmla="*/ 2147483647 h 876"/>
                <a:gd name="T64" fmla="*/ 2147483647 w 1079"/>
                <a:gd name="T65" fmla="*/ 2147483647 h 876"/>
                <a:gd name="T66" fmla="*/ 2147483647 w 1079"/>
                <a:gd name="T67" fmla="*/ 2147483647 h 876"/>
                <a:gd name="T68" fmla="*/ 2147483647 w 1079"/>
                <a:gd name="T69" fmla="*/ 2147483647 h 876"/>
                <a:gd name="T70" fmla="*/ 2147483647 w 1079"/>
                <a:gd name="T71" fmla="*/ 2147483647 h 876"/>
                <a:gd name="T72" fmla="*/ 2147483647 w 1079"/>
                <a:gd name="T73" fmla="*/ 2147483647 h 876"/>
                <a:gd name="T74" fmla="*/ 2147483647 w 1079"/>
                <a:gd name="T75" fmla="*/ 2147483647 h 87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1" name="Google Shape;1217;p7"/>
            <p:cNvSpPr>
              <a:spLocks/>
            </p:cNvSpPr>
            <p:nvPr/>
          </p:nvSpPr>
          <p:spPr bwMode="auto">
            <a:xfrm>
              <a:off x="293604" y="80506"/>
              <a:ext cx="38612" cy="45338"/>
            </a:xfrm>
            <a:custGeom>
              <a:avLst/>
              <a:gdLst>
                <a:gd name="T0" fmla="*/ 2147483647 w 775"/>
                <a:gd name="T1" fmla="*/ 2147483647 h 910"/>
                <a:gd name="T2" fmla="*/ 2147483647 w 775"/>
                <a:gd name="T3" fmla="*/ 2147483647 h 910"/>
                <a:gd name="T4" fmla="*/ 2147483647 w 775"/>
                <a:gd name="T5" fmla="*/ 2147483647 h 910"/>
                <a:gd name="T6" fmla="*/ 2147483647 w 775"/>
                <a:gd name="T7" fmla="*/ 2147483647 h 910"/>
                <a:gd name="T8" fmla="*/ 2147483647 w 775"/>
                <a:gd name="T9" fmla="*/ 2147483647 h 910"/>
                <a:gd name="T10" fmla="*/ 2147483647 w 775"/>
                <a:gd name="T11" fmla="*/ 2147483647 h 910"/>
                <a:gd name="T12" fmla="*/ 2147483647 w 775"/>
                <a:gd name="T13" fmla="*/ 2147483647 h 910"/>
                <a:gd name="T14" fmla="*/ 2147483647 w 775"/>
                <a:gd name="T15" fmla="*/ 2147483647 h 910"/>
                <a:gd name="T16" fmla="*/ 2147483647 w 775"/>
                <a:gd name="T17" fmla="*/ 2147483647 h 910"/>
                <a:gd name="T18" fmla="*/ 2147483647 w 775"/>
                <a:gd name="T19" fmla="*/ 2147483647 h 910"/>
                <a:gd name="T20" fmla="*/ 2147483647 w 775"/>
                <a:gd name="T21" fmla="*/ 2147483647 h 910"/>
                <a:gd name="T22" fmla="*/ 2147483647 w 775"/>
                <a:gd name="T23" fmla="*/ 2147483647 h 910"/>
                <a:gd name="T24" fmla="*/ 2147483647 w 775"/>
                <a:gd name="T25" fmla="*/ 2147483647 h 910"/>
                <a:gd name="T26" fmla="*/ 2147483647 w 775"/>
                <a:gd name="T27" fmla="*/ 2147483647 h 910"/>
                <a:gd name="T28" fmla="*/ 2147483647 w 775"/>
                <a:gd name="T29" fmla="*/ 2147483647 h 910"/>
                <a:gd name="T30" fmla="*/ 2147483647 w 775"/>
                <a:gd name="T31" fmla="*/ 2147483647 h 910"/>
                <a:gd name="T32" fmla="*/ 2147483647 w 775"/>
                <a:gd name="T33" fmla="*/ 2147483647 h 910"/>
                <a:gd name="T34" fmla="*/ 2147483647 w 775"/>
                <a:gd name="T35" fmla="*/ 2147483647 h 910"/>
                <a:gd name="T36" fmla="*/ 2147483647 w 775"/>
                <a:gd name="T37" fmla="*/ 2147483647 h 910"/>
                <a:gd name="T38" fmla="*/ 2147483647 w 775"/>
                <a:gd name="T39" fmla="*/ 2147483647 h 910"/>
                <a:gd name="T40" fmla="*/ 2147483647 w 775"/>
                <a:gd name="T41" fmla="*/ 2147483647 h 910"/>
                <a:gd name="T42" fmla="*/ 2147483647 w 775"/>
                <a:gd name="T43" fmla="*/ 2147483647 h 910"/>
                <a:gd name="T44" fmla="*/ 2147483647 w 775"/>
                <a:gd name="T45" fmla="*/ 2147483647 h 910"/>
                <a:gd name="T46" fmla="*/ 2147483647 w 775"/>
                <a:gd name="T47" fmla="*/ 2147483647 h 910"/>
                <a:gd name="T48" fmla="*/ 2147483647 w 775"/>
                <a:gd name="T49" fmla="*/ 2147483647 h 910"/>
                <a:gd name="T50" fmla="*/ 2147483647 w 775"/>
                <a:gd name="T51" fmla="*/ 2147483647 h 910"/>
                <a:gd name="T52" fmla="*/ 2147483647 w 775"/>
                <a:gd name="T53" fmla="*/ 2147483647 h 910"/>
                <a:gd name="T54" fmla="*/ 2147483647 w 775"/>
                <a:gd name="T55" fmla="*/ 2147483647 h 910"/>
                <a:gd name="T56" fmla="*/ 2147483647 w 775"/>
                <a:gd name="T57" fmla="*/ 2147483647 h 910"/>
                <a:gd name="T58" fmla="*/ 2147483647 w 775"/>
                <a:gd name="T59" fmla="*/ 2147483647 h 9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2" name="Google Shape;1218;p7"/>
            <p:cNvSpPr>
              <a:spLocks/>
            </p:cNvSpPr>
            <p:nvPr/>
          </p:nvSpPr>
          <p:spPr bwMode="auto">
            <a:xfrm>
              <a:off x="241589" y="25153"/>
              <a:ext cx="127546" cy="120820"/>
            </a:xfrm>
            <a:custGeom>
              <a:avLst/>
              <a:gdLst>
                <a:gd name="T0" fmla="*/ 2147483647 w 2560"/>
                <a:gd name="T1" fmla="*/ 2147483647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3" name="Google Shape;1219;p7"/>
            <p:cNvSpPr>
              <a:spLocks/>
            </p:cNvSpPr>
            <p:nvPr/>
          </p:nvSpPr>
          <p:spPr bwMode="auto">
            <a:xfrm>
              <a:off x="520047" y="196243"/>
              <a:ext cx="26904" cy="10114"/>
            </a:xfrm>
            <a:custGeom>
              <a:avLst/>
              <a:gdLst>
                <a:gd name="T0" fmla="*/ 2147483647 w 540"/>
                <a:gd name="T1" fmla="*/ 2147483647 h 203"/>
                <a:gd name="T2" fmla="*/ 2147483647 w 540"/>
                <a:gd name="T3" fmla="*/ 2147483647 h 203"/>
                <a:gd name="T4" fmla="*/ 2147483647 w 540"/>
                <a:gd name="T5" fmla="*/ 2147483647 h 203"/>
                <a:gd name="T6" fmla="*/ 2147483647 w 540"/>
                <a:gd name="T7" fmla="*/ 2147483647 h 203"/>
                <a:gd name="T8" fmla="*/ 2147483647 w 540"/>
                <a:gd name="T9" fmla="*/ 2147483647 h 203"/>
                <a:gd name="T10" fmla="*/ 2147483647 w 540"/>
                <a:gd name="T11" fmla="*/ 2147483647 h 203"/>
                <a:gd name="T12" fmla="*/ 2147483647 w 540"/>
                <a:gd name="T13" fmla="*/ 2147483647 h 203"/>
                <a:gd name="T14" fmla="*/ 2147483647 w 540"/>
                <a:gd name="T15" fmla="*/ 2147483647 h 203"/>
                <a:gd name="T16" fmla="*/ 2147483647 w 540"/>
                <a:gd name="T17" fmla="*/ 2147483647 h 203"/>
                <a:gd name="T18" fmla="*/ 2147483647 w 540"/>
                <a:gd name="T19" fmla="*/ 2147483647 h 203"/>
                <a:gd name="T20" fmla="*/ 2147483647 w 540"/>
                <a:gd name="T21" fmla="*/ 2147483647 h 203"/>
                <a:gd name="T22" fmla="*/ 2147483647 w 540"/>
                <a:gd name="T23" fmla="*/ 2147483647 h 203"/>
                <a:gd name="T24" fmla="*/ 2147483647 w 540"/>
                <a:gd name="T25" fmla="*/ 2147483647 h 203"/>
                <a:gd name="T26" fmla="*/ 2147483647 w 540"/>
                <a:gd name="T27" fmla="*/ 2147483647 h 203"/>
                <a:gd name="T28" fmla="*/ 2147483647 w 540"/>
                <a:gd name="T29" fmla="*/ 2147483647 h 203"/>
                <a:gd name="T30" fmla="*/ 2147483647 w 540"/>
                <a:gd name="T31" fmla="*/ 2147483647 h 20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4" name="Google Shape;1220;p7"/>
            <p:cNvSpPr>
              <a:spLocks/>
            </p:cNvSpPr>
            <p:nvPr/>
          </p:nvSpPr>
          <p:spPr bwMode="auto">
            <a:xfrm>
              <a:off x="50" y="-7"/>
              <a:ext cx="92321" cy="26904"/>
            </a:xfrm>
            <a:custGeom>
              <a:avLst/>
              <a:gdLst>
                <a:gd name="T0" fmla="*/ 2147483647 w 1853"/>
                <a:gd name="T1" fmla="*/ 2147483647 h 540"/>
                <a:gd name="T2" fmla="*/ 2147483647 w 1853"/>
                <a:gd name="T3" fmla="*/ 2147483647 h 540"/>
                <a:gd name="T4" fmla="*/ 2147483647 w 1853"/>
                <a:gd name="T5" fmla="*/ 2147483647 h 540"/>
                <a:gd name="T6" fmla="*/ 2147483647 w 1853"/>
                <a:gd name="T7" fmla="*/ 2147483647 h 540"/>
                <a:gd name="T8" fmla="*/ 2147483647 w 1853"/>
                <a:gd name="T9" fmla="*/ 2147483647 h 540"/>
                <a:gd name="T10" fmla="*/ 2147483647 w 1853"/>
                <a:gd name="T11" fmla="*/ 2147483647 h 540"/>
                <a:gd name="T12" fmla="*/ 2147483647 w 1853"/>
                <a:gd name="T13" fmla="*/ 2147483647 h 540"/>
                <a:gd name="T14" fmla="*/ 2147483647 w 1853"/>
                <a:gd name="T15" fmla="*/ 2147483647 h 540"/>
                <a:gd name="T16" fmla="*/ 2147483647 w 1853"/>
                <a:gd name="T17" fmla="*/ 2147483647 h 540"/>
                <a:gd name="T18" fmla="*/ 2147483647 w 1853"/>
                <a:gd name="T19" fmla="*/ 2147483647 h 540"/>
                <a:gd name="T20" fmla="*/ 2147483647 w 1853"/>
                <a:gd name="T21" fmla="*/ 2147483647 h 540"/>
                <a:gd name="T22" fmla="*/ 2147483647 w 1853"/>
                <a:gd name="T23" fmla="*/ 2147483647 h 540"/>
                <a:gd name="T24" fmla="*/ 2147483647 w 1853"/>
                <a:gd name="T25" fmla="*/ 2147483647 h 540"/>
                <a:gd name="T26" fmla="*/ 2147483647 w 1853"/>
                <a:gd name="T27" fmla="*/ 2147483647 h 540"/>
                <a:gd name="T28" fmla="*/ 2147483647 w 1853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lnTo>
                    <a:pt x="15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5" name="Google Shape;1221;p7"/>
            <p:cNvSpPr>
              <a:spLocks/>
            </p:cNvSpPr>
            <p:nvPr/>
          </p:nvSpPr>
          <p:spPr bwMode="auto">
            <a:xfrm>
              <a:off x="50" y="305305"/>
              <a:ext cx="203027" cy="120820"/>
            </a:xfrm>
            <a:custGeom>
              <a:avLst/>
              <a:gdLst>
                <a:gd name="T0" fmla="*/ 2147483647 w 4075"/>
                <a:gd name="T1" fmla="*/ 0 h 2425"/>
                <a:gd name="T2" fmla="*/ 2147483647 w 4075"/>
                <a:gd name="T3" fmla="*/ 2147483647 h 2425"/>
                <a:gd name="T4" fmla="*/ 2147483647 w 4075"/>
                <a:gd name="T5" fmla="*/ 2147483647 h 2425"/>
                <a:gd name="T6" fmla="*/ 2147483647 w 4075"/>
                <a:gd name="T7" fmla="*/ 2147483647 h 2425"/>
                <a:gd name="T8" fmla="*/ 2147483647 w 4075"/>
                <a:gd name="T9" fmla="*/ 2147483647 h 2425"/>
                <a:gd name="T10" fmla="*/ 2147483647 w 4075"/>
                <a:gd name="T11" fmla="*/ 2147483647 h 2425"/>
                <a:gd name="T12" fmla="*/ 2147483647 w 4075"/>
                <a:gd name="T13" fmla="*/ 2147483647 h 2425"/>
                <a:gd name="T14" fmla="*/ 2147483647 w 4075"/>
                <a:gd name="T15" fmla="*/ 2147483647 h 2425"/>
                <a:gd name="T16" fmla="*/ 2147483647 w 4075"/>
                <a:gd name="T17" fmla="*/ 2147483647 h 2425"/>
                <a:gd name="T18" fmla="*/ 2147483647 w 4075"/>
                <a:gd name="T19" fmla="*/ 2147483647 h 2425"/>
                <a:gd name="T20" fmla="*/ 2147483647 w 4075"/>
                <a:gd name="T21" fmla="*/ 2147483647 h 2425"/>
                <a:gd name="T22" fmla="*/ 2147483647 w 4075"/>
                <a:gd name="T23" fmla="*/ 2147483647 h 2425"/>
                <a:gd name="T24" fmla="*/ 2147483647 w 4075"/>
                <a:gd name="T25" fmla="*/ 2147483647 h 2425"/>
                <a:gd name="T26" fmla="*/ 2147483647 w 4075"/>
                <a:gd name="T27" fmla="*/ 2147483647 h 2425"/>
                <a:gd name="T28" fmla="*/ 2147483647 w 4075"/>
                <a:gd name="T29" fmla="*/ 2147483647 h 2425"/>
                <a:gd name="T30" fmla="*/ 2147483647 w 4075"/>
                <a:gd name="T31" fmla="*/ 2147483647 h 2425"/>
                <a:gd name="T32" fmla="*/ 2147483647 w 4075"/>
                <a:gd name="T33" fmla="*/ 2147483647 h 2425"/>
                <a:gd name="T34" fmla="*/ 2147483647 w 4075"/>
                <a:gd name="T35" fmla="*/ 2147483647 h 2425"/>
                <a:gd name="T36" fmla="*/ 2147483647 w 4075"/>
                <a:gd name="T37" fmla="*/ 2147483647 h 2425"/>
                <a:gd name="T38" fmla="*/ 2147483647 w 4075"/>
                <a:gd name="T39" fmla="*/ 2147483647 h 2425"/>
                <a:gd name="T40" fmla="*/ 2147483647 w 4075"/>
                <a:gd name="T41" fmla="*/ 2147483647 h 2425"/>
                <a:gd name="T42" fmla="*/ 2147483647 w 4075"/>
                <a:gd name="T43" fmla="*/ 2147483647 h 2425"/>
                <a:gd name="T44" fmla="*/ 2147483647 w 4075"/>
                <a:gd name="T45" fmla="*/ 2147483647 h 2425"/>
                <a:gd name="T46" fmla="*/ 2147483647 w 4075"/>
                <a:gd name="T47" fmla="*/ 2147483647 h 2425"/>
                <a:gd name="T48" fmla="*/ 2147483647 w 4075"/>
                <a:gd name="T49" fmla="*/ 2147483647 h 2425"/>
                <a:gd name="T50" fmla="*/ 2147483647 w 4075"/>
                <a:gd name="T51" fmla="*/ 2147483647 h 2425"/>
                <a:gd name="T52" fmla="*/ 2147483647 w 4075"/>
                <a:gd name="T53" fmla="*/ 2147483647 h 2425"/>
                <a:gd name="T54" fmla="*/ 2147483647 w 4075"/>
                <a:gd name="T55" fmla="*/ 2147483647 h 2425"/>
                <a:gd name="T56" fmla="*/ 2147483647 w 4075"/>
                <a:gd name="T57" fmla="*/ 2147483647 h 2425"/>
                <a:gd name="T58" fmla="*/ 2147483647 w 4075"/>
                <a:gd name="T59" fmla="*/ 2147483647 h 2425"/>
                <a:gd name="T60" fmla="*/ 2147483647 w 4075"/>
                <a:gd name="T61" fmla="*/ 2147483647 h 2425"/>
                <a:gd name="T62" fmla="*/ 2147483647 w 4075"/>
                <a:gd name="T63" fmla="*/ 2147483647 h 2425"/>
                <a:gd name="T64" fmla="*/ 2147483647 w 4075"/>
                <a:gd name="T65" fmla="*/ 2147483647 h 2425"/>
                <a:gd name="T66" fmla="*/ 2147483647 w 4075"/>
                <a:gd name="T67" fmla="*/ 2147483647 h 2425"/>
                <a:gd name="T68" fmla="*/ 2147483647 w 4075"/>
                <a:gd name="T69" fmla="*/ 2147483647 h 2425"/>
                <a:gd name="T70" fmla="*/ 2147483647 w 4075"/>
                <a:gd name="T71" fmla="*/ 2147483647 h 2425"/>
                <a:gd name="T72" fmla="*/ 2147483647 w 4075"/>
                <a:gd name="T73" fmla="*/ 0 h 2425"/>
                <a:gd name="T74" fmla="*/ 2147483647 w 4075"/>
                <a:gd name="T75" fmla="*/ 0 h 242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6" name="Google Shape;1222;p7"/>
            <p:cNvSpPr>
              <a:spLocks/>
            </p:cNvSpPr>
            <p:nvPr/>
          </p:nvSpPr>
          <p:spPr bwMode="auto">
            <a:xfrm>
              <a:off x="100691" y="31879"/>
              <a:ext cx="125852" cy="117481"/>
            </a:xfrm>
            <a:custGeom>
              <a:avLst/>
              <a:gdLst>
                <a:gd name="T0" fmla="*/ 2147483647 w 2526"/>
                <a:gd name="T1" fmla="*/ 2147483647 h 2358"/>
                <a:gd name="T2" fmla="*/ 2147483647 w 2526"/>
                <a:gd name="T3" fmla="*/ 2147483647 h 2358"/>
                <a:gd name="T4" fmla="*/ 2147483647 w 2526"/>
                <a:gd name="T5" fmla="*/ 2147483647 h 2358"/>
                <a:gd name="T6" fmla="*/ 2147483647 w 2526"/>
                <a:gd name="T7" fmla="*/ 2147483647 h 2358"/>
                <a:gd name="T8" fmla="*/ 2147483647 w 2526"/>
                <a:gd name="T9" fmla="*/ 2147483647 h 2358"/>
                <a:gd name="T10" fmla="*/ 2147483647 w 2526"/>
                <a:gd name="T11" fmla="*/ 2147483647 h 2358"/>
                <a:gd name="T12" fmla="*/ 2147483647 w 2526"/>
                <a:gd name="T13" fmla="*/ 2147483647 h 2358"/>
                <a:gd name="T14" fmla="*/ 2147483647 w 2526"/>
                <a:gd name="T15" fmla="*/ 2147483647 h 2358"/>
                <a:gd name="T16" fmla="*/ 2147483647 w 2526"/>
                <a:gd name="T17" fmla="*/ 2147483647 h 2358"/>
                <a:gd name="T18" fmla="*/ 2147483647 w 2526"/>
                <a:gd name="T19" fmla="*/ 2147483647 h 2358"/>
                <a:gd name="T20" fmla="*/ 2147483647 w 2526"/>
                <a:gd name="T21" fmla="*/ 2147483647 h 2358"/>
                <a:gd name="T22" fmla="*/ 2147483647 w 2526"/>
                <a:gd name="T23" fmla="*/ 2147483647 h 2358"/>
                <a:gd name="T24" fmla="*/ 2147483647 w 2526"/>
                <a:gd name="T25" fmla="*/ 2147483647 h 2358"/>
                <a:gd name="T26" fmla="*/ 2147483647 w 2526"/>
                <a:gd name="T27" fmla="*/ 2147483647 h 2358"/>
                <a:gd name="T28" fmla="*/ 2147483647 w 2526"/>
                <a:gd name="T29" fmla="*/ 2147483647 h 2358"/>
                <a:gd name="T30" fmla="*/ 2147483647 w 2526"/>
                <a:gd name="T31" fmla="*/ 2147483647 h 2358"/>
                <a:gd name="T32" fmla="*/ 2147483647 w 2526"/>
                <a:gd name="T33" fmla="*/ 2147483647 h 2358"/>
                <a:gd name="T34" fmla="*/ 2147483647 w 2526"/>
                <a:gd name="T35" fmla="*/ 2147483647 h 2358"/>
                <a:gd name="T36" fmla="*/ 2147483647 w 2526"/>
                <a:gd name="T37" fmla="*/ 2147483647 h 2358"/>
                <a:gd name="T38" fmla="*/ 2147483647 w 2526"/>
                <a:gd name="T39" fmla="*/ 2147483647 h 2358"/>
                <a:gd name="T40" fmla="*/ 2147483647 w 2526"/>
                <a:gd name="T41" fmla="*/ 2147483647 h 2358"/>
                <a:gd name="T42" fmla="*/ 2147483647 w 2526"/>
                <a:gd name="T43" fmla="*/ 2147483647 h 2358"/>
                <a:gd name="T44" fmla="*/ 2147483647 w 2526"/>
                <a:gd name="T45" fmla="*/ 2147483647 h 2358"/>
                <a:gd name="T46" fmla="*/ 2147483647 w 2526"/>
                <a:gd name="T47" fmla="*/ 2147483647 h 2358"/>
                <a:gd name="T48" fmla="*/ 2147483647 w 2526"/>
                <a:gd name="T49" fmla="*/ 2147483647 h 2358"/>
                <a:gd name="T50" fmla="*/ 2147483647 w 2526"/>
                <a:gd name="T51" fmla="*/ 2147483647 h 2358"/>
                <a:gd name="T52" fmla="*/ 2147483647 w 2526"/>
                <a:gd name="T53" fmla="*/ 2147483647 h 2358"/>
                <a:gd name="T54" fmla="*/ 2147483647 w 2526"/>
                <a:gd name="T55" fmla="*/ 2147483647 h 2358"/>
                <a:gd name="T56" fmla="*/ 2147483647 w 2526"/>
                <a:gd name="T57" fmla="*/ 2147483647 h 2358"/>
                <a:gd name="T58" fmla="*/ 2147483647 w 2526"/>
                <a:gd name="T59" fmla="*/ 0 h 2358"/>
                <a:gd name="T60" fmla="*/ 2147483647 w 2526"/>
                <a:gd name="T61" fmla="*/ 2147483647 h 2358"/>
                <a:gd name="T62" fmla="*/ 2147483647 w 2526"/>
                <a:gd name="T63" fmla="*/ 2147483647 h 2358"/>
                <a:gd name="T64" fmla="*/ 2147483647 w 2526"/>
                <a:gd name="T65" fmla="*/ 2147483647 h 2358"/>
                <a:gd name="T66" fmla="*/ 2147483647 w 2526"/>
                <a:gd name="T67" fmla="*/ 2147483647 h 2358"/>
                <a:gd name="T68" fmla="*/ 2147483647 w 2526"/>
                <a:gd name="T69" fmla="*/ 2147483647 h 2358"/>
                <a:gd name="T70" fmla="*/ 2147483647 w 2526"/>
                <a:gd name="T71" fmla="*/ 2147483647 h 2358"/>
                <a:gd name="T72" fmla="*/ 2147483647 w 2526"/>
                <a:gd name="T73" fmla="*/ 2147483647 h 2358"/>
                <a:gd name="T74" fmla="*/ 2147483647 w 2526"/>
                <a:gd name="T75" fmla="*/ 2147483647 h 2358"/>
                <a:gd name="T76" fmla="*/ 2147483647 w 2526"/>
                <a:gd name="T77" fmla="*/ 2147483647 h 2358"/>
                <a:gd name="T78" fmla="*/ 2147483647 w 2526"/>
                <a:gd name="T79" fmla="*/ 2147483647 h 2358"/>
                <a:gd name="T80" fmla="*/ 2147483647 w 2526"/>
                <a:gd name="T81" fmla="*/ 2147483647 h 2358"/>
                <a:gd name="T82" fmla="*/ 2147483647 w 2526"/>
                <a:gd name="T83" fmla="*/ 2147483647 h 2358"/>
                <a:gd name="T84" fmla="*/ 2147483647 w 2526"/>
                <a:gd name="T85" fmla="*/ 2147483647 h 2358"/>
                <a:gd name="T86" fmla="*/ 2147483647 w 2526"/>
                <a:gd name="T87" fmla="*/ 2147483647 h 2358"/>
                <a:gd name="T88" fmla="*/ 2147483647 w 2526"/>
                <a:gd name="T89" fmla="*/ 2147483647 h 2358"/>
                <a:gd name="T90" fmla="*/ 2147483647 w 2526"/>
                <a:gd name="T91" fmla="*/ 2147483647 h 2358"/>
                <a:gd name="T92" fmla="*/ 2147483647 w 2526"/>
                <a:gd name="T93" fmla="*/ 2147483647 h 2358"/>
                <a:gd name="T94" fmla="*/ 2147483647 w 2526"/>
                <a:gd name="T95" fmla="*/ 2147483647 h 2358"/>
                <a:gd name="T96" fmla="*/ 2147483647 w 2526"/>
                <a:gd name="T97" fmla="*/ 2147483647 h 2358"/>
                <a:gd name="T98" fmla="*/ 2147483647 w 2526"/>
                <a:gd name="T99" fmla="*/ 2147483647 h 2358"/>
                <a:gd name="T100" fmla="*/ 2147483647 w 2526"/>
                <a:gd name="T101" fmla="*/ 2147483647 h 2358"/>
                <a:gd name="T102" fmla="*/ 2147483647 w 2526"/>
                <a:gd name="T103" fmla="*/ 2147483647 h 2358"/>
                <a:gd name="T104" fmla="*/ 2147483647 w 2526"/>
                <a:gd name="T105" fmla="*/ 2147483647 h 2358"/>
                <a:gd name="T106" fmla="*/ 2147483647 w 2526"/>
                <a:gd name="T107" fmla="*/ 2147483647 h 2358"/>
                <a:gd name="T108" fmla="*/ 2147483647 w 2526"/>
                <a:gd name="T109" fmla="*/ 2147483647 h 2358"/>
                <a:gd name="T110" fmla="*/ 2147483647 w 2526"/>
                <a:gd name="T111" fmla="*/ 2147483647 h 2358"/>
                <a:gd name="T112" fmla="*/ 2147483647 w 2526"/>
                <a:gd name="T113" fmla="*/ 2147483647 h 2358"/>
                <a:gd name="T114" fmla="*/ 2147483647 w 2526"/>
                <a:gd name="T115" fmla="*/ 2147483647 h 2358"/>
                <a:gd name="T116" fmla="*/ 2147483647 w 2526"/>
                <a:gd name="T117" fmla="*/ 2147483647 h 2358"/>
                <a:gd name="T118" fmla="*/ 2147483647 w 2526"/>
                <a:gd name="T119" fmla="*/ 0 h 2358"/>
                <a:gd name="T120" fmla="*/ 2147483647 w 2526"/>
                <a:gd name="T121" fmla="*/ 0 h 23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7" name="Google Shape;1223;p7"/>
            <p:cNvSpPr>
              <a:spLocks/>
            </p:cNvSpPr>
            <p:nvPr/>
          </p:nvSpPr>
          <p:spPr bwMode="auto">
            <a:xfrm>
              <a:off x="226493" y="201275"/>
              <a:ext cx="40306" cy="50371"/>
            </a:xfrm>
            <a:custGeom>
              <a:avLst/>
              <a:gdLst>
                <a:gd name="T0" fmla="*/ 2147483647 w 809"/>
                <a:gd name="T1" fmla="*/ 2147483647 h 1011"/>
                <a:gd name="T2" fmla="*/ 2147483647 w 809"/>
                <a:gd name="T3" fmla="*/ 2147483647 h 1011"/>
                <a:gd name="T4" fmla="*/ 2147483647 w 809"/>
                <a:gd name="T5" fmla="*/ 2147483647 h 1011"/>
                <a:gd name="T6" fmla="*/ 2147483647 w 809"/>
                <a:gd name="T7" fmla="*/ 2147483647 h 1011"/>
                <a:gd name="T8" fmla="*/ 2147483647 w 809"/>
                <a:gd name="T9" fmla="*/ 2147483647 h 1011"/>
                <a:gd name="T10" fmla="*/ 2147483647 w 809"/>
                <a:gd name="T11" fmla="*/ 2147483647 h 1011"/>
                <a:gd name="T12" fmla="*/ 2147483647 w 809"/>
                <a:gd name="T13" fmla="*/ 2147483647 h 1011"/>
                <a:gd name="T14" fmla="*/ 2147483647 w 809"/>
                <a:gd name="T15" fmla="*/ 2147483647 h 1011"/>
                <a:gd name="T16" fmla="*/ 2147483647 w 809"/>
                <a:gd name="T17" fmla="*/ 2147483647 h 1011"/>
                <a:gd name="T18" fmla="*/ 2147483647 w 809"/>
                <a:gd name="T19" fmla="*/ 2147483647 h 1011"/>
                <a:gd name="T20" fmla="*/ 2147483647 w 809"/>
                <a:gd name="T21" fmla="*/ 2147483647 h 1011"/>
                <a:gd name="T22" fmla="*/ 2147483647 w 809"/>
                <a:gd name="T23" fmla="*/ 2147483647 h 1011"/>
                <a:gd name="T24" fmla="*/ 2147483647 w 809"/>
                <a:gd name="T25" fmla="*/ 2147483647 h 1011"/>
                <a:gd name="T26" fmla="*/ 2147483647 w 809"/>
                <a:gd name="T27" fmla="*/ 2147483647 h 1011"/>
                <a:gd name="T28" fmla="*/ 2147483647 w 809"/>
                <a:gd name="T29" fmla="*/ 2147483647 h 1011"/>
                <a:gd name="T30" fmla="*/ 2147483647 w 809"/>
                <a:gd name="T31" fmla="*/ 2147483647 h 1011"/>
                <a:gd name="T32" fmla="*/ 2147483647 w 809"/>
                <a:gd name="T33" fmla="*/ 2147483647 h 1011"/>
                <a:gd name="T34" fmla="*/ 2147483647 w 809"/>
                <a:gd name="T35" fmla="*/ 2147483647 h 1011"/>
                <a:gd name="T36" fmla="*/ 2147483647 w 809"/>
                <a:gd name="T37" fmla="*/ 2147483647 h 1011"/>
                <a:gd name="T38" fmla="*/ 2147483647 w 809"/>
                <a:gd name="T39" fmla="*/ 2147483647 h 1011"/>
                <a:gd name="T40" fmla="*/ 2147483647 w 809"/>
                <a:gd name="T41" fmla="*/ 2147483647 h 1011"/>
                <a:gd name="T42" fmla="*/ 2147483647 w 809"/>
                <a:gd name="T43" fmla="*/ 2147483647 h 1011"/>
                <a:gd name="T44" fmla="*/ 2147483647 w 809"/>
                <a:gd name="T45" fmla="*/ 2147483647 h 1011"/>
                <a:gd name="T46" fmla="*/ 2147483647 w 809"/>
                <a:gd name="T47" fmla="*/ 2147483647 h 1011"/>
                <a:gd name="T48" fmla="*/ 2147483647 w 809"/>
                <a:gd name="T49" fmla="*/ 2147483647 h 1011"/>
                <a:gd name="T50" fmla="*/ 2147483647 w 809"/>
                <a:gd name="T51" fmla="*/ 2147483647 h 1011"/>
                <a:gd name="T52" fmla="*/ 2147483647 w 809"/>
                <a:gd name="T53" fmla="*/ 2147483647 h 1011"/>
                <a:gd name="T54" fmla="*/ 2147483647 w 809"/>
                <a:gd name="T55" fmla="*/ 2147483647 h 1011"/>
                <a:gd name="T56" fmla="*/ 2147483647 w 809"/>
                <a:gd name="T57" fmla="*/ 2147483647 h 1011"/>
                <a:gd name="T58" fmla="*/ 2147483647 w 809"/>
                <a:gd name="T59" fmla="*/ 2147483647 h 1011"/>
                <a:gd name="T60" fmla="*/ 2147483647 w 809"/>
                <a:gd name="T61" fmla="*/ 2147483647 h 1011"/>
                <a:gd name="T62" fmla="*/ 2147483647 w 809"/>
                <a:gd name="T63" fmla="*/ 2147483647 h 1011"/>
                <a:gd name="T64" fmla="*/ 2147483647 w 809"/>
                <a:gd name="T65" fmla="*/ 2147483647 h 1011"/>
                <a:gd name="T66" fmla="*/ 2147483647 w 809"/>
                <a:gd name="T67" fmla="*/ 2147483647 h 1011"/>
                <a:gd name="T68" fmla="*/ 2147483647 w 809"/>
                <a:gd name="T69" fmla="*/ 2147483647 h 1011"/>
                <a:gd name="T70" fmla="*/ 2147483647 w 809"/>
                <a:gd name="T71" fmla="*/ 2147483647 h 1011"/>
                <a:gd name="T72" fmla="*/ 2147483647 w 809"/>
                <a:gd name="T73" fmla="*/ 2147483647 h 1011"/>
                <a:gd name="T74" fmla="*/ 2147483647 w 809"/>
                <a:gd name="T75" fmla="*/ 2147483647 h 1011"/>
                <a:gd name="T76" fmla="*/ 2147483647 w 809"/>
                <a:gd name="T77" fmla="*/ 2147483647 h 1011"/>
                <a:gd name="T78" fmla="*/ 2147483647 w 809"/>
                <a:gd name="T79" fmla="*/ 2147483647 h 1011"/>
                <a:gd name="T80" fmla="*/ 2147483647 w 809"/>
                <a:gd name="T81" fmla="*/ 2147483647 h 1011"/>
                <a:gd name="T82" fmla="*/ 2147483647 w 809"/>
                <a:gd name="T83" fmla="*/ 2147483647 h 10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8" name="Google Shape;1224;p7"/>
            <p:cNvSpPr>
              <a:spLocks/>
            </p:cNvSpPr>
            <p:nvPr/>
          </p:nvSpPr>
          <p:spPr bwMode="auto">
            <a:xfrm>
              <a:off x="50" y="164407"/>
              <a:ext cx="164464" cy="127496"/>
            </a:xfrm>
            <a:custGeom>
              <a:avLst/>
              <a:gdLst>
                <a:gd name="T0" fmla="*/ 2147483647 w 3301"/>
                <a:gd name="T1" fmla="*/ 0 h 2559"/>
                <a:gd name="T2" fmla="*/ 2147483647 w 3301"/>
                <a:gd name="T3" fmla="*/ 2147483647 h 2559"/>
                <a:gd name="T4" fmla="*/ 2147483647 w 3301"/>
                <a:gd name="T5" fmla="*/ 2147483647 h 2559"/>
                <a:gd name="T6" fmla="*/ 2147483647 w 3301"/>
                <a:gd name="T7" fmla="*/ 2147483647 h 2559"/>
                <a:gd name="T8" fmla="*/ 2147483647 w 3301"/>
                <a:gd name="T9" fmla="*/ 2147483647 h 2559"/>
                <a:gd name="T10" fmla="*/ 2147483647 w 3301"/>
                <a:gd name="T11" fmla="*/ 2147483647 h 2559"/>
                <a:gd name="T12" fmla="*/ 2147483647 w 3301"/>
                <a:gd name="T13" fmla="*/ 2147483647 h 2559"/>
                <a:gd name="T14" fmla="*/ 2147483647 w 3301"/>
                <a:gd name="T15" fmla="*/ 2147483647 h 2559"/>
                <a:gd name="T16" fmla="*/ 2147483647 w 3301"/>
                <a:gd name="T17" fmla="*/ 2147483647 h 2559"/>
                <a:gd name="T18" fmla="*/ 2147483647 w 3301"/>
                <a:gd name="T19" fmla="*/ 2147483647 h 2559"/>
                <a:gd name="T20" fmla="*/ 2147483647 w 3301"/>
                <a:gd name="T21" fmla="*/ 2147483647 h 2559"/>
                <a:gd name="T22" fmla="*/ 2147483647 w 3301"/>
                <a:gd name="T23" fmla="*/ 2147483647 h 2559"/>
                <a:gd name="T24" fmla="*/ 2147483647 w 3301"/>
                <a:gd name="T25" fmla="*/ 2147483647 h 2559"/>
                <a:gd name="T26" fmla="*/ 2147483647 w 3301"/>
                <a:gd name="T27" fmla="*/ 2147483647 h 2559"/>
                <a:gd name="T28" fmla="*/ 2147483647 w 3301"/>
                <a:gd name="T29" fmla="*/ 2147483647 h 2559"/>
                <a:gd name="T30" fmla="*/ 2147483647 w 3301"/>
                <a:gd name="T31" fmla="*/ 2147483647 h 2559"/>
                <a:gd name="T32" fmla="*/ 2147483647 w 3301"/>
                <a:gd name="T33" fmla="*/ 2147483647 h 2559"/>
                <a:gd name="T34" fmla="*/ 2147483647 w 3301"/>
                <a:gd name="T35" fmla="*/ 2147483647 h 2559"/>
                <a:gd name="T36" fmla="*/ 2147483647 w 3301"/>
                <a:gd name="T37" fmla="*/ 2147483647 h 2559"/>
                <a:gd name="T38" fmla="*/ 2147483647 w 3301"/>
                <a:gd name="T39" fmla="*/ 2147483647 h 2559"/>
                <a:gd name="T40" fmla="*/ 2147483647 w 3301"/>
                <a:gd name="T41" fmla="*/ 2147483647 h 2559"/>
                <a:gd name="T42" fmla="*/ 2147483647 w 3301"/>
                <a:gd name="T43" fmla="*/ 2147483647 h 2559"/>
                <a:gd name="T44" fmla="*/ 2147483647 w 3301"/>
                <a:gd name="T45" fmla="*/ 2147483647 h 2559"/>
                <a:gd name="T46" fmla="*/ 2147483647 w 3301"/>
                <a:gd name="T47" fmla="*/ 2147483647 h 2559"/>
                <a:gd name="T48" fmla="*/ 2147483647 w 3301"/>
                <a:gd name="T49" fmla="*/ 2147483647 h 2559"/>
                <a:gd name="T50" fmla="*/ 2147483647 w 3301"/>
                <a:gd name="T51" fmla="*/ 2147483647 h 2559"/>
                <a:gd name="T52" fmla="*/ 2147483647 w 3301"/>
                <a:gd name="T53" fmla="*/ 2147483647 h 2559"/>
                <a:gd name="T54" fmla="*/ 2147483647 w 3301"/>
                <a:gd name="T55" fmla="*/ 2147483647 h 2559"/>
                <a:gd name="T56" fmla="*/ 2147483647 w 3301"/>
                <a:gd name="T57" fmla="*/ 2147483647 h 2559"/>
                <a:gd name="T58" fmla="*/ 2147483647 w 3301"/>
                <a:gd name="T59" fmla="*/ 2147483647 h 2559"/>
                <a:gd name="T60" fmla="*/ 2147483647 w 3301"/>
                <a:gd name="T61" fmla="*/ 2147483647 h 2559"/>
                <a:gd name="T62" fmla="*/ 2147483647 w 3301"/>
                <a:gd name="T63" fmla="*/ 2147483647 h 2559"/>
                <a:gd name="T64" fmla="*/ 2147483647 w 3301"/>
                <a:gd name="T65" fmla="*/ 2147483647 h 2559"/>
                <a:gd name="T66" fmla="*/ 2147483647 w 3301"/>
                <a:gd name="T67" fmla="*/ 2147483647 h 2559"/>
                <a:gd name="T68" fmla="*/ 2147483647 w 3301"/>
                <a:gd name="T69" fmla="*/ 2147483647 h 2559"/>
                <a:gd name="T70" fmla="*/ 2147483647 w 3301"/>
                <a:gd name="T71" fmla="*/ 2147483647 h 2559"/>
                <a:gd name="T72" fmla="*/ 2147483647 w 3301"/>
                <a:gd name="T73" fmla="*/ 2147483647 h 2559"/>
                <a:gd name="T74" fmla="*/ 2147483647 w 3301"/>
                <a:gd name="T75" fmla="*/ 2147483647 h 2559"/>
                <a:gd name="T76" fmla="*/ 2147483647 w 3301"/>
                <a:gd name="T77" fmla="*/ 2147483647 h 2559"/>
                <a:gd name="T78" fmla="*/ 2147483647 w 3301"/>
                <a:gd name="T79" fmla="*/ 2147483647 h 2559"/>
                <a:gd name="T80" fmla="*/ 2147483647 w 3301"/>
                <a:gd name="T81" fmla="*/ 0 h 2559"/>
                <a:gd name="T82" fmla="*/ 2147483647 w 3301"/>
                <a:gd name="T83" fmla="*/ 0 h 255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9" name="Google Shape;1225;p7"/>
            <p:cNvSpPr>
              <a:spLocks/>
            </p:cNvSpPr>
            <p:nvPr/>
          </p:nvSpPr>
          <p:spPr bwMode="auto">
            <a:xfrm>
              <a:off x="1098785" y="306949"/>
              <a:ext cx="28548" cy="38662"/>
            </a:xfrm>
            <a:custGeom>
              <a:avLst/>
              <a:gdLst>
                <a:gd name="T0" fmla="*/ 2147483647 w 573"/>
                <a:gd name="T1" fmla="*/ 2147483647 h 776"/>
                <a:gd name="T2" fmla="*/ 2147483647 w 573"/>
                <a:gd name="T3" fmla="*/ 2147483647 h 776"/>
                <a:gd name="T4" fmla="*/ 2147483647 w 573"/>
                <a:gd name="T5" fmla="*/ 2147483647 h 776"/>
                <a:gd name="T6" fmla="*/ 2147483647 w 573"/>
                <a:gd name="T7" fmla="*/ 2147483647 h 776"/>
                <a:gd name="T8" fmla="*/ 2147483647 w 573"/>
                <a:gd name="T9" fmla="*/ 2147483647 h 776"/>
                <a:gd name="T10" fmla="*/ 2147483647 w 573"/>
                <a:gd name="T11" fmla="*/ 2147483647 h 776"/>
                <a:gd name="T12" fmla="*/ 2147483647 w 573"/>
                <a:gd name="T13" fmla="*/ 2147483647 h 776"/>
                <a:gd name="T14" fmla="*/ 2147483647 w 573"/>
                <a:gd name="T15" fmla="*/ 2147483647 h 776"/>
                <a:gd name="T16" fmla="*/ 2147483647 w 573"/>
                <a:gd name="T17" fmla="*/ 2147483647 h 776"/>
                <a:gd name="T18" fmla="*/ 2147483647 w 573"/>
                <a:gd name="T19" fmla="*/ 2147483647 h 776"/>
                <a:gd name="T20" fmla="*/ 2147483647 w 573"/>
                <a:gd name="T21" fmla="*/ 2147483647 h 776"/>
                <a:gd name="T22" fmla="*/ 0 w 573"/>
                <a:gd name="T23" fmla="*/ 2147483647 h 776"/>
                <a:gd name="T24" fmla="*/ 2147483647 w 573"/>
                <a:gd name="T25" fmla="*/ 2147483647 h 776"/>
                <a:gd name="T26" fmla="*/ 2147483647 w 573"/>
                <a:gd name="T27" fmla="*/ 2147483647 h 776"/>
                <a:gd name="T28" fmla="*/ 2147483647 w 573"/>
                <a:gd name="T29" fmla="*/ 2147483647 h 776"/>
                <a:gd name="T30" fmla="*/ 2147483647 w 573"/>
                <a:gd name="T31" fmla="*/ 2147483647 h 776"/>
                <a:gd name="T32" fmla="*/ 2147483647 w 573"/>
                <a:gd name="T33" fmla="*/ 2147483647 h 776"/>
                <a:gd name="T34" fmla="*/ 2147483647 w 573"/>
                <a:gd name="T35" fmla="*/ 2147483647 h 776"/>
                <a:gd name="T36" fmla="*/ 2147483647 w 573"/>
                <a:gd name="T37" fmla="*/ 2147483647 h 776"/>
                <a:gd name="T38" fmla="*/ 2147483647 w 573"/>
                <a:gd name="T39" fmla="*/ 2147483647 h 776"/>
                <a:gd name="T40" fmla="*/ 2147483647 w 573"/>
                <a:gd name="T41" fmla="*/ 2147483647 h 776"/>
                <a:gd name="T42" fmla="*/ 2147483647 w 573"/>
                <a:gd name="T43" fmla="*/ 2147483647 h 776"/>
                <a:gd name="T44" fmla="*/ 2147483647 w 573"/>
                <a:gd name="T45" fmla="*/ 2147483647 h 776"/>
                <a:gd name="T46" fmla="*/ 2147483647 w 573"/>
                <a:gd name="T47" fmla="*/ 2147483647 h 776"/>
                <a:gd name="T48" fmla="*/ 2147483647 w 573"/>
                <a:gd name="T49" fmla="*/ 2147483647 h 776"/>
                <a:gd name="T50" fmla="*/ 2147483647 w 573"/>
                <a:gd name="T51" fmla="*/ 2147483647 h 7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0" name="Google Shape;1226;p7"/>
            <p:cNvSpPr>
              <a:spLocks/>
            </p:cNvSpPr>
            <p:nvPr/>
          </p:nvSpPr>
          <p:spPr bwMode="auto">
            <a:xfrm>
              <a:off x="1236345" y="-7"/>
              <a:ext cx="110755" cy="105723"/>
            </a:xfrm>
            <a:custGeom>
              <a:avLst/>
              <a:gdLst>
                <a:gd name="T0" fmla="*/ 2147483647 w 2223"/>
                <a:gd name="T1" fmla="*/ 2147483647 h 2122"/>
                <a:gd name="T2" fmla="*/ 2147483647 w 2223"/>
                <a:gd name="T3" fmla="*/ 2147483647 h 2122"/>
                <a:gd name="T4" fmla="*/ 2147483647 w 2223"/>
                <a:gd name="T5" fmla="*/ 2147483647 h 2122"/>
                <a:gd name="T6" fmla="*/ 2147483647 w 2223"/>
                <a:gd name="T7" fmla="*/ 2147483647 h 2122"/>
                <a:gd name="T8" fmla="*/ 2147483647 w 2223"/>
                <a:gd name="T9" fmla="*/ 2147483647 h 2122"/>
                <a:gd name="T10" fmla="*/ 2147483647 w 2223"/>
                <a:gd name="T11" fmla="*/ 2147483647 h 2122"/>
                <a:gd name="T12" fmla="*/ 2147483647 w 2223"/>
                <a:gd name="T13" fmla="*/ 2147483647 h 2122"/>
                <a:gd name="T14" fmla="*/ 2147483647 w 2223"/>
                <a:gd name="T15" fmla="*/ 2147483647 h 2122"/>
                <a:gd name="T16" fmla="*/ 2147483647 w 2223"/>
                <a:gd name="T17" fmla="*/ 2147483647 h 2122"/>
                <a:gd name="T18" fmla="*/ 2147483647 w 2223"/>
                <a:gd name="T19" fmla="*/ 2147483647 h 2122"/>
                <a:gd name="T20" fmla="*/ 2147483647 w 2223"/>
                <a:gd name="T21" fmla="*/ 2147483647 h 2122"/>
                <a:gd name="T22" fmla="*/ 0 w 2223"/>
                <a:gd name="T23" fmla="*/ 2147483647 h 2122"/>
                <a:gd name="T24" fmla="*/ 0 w 2223"/>
                <a:gd name="T25" fmla="*/ 2147483647 h 2122"/>
                <a:gd name="T26" fmla="*/ 2147483647 w 2223"/>
                <a:gd name="T27" fmla="*/ 2147483647 h 2122"/>
                <a:gd name="T28" fmla="*/ 2147483647 w 2223"/>
                <a:gd name="T29" fmla="*/ 2147483647 h 2122"/>
                <a:gd name="T30" fmla="*/ 2147483647 w 2223"/>
                <a:gd name="T31" fmla="*/ 2147483647 h 2122"/>
                <a:gd name="T32" fmla="*/ 2147483647 w 2223"/>
                <a:gd name="T33" fmla="*/ 2147483647 h 2122"/>
                <a:gd name="T34" fmla="*/ 2147483647 w 2223"/>
                <a:gd name="T35" fmla="*/ 2147483647 h 2122"/>
                <a:gd name="T36" fmla="*/ 2147483647 w 2223"/>
                <a:gd name="T37" fmla="*/ 2147483647 h 2122"/>
                <a:gd name="T38" fmla="*/ 2147483647 w 2223"/>
                <a:gd name="T39" fmla="*/ 2147483647 h 2122"/>
                <a:gd name="T40" fmla="*/ 2147483647 w 2223"/>
                <a:gd name="T41" fmla="*/ 2147483647 h 2122"/>
                <a:gd name="T42" fmla="*/ 2147483647 w 2223"/>
                <a:gd name="T43" fmla="*/ 2147483647 h 2122"/>
                <a:gd name="T44" fmla="*/ 2147483647 w 2223"/>
                <a:gd name="T45" fmla="*/ 2147483647 h 2122"/>
                <a:gd name="T46" fmla="*/ 2147483647 w 2223"/>
                <a:gd name="T47" fmla="*/ 2147483647 h 2122"/>
                <a:gd name="T48" fmla="*/ 2147483647 w 2223"/>
                <a:gd name="T49" fmla="*/ 2147483647 h 2122"/>
                <a:gd name="T50" fmla="*/ 2147483647 w 2223"/>
                <a:gd name="T51" fmla="*/ 2147483647 h 2122"/>
                <a:gd name="T52" fmla="*/ 2147483647 w 2223"/>
                <a:gd name="T53" fmla="*/ 2147483647 h 2122"/>
                <a:gd name="T54" fmla="*/ 2147483647 w 2223"/>
                <a:gd name="T55" fmla="*/ 2147483647 h 212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1" name="Google Shape;1227;p7"/>
            <p:cNvSpPr>
              <a:spLocks/>
            </p:cNvSpPr>
            <p:nvPr/>
          </p:nvSpPr>
          <p:spPr bwMode="auto">
            <a:xfrm>
              <a:off x="1212829" y="169439"/>
              <a:ext cx="11808" cy="35274"/>
            </a:xfrm>
            <a:custGeom>
              <a:avLst/>
              <a:gdLst>
                <a:gd name="T0" fmla="*/ 2147483647 w 237"/>
                <a:gd name="T1" fmla="*/ 0 h 708"/>
                <a:gd name="T2" fmla="*/ 2147483647 w 237"/>
                <a:gd name="T3" fmla="*/ 2147483647 h 708"/>
                <a:gd name="T4" fmla="*/ 2147483647 w 237"/>
                <a:gd name="T5" fmla="*/ 2147483647 h 708"/>
                <a:gd name="T6" fmla="*/ 2147483647 w 237"/>
                <a:gd name="T7" fmla="*/ 2147483647 h 708"/>
                <a:gd name="T8" fmla="*/ 2147483647 w 237"/>
                <a:gd name="T9" fmla="*/ 2147483647 h 708"/>
                <a:gd name="T10" fmla="*/ 2147483647 w 237"/>
                <a:gd name="T11" fmla="*/ 2147483647 h 708"/>
                <a:gd name="T12" fmla="*/ 2147483647 w 237"/>
                <a:gd name="T13" fmla="*/ 2147483647 h 708"/>
                <a:gd name="T14" fmla="*/ 2147483647 w 237"/>
                <a:gd name="T15" fmla="*/ 2147483647 h 708"/>
                <a:gd name="T16" fmla="*/ 2147483647 w 237"/>
                <a:gd name="T17" fmla="*/ 2147483647 h 708"/>
                <a:gd name="T18" fmla="*/ 2147483647 w 237"/>
                <a:gd name="T19" fmla="*/ 2147483647 h 708"/>
                <a:gd name="T20" fmla="*/ 2147483647 w 237"/>
                <a:gd name="T21" fmla="*/ 2147483647 h 708"/>
                <a:gd name="T22" fmla="*/ 2147483647 w 237"/>
                <a:gd name="T23" fmla="*/ 2147483647 h 708"/>
                <a:gd name="T24" fmla="*/ 2147483647 w 237"/>
                <a:gd name="T25" fmla="*/ 2147483647 h 708"/>
                <a:gd name="T26" fmla="*/ 2147483647 w 237"/>
                <a:gd name="T27" fmla="*/ 2147483647 h 708"/>
                <a:gd name="T28" fmla="*/ 2147483647 w 237"/>
                <a:gd name="T29" fmla="*/ 0 h 708"/>
                <a:gd name="T30" fmla="*/ 2147483647 w 237"/>
                <a:gd name="T31" fmla="*/ 0 h 7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2" name="Google Shape;1228;p7"/>
            <p:cNvSpPr>
              <a:spLocks/>
            </p:cNvSpPr>
            <p:nvPr/>
          </p:nvSpPr>
          <p:spPr bwMode="auto">
            <a:xfrm>
              <a:off x="1055141" y="263354"/>
              <a:ext cx="122514" cy="120820"/>
            </a:xfrm>
            <a:custGeom>
              <a:avLst/>
              <a:gdLst>
                <a:gd name="T0" fmla="*/ 2147483647 w 2459"/>
                <a:gd name="T1" fmla="*/ 2147483647 h 2425"/>
                <a:gd name="T2" fmla="*/ 2147483647 w 2459"/>
                <a:gd name="T3" fmla="*/ 2147483647 h 2425"/>
                <a:gd name="T4" fmla="*/ 2147483647 w 2459"/>
                <a:gd name="T5" fmla="*/ 2147483647 h 2425"/>
                <a:gd name="T6" fmla="*/ 2147483647 w 2459"/>
                <a:gd name="T7" fmla="*/ 2147483647 h 2425"/>
                <a:gd name="T8" fmla="*/ 2147483647 w 2459"/>
                <a:gd name="T9" fmla="*/ 2147483647 h 2425"/>
                <a:gd name="T10" fmla="*/ 2147483647 w 2459"/>
                <a:gd name="T11" fmla="*/ 2147483647 h 2425"/>
                <a:gd name="T12" fmla="*/ 2147483647 w 2459"/>
                <a:gd name="T13" fmla="*/ 2147483647 h 2425"/>
                <a:gd name="T14" fmla="*/ 2147483647 w 2459"/>
                <a:gd name="T15" fmla="*/ 2147483647 h 2425"/>
                <a:gd name="T16" fmla="*/ 2147483647 w 2459"/>
                <a:gd name="T17" fmla="*/ 2147483647 h 2425"/>
                <a:gd name="T18" fmla="*/ 2147483647 w 2459"/>
                <a:gd name="T19" fmla="*/ 2147483647 h 2425"/>
                <a:gd name="T20" fmla="*/ 2147483647 w 2459"/>
                <a:gd name="T21" fmla="*/ 2147483647 h 2425"/>
                <a:gd name="T22" fmla="*/ 2147483647 w 2459"/>
                <a:gd name="T23" fmla="*/ 2147483647 h 2425"/>
                <a:gd name="T24" fmla="*/ 2147483647 w 2459"/>
                <a:gd name="T25" fmla="*/ 2147483647 h 2425"/>
                <a:gd name="T26" fmla="*/ 2147483647 w 2459"/>
                <a:gd name="T27" fmla="*/ 2147483647 h 2425"/>
                <a:gd name="T28" fmla="*/ 2147483647 w 2459"/>
                <a:gd name="T29" fmla="*/ 2147483647 h 2425"/>
                <a:gd name="T30" fmla="*/ 2147483647 w 2459"/>
                <a:gd name="T31" fmla="*/ 2147483647 h 2425"/>
                <a:gd name="T32" fmla="*/ 2147483647 w 2459"/>
                <a:gd name="T33" fmla="*/ 2147483647 h 2425"/>
                <a:gd name="T34" fmla="*/ 2147483647 w 2459"/>
                <a:gd name="T35" fmla="*/ 2147483647 h 2425"/>
                <a:gd name="T36" fmla="*/ 2147483647 w 2459"/>
                <a:gd name="T37" fmla="*/ 2147483647 h 2425"/>
                <a:gd name="T38" fmla="*/ 2147483647 w 2459"/>
                <a:gd name="T39" fmla="*/ 2147483647 h 2425"/>
                <a:gd name="T40" fmla="*/ 2147483647 w 2459"/>
                <a:gd name="T41" fmla="*/ 2147483647 h 2425"/>
                <a:gd name="T42" fmla="*/ 2147483647 w 2459"/>
                <a:gd name="T43" fmla="*/ 2147483647 h 2425"/>
                <a:gd name="T44" fmla="*/ 2147483647 w 2459"/>
                <a:gd name="T45" fmla="*/ 2147483647 h 2425"/>
                <a:gd name="T46" fmla="*/ 2147483647 w 2459"/>
                <a:gd name="T47" fmla="*/ 2147483647 h 2425"/>
                <a:gd name="T48" fmla="*/ 2147483647 w 2459"/>
                <a:gd name="T49" fmla="*/ 2147483647 h 2425"/>
                <a:gd name="T50" fmla="*/ 2147483647 w 2459"/>
                <a:gd name="T51" fmla="*/ 2147483647 h 2425"/>
                <a:gd name="T52" fmla="*/ 2147483647 w 2459"/>
                <a:gd name="T53" fmla="*/ 2147483647 h 2425"/>
                <a:gd name="T54" fmla="*/ 2147483647 w 2459"/>
                <a:gd name="T55" fmla="*/ 2147483647 h 2425"/>
                <a:gd name="T56" fmla="*/ 2147483647 w 2459"/>
                <a:gd name="T57" fmla="*/ 2147483647 h 2425"/>
                <a:gd name="T58" fmla="*/ 2147483647 w 2459"/>
                <a:gd name="T59" fmla="*/ 2147483647 h 2425"/>
                <a:gd name="T60" fmla="*/ 2147483647 w 2459"/>
                <a:gd name="T61" fmla="*/ 2147483647 h 2425"/>
                <a:gd name="T62" fmla="*/ 2147483647 w 2459"/>
                <a:gd name="T63" fmla="*/ 2147483647 h 2425"/>
                <a:gd name="T64" fmla="*/ 2147483647 w 2459"/>
                <a:gd name="T65" fmla="*/ 2147483647 h 2425"/>
                <a:gd name="T66" fmla="*/ 2147483647 w 2459"/>
                <a:gd name="T67" fmla="*/ 2147483647 h 2425"/>
                <a:gd name="T68" fmla="*/ 2147483647 w 2459"/>
                <a:gd name="T69" fmla="*/ 2147483647 h 2425"/>
                <a:gd name="T70" fmla="*/ 2147483647 w 2459"/>
                <a:gd name="T71" fmla="*/ 2147483647 h 2425"/>
                <a:gd name="T72" fmla="*/ 2147483647 w 2459"/>
                <a:gd name="T73" fmla="*/ 2147483647 h 2425"/>
                <a:gd name="T74" fmla="*/ 2147483647 w 2459"/>
                <a:gd name="T75" fmla="*/ 2147483647 h 2425"/>
                <a:gd name="T76" fmla="*/ 2147483647 w 2459"/>
                <a:gd name="T77" fmla="*/ 2147483647 h 2425"/>
                <a:gd name="T78" fmla="*/ 2147483647 w 2459"/>
                <a:gd name="T79" fmla="*/ 2147483647 h 2425"/>
                <a:gd name="T80" fmla="*/ 2147483647 w 2459"/>
                <a:gd name="T81" fmla="*/ 2147483647 h 2425"/>
                <a:gd name="T82" fmla="*/ 2147483647 w 2459"/>
                <a:gd name="T83" fmla="*/ 2147483647 h 2425"/>
                <a:gd name="T84" fmla="*/ 2147483647 w 2459"/>
                <a:gd name="T85" fmla="*/ 2147483647 h 2425"/>
                <a:gd name="T86" fmla="*/ 2147483647 w 2459"/>
                <a:gd name="T87" fmla="*/ 2147483647 h 2425"/>
                <a:gd name="T88" fmla="*/ 2147483647 w 2459"/>
                <a:gd name="T89" fmla="*/ 2147483647 h 2425"/>
                <a:gd name="T90" fmla="*/ 2147483647 w 2459"/>
                <a:gd name="T91" fmla="*/ 2147483647 h 2425"/>
                <a:gd name="T92" fmla="*/ 2147483647 w 2459"/>
                <a:gd name="T93" fmla="*/ 2147483647 h 2425"/>
                <a:gd name="T94" fmla="*/ 2147483647 w 2459"/>
                <a:gd name="T95" fmla="*/ 2147483647 h 2425"/>
                <a:gd name="T96" fmla="*/ 2147483647 w 2459"/>
                <a:gd name="T97" fmla="*/ 2147483647 h 2425"/>
                <a:gd name="T98" fmla="*/ 2147483647 w 2459"/>
                <a:gd name="T99" fmla="*/ 2147483647 h 2425"/>
                <a:gd name="T100" fmla="*/ 2147483647 w 2459"/>
                <a:gd name="T101" fmla="*/ 2147483647 h 242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3" name="Google Shape;1229;p7"/>
            <p:cNvSpPr>
              <a:spLocks/>
            </p:cNvSpPr>
            <p:nvPr/>
          </p:nvSpPr>
          <p:spPr bwMode="auto">
            <a:xfrm>
              <a:off x="1303406" y="124150"/>
              <a:ext cx="16840" cy="115787"/>
            </a:xfrm>
            <a:custGeom>
              <a:avLst/>
              <a:gdLst>
                <a:gd name="T0" fmla="*/ 2147483647 w 338"/>
                <a:gd name="T1" fmla="*/ 0 h 2324"/>
                <a:gd name="T2" fmla="*/ 2147483647 w 338"/>
                <a:gd name="T3" fmla="*/ 2147483647 h 2324"/>
                <a:gd name="T4" fmla="*/ 2147483647 w 338"/>
                <a:gd name="T5" fmla="*/ 2147483647 h 2324"/>
                <a:gd name="T6" fmla="*/ 2147483647 w 338"/>
                <a:gd name="T7" fmla="*/ 2147483647 h 2324"/>
                <a:gd name="T8" fmla="*/ 2147483647 w 338"/>
                <a:gd name="T9" fmla="*/ 2147483647 h 2324"/>
                <a:gd name="T10" fmla="*/ 2147483647 w 338"/>
                <a:gd name="T11" fmla="*/ 2147483647 h 2324"/>
                <a:gd name="T12" fmla="*/ 2147483647 w 338"/>
                <a:gd name="T13" fmla="*/ 2147483647 h 2324"/>
                <a:gd name="T14" fmla="*/ 2147483647 w 338"/>
                <a:gd name="T15" fmla="*/ 2147483647 h 2324"/>
                <a:gd name="T16" fmla="*/ 2147483647 w 338"/>
                <a:gd name="T17" fmla="*/ 2147483647 h 2324"/>
                <a:gd name="T18" fmla="*/ 2147483647 w 338"/>
                <a:gd name="T19" fmla="*/ 2147483647 h 2324"/>
                <a:gd name="T20" fmla="*/ 2147483647 w 338"/>
                <a:gd name="T21" fmla="*/ 2147483647 h 2324"/>
                <a:gd name="T22" fmla="*/ 2147483647 w 338"/>
                <a:gd name="T23" fmla="*/ 2147483647 h 2324"/>
                <a:gd name="T24" fmla="*/ 2147483647 w 338"/>
                <a:gd name="T25" fmla="*/ 2147483647 h 2324"/>
                <a:gd name="T26" fmla="*/ 2147483647 w 338"/>
                <a:gd name="T27" fmla="*/ 2147483647 h 2324"/>
                <a:gd name="T28" fmla="*/ 2147483647 w 338"/>
                <a:gd name="T29" fmla="*/ 2147483647 h 2324"/>
                <a:gd name="T30" fmla="*/ 2147483647 w 338"/>
                <a:gd name="T31" fmla="*/ 2147483647 h 2324"/>
                <a:gd name="T32" fmla="*/ 2147483647 w 338"/>
                <a:gd name="T33" fmla="*/ 2147483647 h 2324"/>
                <a:gd name="T34" fmla="*/ 2147483647 w 338"/>
                <a:gd name="T35" fmla="*/ 0 h 2324"/>
                <a:gd name="T36" fmla="*/ 2147483647 w 338"/>
                <a:gd name="T37" fmla="*/ 0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4" name="Google Shape;1230;p7"/>
            <p:cNvSpPr>
              <a:spLocks/>
            </p:cNvSpPr>
            <p:nvPr/>
          </p:nvSpPr>
          <p:spPr bwMode="auto">
            <a:xfrm>
              <a:off x="1283278" y="526716"/>
              <a:ext cx="135916" cy="15146"/>
            </a:xfrm>
            <a:custGeom>
              <a:avLst/>
              <a:gdLst>
                <a:gd name="T0" fmla="*/ 2147483647 w 2728"/>
                <a:gd name="T1" fmla="*/ 0 h 304"/>
                <a:gd name="T2" fmla="*/ 2147483647 w 2728"/>
                <a:gd name="T3" fmla="*/ 2147483647 h 304"/>
                <a:gd name="T4" fmla="*/ 2147483647 w 2728"/>
                <a:gd name="T5" fmla="*/ 2147483647 h 304"/>
                <a:gd name="T6" fmla="*/ 2147483647 w 2728"/>
                <a:gd name="T7" fmla="*/ 2147483647 h 304"/>
                <a:gd name="T8" fmla="*/ 2147483647 w 2728"/>
                <a:gd name="T9" fmla="*/ 2147483647 h 304"/>
                <a:gd name="T10" fmla="*/ 2147483647 w 2728"/>
                <a:gd name="T11" fmla="*/ 2147483647 h 304"/>
                <a:gd name="T12" fmla="*/ 2147483647 w 2728"/>
                <a:gd name="T13" fmla="*/ 2147483647 h 304"/>
                <a:gd name="T14" fmla="*/ 2147483647 w 2728"/>
                <a:gd name="T15" fmla="*/ 2147483647 h 304"/>
                <a:gd name="T16" fmla="*/ 2147483647 w 2728"/>
                <a:gd name="T17" fmla="*/ 2147483647 h 304"/>
                <a:gd name="T18" fmla="*/ 2147483647 w 2728"/>
                <a:gd name="T19" fmla="*/ 2147483647 h 304"/>
                <a:gd name="T20" fmla="*/ 2147483647 w 2728"/>
                <a:gd name="T21" fmla="*/ 2147483647 h 304"/>
                <a:gd name="T22" fmla="*/ 2147483647 w 2728"/>
                <a:gd name="T23" fmla="*/ 2147483647 h 304"/>
                <a:gd name="T24" fmla="*/ 2147483647 w 2728"/>
                <a:gd name="T25" fmla="*/ 2147483647 h 304"/>
                <a:gd name="T26" fmla="*/ 2147483647 w 2728"/>
                <a:gd name="T27" fmla="*/ 2147483647 h 304"/>
                <a:gd name="T28" fmla="*/ 2147483647 w 2728"/>
                <a:gd name="T29" fmla="*/ 2147483647 h 304"/>
                <a:gd name="T30" fmla="*/ 2147483647 w 2728"/>
                <a:gd name="T31" fmla="*/ 0 h 3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5" name="Google Shape;1231;p7"/>
            <p:cNvSpPr>
              <a:spLocks/>
            </p:cNvSpPr>
            <p:nvPr/>
          </p:nvSpPr>
          <p:spPr bwMode="auto">
            <a:xfrm>
              <a:off x="1283278" y="390850"/>
              <a:ext cx="115787" cy="120820"/>
            </a:xfrm>
            <a:custGeom>
              <a:avLst/>
              <a:gdLst>
                <a:gd name="T0" fmla="*/ 2147483647 w 2324"/>
                <a:gd name="T1" fmla="*/ 0 h 2425"/>
                <a:gd name="T2" fmla="*/ 2147483647 w 2324"/>
                <a:gd name="T3" fmla="*/ 2147483647 h 2425"/>
                <a:gd name="T4" fmla="*/ 2147483647 w 2324"/>
                <a:gd name="T5" fmla="*/ 2147483647 h 2425"/>
                <a:gd name="T6" fmla="*/ 2147483647 w 2324"/>
                <a:gd name="T7" fmla="*/ 2147483647 h 2425"/>
                <a:gd name="T8" fmla="*/ 2147483647 w 2324"/>
                <a:gd name="T9" fmla="*/ 2147483647 h 2425"/>
                <a:gd name="T10" fmla="*/ 2147483647 w 2324"/>
                <a:gd name="T11" fmla="*/ 2147483647 h 2425"/>
                <a:gd name="T12" fmla="*/ 2147483647 w 2324"/>
                <a:gd name="T13" fmla="*/ 2147483647 h 2425"/>
                <a:gd name="T14" fmla="*/ 2147483647 w 2324"/>
                <a:gd name="T15" fmla="*/ 2147483647 h 2425"/>
                <a:gd name="T16" fmla="*/ 2147483647 w 2324"/>
                <a:gd name="T17" fmla="*/ 2147483647 h 2425"/>
                <a:gd name="T18" fmla="*/ 2147483647 w 2324"/>
                <a:gd name="T19" fmla="*/ 2147483647 h 2425"/>
                <a:gd name="T20" fmla="*/ 2147483647 w 2324"/>
                <a:gd name="T21" fmla="*/ 2147483647 h 2425"/>
                <a:gd name="T22" fmla="*/ 2147483647 w 2324"/>
                <a:gd name="T23" fmla="*/ 2147483647 h 2425"/>
                <a:gd name="T24" fmla="*/ 2147483647 w 2324"/>
                <a:gd name="T25" fmla="*/ 2147483647 h 2425"/>
                <a:gd name="T26" fmla="*/ 2147483647 w 2324"/>
                <a:gd name="T27" fmla="*/ 2147483647 h 2425"/>
                <a:gd name="T28" fmla="*/ 2147483647 w 2324"/>
                <a:gd name="T29" fmla="*/ 2147483647 h 2425"/>
                <a:gd name="T30" fmla="*/ 2147483647 w 2324"/>
                <a:gd name="T31" fmla="*/ 2147483647 h 2425"/>
                <a:gd name="T32" fmla="*/ 2147483647 w 2324"/>
                <a:gd name="T33" fmla="*/ 2147483647 h 2425"/>
                <a:gd name="T34" fmla="*/ 2147483647 w 2324"/>
                <a:gd name="T35" fmla="*/ 2147483647 h 2425"/>
                <a:gd name="T36" fmla="*/ 2147483647 w 2324"/>
                <a:gd name="T37" fmla="*/ 2147483647 h 2425"/>
                <a:gd name="T38" fmla="*/ 2147483647 w 2324"/>
                <a:gd name="T39" fmla="*/ 2147483647 h 2425"/>
                <a:gd name="T40" fmla="*/ 2147483647 w 2324"/>
                <a:gd name="T41" fmla="*/ 2147483647 h 2425"/>
                <a:gd name="T42" fmla="*/ 2147483647 w 2324"/>
                <a:gd name="T43" fmla="*/ 2147483647 h 2425"/>
                <a:gd name="T44" fmla="*/ 2147483647 w 2324"/>
                <a:gd name="T45" fmla="*/ 2147483647 h 2425"/>
                <a:gd name="T46" fmla="*/ 2147483647 w 2324"/>
                <a:gd name="T47" fmla="*/ 2147483647 h 2425"/>
                <a:gd name="T48" fmla="*/ 2147483647 w 2324"/>
                <a:gd name="T49" fmla="*/ 2147483647 h 2425"/>
                <a:gd name="T50" fmla="*/ 2147483647 w 2324"/>
                <a:gd name="T51" fmla="*/ 2147483647 h 2425"/>
                <a:gd name="T52" fmla="*/ 2147483647 w 2324"/>
                <a:gd name="T53" fmla="*/ 2147483647 h 2425"/>
                <a:gd name="T54" fmla="*/ 2147483647 w 2324"/>
                <a:gd name="T55" fmla="*/ 2147483647 h 2425"/>
                <a:gd name="T56" fmla="*/ 2147483647 w 2324"/>
                <a:gd name="T57" fmla="*/ 2147483647 h 2425"/>
                <a:gd name="T58" fmla="*/ 2147483647 w 2324"/>
                <a:gd name="T59" fmla="*/ 2147483647 h 2425"/>
                <a:gd name="T60" fmla="*/ 2147483647 w 2324"/>
                <a:gd name="T61" fmla="*/ 2147483647 h 2425"/>
                <a:gd name="T62" fmla="*/ 2147483647 w 2324"/>
                <a:gd name="T63" fmla="*/ 2147483647 h 2425"/>
                <a:gd name="T64" fmla="*/ 2147483647 w 2324"/>
                <a:gd name="T65" fmla="*/ 2147483647 h 2425"/>
                <a:gd name="T66" fmla="*/ 2147483647 w 2324"/>
                <a:gd name="T67" fmla="*/ 2147483647 h 2425"/>
                <a:gd name="T68" fmla="*/ 2147483647 w 2324"/>
                <a:gd name="T69" fmla="*/ 2147483647 h 2425"/>
                <a:gd name="T70" fmla="*/ 2147483647 w 2324"/>
                <a:gd name="T71" fmla="*/ 2147483647 h 2425"/>
                <a:gd name="T72" fmla="*/ 2147483647 w 2324"/>
                <a:gd name="T73" fmla="*/ 2147483647 h 2425"/>
                <a:gd name="T74" fmla="*/ 2147483647 w 2324"/>
                <a:gd name="T75" fmla="*/ 2147483647 h 2425"/>
                <a:gd name="T76" fmla="*/ 2147483647 w 2324"/>
                <a:gd name="T77" fmla="*/ 2147483647 h 2425"/>
                <a:gd name="T78" fmla="*/ 2147483647 w 2324"/>
                <a:gd name="T79" fmla="*/ 0 h 24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6" name="Google Shape;1232;p7"/>
            <p:cNvSpPr>
              <a:spLocks/>
            </p:cNvSpPr>
            <p:nvPr/>
          </p:nvSpPr>
          <p:spPr bwMode="auto">
            <a:xfrm>
              <a:off x="993112" y="400914"/>
              <a:ext cx="125852" cy="119126"/>
            </a:xfrm>
            <a:custGeom>
              <a:avLst/>
              <a:gdLst>
                <a:gd name="T0" fmla="*/ 2147483647 w 2526"/>
                <a:gd name="T1" fmla="*/ 2147483647 h 2391"/>
                <a:gd name="T2" fmla="*/ 2147483647 w 2526"/>
                <a:gd name="T3" fmla="*/ 2147483647 h 2391"/>
                <a:gd name="T4" fmla="*/ 2147483647 w 2526"/>
                <a:gd name="T5" fmla="*/ 2147483647 h 2391"/>
                <a:gd name="T6" fmla="*/ 2147483647 w 2526"/>
                <a:gd name="T7" fmla="*/ 2147483647 h 2391"/>
                <a:gd name="T8" fmla="*/ 2147483647 w 2526"/>
                <a:gd name="T9" fmla="*/ 2147483647 h 2391"/>
                <a:gd name="T10" fmla="*/ 2147483647 w 2526"/>
                <a:gd name="T11" fmla="*/ 2147483647 h 2391"/>
                <a:gd name="T12" fmla="*/ 2147483647 w 2526"/>
                <a:gd name="T13" fmla="*/ 2147483647 h 2391"/>
                <a:gd name="T14" fmla="*/ 2147483647 w 2526"/>
                <a:gd name="T15" fmla="*/ 2147483647 h 2391"/>
                <a:gd name="T16" fmla="*/ 2147483647 w 2526"/>
                <a:gd name="T17" fmla="*/ 2147483647 h 2391"/>
                <a:gd name="T18" fmla="*/ 2147483647 w 2526"/>
                <a:gd name="T19" fmla="*/ 2147483647 h 2391"/>
                <a:gd name="T20" fmla="*/ 2147483647 w 2526"/>
                <a:gd name="T21" fmla="*/ 2147483647 h 2391"/>
                <a:gd name="T22" fmla="*/ 2147483647 w 2526"/>
                <a:gd name="T23" fmla="*/ 2147483647 h 2391"/>
                <a:gd name="T24" fmla="*/ 2147483647 w 2526"/>
                <a:gd name="T25" fmla="*/ 2147483647 h 2391"/>
                <a:gd name="T26" fmla="*/ 2147483647 w 2526"/>
                <a:gd name="T27" fmla="*/ 2147483647 h 2391"/>
                <a:gd name="T28" fmla="*/ 2147483647 w 2526"/>
                <a:gd name="T29" fmla="*/ 2147483647 h 2391"/>
                <a:gd name="T30" fmla="*/ 2147483647 w 2526"/>
                <a:gd name="T31" fmla="*/ 2147483647 h 2391"/>
                <a:gd name="T32" fmla="*/ 2147483647 w 2526"/>
                <a:gd name="T33" fmla="*/ 0 h 2391"/>
                <a:gd name="T34" fmla="*/ 2147483647 w 2526"/>
                <a:gd name="T35" fmla="*/ 2147483647 h 2391"/>
                <a:gd name="T36" fmla="*/ 2147483647 w 2526"/>
                <a:gd name="T37" fmla="*/ 2147483647 h 2391"/>
                <a:gd name="T38" fmla="*/ 2147483647 w 2526"/>
                <a:gd name="T39" fmla="*/ 2147483647 h 2391"/>
                <a:gd name="T40" fmla="*/ 2147483647 w 2526"/>
                <a:gd name="T41" fmla="*/ 2147483647 h 2391"/>
                <a:gd name="T42" fmla="*/ 2147483647 w 2526"/>
                <a:gd name="T43" fmla="*/ 2147483647 h 2391"/>
                <a:gd name="T44" fmla="*/ 2147483647 w 2526"/>
                <a:gd name="T45" fmla="*/ 2147483647 h 2391"/>
                <a:gd name="T46" fmla="*/ 0 w 2526"/>
                <a:gd name="T47" fmla="*/ 2147483647 h 2391"/>
                <a:gd name="T48" fmla="*/ 2147483647 w 2526"/>
                <a:gd name="T49" fmla="*/ 2147483647 h 2391"/>
                <a:gd name="T50" fmla="*/ 2147483647 w 2526"/>
                <a:gd name="T51" fmla="*/ 2147483647 h 2391"/>
                <a:gd name="T52" fmla="*/ 2147483647 w 2526"/>
                <a:gd name="T53" fmla="*/ 2147483647 h 2391"/>
                <a:gd name="T54" fmla="*/ 2147483647 w 2526"/>
                <a:gd name="T55" fmla="*/ 2147483647 h 2391"/>
                <a:gd name="T56" fmla="*/ 2147483647 w 2526"/>
                <a:gd name="T57" fmla="*/ 2147483647 h 2391"/>
                <a:gd name="T58" fmla="*/ 2147483647 w 2526"/>
                <a:gd name="T59" fmla="*/ 2147483647 h 2391"/>
                <a:gd name="T60" fmla="*/ 2147483647 w 2526"/>
                <a:gd name="T61" fmla="*/ 2147483647 h 2391"/>
                <a:gd name="T62" fmla="*/ 2147483647 w 2526"/>
                <a:gd name="T63" fmla="*/ 2147483647 h 2391"/>
                <a:gd name="T64" fmla="*/ 2147483647 w 2526"/>
                <a:gd name="T65" fmla="*/ 2147483647 h 2391"/>
                <a:gd name="T66" fmla="*/ 2147483647 w 2526"/>
                <a:gd name="T67" fmla="*/ 2147483647 h 2391"/>
                <a:gd name="T68" fmla="*/ 2147483647 w 2526"/>
                <a:gd name="T69" fmla="*/ 2147483647 h 2391"/>
                <a:gd name="T70" fmla="*/ 2147483647 w 2526"/>
                <a:gd name="T71" fmla="*/ 2147483647 h 2391"/>
                <a:gd name="T72" fmla="*/ 2147483647 w 2526"/>
                <a:gd name="T73" fmla="*/ 2147483647 h 2391"/>
                <a:gd name="T74" fmla="*/ 2147483647 w 2526"/>
                <a:gd name="T75" fmla="*/ 2147483647 h 2391"/>
                <a:gd name="T76" fmla="*/ 2147483647 w 2526"/>
                <a:gd name="T77" fmla="*/ 2147483647 h 2391"/>
                <a:gd name="T78" fmla="*/ 2147483647 w 2526"/>
                <a:gd name="T79" fmla="*/ 2147483647 h 2391"/>
                <a:gd name="T80" fmla="*/ 2147483647 w 2526"/>
                <a:gd name="T81" fmla="*/ 2147483647 h 2391"/>
                <a:gd name="T82" fmla="*/ 2147483647 w 2526"/>
                <a:gd name="T83" fmla="*/ 2147483647 h 2391"/>
                <a:gd name="T84" fmla="*/ 2147483647 w 2526"/>
                <a:gd name="T85" fmla="*/ 2147483647 h 2391"/>
                <a:gd name="T86" fmla="*/ 2147483647 w 2526"/>
                <a:gd name="T87" fmla="*/ 2147483647 h 2391"/>
                <a:gd name="T88" fmla="*/ 2147483647 w 2526"/>
                <a:gd name="T89" fmla="*/ 2147483647 h 2391"/>
                <a:gd name="T90" fmla="*/ 2147483647 w 2526"/>
                <a:gd name="T91" fmla="*/ 0 h 23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7" name="Google Shape;1233;p7"/>
            <p:cNvSpPr>
              <a:spLocks/>
            </p:cNvSpPr>
            <p:nvPr/>
          </p:nvSpPr>
          <p:spPr bwMode="auto">
            <a:xfrm>
              <a:off x="1440966" y="112392"/>
              <a:ext cx="127546" cy="120820"/>
            </a:xfrm>
            <a:custGeom>
              <a:avLst/>
              <a:gdLst>
                <a:gd name="T0" fmla="*/ 2147483647 w 2560"/>
                <a:gd name="T1" fmla="*/ 0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2147483647 w 2560"/>
                <a:gd name="T113" fmla="*/ 2147483647 h 2425"/>
                <a:gd name="T114" fmla="*/ 2147483647 w 2560"/>
                <a:gd name="T115" fmla="*/ 0 h 24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8" name="Google Shape;1234;p7"/>
            <p:cNvSpPr>
              <a:spLocks/>
            </p:cNvSpPr>
            <p:nvPr/>
          </p:nvSpPr>
          <p:spPr bwMode="auto">
            <a:xfrm>
              <a:off x="1274908" y="395882"/>
              <a:ext cx="16840" cy="117481"/>
            </a:xfrm>
            <a:custGeom>
              <a:avLst/>
              <a:gdLst>
                <a:gd name="T0" fmla="*/ 2147483647 w 338"/>
                <a:gd name="T1" fmla="*/ 0 h 2358"/>
                <a:gd name="T2" fmla="*/ 2147483647 w 338"/>
                <a:gd name="T3" fmla="*/ 2147483647 h 2358"/>
                <a:gd name="T4" fmla="*/ 0 w 338"/>
                <a:gd name="T5" fmla="*/ 2147483647 h 2358"/>
                <a:gd name="T6" fmla="*/ 0 w 338"/>
                <a:gd name="T7" fmla="*/ 2147483647 h 2358"/>
                <a:gd name="T8" fmla="*/ 2147483647 w 338"/>
                <a:gd name="T9" fmla="*/ 2147483647 h 2358"/>
                <a:gd name="T10" fmla="*/ 2147483647 w 338"/>
                <a:gd name="T11" fmla="*/ 2147483647 h 2358"/>
                <a:gd name="T12" fmla="*/ 2147483647 w 338"/>
                <a:gd name="T13" fmla="*/ 2147483647 h 2358"/>
                <a:gd name="T14" fmla="*/ 2147483647 w 338"/>
                <a:gd name="T15" fmla="*/ 2147483647 h 2358"/>
                <a:gd name="T16" fmla="*/ 2147483647 w 338"/>
                <a:gd name="T17" fmla="*/ 2147483647 h 2358"/>
                <a:gd name="T18" fmla="*/ 2147483647 w 338"/>
                <a:gd name="T19" fmla="*/ 2147483647 h 2358"/>
                <a:gd name="T20" fmla="*/ 2147483647 w 338"/>
                <a:gd name="T21" fmla="*/ 2147483647 h 2358"/>
                <a:gd name="T22" fmla="*/ 2147483647 w 338"/>
                <a:gd name="T23" fmla="*/ 2147483647 h 2358"/>
                <a:gd name="T24" fmla="*/ 2147483647 w 338"/>
                <a:gd name="T25" fmla="*/ 2147483647 h 2358"/>
                <a:gd name="T26" fmla="*/ 2147483647 w 338"/>
                <a:gd name="T27" fmla="*/ 2147483647 h 2358"/>
                <a:gd name="T28" fmla="*/ 2147483647 w 338"/>
                <a:gd name="T29" fmla="*/ 2147483647 h 2358"/>
                <a:gd name="T30" fmla="*/ 2147483647 w 338"/>
                <a:gd name="T31" fmla="*/ 2147483647 h 2358"/>
                <a:gd name="T32" fmla="*/ 2147483647 w 338"/>
                <a:gd name="T33" fmla="*/ 2147483647 h 2358"/>
                <a:gd name="T34" fmla="*/ 2147483647 w 338"/>
                <a:gd name="T35" fmla="*/ 2147483647 h 2358"/>
                <a:gd name="T36" fmla="*/ 2147483647 w 338"/>
                <a:gd name="T37" fmla="*/ 0 h 2358"/>
                <a:gd name="T38" fmla="*/ 2147483647 w 338"/>
                <a:gd name="T39" fmla="*/ 0 h 23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9" name="Google Shape;1235;p7"/>
            <p:cNvSpPr>
              <a:spLocks/>
            </p:cNvSpPr>
            <p:nvPr/>
          </p:nvSpPr>
          <p:spPr bwMode="auto">
            <a:xfrm>
              <a:off x="520047" y="15089"/>
              <a:ext cx="127546" cy="119175"/>
            </a:xfrm>
            <a:custGeom>
              <a:avLst/>
              <a:gdLst>
                <a:gd name="T0" fmla="*/ 2147483647 w 2560"/>
                <a:gd name="T1" fmla="*/ 2147483647 h 2392"/>
                <a:gd name="T2" fmla="*/ 2147483647 w 2560"/>
                <a:gd name="T3" fmla="*/ 2147483647 h 2392"/>
                <a:gd name="T4" fmla="*/ 2147483647 w 2560"/>
                <a:gd name="T5" fmla="*/ 2147483647 h 2392"/>
                <a:gd name="T6" fmla="*/ 2147483647 w 2560"/>
                <a:gd name="T7" fmla="*/ 2147483647 h 2392"/>
                <a:gd name="T8" fmla="*/ 2147483647 w 2560"/>
                <a:gd name="T9" fmla="*/ 2147483647 h 2392"/>
                <a:gd name="T10" fmla="*/ 2147483647 w 2560"/>
                <a:gd name="T11" fmla="*/ 2147483647 h 2392"/>
                <a:gd name="T12" fmla="*/ 2147483647 w 2560"/>
                <a:gd name="T13" fmla="*/ 2147483647 h 2392"/>
                <a:gd name="T14" fmla="*/ 2147483647 w 2560"/>
                <a:gd name="T15" fmla="*/ 2147483647 h 2392"/>
                <a:gd name="T16" fmla="*/ 2147483647 w 2560"/>
                <a:gd name="T17" fmla="*/ 2147483647 h 2392"/>
                <a:gd name="T18" fmla="*/ 2147483647 w 2560"/>
                <a:gd name="T19" fmla="*/ 2147483647 h 2392"/>
                <a:gd name="T20" fmla="*/ 2147483647 w 2560"/>
                <a:gd name="T21" fmla="*/ 2147483647 h 2392"/>
                <a:gd name="T22" fmla="*/ 2147483647 w 2560"/>
                <a:gd name="T23" fmla="*/ 2147483647 h 2392"/>
                <a:gd name="T24" fmla="*/ 2147483647 w 2560"/>
                <a:gd name="T25" fmla="*/ 2147483647 h 2392"/>
                <a:gd name="T26" fmla="*/ 2147483647 w 2560"/>
                <a:gd name="T27" fmla="*/ 2147483647 h 2392"/>
                <a:gd name="T28" fmla="*/ 2147483647 w 2560"/>
                <a:gd name="T29" fmla="*/ 2147483647 h 2392"/>
                <a:gd name="T30" fmla="*/ 2147483647 w 2560"/>
                <a:gd name="T31" fmla="*/ 2147483647 h 2392"/>
                <a:gd name="T32" fmla="*/ 2147483647 w 2560"/>
                <a:gd name="T33" fmla="*/ 2147483647 h 2392"/>
                <a:gd name="T34" fmla="*/ 2147483647 w 2560"/>
                <a:gd name="T35" fmla="*/ 2147483647 h 2392"/>
                <a:gd name="T36" fmla="*/ 2147483647 w 2560"/>
                <a:gd name="T37" fmla="*/ 2147483647 h 2392"/>
                <a:gd name="T38" fmla="*/ 2147483647 w 2560"/>
                <a:gd name="T39" fmla="*/ 2147483647 h 2392"/>
                <a:gd name="T40" fmla="*/ 2147483647 w 2560"/>
                <a:gd name="T41" fmla="*/ 2147483647 h 2392"/>
                <a:gd name="T42" fmla="*/ 2147483647 w 2560"/>
                <a:gd name="T43" fmla="*/ 2147483647 h 2392"/>
                <a:gd name="T44" fmla="*/ 2147483647 w 2560"/>
                <a:gd name="T45" fmla="*/ 2147483647 h 2392"/>
                <a:gd name="T46" fmla="*/ 2147483647 w 2560"/>
                <a:gd name="T47" fmla="*/ 2147483647 h 2392"/>
                <a:gd name="T48" fmla="*/ 2147483647 w 2560"/>
                <a:gd name="T49" fmla="*/ 2147483647 h 2392"/>
                <a:gd name="T50" fmla="*/ 2147483647 w 2560"/>
                <a:gd name="T51" fmla="*/ 2147483647 h 2392"/>
                <a:gd name="T52" fmla="*/ 2147483647 w 2560"/>
                <a:gd name="T53" fmla="*/ 2147483647 h 2392"/>
                <a:gd name="T54" fmla="*/ 2147483647 w 2560"/>
                <a:gd name="T55" fmla="*/ 2147483647 h 2392"/>
                <a:gd name="T56" fmla="*/ 2147483647 w 2560"/>
                <a:gd name="T57" fmla="*/ 2147483647 h 2392"/>
                <a:gd name="T58" fmla="*/ 2147483647 w 2560"/>
                <a:gd name="T59" fmla="*/ 2147483647 h 2392"/>
                <a:gd name="T60" fmla="*/ 2147483647 w 2560"/>
                <a:gd name="T61" fmla="*/ 2147483647 h 2392"/>
                <a:gd name="T62" fmla="*/ 2147483647 w 2560"/>
                <a:gd name="T63" fmla="*/ 2147483647 h 23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0" name="Google Shape;1236;p7"/>
            <p:cNvSpPr>
              <a:spLocks/>
            </p:cNvSpPr>
            <p:nvPr/>
          </p:nvSpPr>
          <p:spPr bwMode="auto">
            <a:xfrm>
              <a:off x="1311826" y="416010"/>
              <a:ext cx="45338" cy="25210"/>
            </a:xfrm>
            <a:custGeom>
              <a:avLst/>
              <a:gdLst>
                <a:gd name="T0" fmla="*/ 2147483647 w 910"/>
                <a:gd name="T1" fmla="*/ 0 h 506"/>
                <a:gd name="T2" fmla="*/ 2147483647 w 910"/>
                <a:gd name="T3" fmla="*/ 2147483647 h 506"/>
                <a:gd name="T4" fmla="*/ 2147483647 w 910"/>
                <a:gd name="T5" fmla="*/ 2147483647 h 506"/>
                <a:gd name="T6" fmla="*/ 2147483647 w 910"/>
                <a:gd name="T7" fmla="*/ 2147483647 h 506"/>
                <a:gd name="T8" fmla="*/ 0 w 910"/>
                <a:gd name="T9" fmla="*/ 2147483647 h 506"/>
                <a:gd name="T10" fmla="*/ 2147483647 w 910"/>
                <a:gd name="T11" fmla="*/ 2147483647 h 506"/>
                <a:gd name="T12" fmla="*/ 2147483647 w 910"/>
                <a:gd name="T13" fmla="*/ 2147483647 h 506"/>
                <a:gd name="T14" fmla="*/ 2147483647 w 910"/>
                <a:gd name="T15" fmla="*/ 2147483647 h 506"/>
                <a:gd name="T16" fmla="*/ 2147483647 w 910"/>
                <a:gd name="T17" fmla="*/ 2147483647 h 506"/>
                <a:gd name="T18" fmla="*/ 2147483647 w 910"/>
                <a:gd name="T19" fmla="*/ 2147483647 h 506"/>
                <a:gd name="T20" fmla="*/ 2147483647 w 910"/>
                <a:gd name="T21" fmla="*/ 2147483647 h 506"/>
                <a:gd name="T22" fmla="*/ 2147483647 w 910"/>
                <a:gd name="T23" fmla="*/ 2147483647 h 506"/>
                <a:gd name="T24" fmla="*/ 2147483647 w 910"/>
                <a:gd name="T25" fmla="*/ 2147483647 h 506"/>
                <a:gd name="T26" fmla="*/ 2147483647 w 910"/>
                <a:gd name="T27" fmla="*/ 2147483647 h 506"/>
                <a:gd name="T28" fmla="*/ 2147483647 w 910"/>
                <a:gd name="T29" fmla="*/ 2147483647 h 506"/>
                <a:gd name="T30" fmla="*/ 2147483647 w 910"/>
                <a:gd name="T31" fmla="*/ 0 h 506"/>
                <a:gd name="T32" fmla="*/ 2147483647 w 910"/>
                <a:gd name="T33" fmla="*/ 0 h 5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1" name="Google Shape;1237;p7"/>
            <p:cNvSpPr>
              <a:spLocks/>
            </p:cNvSpPr>
            <p:nvPr/>
          </p:nvSpPr>
          <p:spPr bwMode="auto">
            <a:xfrm>
              <a:off x="682768" y="323739"/>
              <a:ext cx="35274" cy="52065"/>
            </a:xfrm>
            <a:custGeom>
              <a:avLst/>
              <a:gdLst>
                <a:gd name="T0" fmla="*/ 2147483647 w 708"/>
                <a:gd name="T1" fmla="*/ 2147483647 h 1045"/>
                <a:gd name="T2" fmla="*/ 2147483647 w 708"/>
                <a:gd name="T3" fmla="*/ 2147483647 h 1045"/>
                <a:gd name="T4" fmla="*/ 2147483647 w 708"/>
                <a:gd name="T5" fmla="*/ 2147483647 h 1045"/>
                <a:gd name="T6" fmla="*/ 2147483647 w 708"/>
                <a:gd name="T7" fmla="*/ 2147483647 h 1045"/>
                <a:gd name="T8" fmla="*/ 2147483647 w 708"/>
                <a:gd name="T9" fmla="*/ 2147483647 h 1045"/>
                <a:gd name="T10" fmla="*/ 2147483647 w 708"/>
                <a:gd name="T11" fmla="*/ 2147483647 h 1045"/>
                <a:gd name="T12" fmla="*/ 2147483647 w 708"/>
                <a:gd name="T13" fmla="*/ 2147483647 h 1045"/>
                <a:gd name="T14" fmla="*/ 2147483647 w 708"/>
                <a:gd name="T15" fmla="*/ 2147483647 h 1045"/>
                <a:gd name="T16" fmla="*/ 2147483647 w 708"/>
                <a:gd name="T17" fmla="*/ 2147483647 h 1045"/>
                <a:gd name="T18" fmla="*/ 2147483647 w 708"/>
                <a:gd name="T19" fmla="*/ 2147483647 h 1045"/>
                <a:gd name="T20" fmla="*/ 2147483647 w 708"/>
                <a:gd name="T21" fmla="*/ 2147483647 h 1045"/>
                <a:gd name="T22" fmla="*/ 2147483647 w 708"/>
                <a:gd name="T23" fmla="*/ 2147483647 h 1045"/>
                <a:gd name="T24" fmla="*/ 2147483647 w 708"/>
                <a:gd name="T25" fmla="*/ 2147483647 h 1045"/>
                <a:gd name="T26" fmla="*/ 2147483647 w 708"/>
                <a:gd name="T27" fmla="*/ 2147483647 h 1045"/>
                <a:gd name="T28" fmla="*/ 2147483647 w 708"/>
                <a:gd name="T29" fmla="*/ 2147483647 h 1045"/>
                <a:gd name="T30" fmla="*/ 2147483647 w 708"/>
                <a:gd name="T31" fmla="*/ 2147483647 h 1045"/>
                <a:gd name="T32" fmla="*/ 2147483647 w 708"/>
                <a:gd name="T33" fmla="*/ 2147483647 h 1045"/>
                <a:gd name="T34" fmla="*/ 2147483647 w 708"/>
                <a:gd name="T35" fmla="*/ 2147483647 h 1045"/>
                <a:gd name="T36" fmla="*/ 2147483647 w 708"/>
                <a:gd name="T37" fmla="*/ 2147483647 h 1045"/>
                <a:gd name="T38" fmla="*/ 2147483647 w 708"/>
                <a:gd name="T39" fmla="*/ 2147483647 h 1045"/>
                <a:gd name="T40" fmla="*/ 2147483647 w 708"/>
                <a:gd name="T41" fmla="*/ 2147483647 h 1045"/>
                <a:gd name="T42" fmla="*/ 2147483647 w 708"/>
                <a:gd name="T43" fmla="*/ 2147483647 h 1045"/>
                <a:gd name="T44" fmla="*/ 2147483647 w 708"/>
                <a:gd name="T45" fmla="*/ 2147483647 h 1045"/>
                <a:gd name="T46" fmla="*/ 2147483647 w 708"/>
                <a:gd name="T47" fmla="*/ 2147483647 h 1045"/>
                <a:gd name="T48" fmla="*/ 2147483647 w 708"/>
                <a:gd name="T49" fmla="*/ 2147483647 h 1045"/>
                <a:gd name="T50" fmla="*/ 2147483647 w 708"/>
                <a:gd name="T51" fmla="*/ 2147483647 h 1045"/>
                <a:gd name="T52" fmla="*/ 2147483647 w 708"/>
                <a:gd name="T53" fmla="*/ 2147483647 h 1045"/>
                <a:gd name="T54" fmla="*/ 2147483647 w 708"/>
                <a:gd name="T55" fmla="*/ 2147483647 h 1045"/>
                <a:gd name="T56" fmla="*/ 2147483647 w 708"/>
                <a:gd name="T57" fmla="*/ 2147483647 h 1045"/>
                <a:gd name="T58" fmla="*/ 2147483647 w 708"/>
                <a:gd name="T59" fmla="*/ 2147483647 h 1045"/>
                <a:gd name="T60" fmla="*/ 2147483647 w 708"/>
                <a:gd name="T61" fmla="*/ 2147483647 h 1045"/>
                <a:gd name="T62" fmla="*/ 2147483647 w 708"/>
                <a:gd name="T63" fmla="*/ 2147483647 h 1045"/>
                <a:gd name="T64" fmla="*/ 2147483647 w 708"/>
                <a:gd name="T65" fmla="*/ 2147483647 h 1045"/>
                <a:gd name="T66" fmla="*/ 2147483647 w 708"/>
                <a:gd name="T67" fmla="*/ 2147483647 h 10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2" name="Google Shape;1238;p7"/>
            <p:cNvSpPr>
              <a:spLocks/>
            </p:cNvSpPr>
            <p:nvPr/>
          </p:nvSpPr>
          <p:spPr bwMode="auto">
            <a:xfrm>
              <a:off x="565336" y="72136"/>
              <a:ext cx="38662" cy="43645"/>
            </a:xfrm>
            <a:custGeom>
              <a:avLst/>
              <a:gdLst>
                <a:gd name="T0" fmla="*/ 2147483647 w 776"/>
                <a:gd name="T1" fmla="*/ 0 h 876"/>
                <a:gd name="T2" fmla="*/ 2147483647 w 776"/>
                <a:gd name="T3" fmla="*/ 2147483647 h 876"/>
                <a:gd name="T4" fmla="*/ 2147483647 w 776"/>
                <a:gd name="T5" fmla="*/ 2147483647 h 876"/>
                <a:gd name="T6" fmla="*/ 2147483647 w 776"/>
                <a:gd name="T7" fmla="*/ 2147483647 h 876"/>
                <a:gd name="T8" fmla="*/ 2147483647 w 776"/>
                <a:gd name="T9" fmla="*/ 2147483647 h 876"/>
                <a:gd name="T10" fmla="*/ 2147483647 w 776"/>
                <a:gd name="T11" fmla="*/ 2147483647 h 876"/>
                <a:gd name="T12" fmla="*/ 2147483647 w 776"/>
                <a:gd name="T13" fmla="*/ 2147483647 h 876"/>
                <a:gd name="T14" fmla="*/ 2147483647 w 776"/>
                <a:gd name="T15" fmla="*/ 2147483647 h 876"/>
                <a:gd name="T16" fmla="*/ 2147483647 w 776"/>
                <a:gd name="T17" fmla="*/ 2147483647 h 876"/>
                <a:gd name="T18" fmla="*/ 2147483647 w 776"/>
                <a:gd name="T19" fmla="*/ 2147483647 h 876"/>
                <a:gd name="T20" fmla="*/ 2147483647 w 776"/>
                <a:gd name="T21" fmla="*/ 2147483647 h 876"/>
                <a:gd name="T22" fmla="*/ 2147483647 w 776"/>
                <a:gd name="T23" fmla="*/ 2147483647 h 876"/>
                <a:gd name="T24" fmla="*/ 2147483647 w 776"/>
                <a:gd name="T25" fmla="*/ 2147483647 h 876"/>
                <a:gd name="T26" fmla="*/ 2147483647 w 776"/>
                <a:gd name="T27" fmla="*/ 2147483647 h 876"/>
                <a:gd name="T28" fmla="*/ 2147483647 w 776"/>
                <a:gd name="T29" fmla="*/ 2147483647 h 876"/>
                <a:gd name="T30" fmla="*/ 2147483647 w 776"/>
                <a:gd name="T31" fmla="*/ 2147483647 h 876"/>
                <a:gd name="T32" fmla="*/ 2147483647 w 776"/>
                <a:gd name="T33" fmla="*/ 2147483647 h 876"/>
                <a:gd name="T34" fmla="*/ 2147483647 w 776"/>
                <a:gd name="T35" fmla="*/ 2147483647 h 876"/>
                <a:gd name="T36" fmla="*/ 2147483647 w 776"/>
                <a:gd name="T37" fmla="*/ 2147483647 h 876"/>
                <a:gd name="T38" fmla="*/ 2147483647 w 776"/>
                <a:gd name="T39" fmla="*/ 2147483647 h 876"/>
                <a:gd name="T40" fmla="*/ 2147483647 w 776"/>
                <a:gd name="T41" fmla="*/ 2147483647 h 876"/>
                <a:gd name="T42" fmla="*/ 2147483647 w 776"/>
                <a:gd name="T43" fmla="*/ 2147483647 h 876"/>
                <a:gd name="T44" fmla="*/ 2147483647 w 776"/>
                <a:gd name="T45" fmla="*/ 2147483647 h 876"/>
                <a:gd name="T46" fmla="*/ 2147483647 w 776"/>
                <a:gd name="T47" fmla="*/ 2147483647 h 876"/>
                <a:gd name="T48" fmla="*/ 2147483647 w 776"/>
                <a:gd name="T49" fmla="*/ 2147483647 h 876"/>
                <a:gd name="T50" fmla="*/ 2147483647 w 776"/>
                <a:gd name="T51" fmla="*/ 2147483647 h 876"/>
                <a:gd name="T52" fmla="*/ 2147483647 w 776"/>
                <a:gd name="T53" fmla="*/ 2147483647 h 876"/>
                <a:gd name="T54" fmla="*/ 2147483647 w 776"/>
                <a:gd name="T55" fmla="*/ 2147483647 h 876"/>
                <a:gd name="T56" fmla="*/ 2147483647 w 776"/>
                <a:gd name="T57" fmla="*/ 0 h 8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3" name="Google Shape;1239;p7"/>
            <p:cNvSpPr>
              <a:spLocks/>
            </p:cNvSpPr>
            <p:nvPr/>
          </p:nvSpPr>
          <p:spPr bwMode="auto">
            <a:xfrm>
              <a:off x="775039" y="275112"/>
              <a:ext cx="110755" cy="122514"/>
            </a:xfrm>
            <a:custGeom>
              <a:avLst/>
              <a:gdLst>
                <a:gd name="T0" fmla="*/ 2147483647 w 2223"/>
                <a:gd name="T1" fmla="*/ 0 h 2459"/>
                <a:gd name="T2" fmla="*/ 2147483647 w 2223"/>
                <a:gd name="T3" fmla="*/ 2147483647 h 2459"/>
                <a:gd name="T4" fmla="*/ 2147483647 w 2223"/>
                <a:gd name="T5" fmla="*/ 2147483647 h 2459"/>
                <a:gd name="T6" fmla="*/ 2147483647 w 2223"/>
                <a:gd name="T7" fmla="*/ 2147483647 h 2459"/>
                <a:gd name="T8" fmla="*/ 2147483647 w 2223"/>
                <a:gd name="T9" fmla="*/ 2147483647 h 2459"/>
                <a:gd name="T10" fmla="*/ 0 w 2223"/>
                <a:gd name="T11" fmla="*/ 2147483647 h 2459"/>
                <a:gd name="T12" fmla="*/ 2147483647 w 2223"/>
                <a:gd name="T13" fmla="*/ 2147483647 h 2459"/>
                <a:gd name="T14" fmla="*/ 2147483647 w 2223"/>
                <a:gd name="T15" fmla="*/ 2147483647 h 2459"/>
                <a:gd name="T16" fmla="*/ 2147483647 w 2223"/>
                <a:gd name="T17" fmla="*/ 2147483647 h 2459"/>
                <a:gd name="T18" fmla="*/ 2147483647 w 2223"/>
                <a:gd name="T19" fmla="*/ 2147483647 h 2459"/>
                <a:gd name="T20" fmla="*/ 2147483647 w 2223"/>
                <a:gd name="T21" fmla="*/ 2147483647 h 2459"/>
                <a:gd name="T22" fmla="*/ 2147483647 w 2223"/>
                <a:gd name="T23" fmla="*/ 2147483647 h 2459"/>
                <a:gd name="T24" fmla="*/ 2147483647 w 2223"/>
                <a:gd name="T25" fmla="*/ 2147483647 h 2459"/>
                <a:gd name="T26" fmla="*/ 2147483647 w 2223"/>
                <a:gd name="T27" fmla="*/ 2147483647 h 2459"/>
                <a:gd name="T28" fmla="*/ 2147483647 w 2223"/>
                <a:gd name="T29" fmla="*/ 2147483647 h 2459"/>
                <a:gd name="T30" fmla="*/ 2147483647 w 2223"/>
                <a:gd name="T31" fmla="*/ 2147483647 h 2459"/>
                <a:gd name="T32" fmla="*/ 2147483647 w 2223"/>
                <a:gd name="T33" fmla="*/ 2147483647 h 2459"/>
                <a:gd name="T34" fmla="*/ 2147483647 w 2223"/>
                <a:gd name="T35" fmla="*/ 2147483647 h 2459"/>
                <a:gd name="T36" fmla="*/ 2147483647 w 2223"/>
                <a:gd name="T37" fmla="*/ 2147483647 h 2459"/>
                <a:gd name="T38" fmla="*/ 2147483647 w 2223"/>
                <a:gd name="T39" fmla="*/ 2147483647 h 2459"/>
                <a:gd name="T40" fmla="*/ 2147483647 w 2223"/>
                <a:gd name="T41" fmla="*/ 2147483647 h 2459"/>
                <a:gd name="T42" fmla="*/ 2147483647 w 2223"/>
                <a:gd name="T43" fmla="*/ 2147483647 h 2459"/>
                <a:gd name="T44" fmla="*/ 2147483647 w 2223"/>
                <a:gd name="T45" fmla="*/ 2147483647 h 2459"/>
                <a:gd name="T46" fmla="*/ 2147483647 w 2223"/>
                <a:gd name="T47" fmla="*/ 2147483647 h 2459"/>
                <a:gd name="T48" fmla="*/ 2147483647 w 2223"/>
                <a:gd name="T49" fmla="*/ 2147483647 h 2459"/>
                <a:gd name="T50" fmla="*/ 2147483647 w 2223"/>
                <a:gd name="T51" fmla="*/ 2147483647 h 2459"/>
                <a:gd name="T52" fmla="*/ 2147483647 w 2223"/>
                <a:gd name="T53" fmla="*/ 2147483647 h 2459"/>
                <a:gd name="T54" fmla="*/ 2147483647 w 2223"/>
                <a:gd name="T55" fmla="*/ 2147483647 h 2459"/>
                <a:gd name="T56" fmla="*/ 2147483647 w 2223"/>
                <a:gd name="T57" fmla="*/ 2147483647 h 2459"/>
                <a:gd name="T58" fmla="*/ 2147483647 w 2223"/>
                <a:gd name="T59" fmla="*/ 2147483647 h 2459"/>
                <a:gd name="T60" fmla="*/ 2147483647 w 2223"/>
                <a:gd name="T61" fmla="*/ 2147483647 h 2459"/>
                <a:gd name="T62" fmla="*/ 2147483647 w 2223"/>
                <a:gd name="T63" fmla="*/ 2147483647 h 2459"/>
                <a:gd name="T64" fmla="*/ 2147483647 w 2223"/>
                <a:gd name="T65" fmla="*/ 2147483647 h 2459"/>
                <a:gd name="T66" fmla="*/ 2147483647 w 2223"/>
                <a:gd name="T67" fmla="*/ 2147483647 h 2459"/>
                <a:gd name="T68" fmla="*/ 2147483647 w 2223"/>
                <a:gd name="T69" fmla="*/ 2147483647 h 2459"/>
                <a:gd name="T70" fmla="*/ 2147483647 w 2223"/>
                <a:gd name="T71" fmla="*/ 2147483647 h 2459"/>
                <a:gd name="T72" fmla="*/ 2147483647 w 2223"/>
                <a:gd name="T73" fmla="*/ 2147483647 h 2459"/>
                <a:gd name="T74" fmla="*/ 2147483647 w 2223"/>
                <a:gd name="T75" fmla="*/ 2147483647 h 2459"/>
                <a:gd name="T76" fmla="*/ 2147483647 w 2223"/>
                <a:gd name="T77" fmla="*/ 2147483647 h 2459"/>
                <a:gd name="T78" fmla="*/ 2147483647 w 2223"/>
                <a:gd name="T79" fmla="*/ 2147483647 h 2459"/>
                <a:gd name="T80" fmla="*/ 2147483647 w 2223"/>
                <a:gd name="T81" fmla="*/ 2147483647 h 2459"/>
                <a:gd name="T82" fmla="*/ 2147483647 w 2223"/>
                <a:gd name="T83" fmla="*/ 2147483647 h 2459"/>
                <a:gd name="T84" fmla="*/ 2147483647 w 2223"/>
                <a:gd name="T85" fmla="*/ 0 h 2459"/>
                <a:gd name="T86" fmla="*/ 2147483647 w 2223"/>
                <a:gd name="T87" fmla="*/ 0 h 24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4" name="Google Shape;1240;p7"/>
            <p:cNvSpPr>
              <a:spLocks/>
            </p:cNvSpPr>
            <p:nvPr/>
          </p:nvSpPr>
          <p:spPr bwMode="auto">
            <a:xfrm>
              <a:off x="603948" y="152649"/>
              <a:ext cx="15146" cy="115787"/>
            </a:xfrm>
            <a:custGeom>
              <a:avLst/>
              <a:gdLst>
                <a:gd name="T0" fmla="*/ 2147483647 w 304"/>
                <a:gd name="T1" fmla="*/ 2147483647 h 2324"/>
                <a:gd name="T2" fmla="*/ 2147483647 w 304"/>
                <a:gd name="T3" fmla="*/ 2147483647 h 2324"/>
                <a:gd name="T4" fmla="*/ 0 w 304"/>
                <a:gd name="T5" fmla="*/ 2147483647 h 2324"/>
                <a:gd name="T6" fmla="*/ 0 w 304"/>
                <a:gd name="T7" fmla="*/ 2147483647 h 2324"/>
                <a:gd name="T8" fmla="*/ 0 w 304"/>
                <a:gd name="T9" fmla="*/ 2147483647 h 2324"/>
                <a:gd name="T10" fmla="*/ 2147483647 w 304"/>
                <a:gd name="T11" fmla="*/ 2147483647 h 2324"/>
                <a:gd name="T12" fmla="*/ 2147483647 w 304"/>
                <a:gd name="T13" fmla="*/ 2147483647 h 2324"/>
                <a:gd name="T14" fmla="*/ 2147483647 w 304"/>
                <a:gd name="T15" fmla="*/ 2147483647 h 2324"/>
                <a:gd name="T16" fmla="*/ 2147483647 w 304"/>
                <a:gd name="T17" fmla="*/ 2147483647 h 2324"/>
                <a:gd name="T18" fmla="*/ 2147483647 w 304"/>
                <a:gd name="T19" fmla="*/ 2147483647 h 2324"/>
                <a:gd name="T20" fmla="*/ 2147483647 w 304"/>
                <a:gd name="T21" fmla="*/ 2147483647 h 2324"/>
                <a:gd name="T22" fmla="*/ 2147483647 w 304"/>
                <a:gd name="T23" fmla="*/ 2147483647 h 2324"/>
                <a:gd name="T24" fmla="*/ 2147483647 w 304"/>
                <a:gd name="T25" fmla="*/ 2147483647 h 2324"/>
                <a:gd name="T26" fmla="*/ 2147483647 w 304"/>
                <a:gd name="T27" fmla="*/ 2147483647 h 2324"/>
                <a:gd name="T28" fmla="*/ 2147483647 w 304"/>
                <a:gd name="T29" fmla="*/ 2147483647 h 2324"/>
                <a:gd name="T30" fmla="*/ 2147483647 w 304"/>
                <a:gd name="T31" fmla="*/ 2147483647 h 2324"/>
                <a:gd name="T32" fmla="*/ 2147483647 w 304"/>
                <a:gd name="T33" fmla="*/ 2147483647 h 2324"/>
                <a:gd name="T34" fmla="*/ 2147483647 w 304"/>
                <a:gd name="T35" fmla="*/ 2147483647 h 2324"/>
                <a:gd name="T36" fmla="*/ 2147483647 w 304"/>
                <a:gd name="T37" fmla="*/ 2147483647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5" name="Google Shape;1241;p7"/>
            <p:cNvSpPr>
              <a:spLocks/>
            </p:cNvSpPr>
            <p:nvPr/>
          </p:nvSpPr>
          <p:spPr bwMode="auto">
            <a:xfrm>
              <a:off x="632447" y="276757"/>
              <a:ext cx="129240" cy="125901"/>
            </a:xfrm>
            <a:custGeom>
              <a:avLst/>
              <a:gdLst>
                <a:gd name="T0" fmla="*/ 2147483647 w 2594"/>
                <a:gd name="T1" fmla="*/ 2147483647 h 2527"/>
                <a:gd name="T2" fmla="*/ 2147483647 w 2594"/>
                <a:gd name="T3" fmla="*/ 2147483647 h 2527"/>
                <a:gd name="T4" fmla="*/ 2147483647 w 2594"/>
                <a:gd name="T5" fmla="*/ 2147483647 h 2527"/>
                <a:gd name="T6" fmla="*/ 2147483647 w 2594"/>
                <a:gd name="T7" fmla="*/ 2147483647 h 2527"/>
                <a:gd name="T8" fmla="*/ 2147483647 w 2594"/>
                <a:gd name="T9" fmla="*/ 2147483647 h 2527"/>
                <a:gd name="T10" fmla="*/ 2147483647 w 2594"/>
                <a:gd name="T11" fmla="*/ 2147483647 h 2527"/>
                <a:gd name="T12" fmla="*/ 2147483647 w 2594"/>
                <a:gd name="T13" fmla="*/ 2147483647 h 2527"/>
                <a:gd name="T14" fmla="*/ 2147483647 w 2594"/>
                <a:gd name="T15" fmla="*/ 2147483647 h 2527"/>
                <a:gd name="T16" fmla="*/ 2147483647 w 2594"/>
                <a:gd name="T17" fmla="*/ 2147483647 h 2527"/>
                <a:gd name="T18" fmla="*/ 2147483647 w 2594"/>
                <a:gd name="T19" fmla="*/ 2147483647 h 2527"/>
                <a:gd name="T20" fmla="*/ 2147483647 w 2594"/>
                <a:gd name="T21" fmla="*/ 2147483647 h 2527"/>
                <a:gd name="T22" fmla="*/ 2147483647 w 2594"/>
                <a:gd name="T23" fmla="*/ 2147483647 h 2527"/>
                <a:gd name="T24" fmla="*/ 2147483647 w 2594"/>
                <a:gd name="T25" fmla="*/ 2147483647 h 2527"/>
                <a:gd name="T26" fmla="*/ 2147483647 w 2594"/>
                <a:gd name="T27" fmla="*/ 2147483647 h 2527"/>
                <a:gd name="T28" fmla="*/ 2147483647 w 2594"/>
                <a:gd name="T29" fmla="*/ 2147483647 h 2527"/>
                <a:gd name="T30" fmla="*/ 2147483647 w 2594"/>
                <a:gd name="T31" fmla="*/ 2147483647 h 2527"/>
                <a:gd name="T32" fmla="*/ 2147483647 w 2594"/>
                <a:gd name="T33" fmla="*/ 2147483647 h 2527"/>
                <a:gd name="T34" fmla="*/ 2147483647 w 2594"/>
                <a:gd name="T35" fmla="*/ 2147483647 h 2527"/>
                <a:gd name="T36" fmla="*/ 2147483647 w 2594"/>
                <a:gd name="T37" fmla="*/ 2147483647 h 2527"/>
                <a:gd name="T38" fmla="*/ 2147483647 w 2594"/>
                <a:gd name="T39" fmla="*/ 2147483647 h 2527"/>
                <a:gd name="T40" fmla="*/ 2147483647 w 2594"/>
                <a:gd name="T41" fmla="*/ 2147483647 h 2527"/>
                <a:gd name="T42" fmla="*/ 2147483647 w 2594"/>
                <a:gd name="T43" fmla="*/ 2147483647 h 2527"/>
                <a:gd name="T44" fmla="*/ 2147483647 w 2594"/>
                <a:gd name="T45" fmla="*/ 2147483647 h 2527"/>
                <a:gd name="T46" fmla="*/ 2147483647 w 2594"/>
                <a:gd name="T47" fmla="*/ 2147483647 h 2527"/>
                <a:gd name="T48" fmla="*/ 2147483647 w 2594"/>
                <a:gd name="T49" fmla="*/ 2147483647 h 2527"/>
                <a:gd name="T50" fmla="*/ 2147483647 w 2594"/>
                <a:gd name="T51" fmla="*/ 2147483647 h 2527"/>
                <a:gd name="T52" fmla="*/ 2147483647 w 2594"/>
                <a:gd name="T53" fmla="*/ 2147483647 h 2527"/>
                <a:gd name="T54" fmla="*/ 2147483647 w 2594"/>
                <a:gd name="T55" fmla="*/ 2147483647 h 2527"/>
                <a:gd name="T56" fmla="*/ 2147483647 w 2594"/>
                <a:gd name="T57" fmla="*/ 2147483647 h 2527"/>
                <a:gd name="T58" fmla="*/ 2147483647 w 2594"/>
                <a:gd name="T59" fmla="*/ 2147483647 h 2527"/>
                <a:gd name="T60" fmla="*/ 2147483647 w 2594"/>
                <a:gd name="T61" fmla="*/ 2147483647 h 2527"/>
                <a:gd name="T62" fmla="*/ 2147483647 w 2594"/>
                <a:gd name="T63" fmla="*/ 2147483647 h 25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6" name="Google Shape;1242;p7"/>
            <p:cNvSpPr>
              <a:spLocks/>
            </p:cNvSpPr>
            <p:nvPr/>
          </p:nvSpPr>
          <p:spPr bwMode="auto">
            <a:xfrm>
              <a:off x="966258" y="318707"/>
              <a:ext cx="38612" cy="35274"/>
            </a:xfrm>
            <a:custGeom>
              <a:avLst/>
              <a:gdLst>
                <a:gd name="T0" fmla="*/ 2147483647 w 775"/>
                <a:gd name="T1" fmla="*/ 2147483647 h 708"/>
                <a:gd name="T2" fmla="*/ 2147483647 w 775"/>
                <a:gd name="T3" fmla="*/ 2147483647 h 708"/>
                <a:gd name="T4" fmla="*/ 2147483647 w 775"/>
                <a:gd name="T5" fmla="*/ 2147483647 h 708"/>
                <a:gd name="T6" fmla="*/ 2147483647 w 775"/>
                <a:gd name="T7" fmla="*/ 2147483647 h 708"/>
                <a:gd name="T8" fmla="*/ 2147483647 w 775"/>
                <a:gd name="T9" fmla="*/ 2147483647 h 708"/>
                <a:gd name="T10" fmla="*/ 2147483647 w 775"/>
                <a:gd name="T11" fmla="*/ 2147483647 h 708"/>
                <a:gd name="T12" fmla="*/ 2147483647 w 775"/>
                <a:gd name="T13" fmla="*/ 2147483647 h 708"/>
                <a:gd name="T14" fmla="*/ 2147483647 w 775"/>
                <a:gd name="T15" fmla="*/ 2147483647 h 708"/>
                <a:gd name="T16" fmla="*/ 2147483647 w 775"/>
                <a:gd name="T17" fmla="*/ 2147483647 h 708"/>
                <a:gd name="T18" fmla="*/ 2147483647 w 775"/>
                <a:gd name="T19" fmla="*/ 2147483647 h 708"/>
                <a:gd name="T20" fmla="*/ 2147483647 w 775"/>
                <a:gd name="T21" fmla="*/ 2147483647 h 708"/>
                <a:gd name="T22" fmla="*/ 2147483647 w 775"/>
                <a:gd name="T23" fmla="*/ 2147483647 h 708"/>
                <a:gd name="T24" fmla="*/ 2147483647 w 775"/>
                <a:gd name="T25" fmla="*/ 2147483647 h 708"/>
                <a:gd name="T26" fmla="*/ 2147483647 w 775"/>
                <a:gd name="T27" fmla="*/ 2147483647 h 708"/>
                <a:gd name="T28" fmla="*/ 2147483647 w 775"/>
                <a:gd name="T29" fmla="*/ 2147483647 h 708"/>
                <a:gd name="T30" fmla="*/ 2147483647 w 775"/>
                <a:gd name="T31" fmla="*/ 2147483647 h 708"/>
                <a:gd name="T32" fmla="*/ 2147483647 w 775"/>
                <a:gd name="T33" fmla="*/ 2147483647 h 708"/>
                <a:gd name="T34" fmla="*/ 2147483647 w 775"/>
                <a:gd name="T35" fmla="*/ 2147483647 h 708"/>
                <a:gd name="T36" fmla="*/ 2147483647 w 775"/>
                <a:gd name="T37" fmla="*/ 2147483647 h 708"/>
                <a:gd name="T38" fmla="*/ 2147483647 w 775"/>
                <a:gd name="T39" fmla="*/ 2147483647 h 708"/>
                <a:gd name="T40" fmla="*/ 2147483647 w 775"/>
                <a:gd name="T41" fmla="*/ 2147483647 h 708"/>
                <a:gd name="T42" fmla="*/ 2147483647 w 775"/>
                <a:gd name="T43" fmla="*/ 2147483647 h 708"/>
                <a:gd name="T44" fmla="*/ 2147483647 w 775"/>
                <a:gd name="T45" fmla="*/ 2147483647 h 708"/>
                <a:gd name="T46" fmla="*/ 2147483647 w 775"/>
                <a:gd name="T47" fmla="*/ 2147483647 h 708"/>
                <a:gd name="T48" fmla="*/ 2147483647 w 775"/>
                <a:gd name="T49" fmla="*/ 2147483647 h 708"/>
                <a:gd name="T50" fmla="*/ 2147483647 w 775"/>
                <a:gd name="T51" fmla="*/ 2147483647 h 708"/>
                <a:gd name="T52" fmla="*/ 2147483647 w 775"/>
                <a:gd name="T53" fmla="*/ 2147483647 h 708"/>
                <a:gd name="T54" fmla="*/ 2147483647 w 775"/>
                <a:gd name="T55" fmla="*/ 2147483647 h 708"/>
                <a:gd name="T56" fmla="*/ 2147483647 w 775"/>
                <a:gd name="T57" fmla="*/ 2147483647 h 708"/>
                <a:gd name="T58" fmla="*/ 2147483647 w 775"/>
                <a:gd name="T59" fmla="*/ 2147483647 h 708"/>
                <a:gd name="T60" fmla="*/ 2147483647 w 775"/>
                <a:gd name="T61" fmla="*/ 2147483647 h 708"/>
                <a:gd name="T62" fmla="*/ 2147483647 w 775"/>
                <a:gd name="T63" fmla="*/ 2147483647 h 708"/>
                <a:gd name="T64" fmla="*/ 2147483647 w 775"/>
                <a:gd name="T65" fmla="*/ 2147483647 h 708"/>
                <a:gd name="T66" fmla="*/ 2147483647 w 775"/>
                <a:gd name="T67" fmla="*/ 2147483647 h 708"/>
                <a:gd name="T68" fmla="*/ 2147483647 w 775"/>
                <a:gd name="T69" fmla="*/ 2147483647 h 708"/>
                <a:gd name="T70" fmla="*/ 2147483647 w 775"/>
                <a:gd name="T71" fmla="*/ 2147483647 h 708"/>
                <a:gd name="T72" fmla="*/ 2147483647 w 775"/>
                <a:gd name="T73" fmla="*/ 2147483647 h 708"/>
                <a:gd name="T74" fmla="*/ 2147483647 w 775"/>
                <a:gd name="T75" fmla="*/ 2147483647 h 708"/>
                <a:gd name="T76" fmla="*/ 2147483647 w 775"/>
                <a:gd name="T77" fmla="*/ 2147483647 h 70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7" name="Google Shape;1243;p7"/>
            <p:cNvSpPr>
              <a:spLocks/>
            </p:cNvSpPr>
            <p:nvPr/>
          </p:nvSpPr>
          <p:spPr bwMode="auto">
            <a:xfrm>
              <a:off x="818633" y="318707"/>
              <a:ext cx="50371" cy="45338"/>
            </a:xfrm>
            <a:custGeom>
              <a:avLst/>
              <a:gdLst>
                <a:gd name="T0" fmla="*/ 2147483647 w 1011"/>
                <a:gd name="T1" fmla="*/ 2147483647 h 910"/>
                <a:gd name="T2" fmla="*/ 2147483647 w 1011"/>
                <a:gd name="T3" fmla="*/ 2147483647 h 910"/>
                <a:gd name="T4" fmla="*/ 2147483647 w 1011"/>
                <a:gd name="T5" fmla="*/ 2147483647 h 910"/>
                <a:gd name="T6" fmla="*/ 2147483647 w 1011"/>
                <a:gd name="T7" fmla="*/ 2147483647 h 910"/>
                <a:gd name="T8" fmla="*/ 2147483647 w 1011"/>
                <a:gd name="T9" fmla="*/ 2147483647 h 910"/>
                <a:gd name="T10" fmla="*/ 2147483647 w 1011"/>
                <a:gd name="T11" fmla="*/ 2147483647 h 910"/>
                <a:gd name="T12" fmla="*/ 2147483647 w 1011"/>
                <a:gd name="T13" fmla="*/ 2147483647 h 910"/>
                <a:gd name="T14" fmla="*/ 2147483647 w 1011"/>
                <a:gd name="T15" fmla="*/ 2147483647 h 910"/>
                <a:gd name="T16" fmla="*/ 2147483647 w 1011"/>
                <a:gd name="T17" fmla="*/ 2147483647 h 910"/>
                <a:gd name="T18" fmla="*/ 2147483647 w 1011"/>
                <a:gd name="T19" fmla="*/ 2147483647 h 910"/>
                <a:gd name="T20" fmla="*/ 2147483647 w 1011"/>
                <a:gd name="T21" fmla="*/ 2147483647 h 910"/>
                <a:gd name="T22" fmla="*/ 2147483647 w 1011"/>
                <a:gd name="T23" fmla="*/ 2147483647 h 910"/>
                <a:gd name="T24" fmla="*/ 2147483647 w 1011"/>
                <a:gd name="T25" fmla="*/ 2147483647 h 910"/>
                <a:gd name="T26" fmla="*/ 2147483647 w 1011"/>
                <a:gd name="T27" fmla="*/ 2147483647 h 910"/>
                <a:gd name="T28" fmla="*/ 2147483647 w 1011"/>
                <a:gd name="T29" fmla="*/ 2147483647 h 910"/>
                <a:gd name="T30" fmla="*/ 2147483647 w 1011"/>
                <a:gd name="T31" fmla="*/ 2147483647 h 910"/>
                <a:gd name="T32" fmla="*/ 2147483647 w 1011"/>
                <a:gd name="T33" fmla="*/ 2147483647 h 910"/>
                <a:gd name="T34" fmla="*/ 2147483647 w 1011"/>
                <a:gd name="T35" fmla="*/ 2147483647 h 910"/>
                <a:gd name="T36" fmla="*/ 2147483647 w 1011"/>
                <a:gd name="T37" fmla="*/ 2147483647 h 910"/>
                <a:gd name="T38" fmla="*/ 2147483647 w 1011"/>
                <a:gd name="T39" fmla="*/ 2147483647 h 910"/>
                <a:gd name="T40" fmla="*/ 2147483647 w 1011"/>
                <a:gd name="T41" fmla="*/ 2147483647 h 910"/>
                <a:gd name="T42" fmla="*/ 2147483647 w 1011"/>
                <a:gd name="T43" fmla="*/ 2147483647 h 910"/>
                <a:gd name="T44" fmla="*/ 2147483647 w 1011"/>
                <a:gd name="T45" fmla="*/ 2147483647 h 910"/>
                <a:gd name="T46" fmla="*/ 2147483647 w 1011"/>
                <a:gd name="T47" fmla="*/ 2147483647 h 910"/>
                <a:gd name="T48" fmla="*/ 2147483647 w 1011"/>
                <a:gd name="T49" fmla="*/ 2147483647 h 910"/>
                <a:gd name="T50" fmla="*/ 2147483647 w 1011"/>
                <a:gd name="T51" fmla="*/ 2147483647 h 910"/>
                <a:gd name="T52" fmla="*/ 2147483647 w 1011"/>
                <a:gd name="T53" fmla="*/ 2147483647 h 910"/>
                <a:gd name="T54" fmla="*/ 2147483647 w 1011"/>
                <a:gd name="T55" fmla="*/ 2147483647 h 910"/>
                <a:gd name="T56" fmla="*/ 2147483647 w 1011"/>
                <a:gd name="T57" fmla="*/ 2147483647 h 910"/>
                <a:gd name="T58" fmla="*/ 2147483647 w 1011"/>
                <a:gd name="T59" fmla="*/ 2147483647 h 910"/>
                <a:gd name="T60" fmla="*/ 2147483647 w 1011"/>
                <a:gd name="T61" fmla="*/ 2147483647 h 910"/>
                <a:gd name="T62" fmla="*/ 2147483647 w 1011"/>
                <a:gd name="T63" fmla="*/ 2147483647 h 910"/>
                <a:gd name="T64" fmla="*/ 2147483647 w 1011"/>
                <a:gd name="T65" fmla="*/ 2147483647 h 910"/>
                <a:gd name="T66" fmla="*/ 2147483647 w 1011"/>
                <a:gd name="T67" fmla="*/ 2147483647 h 910"/>
                <a:gd name="T68" fmla="*/ 2147483647 w 1011"/>
                <a:gd name="T69" fmla="*/ 2147483647 h 910"/>
                <a:gd name="T70" fmla="*/ 2147483647 w 1011"/>
                <a:gd name="T71" fmla="*/ 2147483647 h 910"/>
                <a:gd name="T72" fmla="*/ 2147483647 w 1011"/>
                <a:gd name="T73" fmla="*/ 2147483647 h 910"/>
                <a:gd name="T74" fmla="*/ 2147483647 w 1011"/>
                <a:gd name="T75" fmla="*/ 2147483647 h 910"/>
                <a:gd name="T76" fmla="*/ 2147483647 w 1011"/>
                <a:gd name="T77" fmla="*/ 2147483647 h 910"/>
                <a:gd name="T78" fmla="*/ 2147483647 w 1011"/>
                <a:gd name="T79" fmla="*/ 2147483647 h 910"/>
                <a:gd name="T80" fmla="*/ 2147483647 w 1011"/>
                <a:gd name="T81" fmla="*/ 2147483647 h 910"/>
                <a:gd name="T82" fmla="*/ 2147483647 w 1011"/>
                <a:gd name="T83" fmla="*/ 2147483647 h 910"/>
                <a:gd name="T84" fmla="*/ 2147483647 w 1011"/>
                <a:gd name="T85" fmla="*/ 2147483647 h 910"/>
                <a:gd name="T86" fmla="*/ 2147483647 w 1011"/>
                <a:gd name="T87" fmla="*/ 2147483647 h 910"/>
                <a:gd name="T88" fmla="*/ 2147483647 w 1011"/>
                <a:gd name="T89" fmla="*/ 2147483647 h 910"/>
                <a:gd name="T90" fmla="*/ 2147483647 w 1011"/>
                <a:gd name="T91" fmla="*/ 2147483647 h 910"/>
                <a:gd name="T92" fmla="*/ 2147483647 w 1011"/>
                <a:gd name="T93" fmla="*/ 2147483647 h 910"/>
                <a:gd name="T94" fmla="*/ 2147483647 w 1011"/>
                <a:gd name="T95" fmla="*/ 2147483647 h 910"/>
                <a:gd name="T96" fmla="*/ 2147483647 w 1011"/>
                <a:gd name="T97" fmla="*/ 2147483647 h 9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8" name="Google Shape;1244;p7"/>
            <p:cNvSpPr>
              <a:spLocks/>
            </p:cNvSpPr>
            <p:nvPr/>
          </p:nvSpPr>
          <p:spPr bwMode="auto">
            <a:xfrm>
              <a:off x="1040045" y="446203"/>
              <a:ext cx="38662" cy="33580"/>
            </a:xfrm>
            <a:custGeom>
              <a:avLst/>
              <a:gdLst>
                <a:gd name="T0" fmla="*/ 2147483647 w 776"/>
                <a:gd name="T1" fmla="*/ 0 h 674"/>
                <a:gd name="T2" fmla="*/ 2147483647 w 776"/>
                <a:gd name="T3" fmla="*/ 2147483647 h 674"/>
                <a:gd name="T4" fmla="*/ 2147483647 w 776"/>
                <a:gd name="T5" fmla="*/ 2147483647 h 674"/>
                <a:gd name="T6" fmla="*/ 2147483647 w 776"/>
                <a:gd name="T7" fmla="*/ 2147483647 h 674"/>
                <a:gd name="T8" fmla="*/ 2147483647 w 776"/>
                <a:gd name="T9" fmla="*/ 2147483647 h 674"/>
                <a:gd name="T10" fmla="*/ 2147483647 w 776"/>
                <a:gd name="T11" fmla="*/ 2147483647 h 674"/>
                <a:gd name="T12" fmla="*/ 2147483647 w 776"/>
                <a:gd name="T13" fmla="*/ 2147483647 h 674"/>
                <a:gd name="T14" fmla="*/ 2147483647 w 776"/>
                <a:gd name="T15" fmla="*/ 2147483647 h 674"/>
                <a:gd name="T16" fmla="*/ 2147483647 w 776"/>
                <a:gd name="T17" fmla="*/ 2147483647 h 674"/>
                <a:gd name="T18" fmla="*/ 2147483647 w 776"/>
                <a:gd name="T19" fmla="*/ 2147483647 h 674"/>
                <a:gd name="T20" fmla="*/ 2147483647 w 776"/>
                <a:gd name="T21" fmla="*/ 2147483647 h 674"/>
                <a:gd name="T22" fmla="*/ 2147483647 w 776"/>
                <a:gd name="T23" fmla="*/ 2147483647 h 674"/>
                <a:gd name="T24" fmla="*/ 2147483647 w 776"/>
                <a:gd name="T25" fmla="*/ 2147483647 h 674"/>
                <a:gd name="T26" fmla="*/ 2147483647 w 776"/>
                <a:gd name="T27" fmla="*/ 2147483647 h 674"/>
                <a:gd name="T28" fmla="*/ 2147483647 w 776"/>
                <a:gd name="T29" fmla="*/ 2147483647 h 674"/>
                <a:gd name="T30" fmla="*/ 2147483647 w 776"/>
                <a:gd name="T31" fmla="*/ 2147483647 h 674"/>
                <a:gd name="T32" fmla="*/ 2147483647 w 776"/>
                <a:gd name="T33" fmla="*/ 2147483647 h 674"/>
                <a:gd name="T34" fmla="*/ 2147483647 w 776"/>
                <a:gd name="T35" fmla="*/ 2147483647 h 674"/>
                <a:gd name="T36" fmla="*/ 2147483647 w 776"/>
                <a:gd name="T37" fmla="*/ 2147483647 h 674"/>
                <a:gd name="T38" fmla="*/ 2147483647 w 776"/>
                <a:gd name="T39" fmla="*/ 2147483647 h 674"/>
                <a:gd name="T40" fmla="*/ 2147483647 w 776"/>
                <a:gd name="T41" fmla="*/ 2147483647 h 674"/>
                <a:gd name="T42" fmla="*/ 2147483647 w 776"/>
                <a:gd name="T43" fmla="*/ 2147483647 h 674"/>
                <a:gd name="T44" fmla="*/ 2147483647 w 776"/>
                <a:gd name="T45" fmla="*/ 2147483647 h 674"/>
                <a:gd name="T46" fmla="*/ 2147483647 w 776"/>
                <a:gd name="T47" fmla="*/ 2147483647 h 674"/>
                <a:gd name="T48" fmla="*/ 2147483647 w 776"/>
                <a:gd name="T49" fmla="*/ 2147483647 h 674"/>
                <a:gd name="T50" fmla="*/ 2147483647 w 776"/>
                <a:gd name="T51" fmla="*/ 2147483647 h 674"/>
                <a:gd name="T52" fmla="*/ 2147483647 w 776"/>
                <a:gd name="T53" fmla="*/ 2147483647 h 674"/>
                <a:gd name="T54" fmla="*/ 2147483647 w 776"/>
                <a:gd name="T55" fmla="*/ 2147483647 h 674"/>
                <a:gd name="T56" fmla="*/ 2147483647 w 776"/>
                <a:gd name="T57" fmla="*/ 2147483647 h 674"/>
                <a:gd name="T58" fmla="*/ 2147483647 w 776"/>
                <a:gd name="T59" fmla="*/ 2147483647 h 674"/>
                <a:gd name="T60" fmla="*/ 2147483647 w 776"/>
                <a:gd name="T61" fmla="*/ 0 h 674"/>
                <a:gd name="T62" fmla="*/ 2147483647 w 776"/>
                <a:gd name="T63" fmla="*/ 0 h 6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9" name="Google Shape;1245;p7"/>
            <p:cNvSpPr>
              <a:spLocks/>
            </p:cNvSpPr>
            <p:nvPr/>
          </p:nvSpPr>
          <p:spPr bwMode="auto">
            <a:xfrm>
              <a:off x="912599" y="268386"/>
              <a:ext cx="129190" cy="120820"/>
            </a:xfrm>
            <a:custGeom>
              <a:avLst/>
              <a:gdLst>
                <a:gd name="T0" fmla="*/ 2147483647 w 2593"/>
                <a:gd name="T1" fmla="*/ 2147483647 h 2425"/>
                <a:gd name="T2" fmla="*/ 2147483647 w 2593"/>
                <a:gd name="T3" fmla="*/ 2147483647 h 2425"/>
                <a:gd name="T4" fmla="*/ 2147483647 w 2593"/>
                <a:gd name="T5" fmla="*/ 2147483647 h 2425"/>
                <a:gd name="T6" fmla="*/ 2147483647 w 2593"/>
                <a:gd name="T7" fmla="*/ 2147483647 h 2425"/>
                <a:gd name="T8" fmla="*/ 2147483647 w 2593"/>
                <a:gd name="T9" fmla="*/ 2147483647 h 2425"/>
                <a:gd name="T10" fmla="*/ 2147483647 w 2593"/>
                <a:gd name="T11" fmla="*/ 2147483647 h 2425"/>
                <a:gd name="T12" fmla="*/ 2147483647 w 2593"/>
                <a:gd name="T13" fmla="*/ 2147483647 h 2425"/>
                <a:gd name="T14" fmla="*/ 0 w 2593"/>
                <a:gd name="T15" fmla="*/ 2147483647 h 2425"/>
                <a:gd name="T16" fmla="*/ 0 w 2593"/>
                <a:gd name="T17" fmla="*/ 2147483647 h 2425"/>
                <a:gd name="T18" fmla="*/ 0 w 2593"/>
                <a:gd name="T19" fmla="*/ 2147483647 h 2425"/>
                <a:gd name="T20" fmla="*/ 2147483647 w 2593"/>
                <a:gd name="T21" fmla="*/ 2147483647 h 2425"/>
                <a:gd name="T22" fmla="*/ 2147483647 w 2593"/>
                <a:gd name="T23" fmla="*/ 2147483647 h 2425"/>
                <a:gd name="T24" fmla="*/ 2147483647 w 2593"/>
                <a:gd name="T25" fmla="*/ 2147483647 h 2425"/>
                <a:gd name="T26" fmla="*/ 2147483647 w 2593"/>
                <a:gd name="T27" fmla="*/ 2147483647 h 2425"/>
                <a:gd name="T28" fmla="*/ 2147483647 w 2593"/>
                <a:gd name="T29" fmla="*/ 2147483647 h 2425"/>
                <a:gd name="T30" fmla="*/ 2147483647 w 2593"/>
                <a:gd name="T31" fmla="*/ 2147483647 h 2425"/>
                <a:gd name="T32" fmla="*/ 2147483647 w 2593"/>
                <a:gd name="T33" fmla="*/ 2147483647 h 2425"/>
                <a:gd name="T34" fmla="*/ 2147483647 w 2593"/>
                <a:gd name="T35" fmla="*/ 2147483647 h 2425"/>
                <a:gd name="T36" fmla="*/ 2147483647 w 2593"/>
                <a:gd name="T37" fmla="*/ 2147483647 h 2425"/>
                <a:gd name="T38" fmla="*/ 2147483647 w 2593"/>
                <a:gd name="T39" fmla="*/ 2147483647 h 2425"/>
                <a:gd name="T40" fmla="*/ 2147483647 w 2593"/>
                <a:gd name="T41" fmla="*/ 2147483647 h 2425"/>
                <a:gd name="T42" fmla="*/ 2147483647 w 2593"/>
                <a:gd name="T43" fmla="*/ 2147483647 h 2425"/>
                <a:gd name="T44" fmla="*/ 2147483647 w 2593"/>
                <a:gd name="T45" fmla="*/ 2147483647 h 2425"/>
                <a:gd name="T46" fmla="*/ 2147483647 w 2593"/>
                <a:gd name="T47" fmla="*/ 2147483647 h 2425"/>
                <a:gd name="T48" fmla="*/ 2147483647 w 2593"/>
                <a:gd name="T49" fmla="*/ 2147483647 h 2425"/>
                <a:gd name="T50" fmla="*/ 2147483647 w 2593"/>
                <a:gd name="T51" fmla="*/ 2147483647 h 2425"/>
                <a:gd name="T52" fmla="*/ 2147483647 w 2593"/>
                <a:gd name="T53" fmla="*/ 2147483647 h 2425"/>
                <a:gd name="T54" fmla="*/ 2147483647 w 2593"/>
                <a:gd name="T55" fmla="*/ 2147483647 h 2425"/>
                <a:gd name="T56" fmla="*/ 2147483647 w 2593"/>
                <a:gd name="T57" fmla="*/ 2147483647 h 2425"/>
                <a:gd name="T58" fmla="*/ 2147483647 w 2593"/>
                <a:gd name="T59" fmla="*/ 2147483647 h 2425"/>
                <a:gd name="T60" fmla="*/ 2147483647 w 2593"/>
                <a:gd name="T61" fmla="*/ 2147483647 h 2425"/>
                <a:gd name="T62" fmla="*/ 2147483647 w 2593"/>
                <a:gd name="T63" fmla="*/ 2147483647 h 2425"/>
                <a:gd name="T64" fmla="*/ 2147483647 w 2593"/>
                <a:gd name="T65" fmla="*/ 2147483647 h 2425"/>
                <a:gd name="T66" fmla="*/ 2147483647 w 2593"/>
                <a:gd name="T67" fmla="*/ 2147483647 h 2425"/>
                <a:gd name="T68" fmla="*/ 2147483647 w 2593"/>
                <a:gd name="T69" fmla="*/ 2147483647 h 2425"/>
                <a:gd name="T70" fmla="*/ 2147483647 w 2593"/>
                <a:gd name="T71" fmla="*/ 2147483647 h 2425"/>
                <a:gd name="T72" fmla="*/ 2147483647 w 2593"/>
                <a:gd name="T73" fmla="*/ 2147483647 h 2425"/>
                <a:gd name="T74" fmla="*/ 2147483647 w 2593"/>
                <a:gd name="T75" fmla="*/ 2147483647 h 2425"/>
                <a:gd name="T76" fmla="*/ 2147483647 w 2593"/>
                <a:gd name="T77" fmla="*/ 2147483647 h 2425"/>
                <a:gd name="T78" fmla="*/ 2147483647 w 2593"/>
                <a:gd name="T79" fmla="*/ 2147483647 h 2425"/>
                <a:gd name="T80" fmla="*/ 2147483647 w 2593"/>
                <a:gd name="T81" fmla="*/ 2147483647 h 2425"/>
                <a:gd name="T82" fmla="*/ 2147483647 w 2593"/>
                <a:gd name="T83" fmla="*/ 2147483647 h 2425"/>
                <a:gd name="T84" fmla="*/ 2147483647 w 2593"/>
                <a:gd name="T85" fmla="*/ 2147483647 h 2425"/>
                <a:gd name="T86" fmla="*/ 2147483647 w 2593"/>
                <a:gd name="T87" fmla="*/ 2147483647 h 2425"/>
                <a:gd name="T88" fmla="*/ 2147483647 w 2593"/>
                <a:gd name="T89" fmla="*/ 2147483647 h 2425"/>
                <a:gd name="T90" fmla="*/ 2147483647 w 2593"/>
                <a:gd name="T91" fmla="*/ 2147483647 h 2425"/>
                <a:gd name="T92" fmla="*/ 2147483647 w 2593"/>
                <a:gd name="T93" fmla="*/ 2147483647 h 2425"/>
                <a:gd name="T94" fmla="*/ 2147483647 w 2593"/>
                <a:gd name="T95" fmla="*/ 2147483647 h 2425"/>
                <a:gd name="T96" fmla="*/ 2147483647 w 2593"/>
                <a:gd name="T97" fmla="*/ 2147483647 h 2425"/>
                <a:gd name="T98" fmla="*/ 2147483647 w 2593"/>
                <a:gd name="T99" fmla="*/ 2147483647 h 2425"/>
                <a:gd name="T100" fmla="*/ 2147483647 w 2593"/>
                <a:gd name="T101" fmla="*/ 2147483647 h 2425"/>
                <a:gd name="T102" fmla="*/ 2147483647 w 2593"/>
                <a:gd name="T103" fmla="*/ 2147483647 h 2425"/>
                <a:gd name="T104" fmla="*/ 2147483647 w 2593"/>
                <a:gd name="T105" fmla="*/ 2147483647 h 2425"/>
                <a:gd name="T106" fmla="*/ 2147483647 w 2593"/>
                <a:gd name="T107" fmla="*/ 2147483647 h 2425"/>
                <a:gd name="T108" fmla="*/ 2147483647 w 2593"/>
                <a:gd name="T109" fmla="*/ 2147483647 h 2425"/>
                <a:gd name="T110" fmla="*/ 2147483647 w 2593"/>
                <a:gd name="T111" fmla="*/ 2147483647 h 2425"/>
                <a:gd name="T112" fmla="*/ 2147483647 w 2593"/>
                <a:gd name="T113" fmla="*/ 2147483647 h 2425"/>
                <a:gd name="T114" fmla="*/ 2147483647 w 2593"/>
                <a:gd name="T115" fmla="*/ 2147483647 h 2425"/>
                <a:gd name="T116" fmla="*/ 2147483647 w 2593"/>
                <a:gd name="T117" fmla="*/ 2147483647 h 2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sp>
        <p:nvSpPr>
          <p:cNvPr id="1246" name="Google Shape;1246;p7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247" name="Google Shape;1247;p7"/>
          <p:cNvSpPr txBox="1">
            <a:spLocks noGrp="1"/>
          </p:cNvSpPr>
          <p:nvPr>
            <p:ph type="body" idx="1"/>
          </p:nvPr>
        </p:nvSpPr>
        <p:spPr>
          <a:xfrm>
            <a:off x="977300" y="1279069"/>
            <a:ext cx="2296500" cy="3532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48" name="Google Shape;1248;p7"/>
          <p:cNvSpPr txBox="1">
            <a:spLocks noGrp="1"/>
          </p:cNvSpPr>
          <p:nvPr>
            <p:ph type="body" idx="2"/>
          </p:nvPr>
        </p:nvSpPr>
        <p:spPr>
          <a:xfrm>
            <a:off x="3391603" y="1279069"/>
            <a:ext cx="2296500" cy="3532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49" name="Google Shape;1249;p7"/>
          <p:cNvSpPr txBox="1">
            <a:spLocks noGrp="1"/>
          </p:cNvSpPr>
          <p:nvPr>
            <p:ph type="body" idx="3"/>
          </p:nvPr>
        </p:nvSpPr>
        <p:spPr>
          <a:xfrm>
            <a:off x="5805905" y="1279069"/>
            <a:ext cx="2296500" cy="3532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90" name="Google Shape;1250;p7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0DC1CAC2-A38D-4151-ADA0-CB4265E2BD3A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73758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252;p8"/>
          <p:cNvGrpSpPr>
            <a:grpSpLocks/>
          </p:cNvGrpSpPr>
          <p:nvPr/>
        </p:nvGrpSpPr>
        <p:grpSpPr bwMode="auto">
          <a:xfrm>
            <a:off x="1841500" y="4540250"/>
            <a:ext cx="1109663" cy="612775"/>
            <a:chOff x="1003176" y="4540815"/>
            <a:chExt cx="1110494" cy="612269"/>
          </a:xfrm>
        </p:grpSpPr>
        <p:sp>
          <p:nvSpPr>
            <p:cNvPr id="4" name="Google Shape;1253;p8"/>
            <p:cNvSpPr>
              <a:spLocks/>
            </p:cNvSpPr>
            <p:nvPr/>
          </p:nvSpPr>
          <p:spPr bwMode="auto">
            <a:xfrm>
              <a:off x="1003176" y="4540815"/>
              <a:ext cx="1110494" cy="612269"/>
            </a:xfrm>
            <a:custGeom>
              <a:avLst/>
              <a:gdLst>
                <a:gd name="T0" fmla="*/ 2147483647 w 22289"/>
                <a:gd name="T1" fmla="*/ 2147483647 h 12289"/>
                <a:gd name="T2" fmla="*/ 2147483647 w 22289"/>
                <a:gd name="T3" fmla="*/ 2147483647 h 12289"/>
                <a:gd name="T4" fmla="*/ 2147483647 w 22289"/>
                <a:gd name="T5" fmla="*/ 2147483647 h 12289"/>
                <a:gd name="T6" fmla="*/ 2147483647 w 22289"/>
                <a:gd name="T7" fmla="*/ 2147483647 h 12289"/>
                <a:gd name="T8" fmla="*/ 2147483647 w 22289"/>
                <a:gd name="T9" fmla="*/ 2147483647 h 12289"/>
                <a:gd name="T10" fmla="*/ 2147483647 w 22289"/>
                <a:gd name="T11" fmla="*/ 2147483647 h 12289"/>
                <a:gd name="T12" fmla="*/ 2147483647 w 22289"/>
                <a:gd name="T13" fmla="*/ 2147483647 h 12289"/>
                <a:gd name="T14" fmla="*/ 2147483647 w 22289"/>
                <a:gd name="T15" fmla="*/ 2147483647 h 12289"/>
                <a:gd name="T16" fmla="*/ 2147483647 w 22289"/>
                <a:gd name="T17" fmla="*/ 2147483647 h 12289"/>
                <a:gd name="T18" fmla="*/ 2147483647 w 22289"/>
                <a:gd name="T19" fmla="*/ 2147483647 h 12289"/>
                <a:gd name="T20" fmla="*/ 0 w 22289"/>
                <a:gd name="T21" fmla="*/ 2147483647 h 12289"/>
                <a:gd name="T22" fmla="*/ 2147483647 w 22289"/>
                <a:gd name="T23" fmla="*/ 2147483647 h 12289"/>
                <a:gd name="T24" fmla="*/ 2147483647 w 22289"/>
                <a:gd name="T25" fmla="*/ 2147483647 h 12289"/>
                <a:gd name="T26" fmla="*/ 2147483647 w 22289"/>
                <a:gd name="T27" fmla="*/ 2147483647 h 12289"/>
                <a:gd name="T28" fmla="*/ 2147483647 w 22289"/>
                <a:gd name="T29" fmla="*/ 2147483647 h 12289"/>
                <a:gd name="T30" fmla="*/ 2147483647 w 22289"/>
                <a:gd name="T31" fmla="*/ 2147483647 h 12289"/>
                <a:gd name="T32" fmla="*/ 2147483647 w 22289"/>
                <a:gd name="T33" fmla="*/ 2147483647 h 12289"/>
                <a:gd name="T34" fmla="*/ 2147483647 w 22289"/>
                <a:gd name="T35" fmla="*/ 2147483647 h 12289"/>
                <a:gd name="T36" fmla="*/ 2147483647 w 22289"/>
                <a:gd name="T37" fmla="*/ 2147483647 h 12289"/>
                <a:gd name="T38" fmla="*/ 2147483647 w 22289"/>
                <a:gd name="T39" fmla="*/ 2147483647 h 12289"/>
                <a:gd name="T40" fmla="*/ 2147483647 w 22289"/>
                <a:gd name="T41" fmla="*/ 2147483647 h 12289"/>
                <a:gd name="T42" fmla="*/ 2147483647 w 22289"/>
                <a:gd name="T43" fmla="*/ 2147483647 h 12289"/>
                <a:gd name="T44" fmla="*/ 2147483647 w 22289"/>
                <a:gd name="T45" fmla="*/ 2147483647 h 12289"/>
                <a:gd name="T46" fmla="*/ 2147483647 w 22289"/>
                <a:gd name="T47" fmla="*/ 2147483647 h 12289"/>
                <a:gd name="T48" fmla="*/ 2147483647 w 22289"/>
                <a:gd name="T49" fmla="*/ 2147483647 h 12289"/>
                <a:gd name="T50" fmla="*/ 2147483647 w 22289"/>
                <a:gd name="T51" fmla="*/ 2147483647 h 12289"/>
                <a:gd name="T52" fmla="*/ 2147483647 w 22289"/>
                <a:gd name="T53" fmla="*/ 2147483647 h 12289"/>
                <a:gd name="T54" fmla="*/ 2147483647 w 22289"/>
                <a:gd name="T55" fmla="*/ 2147483647 h 12289"/>
                <a:gd name="T56" fmla="*/ 2147483647 w 22289"/>
                <a:gd name="T57" fmla="*/ 2147483647 h 12289"/>
                <a:gd name="T58" fmla="*/ 2147483647 w 22289"/>
                <a:gd name="T59" fmla="*/ 2147483647 h 12289"/>
                <a:gd name="T60" fmla="*/ 2147483647 w 22289"/>
                <a:gd name="T61" fmla="*/ 2147483647 h 12289"/>
                <a:gd name="T62" fmla="*/ 2147483647 w 22289"/>
                <a:gd name="T63" fmla="*/ 2147483647 h 12289"/>
                <a:gd name="T64" fmla="*/ 2147483647 w 22289"/>
                <a:gd name="T65" fmla="*/ 2147483647 h 12289"/>
                <a:gd name="T66" fmla="*/ 2147483647 w 22289"/>
                <a:gd name="T67" fmla="*/ 2147483647 h 12289"/>
                <a:gd name="T68" fmla="*/ 2147483647 w 22289"/>
                <a:gd name="T69" fmla="*/ 2147483647 h 12289"/>
                <a:gd name="T70" fmla="*/ 2147483647 w 22289"/>
                <a:gd name="T71" fmla="*/ 2147483647 h 12289"/>
                <a:gd name="T72" fmla="*/ 2147483647 w 22289"/>
                <a:gd name="T73" fmla="*/ 2147483647 h 12289"/>
                <a:gd name="T74" fmla="*/ 2147483647 w 22289"/>
                <a:gd name="T75" fmla="*/ 2147483647 h 12289"/>
                <a:gd name="T76" fmla="*/ 2147483647 w 22289"/>
                <a:gd name="T77" fmla="*/ 2147483647 h 12289"/>
                <a:gd name="T78" fmla="*/ 2147483647 w 22289"/>
                <a:gd name="T79" fmla="*/ 2147483647 h 12289"/>
                <a:gd name="T80" fmla="*/ 2147483647 w 22289"/>
                <a:gd name="T81" fmla="*/ 2147483647 h 12289"/>
                <a:gd name="T82" fmla="*/ 2147483647 w 22289"/>
                <a:gd name="T83" fmla="*/ 2147483647 h 12289"/>
                <a:gd name="T84" fmla="*/ 2147483647 w 22289"/>
                <a:gd name="T85" fmla="*/ 2147483647 h 12289"/>
                <a:gd name="T86" fmla="*/ 2147483647 w 22289"/>
                <a:gd name="T87" fmla="*/ 2147483647 h 12289"/>
                <a:gd name="T88" fmla="*/ 2147483647 w 22289"/>
                <a:gd name="T89" fmla="*/ 2147483647 h 12289"/>
                <a:gd name="T90" fmla="*/ 2147483647 w 22289"/>
                <a:gd name="T91" fmla="*/ 2147483647 h 12289"/>
                <a:gd name="T92" fmla="*/ 2147483647 w 22289"/>
                <a:gd name="T93" fmla="*/ 2147483647 h 12289"/>
                <a:gd name="T94" fmla="*/ 2147483647 w 22289"/>
                <a:gd name="T95" fmla="*/ 2147483647 h 12289"/>
                <a:gd name="T96" fmla="*/ 2147483647 w 22289"/>
                <a:gd name="T97" fmla="*/ 2147483647 h 12289"/>
                <a:gd name="T98" fmla="*/ 2147483647 w 22289"/>
                <a:gd name="T99" fmla="*/ 2147483647 h 12289"/>
                <a:gd name="T100" fmla="*/ 2147483647 w 22289"/>
                <a:gd name="T101" fmla="*/ 2147483647 h 12289"/>
                <a:gd name="T102" fmla="*/ 2147483647 w 22289"/>
                <a:gd name="T103" fmla="*/ 2147483647 h 1228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289" h="12289" extrusionOk="0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lnTo>
                    <a:pt x="11414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" name="Google Shape;1254;p8"/>
            <p:cNvSpPr>
              <a:spLocks/>
            </p:cNvSpPr>
            <p:nvPr/>
          </p:nvSpPr>
          <p:spPr bwMode="auto">
            <a:xfrm>
              <a:off x="1058529" y="4589442"/>
              <a:ext cx="471371" cy="375811"/>
            </a:xfrm>
            <a:custGeom>
              <a:avLst/>
              <a:gdLst>
                <a:gd name="T0" fmla="*/ 2147483647 w 9461"/>
                <a:gd name="T1" fmla="*/ 2147483647 h 7543"/>
                <a:gd name="T2" fmla="*/ 2147483647 w 9461"/>
                <a:gd name="T3" fmla="*/ 2147483647 h 7543"/>
                <a:gd name="T4" fmla="*/ 2147483647 w 9461"/>
                <a:gd name="T5" fmla="*/ 2147483647 h 7543"/>
                <a:gd name="T6" fmla="*/ 2147483647 w 9461"/>
                <a:gd name="T7" fmla="*/ 2147483647 h 7543"/>
                <a:gd name="T8" fmla="*/ 2147483647 w 9461"/>
                <a:gd name="T9" fmla="*/ 2147483647 h 7543"/>
                <a:gd name="T10" fmla="*/ 2147483647 w 9461"/>
                <a:gd name="T11" fmla="*/ 2147483647 h 7543"/>
                <a:gd name="T12" fmla="*/ 2147483647 w 9461"/>
                <a:gd name="T13" fmla="*/ 2147483647 h 7543"/>
                <a:gd name="T14" fmla="*/ 2147483647 w 9461"/>
                <a:gd name="T15" fmla="*/ 2147483647 h 7543"/>
                <a:gd name="T16" fmla="*/ 2147483647 w 9461"/>
                <a:gd name="T17" fmla="*/ 2147483647 h 7543"/>
                <a:gd name="T18" fmla="*/ 2147483647 w 9461"/>
                <a:gd name="T19" fmla="*/ 2147483647 h 7543"/>
                <a:gd name="T20" fmla="*/ 2147483647 w 9461"/>
                <a:gd name="T21" fmla="*/ 2147483647 h 7543"/>
                <a:gd name="T22" fmla="*/ 2147483647 w 9461"/>
                <a:gd name="T23" fmla="*/ 2147483647 h 7543"/>
                <a:gd name="T24" fmla="*/ 2147483647 w 9461"/>
                <a:gd name="T25" fmla="*/ 2147483647 h 7543"/>
                <a:gd name="T26" fmla="*/ 2147483647 w 9461"/>
                <a:gd name="T27" fmla="*/ 2147483647 h 7543"/>
                <a:gd name="T28" fmla="*/ 2147483647 w 9461"/>
                <a:gd name="T29" fmla="*/ 2147483647 h 7543"/>
                <a:gd name="T30" fmla="*/ 2147483647 w 9461"/>
                <a:gd name="T31" fmla="*/ 2147483647 h 7543"/>
                <a:gd name="T32" fmla="*/ 2147483647 w 9461"/>
                <a:gd name="T33" fmla="*/ 2147483647 h 7543"/>
                <a:gd name="T34" fmla="*/ 2147483647 w 9461"/>
                <a:gd name="T35" fmla="*/ 2147483647 h 7543"/>
                <a:gd name="T36" fmla="*/ 2147483647 w 9461"/>
                <a:gd name="T37" fmla="*/ 2147483647 h 7543"/>
                <a:gd name="T38" fmla="*/ 2147483647 w 9461"/>
                <a:gd name="T39" fmla="*/ 2147483647 h 7543"/>
                <a:gd name="T40" fmla="*/ 2147483647 w 9461"/>
                <a:gd name="T41" fmla="*/ 2147483647 h 7543"/>
                <a:gd name="T42" fmla="*/ 2147483647 w 9461"/>
                <a:gd name="T43" fmla="*/ 2147483647 h 7543"/>
                <a:gd name="T44" fmla="*/ 2147483647 w 9461"/>
                <a:gd name="T45" fmla="*/ 2147483647 h 7543"/>
                <a:gd name="T46" fmla="*/ 2147483647 w 9461"/>
                <a:gd name="T47" fmla="*/ 2147483647 h 7543"/>
                <a:gd name="T48" fmla="*/ 2147483647 w 9461"/>
                <a:gd name="T49" fmla="*/ 2147483647 h 7543"/>
                <a:gd name="T50" fmla="*/ 2147483647 w 9461"/>
                <a:gd name="T51" fmla="*/ 2147483647 h 7543"/>
                <a:gd name="T52" fmla="*/ 2147483647 w 9461"/>
                <a:gd name="T53" fmla="*/ 2147483647 h 7543"/>
                <a:gd name="T54" fmla="*/ 2147483647 w 9461"/>
                <a:gd name="T55" fmla="*/ 2147483647 h 7543"/>
                <a:gd name="T56" fmla="*/ 2147483647 w 9461"/>
                <a:gd name="T57" fmla="*/ 2147483647 h 7543"/>
                <a:gd name="T58" fmla="*/ 2147483647 w 9461"/>
                <a:gd name="T59" fmla="*/ 2147483647 h 7543"/>
                <a:gd name="T60" fmla="*/ 2147483647 w 9461"/>
                <a:gd name="T61" fmla="*/ 2147483647 h 7543"/>
                <a:gd name="T62" fmla="*/ 2147483647 w 9461"/>
                <a:gd name="T63" fmla="*/ 2147483647 h 7543"/>
                <a:gd name="T64" fmla="*/ 2147483647 w 9461"/>
                <a:gd name="T65" fmla="*/ 2147483647 h 7543"/>
                <a:gd name="T66" fmla="*/ 2147483647 w 9461"/>
                <a:gd name="T67" fmla="*/ 2147483647 h 7543"/>
                <a:gd name="T68" fmla="*/ 2147483647 w 9461"/>
                <a:gd name="T69" fmla="*/ 2147483647 h 7543"/>
                <a:gd name="T70" fmla="*/ 2147483647 w 9461"/>
                <a:gd name="T71" fmla="*/ 2147483647 h 7543"/>
                <a:gd name="T72" fmla="*/ 2147483647 w 9461"/>
                <a:gd name="T73" fmla="*/ 2147483647 h 7543"/>
                <a:gd name="T74" fmla="*/ 2147483647 w 9461"/>
                <a:gd name="T75" fmla="*/ 2147483647 h 7543"/>
                <a:gd name="T76" fmla="*/ 2147483647 w 9461"/>
                <a:gd name="T77" fmla="*/ 2147483647 h 7543"/>
                <a:gd name="T78" fmla="*/ 2147483647 w 9461"/>
                <a:gd name="T79" fmla="*/ 2147483647 h 7543"/>
                <a:gd name="T80" fmla="*/ 0 w 9461"/>
                <a:gd name="T81" fmla="*/ 2147483647 h 7543"/>
                <a:gd name="T82" fmla="*/ 2147483647 w 9461"/>
                <a:gd name="T83" fmla="*/ 2147483647 h 7543"/>
                <a:gd name="T84" fmla="*/ 2147483647 w 9461"/>
                <a:gd name="T85" fmla="*/ 2147483647 h 7543"/>
                <a:gd name="T86" fmla="*/ 2147483647 w 9461"/>
                <a:gd name="T87" fmla="*/ 2147483647 h 7543"/>
                <a:gd name="T88" fmla="*/ 2147483647 w 9461"/>
                <a:gd name="T89" fmla="*/ 2147483647 h 7543"/>
                <a:gd name="T90" fmla="*/ 2147483647 w 9461"/>
                <a:gd name="T91" fmla="*/ 2147483647 h 7543"/>
                <a:gd name="T92" fmla="*/ 2147483647 w 9461"/>
                <a:gd name="T93" fmla="*/ 2147483647 h 7543"/>
                <a:gd name="T94" fmla="*/ 2147483647 w 9461"/>
                <a:gd name="T95" fmla="*/ 2147483647 h 7543"/>
                <a:gd name="T96" fmla="*/ 2147483647 w 9461"/>
                <a:gd name="T97" fmla="*/ 2147483647 h 7543"/>
                <a:gd name="T98" fmla="*/ 2147483647 w 9461"/>
                <a:gd name="T99" fmla="*/ 2147483647 h 7543"/>
                <a:gd name="T100" fmla="*/ 2147483647 w 9461"/>
                <a:gd name="T101" fmla="*/ 2147483647 h 7543"/>
                <a:gd name="T102" fmla="*/ 2147483647 w 9461"/>
                <a:gd name="T103" fmla="*/ 2147483647 h 7543"/>
                <a:gd name="T104" fmla="*/ 2147483647 w 9461"/>
                <a:gd name="T105" fmla="*/ 2147483647 h 7543"/>
                <a:gd name="T106" fmla="*/ 2147483647 w 9461"/>
                <a:gd name="T107" fmla="*/ 2147483647 h 75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461" h="7543" extrusionOk="0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lnTo>
                    <a:pt x="4882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" name="Google Shape;1255;p8"/>
            <p:cNvSpPr>
              <a:spLocks/>
            </p:cNvSpPr>
            <p:nvPr/>
          </p:nvSpPr>
          <p:spPr bwMode="auto">
            <a:xfrm>
              <a:off x="1625509" y="4780661"/>
              <a:ext cx="427776" cy="372423"/>
            </a:xfrm>
            <a:custGeom>
              <a:avLst/>
              <a:gdLst>
                <a:gd name="T0" fmla="*/ 2147483647 w 8586"/>
                <a:gd name="T1" fmla="*/ 2147483647 h 7475"/>
                <a:gd name="T2" fmla="*/ 2147483647 w 8586"/>
                <a:gd name="T3" fmla="*/ 2147483647 h 7475"/>
                <a:gd name="T4" fmla="*/ 2147483647 w 8586"/>
                <a:gd name="T5" fmla="*/ 2147483647 h 7475"/>
                <a:gd name="T6" fmla="*/ 2147483647 w 8586"/>
                <a:gd name="T7" fmla="*/ 2147483647 h 7475"/>
                <a:gd name="T8" fmla="*/ 2147483647 w 8586"/>
                <a:gd name="T9" fmla="*/ 2147483647 h 7475"/>
                <a:gd name="T10" fmla="*/ 2147483647 w 8586"/>
                <a:gd name="T11" fmla="*/ 2147483647 h 7475"/>
                <a:gd name="T12" fmla="*/ 2147483647 w 8586"/>
                <a:gd name="T13" fmla="*/ 2147483647 h 7475"/>
                <a:gd name="T14" fmla="*/ 2147483647 w 8586"/>
                <a:gd name="T15" fmla="*/ 2147483647 h 7475"/>
                <a:gd name="T16" fmla="*/ 2147483647 w 8586"/>
                <a:gd name="T17" fmla="*/ 2147483647 h 7475"/>
                <a:gd name="T18" fmla="*/ 2147483647 w 8586"/>
                <a:gd name="T19" fmla="*/ 2147483647 h 7475"/>
                <a:gd name="T20" fmla="*/ 2147483647 w 8586"/>
                <a:gd name="T21" fmla="*/ 2147483647 h 7475"/>
                <a:gd name="T22" fmla="*/ 2147483647 w 8586"/>
                <a:gd name="T23" fmla="*/ 2147483647 h 7475"/>
                <a:gd name="T24" fmla="*/ 2147483647 w 8586"/>
                <a:gd name="T25" fmla="*/ 2147483647 h 7475"/>
                <a:gd name="T26" fmla="*/ 2147483647 w 8586"/>
                <a:gd name="T27" fmla="*/ 2147483647 h 7475"/>
                <a:gd name="T28" fmla="*/ 2147483647 w 8586"/>
                <a:gd name="T29" fmla="*/ 2147483647 h 7475"/>
                <a:gd name="T30" fmla="*/ 2147483647 w 8586"/>
                <a:gd name="T31" fmla="*/ 2147483647 h 7475"/>
                <a:gd name="T32" fmla="*/ 2147483647 w 8586"/>
                <a:gd name="T33" fmla="*/ 2147483647 h 7475"/>
                <a:gd name="T34" fmla="*/ 2147483647 w 8586"/>
                <a:gd name="T35" fmla="*/ 2147483647 h 7475"/>
                <a:gd name="T36" fmla="*/ 2147483647 w 8586"/>
                <a:gd name="T37" fmla="*/ 2147483647 h 7475"/>
                <a:gd name="T38" fmla="*/ 2147483647 w 8586"/>
                <a:gd name="T39" fmla="*/ 2147483647 h 7475"/>
                <a:gd name="T40" fmla="*/ 2147483647 w 8586"/>
                <a:gd name="T41" fmla="*/ 2147483647 h 7475"/>
                <a:gd name="T42" fmla="*/ 2147483647 w 8586"/>
                <a:gd name="T43" fmla="*/ 2147483647 h 7475"/>
                <a:gd name="T44" fmla="*/ 0 w 8586"/>
                <a:gd name="T45" fmla="*/ 2147483647 h 7475"/>
                <a:gd name="T46" fmla="*/ 2147483647 w 8586"/>
                <a:gd name="T47" fmla="*/ 2147483647 h 7475"/>
                <a:gd name="T48" fmla="*/ 2147483647 w 8586"/>
                <a:gd name="T49" fmla="*/ 2147483647 h 7475"/>
                <a:gd name="T50" fmla="*/ 2147483647 w 8586"/>
                <a:gd name="T51" fmla="*/ 2147483647 h 7475"/>
                <a:gd name="T52" fmla="*/ 2147483647 w 8586"/>
                <a:gd name="T53" fmla="*/ 2147483647 h 7475"/>
                <a:gd name="T54" fmla="*/ 2147483647 w 8586"/>
                <a:gd name="T55" fmla="*/ 2147483647 h 7475"/>
                <a:gd name="T56" fmla="*/ 2147483647 w 8586"/>
                <a:gd name="T57" fmla="*/ 2147483647 h 7475"/>
                <a:gd name="T58" fmla="*/ 2147483647 w 8586"/>
                <a:gd name="T59" fmla="*/ 2147483647 h 7475"/>
                <a:gd name="T60" fmla="*/ 2147483647 w 8586"/>
                <a:gd name="T61" fmla="*/ 2147483647 h 7475"/>
                <a:gd name="T62" fmla="*/ 2147483647 w 8586"/>
                <a:gd name="T63" fmla="*/ 2147483647 h 7475"/>
                <a:gd name="T64" fmla="*/ 2147483647 w 8586"/>
                <a:gd name="T65" fmla="*/ 2147483647 h 7475"/>
                <a:gd name="T66" fmla="*/ 2147483647 w 8586"/>
                <a:gd name="T67" fmla="*/ 2147483647 h 7475"/>
                <a:gd name="T68" fmla="*/ 2147483647 w 8586"/>
                <a:gd name="T69" fmla="*/ 2147483647 h 7475"/>
                <a:gd name="T70" fmla="*/ 2147483647 w 8586"/>
                <a:gd name="T71" fmla="*/ 2147483647 h 7475"/>
                <a:gd name="T72" fmla="*/ 2147483647 w 8586"/>
                <a:gd name="T73" fmla="*/ 2147483647 h 7475"/>
                <a:gd name="T74" fmla="*/ 2147483647 w 8586"/>
                <a:gd name="T75" fmla="*/ 2147483647 h 7475"/>
                <a:gd name="T76" fmla="*/ 2147483647 w 8586"/>
                <a:gd name="T77" fmla="*/ 2147483647 h 7475"/>
                <a:gd name="T78" fmla="*/ 2147483647 w 8586"/>
                <a:gd name="T79" fmla="*/ 2147483647 h 7475"/>
                <a:gd name="T80" fmla="*/ 2147483647 w 8586"/>
                <a:gd name="T81" fmla="*/ 2147483647 h 7475"/>
                <a:gd name="T82" fmla="*/ 2147483647 w 8586"/>
                <a:gd name="T83" fmla="*/ 2147483647 h 7475"/>
                <a:gd name="T84" fmla="*/ 2147483647 w 8586"/>
                <a:gd name="T85" fmla="*/ 2147483647 h 7475"/>
                <a:gd name="T86" fmla="*/ 2147483647 w 8586"/>
                <a:gd name="T87" fmla="*/ 2147483647 h 7475"/>
                <a:gd name="T88" fmla="*/ 2147483647 w 8586"/>
                <a:gd name="T89" fmla="*/ 2147483647 h 7475"/>
                <a:gd name="T90" fmla="*/ 2147483647 w 8586"/>
                <a:gd name="T91" fmla="*/ 2147483647 h 7475"/>
                <a:gd name="T92" fmla="*/ 2147483647 w 8586"/>
                <a:gd name="T93" fmla="*/ 2147483647 h 7475"/>
                <a:gd name="T94" fmla="*/ 2147483647 w 8586"/>
                <a:gd name="T95" fmla="*/ 2147483647 h 7475"/>
                <a:gd name="T96" fmla="*/ 2147483647 w 8586"/>
                <a:gd name="T97" fmla="*/ 2147483647 h 7475"/>
                <a:gd name="T98" fmla="*/ 2147483647 w 8586"/>
                <a:gd name="T99" fmla="*/ 2147483647 h 7475"/>
                <a:gd name="T100" fmla="*/ 2147483647 w 8586"/>
                <a:gd name="T101" fmla="*/ 2147483647 h 7475"/>
                <a:gd name="T102" fmla="*/ 2147483647 w 8586"/>
                <a:gd name="T103" fmla="*/ 2147483647 h 7475"/>
                <a:gd name="T104" fmla="*/ 2147483647 w 8586"/>
                <a:gd name="T105" fmla="*/ 2147483647 h 7475"/>
                <a:gd name="T106" fmla="*/ 2147483647 w 8586"/>
                <a:gd name="T107" fmla="*/ 2147483647 h 7475"/>
                <a:gd name="T108" fmla="*/ 2147483647 w 8586"/>
                <a:gd name="T109" fmla="*/ 2147483647 h 7475"/>
                <a:gd name="T110" fmla="*/ 2147483647 w 8586"/>
                <a:gd name="T111" fmla="*/ 2147483647 h 7475"/>
                <a:gd name="T112" fmla="*/ 2147483647 w 8586"/>
                <a:gd name="T113" fmla="*/ 2147483647 h 7475"/>
                <a:gd name="T114" fmla="*/ 2147483647 w 8586"/>
                <a:gd name="T115" fmla="*/ 2147483647 h 7475"/>
                <a:gd name="T116" fmla="*/ 2147483647 w 8586"/>
                <a:gd name="T117" fmla="*/ 2147483647 h 7475"/>
                <a:gd name="T118" fmla="*/ 2147483647 w 8586"/>
                <a:gd name="T119" fmla="*/ 2147483647 h 7475"/>
                <a:gd name="T120" fmla="*/ 2147483647 w 8586"/>
                <a:gd name="T121" fmla="*/ 2147483647 h 747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586" h="7475" extrusionOk="0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lnTo>
                    <a:pt x="1582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lnTo>
                    <a:pt x="121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7" name="Google Shape;1256;p8"/>
          <p:cNvGrpSpPr>
            <a:grpSpLocks/>
          </p:cNvGrpSpPr>
          <p:nvPr/>
        </p:nvGrpSpPr>
        <p:grpSpPr bwMode="auto">
          <a:xfrm>
            <a:off x="342900" y="4183063"/>
            <a:ext cx="368300" cy="728662"/>
            <a:chOff x="342281" y="4183488"/>
            <a:chExt cx="369035" cy="728056"/>
          </a:xfrm>
        </p:grpSpPr>
        <p:sp>
          <p:nvSpPr>
            <p:cNvPr id="8" name="Google Shape;1257;p8"/>
            <p:cNvSpPr>
              <a:spLocks/>
            </p:cNvSpPr>
            <p:nvPr/>
          </p:nvSpPr>
          <p:spPr bwMode="auto">
            <a:xfrm>
              <a:off x="385875" y="4691777"/>
              <a:ext cx="77225" cy="211397"/>
            </a:xfrm>
            <a:custGeom>
              <a:avLst/>
              <a:gdLst>
                <a:gd name="T0" fmla="*/ 2147483647 w 1550"/>
                <a:gd name="T1" fmla="*/ 0 h 4243"/>
                <a:gd name="T2" fmla="*/ 2147483647 w 1550"/>
                <a:gd name="T3" fmla="*/ 2147483647 h 4243"/>
                <a:gd name="T4" fmla="*/ 2147483647 w 1550"/>
                <a:gd name="T5" fmla="*/ 2147483647 h 4243"/>
                <a:gd name="T6" fmla="*/ 2147483647 w 1550"/>
                <a:gd name="T7" fmla="*/ 2147483647 h 4243"/>
                <a:gd name="T8" fmla="*/ 0 w 1550"/>
                <a:gd name="T9" fmla="*/ 2147483647 h 4243"/>
                <a:gd name="T10" fmla="*/ 0 w 1550"/>
                <a:gd name="T11" fmla="*/ 2147483647 h 4243"/>
                <a:gd name="T12" fmla="*/ 2147483647 w 1550"/>
                <a:gd name="T13" fmla="*/ 2147483647 h 4243"/>
                <a:gd name="T14" fmla="*/ 2147483647 w 1550"/>
                <a:gd name="T15" fmla="*/ 2147483647 h 4243"/>
                <a:gd name="T16" fmla="*/ 2147483647 w 1550"/>
                <a:gd name="T17" fmla="*/ 2147483647 h 4243"/>
                <a:gd name="T18" fmla="*/ 2147483647 w 1550"/>
                <a:gd name="T19" fmla="*/ 2147483647 h 4243"/>
                <a:gd name="T20" fmla="*/ 2147483647 w 1550"/>
                <a:gd name="T21" fmla="*/ 2147483647 h 4243"/>
                <a:gd name="T22" fmla="*/ 2147483647 w 1550"/>
                <a:gd name="T23" fmla="*/ 2147483647 h 4243"/>
                <a:gd name="T24" fmla="*/ 2147483647 w 1550"/>
                <a:gd name="T25" fmla="*/ 2147483647 h 4243"/>
                <a:gd name="T26" fmla="*/ 2147483647 w 1550"/>
                <a:gd name="T27" fmla="*/ 2147483647 h 4243"/>
                <a:gd name="T28" fmla="*/ 2147483647 w 1550"/>
                <a:gd name="T29" fmla="*/ 2147483647 h 4243"/>
                <a:gd name="T30" fmla="*/ 2147483647 w 1550"/>
                <a:gd name="T31" fmla="*/ 2147483647 h 4243"/>
                <a:gd name="T32" fmla="*/ 2147483647 w 1550"/>
                <a:gd name="T33" fmla="*/ 2147483647 h 4243"/>
                <a:gd name="T34" fmla="*/ 2147483647 w 1550"/>
                <a:gd name="T35" fmla="*/ 0 h 42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50" h="4243" extrusionOk="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" name="Google Shape;1258;p8"/>
            <p:cNvSpPr>
              <a:spLocks/>
            </p:cNvSpPr>
            <p:nvPr/>
          </p:nvSpPr>
          <p:spPr bwMode="auto">
            <a:xfrm>
              <a:off x="560304" y="4300920"/>
              <a:ext cx="129240" cy="83951"/>
            </a:xfrm>
            <a:custGeom>
              <a:avLst/>
              <a:gdLst>
                <a:gd name="T0" fmla="*/ 2147483647 w 2594"/>
                <a:gd name="T1" fmla="*/ 2147483647 h 1685"/>
                <a:gd name="T2" fmla="*/ 2147483647 w 2594"/>
                <a:gd name="T3" fmla="*/ 2147483647 h 1685"/>
                <a:gd name="T4" fmla="*/ 2147483647 w 2594"/>
                <a:gd name="T5" fmla="*/ 2147483647 h 1685"/>
                <a:gd name="T6" fmla="*/ 2147483647 w 2594"/>
                <a:gd name="T7" fmla="*/ 2147483647 h 1685"/>
                <a:gd name="T8" fmla="*/ 2147483647 w 2594"/>
                <a:gd name="T9" fmla="*/ 2147483647 h 1685"/>
                <a:gd name="T10" fmla="*/ 2147483647 w 2594"/>
                <a:gd name="T11" fmla="*/ 2147483647 h 1685"/>
                <a:gd name="T12" fmla="*/ 2147483647 w 2594"/>
                <a:gd name="T13" fmla="*/ 2147483647 h 1685"/>
                <a:gd name="T14" fmla="*/ 2147483647 w 2594"/>
                <a:gd name="T15" fmla="*/ 2147483647 h 1685"/>
                <a:gd name="T16" fmla="*/ 2147483647 w 2594"/>
                <a:gd name="T17" fmla="*/ 2147483647 h 1685"/>
                <a:gd name="T18" fmla="*/ 2147483647 w 2594"/>
                <a:gd name="T19" fmla="*/ 2147483647 h 1685"/>
                <a:gd name="T20" fmla="*/ 2147483647 w 2594"/>
                <a:gd name="T21" fmla="*/ 2147483647 h 1685"/>
                <a:gd name="T22" fmla="*/ 2147483647 w 2594"/>
                <a:gd name="T23" fmla="*/ 2147483647 h 1685"/>
                <a:gd name="T24" fmla="*/ 2147483647 w 2594"/>
                <a:gd name="T25" fmla="*/ 2147483647 h 1685"/>
                <a:gd name="T26" fmla="*/ 2147483647 w 2594"/>
                <a:gd name="T27" fmla="*/ 2147483647 h 1685"/>
                <a:gd name="T28" fmla="*/ 2147483647 w 2594"/>
                <a:gd name="T29" fmla="*/ 2147483647 h 1685"/>
                <a:gd name="T30" fmla="*/ 2147483647 w 2594"/>
                <a:gd name="T31" fmla="*/ 2147483647 h 1685"/>
                <a:gd name="T32" fmla="*/ 2147483647 w 2594"/>
                <a:gd name="T33" fmla="*/ 2147483647 h 1685"/>
                <a:gd name="T34" fmla="*/ 2147483647 w 2594"/>
                <a:gd name="T35" fmla="*/ 2147483647 h 1685"/>
                <a:gd name="T36" fmla="*/ 2147483647 w 2594"/>
                <a:gd name="T37" fmla="*/ 2147483647 h 1685"/>
                <a:gd name="T38" fmla="*/ 2147483647 w 2594"/>
                <a:gd name="T39" fmla="*/ 2147483647 h 1685"/>
                <a:gd name="T40" fmla="*/ 2147483647 w 2594"/>
                <a:gd name="T41" fmla="*/ 2147483647 h 1685"/>
                <a:gd name="T42" fmla="*/ 2147483647 w 2594"/>
                <a:gd name="T43" fmla="*/ 2147483647 h 1685"/>
                <a:gd name="T44" fmla="*/ 2147483647 w 2594"/>
                <a:gd name="T45" fmla="*/ 2147483647 h 1685"/>
                <a:gd name="T46" fmla="*/ 2147483647 w 2594"/>
                <a:gd name="T47" fmla="*/ 2147483647 h 1685"/>
                <a:gd name="T48" fmla="*/ 2147483647 w 2594"/>
                <a:gd name="T49" fmla="*/ 2147483647 h 1685"/>
                <a:gd name="T50" fmla="*/ 2147483647 w 2594"/>
                <a:gd name="T51" fmla="*/ 2147483647 h 1685"/>
                <a:gd name="T52" fmla="*/ 2147483647 w 2594"/>
                <a:gd name="T53" fmla="*/ 2147483647 h 1685"/>
                <a:gd name="T54" fmla="*/ 2147483647 w 2594"/>
                <a:gd name="T55" fmla="*/ 2147483647 h 1685"/>
                <a:gd name="T56" fmla="*/ 2147483647 w 2594"/>
                <a:gd name="T57" fmla="*/ 2147483647 h 1685"/>
                <a:gd name="T58" fmla="*/ 2147483647 w 2594"/>
                <a:gd name="T59" fmla="*/ 2147483647 h 1685"/>
                <a:gd name="T60" fmla="*/ 2147483647 w 2594"/>
                <a:gd name="T61" fmla="*/ 2147483647 h 1685"/>
                <a:gd name="T62" fmla="*/ 2147483647 w 2594"/>
                <a:gd name="T63" fmla="*/ 2147483647 h 1685"/>
                <a:gd name="T64" fmla="*/ 2147483647 w 2594"/>
                <a:gd name="T65" fmla="*/ 2147483647 h 1685"/>
                <a:gd name="T66" fmla="*/ 2147483647 w 2594"/>
                <a:gd name="T67" fmla="*/ 2147483647 h 1685"/>
                <a:gd name="T68" fmla="*/ 2147483647 w 2594"/>
                <a:gd name="T69" fmla="*/ 2147483647 h 1685"/>
                <a:gd name="T70" fmla="*/ 2147483647 w 2594"/>
                <a:gd name="T71" fmla="*/ 2147483647 h 1685"/>
                <a:gd name="T72" fmla="*/ 2147483647 w 2594"/>
                <a:gd name="T73" fmla="*/ 2147483647 h 16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594" h="1685" extrusionOk="0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" name="Google Shape;1259;p8"/>
            <p:cNvSpPr>
              <a:spLocks/>
            </p:cNvSpPr>
            <p:nvPr/>
          </p:nvSpPr>
          <p:spPr bwMode="auto">
            <a:xfrm>
              <a:off x="342281" y="4183488"/>
              <a:ext cx="369035" cy="728056"/>
            </a:xfrm>
            <a:custGeom>
              <a:avLst/>
              <a:gdLst>
                <a:gd name="T0" fmla="*/ 2147483647 w 7407"/>
                <a:gd name="T1" fmla="*/ 2147483647 h 14613"/>
                <a:gd name="T2" fmla="*/ 2147483647 w 7407"/>
                <a:gd name="T3" fmla="*/ 2147483647 h 14613"/>
                <a:gd name="T4" fmla="*/ 2147483647 w 7407"/>
                <a:gd name="T5" fmla="*/ 2147483647 h 14613"/>
                <a:gd name="T6" fmla="*/ 2147483647 w 7407"/>
                <a:gd name="T7" fmla="*/ 2147483647 h 14613"/>
                <a:gd name="T8" fmla="*/ 2147483647 w 7407"/>
                <a:gd name="T9" fmla="*/ 2147483647 h 14613"/>
                <a:gd name="T10" fmla="*/ 2147483647 w 7407"/>
                <a:gd name="T11" fmla="*/ 2147483647 h 14613"/>
                <a:gd name="T12" fmla="*/ 2147483647 w 7407"/>
                <a:gd name="T13" fmla="*/ 2147483647 h 14613"/>
                <a:gd name="T14" fmla="*/ 2147483647 w 7407"/>
                <a:gd name="T15" fmla="*/ 2147483647 h 14613"/>
                <a:gd name="T16" fmla="*/ 2147483647 w 7407"/>
                <a:gd name="T17" fmla="*/ 2147483647 h 14613"/>
                <a:gd name="T18" fmla="*/ 2147483647 w 7407"/>
                <a:gd name="T19" fmla="*/ 2147483647 h 14613"/>
                <a:gd name="T20" fmla="*/ 2147483647 w 7407"/>
                <a:gd name="T21" fmla="*/ 2147483647 h 14613"/>
                <a:gd name="T22" fmla="*/ 2147483647 w 7407"/>
                <a:gd name="T23" fmla="*/ 2147483647 h 14613"/>
                <a:gd name="T24" fmla="*/ 2147483647 w 7407"/>
                <a:gd name="T25" fmla="*/ 2147483647 h 14613"/>
                <a:gd name="T26" fmla="*/ 2147483647 w 7407"/>
                <a:gd name="T27" fmla="*/ 2147483647 h 14613"/>
                <a:gd name="T28" fmla="*/ 2147483647 w 7407"/>
                <a:gd name="T29" fmla="*/ 2147483647 h 14613"/>
                <a:gd name="T30" fmla="*/ 2147483647 w 7407"/>
                <a:gd name="T31" fmla="*/ 2147483647 h 14613"/>
                <a:gd name="T32" fmla="*/ 2147483647 w 7407"/>
                <a:gd name="T33" fmla="*/ 2147483647 h 14613"/>
                <a:gd name="T34" fmla="*/ 2147483647 w 7407"/>
                <a:gd name="T35" fmla="*/ 2147483647 h 14613"/>
                <a:gd name="T36" fmla="*/ 2147483647 w 7407"/>
                <a:gd name="T37" fmla="*/ 2147483647 h 14613"/>
                <a:gd name="T38" fmla="*/ 2147483647 w 7407"/>
                <a:gd name="T39" fmla="*/ 2147483647 h 14613"/>
                <a:gd name="T40" fmla="*/ 2147483647 w 7407"/>
                <a:gd name="T41" fmla="*/ 2147483647 h 14613"/>
                <a:gd name="T42" fmla="*/ 2147483647 w 7407"/>
                <a:gd name="T43" fmla="*/ 2147483647 h 14613"/>
                <a:gd name="T44" fmla="*/ 2147483647 w 7407"/>
                <a:gd name="T45" fmla="*/ 2147483647 h 14613"/>
                <a:gd name="T46" fmla="*/ 2147483647 w 7407"/>
                <a:gd name="T47" fmla="*/ 2147483647 h 14613"/>
                <a:gd name="T48" fmla="*/ 2147483647 w 7407"/>
                <a:gd name="T49" fmla="*/ 2147483647 h 14613"/>
                <a:gd name="T50" fmla="*/ 2147483647 w 7407"/>
                <a:gd name="T51" fmla="*/ 2147483647 h 14613"/>
                <a:gd name="T52" fmla="*/ 2147483647 w 7407"/>
                <a:gd name="T53" fmla="*/ 2147483647 h 14613"/>
                <a:gd name="T54" fmla="*/ 2147483647 w 7407"/>
                <a:gd name="T55" fmla="*/ 2147483647 h 14613"/>
                <a:gd name="T56" fmla="*/ 2147483647 w 7407"/>
                <a:gd name="T57" fmla="*/ 2147483647 h 14613"/>
                <a:gd name="T58" fmla="*/ 2147483647 w 7407"/>
                <a:gd name="T59" fmla="*/ 2147483647 h 14613"/>
                <a:gd name="T60" fmla="*/ 2147483647 w 7407"/>
                <a:gd name="T61" fmla="*/ 2147483647 h 14613"/>
                <a:gd name="T62" fmla="*/ 2147483647 w 7407"/>
                <a:gd name="T63" fmla="*/ 2147483647 h 14613"/>
                <a:gd name="T64" fmla="*/ 2147483647 w 7407"/>
                <a:gd name="T65" fmla="*/ 2147483647 h 14613"/>
                <a:gd name="T66" fmla="*/ 2147483647 w 7407"/>
                <a:gd name="T67" fmla="*/ 2147483647 h 14613"/>
                <a:gd name="T68" fmla="*/ 2147483647 w 7407"/>
                <a:gd name="T69" fmla="*/ 2147483647 h 14613"/>
                <a:gd name="T70" fmla="*/ 2147483647 w 7407"/>
                <a:gd name="T71" fmla="*/ 2147483647 h 14613"/>
                <a:gd name="T72" fmla="*/ 2147483647 w 7407"/>
                <a:gd name="T73" fmla="*/ 2147483647 h 14613"/>
                <a:gd name="T74" fmla="*/ 2147483647 w 7407"/>
                <a:gd name="T75" fmla="*/ 2147483647 h 14613"/>
                <a:gd name="T76" fmla="*/ 2147483647 w 7407"/>
                <a:gd name="T77" fmla="*/ 2147483647 h 14613"/>
                <a:gd name="T78" fmla="*/ 2147483647 w 7407"/>
                <a:gd name="T79" fmla="*/ 2147483647 h 14613"/>
                <a:gd name="T80" fmla="*/ 2147483647 w 7407"/>
                <a:gd name="T81" fmla="*/ 2147483647 h 14613"/>
                <a:gd name="T82" fmla="*/ 2147483647 w 7407"/>
                <a:gd name="T83" fmla="*/ 2147483647 h 14613"/>
                <a:gd name="T84" fmla="*/ 2147483647 w 7407"/>
                <a:gd name="T85" fmla="*/ 2147483647 h 14613"/>
                <a:gd name="T86" fmla="*/ 2147483647 w 7407"/>
                <a:gd name="T87" fmla="*/ 2147483647 h 14613"/>
                <a:gd name="T88" fmla="*/ 2147483647 w 7407"/>
                <a:gd name="T89" fmla="*/ 2147483647 h 14613"/>
                <a:gd name="T90" fmla="*/ 2147483647 w 7407"/>
                <a:gd name="T91" fmla="*/ 2147483647 h 14613"/>
                <a:gd name="T92" fmla="*/ 2147483647 w 7407"/>
                <a:gd name="T93" fmla="*/ 2147483647 h 14613"/>
                <a:gd name="T94" fmla="*/ 2147483647 w 7407"/>
                <a:gd name="T95" fmla="*/ 2147483647 h 14613"/>
                <a:gd name="T96" fmla="*/ 2147483647 w 7407"/>
                <a:gd name="T97" fmla="*/ 2147483647 h 14613"/>
                <a:gd name="T98" fmla="*/ 2147483647 w 7407"/>
                <a:gd name="T99" fmla="*/ 2147483647 h 14613"/>
                <a:gd name="T100" fmla="*/ 2147483647 w 7407"/>
                <a:gd name="T101" fmla="*/ 2147483647 h 14613"/>
                <a:gd name="T102" fmla="*/ 2147483647 w 7407"/>
                <a:gd name="T103" fmla="*/ 2147483647 h 14613"/>
                <a:gd name="T104" fmla="*/ 2147483647 w 7407"/>
                <a:gd name="T105" fmla="*/ 2147483647 h 14613"/>
                <a:gd name="T106" fmla="*/ 2147483647 w 7407"/>
                <a:gd name="T107" fmla="*/ 2147483647 h 14613"/>
                <a:gd name="T108" fmla="*/ 2147483647 w 7407"/>
                <a:gd name="T109" fmla="*/ 2147483647 h 14613"/>
                <a:gd name="T110" fmla="*/ 2147483647 w 7407"/>
                <a:gd name="T111" fmla="*/ 2147483647 h 14613"/>
                <a:gd name="T112" fmla="*/ 2147483647 w 7407"/>
                <a:gd name="T113" fmla="*/ 2147483647 h 1461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407" h="14613" extrusionOk="0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lnTo>
                    <a:pt x="599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1" name="Google Shape;1260;p8"/>
          <p:cNvGrpSpPr>
            <a:grpSpLocks/>
          </p:cNvGrpSpPr>
          <p:nvPr/>
        </p:nvGrpSpPr>
        <p:grpSpPr bwMode="auto">
          <a:xfrm>
            <a:off x="0" y="1233488"/>
            <a:ext cx="454025" cy="815975"/>
            <a:chOff x="50" y="1232900"/>
            <a:chExt cx="454630" cy="816989"/>
          </a:xfrm>
        </p:grpSpPr>
        <p:sp>
          <p:nvSpPr>
            <p:cNvPr id="12" name="Google Shape;1261;p8"/>
            <p:cNvSpPr>
              <a:spLocks/>
            </p:cNvSpPr>
            <p:nvPr/>
          </p:nvSpPr>
          <p:spPr bwMode="auto">
            <a:xfrm>
              <a:off x="50" y="1283221"/>
              <a:ext cx="390907" cy="600560"/>
            </a:xfrm>
            <a:custGeom>
              <a:avLst/>
              <a:gdLst>
                <a:gd name="T0" fmla="*/ 2147483647 w 7846"/>
                <a:gd name="T1" fmla="*/ 2147483647 h 12054"/>
                <a:gd name="T2" fmla="*/ 2147483647 w 7846"/>
                <a:gd name="T3" fmla="*/ 2147483647 h 12054"/>
                <a:gd name="T4" fmla="*/ 2147483647 w 7846"/>
                <a:gd name="T5" fmla="*/ 2147483647 h 12054"/>
                <a:gd name="T6" fmla="*/ 2147483647 w 7846"/>
                <a:gd name="T7" fmla="*/ 2147483647 h 12054"/>
                <a:gd name="T8" fmla="*/ 2147483647 w 7846"/>
                <a:gd name="T9" fmla="*/ 2147483647 h 12054"/>
                <a:gd name="T10" fmla="*/ 2147483647 w 7846"/>
                <a:gd name="T11" fmla="*/ 2147483647 h 12054"/>
                <a:gd name="T12" fmla="*/ 2147483647 w 7846"/>
                <a:gd name="T13" fmla="*/ 2147483647 h 12054"/>
                <a:gd name="T14" fmla="*/ 2147483647 w 7846"/>
                <a:gd name="T15" fmla="*/ 2147483647 h 12054"/>
                <a:gd name="T16" fmla="*/ 2147483647 w 7846"/>
                <a:gd name="T17" fmla="*/ 2147483647 h 12054"/>
                <a:gd name="T18" fmla="*/ 2147483647 w 7846"/>
                <a:gd name="T19" fmla="*/ 2147483647 h 12054"/>
                <a:gd name="T20" fmla="*/ 2147483647 w 7846"/>
                <a:gd name="T21" fmla="*/ 2147483647 h 12054"/>
                <a:gd name="T22" fmla="*/ 2147483647 w 7846"/>
                <a:gd name="T23" fmla="*/ 2147483647 h 12054"/>
                <a:gd name="T24" fmla="*/ 2147483647 w 7846"/>
                <a:gd name="T25" fmla="*/ 2147483647 h 12054"/>
                <a:gd name="T26" fmla="*/ 2147483647 w 7846"/>
                <a:gd name="T27" fmla="*/ 2147483647 h 12054"/>
                <a:gd name="T28" fmla="*/ 2147483647 w 7846"/>
                <a:gd name="T29" fmla="*/ 2147483647 h 12054"/>
                <a:gd name="T30" fmla="*/ 2147483647 w 7846"/>
                <a:gd name="T31" fmla="*/ 2147483647 h 12054"/>
                <a:gd name="T32" fmla="*/ 2147483647 w 7846"/>
                <a:gd name="T33" fmla="*/ 2147483647 h 12054"/>
                <a:gd name="T34" fmla="*/ 2147483647 w 7846"/>
                <a:gd name="T35" fmla="*/ 2147483647 h 12054"/>
                <a:gd name="T36" fmla="*/ 2147483647 w 7846"/>
                <a:gd name="T37" fmla="*/ 2147483647 h 12054"/>
                <a:gd name="T38" fmla="*/ 2147483647 w 7846"/>
                <a:gd name="T39" fmla="*/ 2147483647 h 12054"/>
                <a:gd name="T40" fmla="*/ 2147483647 w 7846"/>
                <a:gd name="T41" fmla="*/ 2147483647 h 12054"/>
                <a:gd name="T42" fmla="*/ 2147483647 w 7846"/>
                <a:gd name="T43" fmla="*/ 2147483647 h 12054"/>
                <a:gd name="T44" fmla="*/ 2147483647 w 7846"/>
                <a:gd name="T45" fmla="*/ 2147483647 h 12054"/>
                <a:gd name="T46" fmla="*/ 2147483647 w 7846"/>
                <a:gd name="T47" fmla="*/ 2147483647 h 12054"/>
                <a:gd name="T48" fmla="*/ 2147483647 w 7846"/>
                <a:gd name="T49" fmla="*/ 2147483647 h 12054"/>
                <a:gd name="T50" fmla="*/ 2147483647 w 7846"/>
                <a:gd name="T51" fmla="*/ 2147483647 h 12054"/>
                <a:gd name="T52" fmla="*/ 2147483647 w 7846"/>
                <a:gd name="T53" fmla="*/ 2147483647 h 12054"/>
                <a:gd name="T54" fmla="*/ 2147483647 w 7846"/>
                <a:gd name="T55" fmla="*/ 2147483647 h 12054"/>
                <a:gd name="T56" fmla="*/ 2147483647 w 7846"/>
                <a:gd name="T57" fmla="*/ 2147483647 h 12054"/>
                <a:gd name="T58" fmla="*/ 2147483647 w 7846"/>
                <a:gd name="T59" fmla="*/ 2147483647 h 12054"/>
                <a:gd name="T60" fmla="*/ 2147483647 w 7846"/>
                <a:gd name="T61" fmla="*/ 2147483647 h 12054"/>
                <a:gd name="T62" fmla="*/ 2147483647 w 7846"/>
                <a:gd name="T63" fmla="*/ 2147483647 h 1205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846" h="12054" extrusionOk="0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" name="Google Shape;1262;p8"/>
            <p:cNvSpPr>
              <a:spLocks/>
            </p:cNvSpPr>
            <p:nvPr/>
          </p:nvSpPr>
          <p:spPr bwMode="auto">
            <a:xfrm>
              <a:off x="50" y="1232900"/>
              <a:ext cx="439534" cy="68855"/>
            </a:xfrm>
            <a:custGeom>
              <a:avLst/>
              <a:gdLst>
                <a:gd name="T0" fmla="*/ 2147483647 w 8822"/>
                <a:gd name="T1" fmla="*/ 2147483647 h 1382"/>
                <a:gd name="T2" fmla="*/ 2147483647 w 8822"/>
                <a:gd name="T3" fmla="*/ 2147483647 h 1382"/>
                <a:gd name="T4" fmla="*/ 2147483647 w 8822"/>
                <a:gd name="T5" fmla="*/ 2147483647 h 1382"/>
                <a:gd name="T6" fmla="*/ 2147483647 w 8822"/>
                <a:gd name="T7" fmla="*/ 2147483647 h 1382"/>
                <a:gd name="T8" fmla="*/ 2147483647 w 8822"/>
                <a:gd name="T9" fmla="*/ 2147483647 h 1382"/>
                <a:gd name="T10" fmla="*/ 2147483647 w 8822"/>
                <a:gd name="T11" fmla="*/ 2147483647 h 1382"/>
                <a:gd name="T12" fmla="*/ 2147483647 w 8822"/>
                <a:gd name="T13" fmla="*/ 2147483647 h 1382"/>
                <a:gd name="T14" fmla="*/ 2147483647 w 8822"/>
                <a:gd name="T15" fmla="*/ 2147483647 h 1382"/>
                <a:gd name="T16" fmla="*/ 2147483647 w 8822"/>
                <a:gd name="T17" fmla="*/ 2147483647 h 1382"/>
                <a:gd name="T18" fmla="*/ 2147483647 w 8822"/>
                <a:gd name="T19" fmla="*/ 2147483647 h 1382"/>
                <a:gd name="T20" fmla="*/ 2147483647 w 8822"/>
                <a:gd name="T21" fmla="*/ 2147483647 h 1382"/>
                <a:gd name="T22" fmla="*/ 2147483647 w 8822"/>
                <a:gd name="T23" fmla="*/ 2147483647 h 1382"/>
                <a:gd name="T24" fmla="*/ 2147483647 w 8822"/>
                <a:gd name="T25" fmla="*/ 2147483647 h 1382"/>
                <a:gd name="T26" fmla="*/ 2147483647 w 8822"/>
                <a:gd name="T27" fmla="*/ 2147483647 h 1382"/>
                <a:gd name="T28" fmla="*/ 2147483647 w 8822"/>
                <a:gd name="T29" fmla="*/ 2147483647 h 1382"/>
                <a:gd name="T30" fmla="*/ 2147483647 w 8822"/>
                <a:gd name="T31" fmla="*/ 2147483647 h 1382"/>
                <a:gd name="T32" fmla="*/ 2147483647 w 8822"/>
                <a:gd name="T33" fmla="*/ 2147483647 h 1382"/>
                <a:gd name="T34" fmla="*/ 2147483647 w 8822"/>
                <a:gd name="T35" fmla="*/ 2147483647 h 1382"/>
                <a:gd name="T36" fmla="*/ 2147483647 w 8822"/>
                <a:gd name="T37" fmla="*/ 2147483647 h 1382"/>
                <a:gd name="T38" fmla="*/ 2147483647 w 8822"/>
                <a:gd name="T39" fmla="*/ 2147483647 h 1382"/>
                <a:gd name="T40" fmla="*/ 2147483647 w 8822"/>
                <a:gd name="T41" fmla="*/ 2147483647 h 1382"/>
                <a:gd name="T42" fmla="*/ 2147483647 w 8822"/>
                <a:gd name="T43" fmla="*/ 2147483647 h 1382"/>
                <a:gd name="T44" fmla="*/ 2147483647 w 8822"/>
                <a:gd name="T45" fmla="*/ 2147483647 h 1382"/>
                <a:gd name="T46" fmla="*/ 2147483647 w 8822"/>
                <a:gd name="T47" fmla="*/ 2147483647 h 1382"/>
                <a:gd name="T48" fmla="*/ 2147483647 w 8822"/>
                <a:gd name="T49" fmla="*/ 2147483647 h 1382"/>
                <a:gd name="T50" fmla="*/ 2147483647 w 8822"/>
                <a:gd name="T51" fmla="*/ 2147483647 h 13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8822" h="1382" extrusionOk="0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" name="Google Shape;1263;p8"/>
            <p:cNvSpPr>
              <a:spLocks/>
            </p:cNvSpPr>
            <p:nvPr/>
          </p:nvSpPr>
          <p:spPr bwMode="auto">
            <a:xfrm>
              <a:off x="50" y="1284915"/>
              <a:ext cx="454630" cy="764975"/>
            </a:xfrm>
            <a:custGeom>
              <a:avLst/>
              <a:gdLst>
                <a:gd name="T0" fmla="*/ 2147483647 w 9125"/>
                <a:gd name="T1" fmla="*/ 0 h 15354"/>
                <a:gd name="T2" fmla="*/ 2147483647 w 9125"/>
                <a:gd name="T3" fmla="*/ 2147483647 h 15354"/>
                <a:gd name="T4" fmla="*/ 2147483647 w 9125"/>
                <a:gd name="T5" fmla="*/ 2147483647 h 15354"/>
                <a:gd name="T6" fmla="*/ 2147483647 w 9125"/>
                <a:gd name="T7" fmla="*/ 2147483647 h 15354"/>
                <a:gd name="T8" fmla="*/ 2147483647 w 9125"/>
                <a:gd name="T9" fmla="*/ 2147483647 h 15354"/>
                <a:gd name="T10" fmla="*/ 2147483647 w 9125"/>
                <a:gd name="T11" fmla="*/ 2147483647 h 15354"/>
                <a:gd name="T12" fmla="*/ 2147483647 w 9125"/>
                <a:gd name="T13" fmla="*/ 2147483647 h 15354"/>
                <a:gd name="T14" fmla="*/ 2147483647 w 9125"/>
                <a:gd name="T15" fmla="*/ 2147483647 h 15354"/>
                <a:gd name="T16" fmla="*/ 2147483647 w 9125"/>
                <a:gd name="T17" fmla="*/ 2147483647 h 15354"/>
                <a:gd name="T18" fmla="*/ 2147483647 w 9125"/>
                <a:gd name="T19" fmla="*/ 2147483647 h 15354"/>
                <a:gd name="T20" fmla="*/ 2147483647 w 9125"/>
                <a:gd name="T21" fmla="*/ 2147483647 h 15354"/>
                <a:gd name="T22" fmla="*/ 2147483647 w 9125"/>
                <a:gd name="T23" fmla="*/ 2147483647 h 15354"/>
                <a:gd name="T24" fmla="*/ 2147483647 w 9125"/>
                <a:gd name="T25" fmla="*/ 2147483647 h 15354"/>
                <a:gd name="T26" fmla="*/ 2147483647 w 9125"/>
                <a:gd name="T27" fmla="*/ 2147483647 h 15354"/>
                <a:gd name="T28" fmla="*/ 2147483647 w 9125"/>
                <a:gd name="T29" fmla="*/ 2147483647 h 15354"/>
                <a:gd name="T30" fmla="*/ 2147483647 w 9125"/>
                <a:gd name="T31" fmla="*/ 2147483647 h 15354"/>
                <a:gd name="T32" fmla="*/ 2147483647 w 9125"/>
                <a:gd name="T33" fmla="*/ 2147483647 h 15354"/>
                <a:gd name="T34" fmla="*/ 2147483647 w 9125"/>
                <a:gd name="T35" fmla="*/ 2147483647 h 15354"/>
                <a:gd name="T36" fmla="*/ 2147483647 w 9125"/>
                <a:gd name="T37" fmla="*/ 2147483647 h 15354"/>
                <a:gd name="T38" fmla="*/ 2147483647 w 9125"/>
                <a:gd name="T39" fmla="*/ 2147483647 h 15354"/>
                <a:gd name="T40" fmla="*/ 2147483647 w 9125"/>
                <a:gd name="T41" fmla="*/ 2147483647 h 15354"/>
                <a:gd name="T42" fmla="*/ 2147483647 w 9125"/>
                <a:gd name="T43" fmla="*/ 2147483647 h 15354"/>
                <a:gd name="T44" fmla="*/ 2147483647 w 9125"/>
                <a:gd name="T45" fmla="*/ 2147483647 h 15354"/>
                <a:gd name="T46" fmla="*/ 2147483647 w 9125"/>
                <a:gd name="T47" fmla="*/ 2147483647 h 15354"/>
                <a:gd name="T48" fmla="*/ 2147483647 w 9125"/>
                <a:gd name="T49" fmla="*/ 2147483647 h 15354"/>
                <a:gd name="T50" fmla="*/ 2147483647 w 9125"/>
                <a:gd name="T51" fmla="*/ 2147483647 h 15354"/>
                <a:gd name="T52" fmla="*/ 2147483647 w 9125"/>
                <a:gd name="T53" fmla="*/ 2147483647 h 15354"/>
                <a:gd name="T54" fmla="*/ 2147483647 w 9125"/>
                <a:gd name="T55" fmla="*/ 2147483647 h 15354"/>
                <a:gd name="T56" fmla="*/ 2147483647 w 9125"/>
                <a:gd name="T57" fmla="*/ 2147483647 h 15354"/>
                <a:gd name="T58" fmla="*/ 2147483647 w 9125"/>
                <a:gd name="T59" fmla="*/ 2147483647 h 15354"/>
                <a:gd name="T60" fmla="*/ 2147483647 w 9125"/>
                <a:gd name="T61" fmla="*/ 2147483647 h 15354"/>
                <a:gd name="T62" fmla="*/ 2147483647 w 9125"/>
                <a:gd name="T63" fmla="*/ 2147483647 h 15354"/>
                <a:gd name="T64" fmla="*/ 2147483647 w 9125"/>
                <a:gd name="T65" fmla="*/ 2147483647 h 15354"/>
                <a:gd name="T66" fmla="*/ 2147483647 w 9125"/>
                <a:gd name="T67" fmla="*/ 2147483647 h 15354"/>
                <a:gd name="T68" fmla="*/ 2147483647 w 9125"/>
                <a:gd name="T69" fmla="*/ 2147483647 h 15354"/>
                <a:gd name="T70" fmla="*/ 2147483647 w 9125"/>
                <a:gd name="T71" fmla="*/ 2147483647 h 15354"/>
                <a:gd name="T72" fmla="*/ 2147483647 w 9125"/>
                <a:gd name="T73" fmla="*/ 2147483647 h 15354"/>
                <a:gd name="T74" fmla="*/ 2147483647 w 9125"/>
                <a:gd name="T75" fmla="*/ 2147483647 h 15354"/>
                <a:gd name="T76" fmla="*/ 2147483647 w 9125"/>
                <a:gd name="T77" fmla="*/ 2147483647 h 15354"/>
                <a:gd name="T78" fmla="*/ 2147483647 w 9125"/>
                <a:gd name="T79" fmla="*/ 2147483647 h 15354"/>
                <a:gd name="T80" fmla="*/ 2147483647 w 9125"/>
                <a:gd name="T81" fmla="*/ 2147483647 h 15354"/>
                <a:gd name="T82" fmla="*/ 2147483647 w 9125"/>
                <a:gd name="T83" fmla="*/ 2147483647 h 15354"/>
                <a:gd name="T84" fmla="*/ 2147483647 w 9125"/>
                <a:gd name="T85" fmla="*/ 2147483647 h 15354"/>
                <a:gd name="T86" fmla="*/ 2147483647 w 9125"/>
                <a:gd name="T87" fmla="*/ 2147483647 h 15354"/>
                <a:gd name="T88" fmla="*/ 2147483647 w 9125"/>
                <a:gd name="T89" fmla="*/ 2147483647 h 15354"/>
                <a:gd name="T90" fmla="*/ 2147483647 w 9125"/>
                <a:gd name="T91" fmla="*/ 2147483647 h 15354"/>
                <a:gd name="T92" fmla="*/ 2147483647 w 9125"/>
                <a:gd name="T93" fmla="*/ 2147483647 h 15354"/>
                <a:gd name="T94" fmla="*/ 2147483647 w 9125"/>
                <a:gd name="T95" fmla="*/ 2147483647 h 15354"/>
                <a:gd name="T96" fmla="*/ 2147483647 w 9125"/>
                <a:gd name="T97" fmla="*/ 2147483647 h 15354"/>
                <a:gd name="T98" fmla="*/ 2147483647 w 9125"/>
                <a:gd name="T99" fmla="*/ 0 h 1535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125" h="15354" extrusionOk="0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5" name="Google Shape;1264;p8"/>
          <p:cNvGrpSpPr>
            <a:grpSpLocks/>
          </p:cNvGrpSpPr>
          <p:nvPr/>
        </p:nvGrpSpPr>
        <p:grpSpPr bwMode="auto">
          <a:xfrm>
            <a:off x="0" y="3073400"/>
            <a:ext cx="730250" cy="1046163"/>
            <a:chOff x="50" y="3073044"/>
            <a:chExt cx="729750" cy="1046771"/>
          </a:xfrm>
        </p:grpSpPr>
        <p:sp>
          <p:nvSpPr>
            <p:cNvPr id="16" name="Google Shape;1265;p8"/>
            <p:cNvSpPr>
              <a:spLocks/>
            </p:cNvSpPr>
            <p:nvPr/>
          </p:nvSpPr>
          <p:spPr bwMode="auto">
            <a:xfrm>
              <a:off x="50" y="3073044"/>
              <a:ext cx="729750" cy="1046771"/>
            </a:xfrm>
            <a:custGeom>
              <a:avLst/>
              <a:gdLst>
                <a:gd name="T0" fmla="*/ 2147483647 w 14647"/>
                <a:gd name="T1" fmla="*/ 2147483647 h 21010"/>
                <a:gd name="T2" fmla="*/ 2147483647 w 14647"/>
                <a:gd name="T3" fmla="*/ 2147483647 h 21010"/>
                <a:gd name="T4" fmla="*/ 2147483647 w 14647"/>
                <a:gd name="T5" fmla="*/ 2147483647 h 21010"/>
                <a:gd name="T6" fmla="*/ 2147483647 w 14647"/>
                <a:gd name="T7" fmla="*/ 2147483647 h 21010"/>
                <a:gd name="T8" fmla="*/ 2147483647 w 14647"/>
                <a:gd name="T9" fmla="*/ 2147483647 h 21010"/>
                <a:gd name="T10" fmla="*/ 2147483647 w 14647"/>
                <a:gd name="T11" fmla="*/ 2147483647 h 21010"/>
                <a:gd name="T12" fmla="*/ 2147483647 w 14647"/>
                <a:gd name="T13" fmla="*/ 2147483647 h 21010"/>
                <a:gd name="T14" fmla="*/ 2147483647 w 14647"/>
                <a:gd name="T15" fmla="*/ 2147483647 h 21010"/>
                <a:gd name="T16" fmla="*/ 2147483647 w 14647"/>
                <a:gd name="T17" fmla="*/ 2147483647 h 21010"/>
                <a:gd name="T18" fmla="*/ 2147483647 w 14647"/>
                <a:gd name="T19" fmla="*/ 2147483647 h 21010"/>
                <a:gd name="T20" fmla="*/ 2147483647 w 14647"/>
                <a:gd name="T21" fmla="*/ 2147483647 h 21010"/>
                <a:gd name="T22" fmla="*/ 2147483647 w 14647"/>
                <a:gd name="T23" fmla="*/ 2147483647 h 21010"/>
                <a:gd name="T24" fmla="*/ 2147483647 w 14647"/>
                <a:gd name="T25" fmla="*/ 2147483647 h 21010"/>
                <a:gd name="T26" fmla="*/ 2147483647 w 14647"/>
                <a:gd name="T27" fmla="*/ 2147483647 h 21010"/>
                <a:gd name="T28" fmla="*/ 2147483647 w 14647"/>
                <a:gd name="T29" fmla="*/ 2147483647 h 21010"/>
                <a:gd name="T30" fmla="*/ 2147483647 w 14647"/>
                <a:gd name="T31" fmla="*/ 2147483647 h 21010"/>
                <a:gd name="T32" fmla="*/ 2147483647 w 14647"/>
                <a:gd name="T33" fmla="*/ 2147483647 h 21010"/>
                <a:gd name="T34" fmla="*/ 2147483647 w 14647"/>
                <a:gd name="T35" fmla="*/ 2147483647 h 21010"/>
                <a:gd name="T36" fmla="*/ 2147483647 w 14647"/>
                <a:gd name="T37" fmla="*/ 2147483647 h 21010"/>
                <a:gd name="T38" fmla="*/ 2147483647 w 14647"/>
                <a:gd name="T39" fmla="*/ 2147483647 h 21010"/>
                <a:gd name="T40" fmla="*/ 2147483647 w 14647"/>
                <a:gd name="T41" fmla="*/ 2147483647 h 21010"/>
                <a:gd name="T42" fmla="*/ 2147483647 w 14647"/>
                <a:gd name="T43" fmla="*/ 2147483647 h 21010"/>
                <a:gd name="T44" fmla="*/ 2147483647 w 14647"/>
                <a:gd name="T45" fmla="*/ 2147483647 h 21010"/>
                <a:gd name="T46" fmla="*/ 2147483647 w 14647"/>
                <a:gd name="T47" fmla="*/ 2147483647 h 21010"/>
                <a:gd name="T48" fmla="*/ 2147483647 w 14647"/>
                <a:gd name="T49" fmla="*/ 2147483647 h 21010"/>
                <a:gd name="T50" fmla="*/ 2147483647 w 14647"/>
                <a:gd name="T51" fmla="*/ 2147483647 h 21010"/>
                <a:gd name="T52" fmla="*/ 2147483647 w 14647"/>
                <a:gd name="T53" fmla="*/ 2147483647 h 21010"/>
                <a:gd name="T54" fmla="*/ 2147483647 w 14647"/>
                <a:gd name="T55" fmla="*/ 2147483647 h 21010"/>
                <a:gd name="T56" fmla="*/ 2147483647 w 14647"/>
                <a:gd name="T57" fmla="*/ 2147483647 h 21010"/>
                <a:gd name="T58" fmla="*/ 2147483647 w 14647"/>
                <a:gd name="T59" fmla="*/ 2147483647 h 21010"/>
                <a:gd name="T60" fmla="*/ 2147483647 w 14647"/>
                <a:gd name="T61" fmla="*/ 2147483647 h 21010"/>
                <a:gd name="T62" fmla="*/ 2147483647 w 14647"/>
                <a:gd name="T63" fmla="*/ 2147483647 h 21010"/>
                <a:gd name="T64" fmla="*/ 2147483647 w 14647"/>
                <a:gd name="T65" fmla="*/ 2147483647 h 21010"/>
                <a:gd name="T66" fmla="*/ 2147483647 w 14647"/>
                <a:gd name="T67" fmla="*/ 2147483647 h 21010"/>
                <a:gd name="T68" fmla="*/ 2147483647 w 14647"/>
                <a:gd name="T69" fmla="*/ 2147483647 h 21010"/>
                <a:gd name="T70" fmla="*/ 2147483647 w 14647"/>
                <a:gd name="T71" fmla="*/ 2147483647 h 21010"/>
                <a:gd name="T72" fmla="*/ 2147483647 w 14647"/>
                <a:gd name="T73" fmla="*/ 2147483647 h 21010"/>
                <a:gd name="T74" fmla="*/ 2147483647 w 14647"/>
                <a:gd name="T75" fmla="*/ 2147483647 h 21010"/>
                <a:gd name="T76" fmla="*/ 2147483647 w 14647"/>
                <a:gd name="T77" fmla="*/ 2147483647 h 21010"/>
                <a:gd name="T78" fmla="*/ 2147483647 w 14647"/>
                <a:gd name="T79" fmla="*/ 2147483647 h 21010"/>
                <a:gd name="T80" fmla="*/ 2147483647 w 14647"/>
                <a:gd name="T81" fmla="*/ 2147483647 h 21010"/>
                <a:gd name="T82" fmla="*/ 2147483647 w 14647"/>
                <a:gd name="T83" fmla="*/ 2147483647 h 21010"/>
                <a:gd name="T84" fmla="*/ 2147483647 w 14647"/>
                <a:gd name="T85" fmla="*/ 2147483647 h 210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647" h="21010" extrusionOk="0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lnTo>
                    <a:pt x="37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" name="Google Shape;1266;p8"/>
            <p:cNvSpPr>
              <a:spLocks/>
            </p:cNvSpPr>
            <p:nvPr/>
          </p:nvSpPr>
          <p:spPr bwMode="auto">
            <a:xfrm>
              <a:off x="50" y="3264263"/>
              <a:ext cx="679429" cy="686106"/>
            </a:xfrm>
            <a:custGeom>
              <a:avLst/>
              <a:gdLst>
                <a:gd name="T0" fmla="*/ 2147483647 w 13637"/>
                <a:gd name="T1" fmla="*/ 2147483647 h 13771"/>
                <a:gd name="T2" fmla="*/ 2147483647 w 13637"/>
                <a:gd name="T3" fmla="*/ 2147483647 h 13771"/>
                <a:gd name="T4" fmla="*/ 2147483647 w 13637"/>
                <a:gd name="T5" fmla="*/ 2147483647 h 13771"/>
                <a:gd name="T6" fmla="*/ 2147483647 w 13637"/>
                <a:gd name="T7" fmla="*/ 2147483647 h 13771"/>
                <a:gd name="T8" fmla="*/ 2147483647 w 13637"/>
                <a:gd name="T9" fmla="*/ 2147483647 h 13771"/>
                <a:gd name="T10" fmla="*/ 2147483647 w 13637"/>
                <a:gd name="T11" fmla="*/ 2147483647 h 13771"/>
                <a:gd name="T12" fmla="*/ 2147483647 w 13637"/>
                <a:gd name="T13" fmla="*/ 2147483647 h 13771"/>
                <a:gd name="T14" fmla="*/ 2147483647 w 13637"/>
                <a:gd name="T15" fmla="*/ 2147483647 h 13771"/>
                <a:gd name="T16" fmla="*/ 2147483647 w 13637"/>
                <a:gd name="T17" fmla="*/ 2147483647 h 13771"/>
                <a:gd name="T18" fmla="*/ 2147483647 w 13637"/>
                <a:gd name="T19" fmla="*/ 2147483647 h 13771"/>
                <a:gd name="T20" fmla="*/ 2147483647 w 13637"/>
                <a:gd name="T21" fmla="*/ 2147483647 h 13771"/>
                <a:gd name="T22" fmla="*/ 2147483647 w 13637"/>
                <a:gd name="T23" fmla="*/ 2147483647 h 13771"/>
                <a:gd name="T24" fmla="*/ 2147483647 w 13637"/>
                <a:gd name="T25" fmla="*/ 2147483647 h 13771"/>
                <a:gd name="T26" fmla="*/ 2147483647 w 13637"/>
                <a:gd name="T27" fmla="*/ 2147483647 h 13771"/>
                <a:gd name="T28" fmla="*/ 2147483647 w 13637"/>
                <a:gd name="T29" fmla="*/ 2147483647 h 13771"/>
                <a:gd name="T30" fmla="*/ 2147483647 w 13637"/>
                <a:gd name="T31" fmla="*/ 2147483647 h 13771"/>
                <a:gd name="T32" fmla="*/ 2147483647 w 13637"/>
                <a:gd name="T33" fmla="*/ 2147483647 h 13771"/>
                <a:gd name="T34" fmla="*/ 2147483647 w 13637"/>
                <a:gd name="T35" fmla="*/ 2147483647 h 13771"/>
                <a:gd name="T36" fmla="*/ 2147483647 w 13637"/>
                <a:gd name="T37" fmla="*/ 2147483647 h 13771"/>
                <a:gd name="T38" fmla="*/ 2147483647 w 13637"/>
                <a:gd name="T39" fmla="*/ 2147483647 h 13771"/>
                <a:gd name="T40" fmla="*/ 2147483647 w 13637"/>
                <a:gd name="T41" fmla="*/ 2147483647 h 13771"/>
                <a:gd name="T42" fmla="*/ 2147483647 w 13637"/>
                <a:gd name="T43" fmla="*/ 2147483647 h 13771"/>
                <a:gd name="T44" fmla="*/ 2147483647 w 13637"/>
                <a:gd name="T45" fmla="*/ 2147483647 h 13771"/>
                <a:gd name="T46" fmla="*/ 2147483647 w 13637"/>
                <a:gd name="T47" fmla="*/ 2147483647 h 13771"/>
                <a:gd name="T48" fmla="*/ 2147483647 w 13637"/>
                <a:gd name="T49" fmla="*/ 2147483647 h 13771"/>
                <a:gd name="T50" fmla="*/ 2147483647 w 13637"/>
                <a:gd name="T51" fmla="*/ 2147483647 h 13771"/>
                <a:gd name="T52" fmla="*/ 2147483647 w 13637"/>
                <a:gd name="T53" fmla="*/ 2147483647 h 13771"/>
                <a:gd name="T54" fmla="*/ 2147483647 w 13637"/>
                <a:gd name="T55" fmla="*/ 2147483647 h 13771"/>
                <a:gd name="T56" fmla="*/ 2147483647 w 13637"/>
                <a:gd name="T57" fmla="*/ 2147483647 h 13771"/>
                <a:gd name="T58" fmla="*/ 2147483647 w 13637"/>
                <a:gd name="T59" fmla="*/ 2147483647 h 13771"/>
                <a:gd name="T60" fmla="*/ 2147483647 w 13637"/>
                <a:gd name="T61" fmla="*/ 2147483647 h 13771"/>
                <a:gd name="T62" fmla="*/ 2147483647 w 13637"/>
                <a:gd name="T63" fmla="*/ 2147483647 h 13771"/>
                <a:gd name="T64" fmla="*/ 2147483647 w 13637"/>
                <a:gd name="T65" fmla="*/ 2147483647 h 13771"/>
                <a:gd name="T66" fmla="*/ 2147483647 w 13637"/>
                <a:gd name="T67" fmla="*/ 2147483647 h 13771"/>
                <a:gd name="T68" fmla="*/ 2147483647 w 13637"/>
                <a:gd name="T69" fmla="*/ 2147483647 h 13771"/>
                <a:gd name="T70" fmla="*/ 2147483647 w 13637"/>
                <a:gd name="T71" fmla="*/ 2147483647 h 13771"/>
                <a:gd name="T72" fmla="*/ 2147483647 w 13637"/>
                <a:gd name="T73" fmla="*/ 2147483647 h 13771"/>
                <a:gd name="T74" fmla="*/ 2147483647 w 13637"/>
                <a:gd name="T75" fmla="*/ 2147483647 h 13771"/>
                <a:gd name="T76" fmla="*/ 2147483647 w 13637"/>
                <a:gd name="T77" fmla="*/ 2147483647 h 13771"/>
                <a:gd name="T78" fmla="*/ 2147483647 w 13637"/>
                <a:gd name="T79" fmla="*/ 2147483647 h 13771"/>
                <a:gd name="T80" fmla="*/ 2147483647 w 13637"/>
                <a:gd name="T81" fmla="*/ 2147483647 h 13771"/>
                <a:gd name="T82" fmla="*/ 2147483647 w 13637"/>
                <a:gd name="T83" fmla="*/ 2147483647 h 13771"/>
                <a:gd name="T84" fmla="*/ 2147483647 w 13637"/>
                <a:gd name="T85" fmla="*/ 2147483647 h 13771"/>
                <a:gd name="T86" fmla="*/ 2147483647 w 13637"/>
                <a:gd name="T87" fmla="*/ 2147483647 h 13771"/>
                <a:gd name="T88" fmla="*/ 2147483647 w 13637"/>
                <a:gd name="T89" fmla="*/ 2147483647 h 13771"/>
                <a:gd name="T90" fmla="*/ 2147483647 w 13637"/>
                <a:gd name="T91" fmla="*/ 2147483647 h 13771"/>
                <a:gd name="T92" fmla="*/ 2147483647 w 13637"/>
                <a:gd name="T93" fmla="*/ 2147483647 h 13771"/>
                <a:gd name="T94" fmla="*/ 2147483647 w 13637"/>
                <a:gd name="T95" fmla="*/ 2147483647 h 13771"/>
                <a:gd name="T96" fmla="*/ 2147483647 w 13637"/>
                <a:gd name="T97" fmla="*/ 2147483647 h 13771"/>
                <a:gd name="T98" fmla="*/ 2147483647 w 13637"/>
                <a:gd name="T99" fmla="*/ 2147483647 h 13771"/>
                <a:gd name="T100" fmla="*/ 2147483647 w 13637"/>
                <a:gd name="T101" fmla="*/ 2147483647 h 13771"/>
                <a:gd name="T102" fmla="*/ 2147483647 w 13637"/>
                <a:gd name="T103" fmla="*/ 2147483647 h 13771"/>
                <a:gd name="T104" fmla="*/ 2147483647 w 13637"/>
                <a:gd name="T105" fmla="*/ 2147483647 h 1377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637" h="13771" extrusionOk="0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lnTo>
                    <a:pt x="12626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" name="Google Shape;1267;p8"/>
            <p:cNvSpPr>
              <a:spLocks/>
            </p:cNvSpPr>
            <p:nvPr/>
          </p:nvSpPr>
          <p:spPr bwMode="auto">
            <a:xfrm>
              <a:off x="50" y="3314584"/>
              <a:ext cx="466388" cy="580432"/>
            </a:xfrm>
            <a:custGeom>
              <a:avLst/>
              <a:gdLst>
                <a:gd name="T0" fmla="*/ 2147483647 w 9361"/>
                <a:gd name="T1" fmla="*/ 2147483647 h 11650"/>
                <a:gd name="T2" fmla="*/ 2147483647 w 9361"/>
                <a:gd name="T3" fmla="*/ 2147483647 h 11650"/>
                <a:gd name="T4" fmla="*/ 2147483647 w 9361"/>
                <a:gd name="T5" fmla="*/ 2147483647 h 11650"/>
                <a:gd name="T6" fmla="*/ 2147483647 w 9361"/>
                <a:gd name="T7" fmla="*/ 2147483647 h 11650"/>
                <a:gd name="T8" fmla="*/ 2147483647 w 9361"/>
                <a:gd name="T9" fmla="*/ 2147483647 h 11650"/>
                <a:gd name="T10" fmla="*/ 2147483647 w 9361"/>
                <a:gd name="T11" fmla="*/ 2147483647 h 11650"/>
                <a:gd name="T12" fmla="*/ 2147483647 w 9361"/>
                <a:gd name="T13" fmla="*/ 2147483647 h 11650"/>
                <a:gd name="T14" fmla="*/ 2147483647 w 9361"/>
                <a:gd name="T15" fmla="*/ 2147483647 h 11650"/>
                <a:gd name="T16" fmla="*/ 2147483647 w 9361"/>
                <a:gd name="T17" fmla="*/ 2147483647 h 11650"/>
                <a:gd name="T18" fmla="*/ 2147483647 w 9361"/>
                <a:gd name="T19" fmla="*/ 2147483647 h 11650"/>
                <a:gd name="T20" fmla="*/ 2147483647 w 9361"/>
                <a:gd name="T21" fmla="*/ 2147483647 h 11650"/>
                <a:gd name="T22" fmla="*/ 2147483647 w 9361"/>
                <a:gd name="T23" fmla="*/ 2147483647 h 11650"/>
                <a:gd name="T24" fmla="*/ 2147483647 w 9361"/>
                <a:gd name="T25" fmla="*/ 2147483647 h 11650"/>
                <a:gd name="T26" fmla="*/ 2147483647 w 9361"/>
                <a:gd name="T27" fmla="*/ 2147483647 h 11650"/>
                <a:gd name="T28" fmla="*/ 2147483647 w 9361"/>
                <a:gd name="T29" fmla="*/ 2147483647 h 11650"/>
                <a:gd name="T30" fmla="*/ 2147483647 w 9361"/>
                <a:gd name="T31" fmla="*/ 2147483647 h 11650"/>
                <a:gd name="T32" fmla="*/ 2147483647 w 9361"/>
                <a:gd name="T33" fmla="*/ 2147483647 h 11650"/>
                <a:gd name="T34" fmla="*/ 2147483647 w 9361"/>
                <a:gd name="T35" fmla="*/ 2147483647 h 11650"/>
                <a:gd name="T36" fmla="*/ 2147483647 w 9361"/>
                <a:gd name="T37" fmla="*/ 2147483647 h 11650"/>
                <a:gd name="T38" fmla="*/ 2147483647 w 9361"/>
                <a:gd name="T39" fmla="*/ 2147483647 h 11650"/>
                <a:gd name="T40" fmla="*/ 2147483647 w 9361"/>
                <a:gd name="T41" fmla="*/ 2147483647 h 11650"/>
                <a:gd name="T42" fmla="*/ 2147483647 w 9361"/>
                <a:gd name="T43" fmla="*/ 2147483647 h 11650"/>
                <a:gd name="T44" fmla="*/ 2147483647 w 9361"/>
                <a:gd name="T45" fmla="*/ 2147483647 h 11650"/>
                <a:gd name="T46" fmla="*/ 2147483647 w 9361"/>
                <a:gd name="T47" fmla="*/ 2147483647 h 11650"/>
                <a:gd name="T48" fmla="*/ 2147483647 w 9361"/>
                <a:gd name="T49" fmla="*/ 2147483647 h 11650"/>
                <a:gd name="T50" fmla="*/ 2147483647 w 9361"/>
                <a:gd name="T51" fmla="*/ 2147483647 h 11650"/>
                <a:gd name="T52" fmla="*/ 2147483647 w 9361"/>
                <a:gd name="T53" fmla="*/ 2147483647 h 11650"/>
                <a:gd name="T54" fmla="*/ 2147483647 w 9361"/>
                <a:gd name="T55" fmla="*/ 2147483647 h 11650"/>
                <a:gd name="T56" fmla="*/ 2147483647 w 9361"/>
                <a:gd name="T57" fmla="*/ 2147483647 h 11650"/>
                <a:gd name="T58" fmla="*/ 2147483647 w 9361"/>
                <a:gd name="T59" fmla="*/ 2147483647 h 11650"/>
                <a:gd name="T60" fmla="*/ 2147483647 w 9361"/>
                <a:gd name="T61" fmla="*/ 2147483647 h 11650"/>
                <a:gd name="T62" fmla="*/ 2147483647 w 9361"/>
                <a:gd name="T63" fmla="*/ 2147483647 h 11650"/>
                <a:gd name="T64" fmla="*/ 2147483647 w 9361"/>
                <a:gd name="T65" fmla="*/ 2147483647 h 11650"/>
                <a:gd name="T66" fmla="*/ 2147483647 w 9361"/>
                <a:gd name="T67" fmla="*/ 2147483647 h 11650"/>
                <a:gd name="T68" fmla="*/ 2147483647 w 9361"/>
                <a:gd name="T69" fmla="*/ 2147483647 h 11650"/>
                <a:gd name="T70" fmla="*/ 2147483647 w 9361"/>
                <a:gd name="T71" fmla="*/ 2147483647 h 11650"/>
                <a:gd name="T72" fmla="*/ 2147483647 w 9361"/>
                <a:gd name="T73" fmla="*/ 2147483647 h 11650"/>
                <a:gd name="T74" fmla="*/ 2147483647 w 9361"/>
                <a:gd name="T75" fmla="*/ 2147483647 h 11650"/>
                <a:gd name="T76" fmla="*/ 2147483647 w 9361"/>
                <a:gd name="T77" fmla="*/ 2147483647 h 11650"/>
                <a:gd name="T78" fmla="*/ 2147483647 w 9361"/>
                <a:gd name="T79" fmla="*/ 2147483647 h 11650"/>
                <a:gd name="T80" fmla="*/ 2147483647 w 9361"/>
                <a:gd name="T81" fmla="*/ 2147483647 h 11650"/>
                <a:gd name="T82" fmla="*/ 2147483647 w 9361"/>
                <a:gd name="T83" fmla="*/ 2147483647 h 11650"/>
                <a:gd name="T84" fmla="*/ 2147483647 w 9361"/>
                <a:gd name="T85" fmla="*/ 2147483647 h 11650"/>
                <a:gd name="T86" fmla="*/ 2147483647 w 9361"/>
                <a:gd name="T87" fmla="*/ 2147483647 h 11650"/>
                <a:gd name="T88" fmla="*/ 2147483647 w 9361"/>
                <a:gd name="T89" fmla="*/ 2147483647 h 11650"/>
                <a:gd name="T90" fmla="*/ 2147483647 w 9361"/>
                <a:gd name="T91" fmla="*/ 2147483647 h 11650"/>
                <a:gd name="T92" fmla="*/ 2147483647 w 9361"/>
                <a:gd name="T93" fmla="*/ 2147483647 h 11650"/>
                <a:gd name="T94" fmla="*/ 2147483647 w 9361"/>
                <a:gd name="T95" fmla="*/ 2147483647 h 11650"/>
                <a:gd name="T96" fmla="*/ 2147483647 w 9361"/>
                <a:gd name="T97" fmla="*/ 2147483647 h 11650"/>
                <a:gd name="T98" fmla="*/ 2147483647 w 9361"/>
                <a:gd name="T99" fmla="*/ 2147483647 h 11650"/>
                <a:gd name="T100" fmla="*/ 2147483647 w 9361"/>
                <a:gd name="T101" fmla="*/ 2147483647 h 11650"/>
                <a:gd name="T102" fmla="*/ 2147483647 w 9361"/>
                <a:gd name="T103" fmla="*/ 2147483647 h 11650"/>
                <a:gd name="T104" fmla="*/ 2147483647 w 9361"/>
                <a:gd name="T105" fmla="*/ 2147483647 h 11650"/>
                <a:gd name="T106" fmla="*/ 2147483647 w 9361"/>
                <a:gd name="T107" fmla="*/ 2147483647 h 11650"/>
                <a:gd name="T108" fmla="*/ 2147483647 w 9361"/>
                <a:gd name="T109" fmla="*/ 2147483647 h 11650"/>
                <a:gd name="T110" fmla="*/ 2147483647 w 9361"/>
                <a:gd name="T111" fmla="*/ 2147483647 h 11650"/>
                <a:gd name="T112" fmla="*/ 2147483647 w 9361"/>
                <a:gd name="T113" fmla="*/ 2147483647 h 11650"/>
                <a:gd name="T114" fmla="*/ 2147483647 w 9361"/>
                <a:gd name="T115" fmla="*/ 2147483647 h 11650"/>
                <a:gd name="T116" fmla="*/ 2147483647 w 9361"/>
                <a:gd name="T117" fmla="*/ 2147483647 h 11650"/>
                <a:gd name="T118" fmla="*/ 2147483647 w 9361"/>
                <a:gd name="T119" fmla="*/ 2147483647 h 11650"/>
                <a:gd name="T120" fmla="*/ 2147483647 w 9361"/>
                <a:gd name="T121" fmla="*/ 2147483647 h 11650"/>
                <a:gd name="T122" fmla="*/ 2147483647 w 9361"/>
                <a:gd name="T123" fmla="*/ 2147483647 h 11650"/>
                <a:gd name="T124" fmla="*/ 2147483647 w 9361"/>
                <a:gd name="T125" fmla="*/ 2147483647 h 1165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9361" h="11650" extrusionOk="0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9" name="Google Shape;1268;p8"/>
          <p:cNvGrpSpPr>
            <a:grpSpLocks/>
          </p:cNvGrpSpPr>
          <p:nvPr/>
        </p:nvGrpSpPr>
        <p:grpSpPr bwMode="auto">
          <a:xfrm>
            <a:off x="5945188" y="0"/>
            <a:ext cx="2524125" cy="760413"/>
            <a:chOff x="4012455" y="-7"/>
            <a:chExt cx="2524606" cy="759943"/>
          </a:xfrm>
        </p:grpSpPr>
        <p:sp>
          <p:nvSpPr>
            <p:cNvPr id="20" name="Google Shape;1269;p8"/>
            <p:cNvSpPr>
              <a:spLocks/>
            </p:cNvSpPr>
            <p:nvPr/>
          </p:nvSpPr>
          <p:spPr bwMode="auto">
            <a:xfrm>
              <a:off x="6114267" y="102328"/>
              <a:ext cx="112449" cy="10114"/>
            </a:xfrm>
            <a:custGeom>
              <a:avLst/>
              <a:gdLst>
                <a:gd name="T0" fmla="*/ 2147483647 w 2257"/>
                <a:gd name="T1" fmla="*/ 0 h 203"/>
                <a:gd name="T2" fmla="*/ 2147483647 w 2257"/>
                <a:gd name="T3" fmla="*/ 2147483647 h 203"/>
                <a:gd name="T4" fmla="*/ 2147483647 w 2257"/>
                <a:gd name="T5" fmla="*/ 2147483647 h 203"/>
                <a:gd name="T6" fmla="*/ 2147483647 w 2257"/>
                <a:gd name="T7" fmla="*/ 2147483647 h 203"/>
                <a:gd name="T8" fmla="*/ 2147483647 w 2257"/>
                <a:gd name="T9" fmla="*/ 2147483647 h 203"/>
                <a:gd name="T10" fmla="*/ 2147483647 w 2257"/>
                <a:gd name="T11" fmla="*/ 2147483647 h 203"/>
                <a:gd name="T12" fmla="*/ 2147483647 w 2257"/>
                <a:gd name="T13" fmla="*/ 2147483647 h 203"/>
                <a:gd name="T14" fmla="*/ 2147483647 w 2257"/>
                <a:gd name="T15" fmla="*/ 2147483647 h 203"/>
                <a:gd name="T16" fmla="*/ 2147483647 w 2257"/>
                <a:gd name="T17" fmla="*/ 2147483647 h 203"/>
                <a:gd name="T18" fmla="*/ 2147483647 w 2257"/>
                <a:gd name="T19" fmla="*/ 2147483647 h 203"/>
                <a:gd name="T20" fmla="*/ 2147483647 w 2257"/>
                <a:gd name="T21" fmla="*/ 2147483647 h 203"/>
                <a:gd name="T22" fmla="*/ 2147483647 w 2257"/>
                <a:gd name="T23" fmla="*/ 0 h 203"/>
                <a:gd name="T24" fmla="*/ 2147483647 w 2257"/>
                <a:gd name="T25" fmla="*/ 0 h 2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257" h="203" extrusionOk="0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" name="Google Shape;1270;p8"/>
            <p:cNvSpPr>
              <a:spLocks/>
            </p:cNvSpPr>
            <p:nvPr/>
          </p:nvSpPr>
          <p:spPr bwMode="auto">
            <a:xfrm>
              <a:off x="5763716" y="-7"/>
              <a:ext cx="538482" cy="320458"/>
            </a:xfrm>
            <a:custGeom>
              <a:avLst/>
              <a:gdLst>
                <a:gd name="T0" fmla="*/ 2147483647 w 10808"/>
                <a:gd name="T1" fmla="*/ 2147483647 h 6432"/>
                <a:gd name="T2" fmla="*/ 2147483647 w 10808"/>
                <a:gd name="T3" fmla="*/ 2147483647 h 6432"/>
                <a:gd name="T4" fmla="*/ 2147483647 w 10808"/>
                <a:gd name="T5" fmla="*/ 2147483647 h 6432"/>
                <a:gd name="T6" fmla="*/ 2147483647 w 10808"/>
                <a:gd name="T7" fmla="*/ 2147483647 h 6432"/>
                <a:gd name="T8" fmla="*/ 2147483647 w 10808"/>
                <a:gd name="T9" fmla="*/ 2147483647 h 6432"/>
                <a:gd name="T10" fmla="*/ 2147483647 w 10808"/>
                <a:gd name="T11" fmla="*/ 2147483647 h 6432"/>
                <a:gd name="T12" fmla="*/ 2147483647 w 10808"/>
                <a:gd name="T13" fmla="*/ 2147483647 h 6432"/>
                <a:gd name="T14" fmla="*/ 2147483647 w 10808"/>
                <a:gd name="T15" fmla="*/ 2147483647 h 6432"/>
                <a:gd name="T16" fmla="*/ 2147483647 w 10808"/>
                <a:gd name="T17" fmla="*/ 2147483647 h 6432"/>
                <a:gd name="T18" fmla="*/ 2147483647 w 10808"/>
                <a:gd name="T19" fmla="*/ 2147483647 h 6432"/>
                <a:gd name="T20" fmla="*/ 2147483647 w 10808"/>
                <a:gd name="T21" fmla="*/ 2147483647 h 6432"/>
                <a:gd name="T22" fmla="*/ 2147483647 w 10808"/>
                <a:gd name="T23" fmla="*/ 2147483647 h 6432"/>
                <a:gd name="T24" fmla="*/ 2147483647 w 10808"/>
                <a:gd name="T25" fmla="*/ 2147483647 h 6432"/>
                <a:gd name="T26" fmla="*/ 2147483647 w 10808"/>
                <a:gd name="T27" fmla="*/ 2147483647 h 6432"/>
                <a:gd name="T28" fmla="*/ 0 w 10808"/>
                <a:gd name="T29" fmla="*/ 2147483647 h 6432"/>
                <a:gd name="T30" fmla="*/ 2147483647 w 10808"/>
                <a:gd name="T31" fmla="*/ 2147483647 h 6432"/>
                <a:gd name="T32" fmla="*/ 2147483647 w 10808"/>
                <a:gd name="T33" fmla="*/ 2147483647 h 6432"/>
                <a:gd name="T34" fmla="*/ 2147483647 w 10808"/>
                <a:gd name="T35" fmla="*/ 2147483647 h 6432"/>
                <a:gd name="T36" fmla="*/ 2147483647 w 10808"/>
                <a:gd name="T37" fmla="*/ 2147483647 h 6432"/>
                <a:gd name="T38" fmla="*/ 2147483647 w 10808"/>
                <a:gd name="T39" fmla="*/ 2147483647 h 6432"/>
                <a:gd name="T40" fmla="*/ 2147483647 w 10808"/>
                <a:gd name="T41" fmla="*/ 2147483647 h 6432"/>
                <a:gd name="T42" fmla="*/ 2147483647 w 10808"/>
                <a:gd name="T43" fmla="*/ 2147483647 h 6432"/>
                <a:gd name="T44" fmla="*/ 2147483647 w 10808"/>
                <a:gd name="T45" fmla="*/ 2147483647 h 6432"/>
                <a:gd name="T46" fmla="*/ 2147483647 w 10808"/>
                <a:gd name="T47" fmla="*/ 2147483647 h 6432"/>
                <a:gd name="T48" fmla="*/ 2147483647 w 10808"/>
                <a:gd name="T49" fmla="*/ 2147483647 h 6432"/>
                <a:gd name="T50" fmla="*/ 2147483647 w 10808"/>
                <a:gd name="T51" fmla="*/ 2147483647 h 6432"/>
                <a:gd name="T52" fmla="*/ 2147483647 w 10808"/>
                <a:gd name="T53" fmla="*/ 2147483647 h 6432"/>
                <a:gd name="T54" fmla="*/ 2147483647 w 10808"/>
                <a:gd name="T55" fmla="*/ 2147483647 h 6432"/>
                <a:gd name="T56" fmla="*/ 2147483647 w 10808"/>
                <a:gd name="T57" fmla="*/ 2147483647 h 6432"/>
                <a:gd name="T58" fmla="*/ 2147483647 w 10808"/>
                <a:gd name="T59" fmla="*/ 2147483647 h 6432"/>
                <a:gd name="T60" fmla="*/ 2147483647 w 10808"/>
                <a:gd name="T61" fmla="*/ 2147483647 h 6432"/>
                <a:gd name="T62" fmla="*/ 2147483647 w 10808"/>
                <a:gd name="T63" fmla="*/ 2147483647 h 6432"/>
                <a:gd name="T64" fmla="*/ 2147483647 w 10808"/>
                <a:gd name="T65" fmla="*/ 2147483647 h 6432"/>
                <a:gd name="T66" fmla="*/ 2147483647 w 10808"/>
                <a:gd name="T67" fmla="*/ 2147483647 h 6432"/>
                <a:gd name="T68" fmla="*/ 2147483647 w 10808"/>
                <a:gd name="T69" fmla="*/ 2147483647 h 6432"/>
                <a:gd name="T70" fmla="*/ 2147483647 w 10808"/>
                <a:gd name="T71" fmla="*/ 2147483647 h 6432"/>
                <a:gd name="T72" fmla="*/ 2147483647 w 10808"/>
                <a:gd name="T73" fmla="*/ 2147483647 h 6432"/>
                <a:gd name="T74" fmla="*/ 2147483647 w 10808"/>
                <a:gd name="T75" fmla="*/ 2147483647 h 6432"/>
                <a:gd name="T76" fmla="*/ 2147483647 w 10808"/>
                <a:gd name="T77" fmla="*/ 2147483647 h 6432"/>
                <a:gd name="T78" fmla="*/ 2147483647 w 10808"/>
                <a:gd name="T79" fmla="*/ 2147483647 h 6432"/>
                <a:gd name="T80" fmla="*/ 2147483647 w 10808"/>
                <a:gd name="T81" fmla="*/ 2147483647 h 6432"/>
                <a:gd name="T82" fmla="*/ 2147483647 w 10808"/>
                <a:gd name="T83" fmla="*/ 2147483647 h 6432"/>
                <a:gd name="T84" fmla="*/ 2147483647 w 10808"/>
                <a:gd name="T85" fmla="*/ 2147483647 h 6432"/>
                <a:gd name="T86" fmla="*/ 2147483647 w 10808"/>
                <a:gd name="T87" fmla="*/ 2147483647 h 6432"/>
                <a:gd name="T88" fmla="*/ 2147483647 w 10808"/>
                <a:gd name="T89" fmla="*/ 2147483647 h 6432"/>
                <a:gd name="T90" fmla="*/ 2147483647 w 10808"/>
                <a:gd name="T91" fmla="*/ 2147483647 h 6432"/>
                <a:gd name="T92" fmla="*/ 2147483647 w 10808"/>
                <a:gd name="T93" fmla="*/ 2147483647 h 6432"/>
                <a:gd name="T94" fmla="*/ 2147483647 w 10808"/>
                <a:gd name="T95" fmla="*/ 2147483647 h 6432"/>
                <a:gd name="T96" fmla="*/ 2147483647 w 10808"/>
                <a:gd name="T97" fmla="*/ 2147483647 h 6432"/>
                <a:gd name="T98" fmla="*/ 2147483647 w 10808"/>
                <a:gd name="T99" fmla="*/ 2147483647 h 6432"/>
                <a:gd name="T100" fmla="*/ 2147483647 w 10808"/>
                <a:gd name="T101" fmla="*/ 2147483647 h 6432"/>
                <a:gd name="T102" fmla="*/ 2147483647 w 10808"/>
                <a:gd name="T103" fmla="*/ 2147483647 h 6432"/>
                <a:gd name="T104" fmla="*/ 2147483647 w 10808"/>
                <a:gd name="T105" fmla="*/ 2147483647 h 6432"/>
                <a:gd name="T106" fmla="*/ 2147483647 w 10808"/>
                <a:gd name="T107" fmla="*/ 2147483647 h 6432"/>
                <a:gd name="T108" fmla="*/ 2147483647 w 10808"/>
                <a:gd name="T109" fmla="*/ 2147483647 h 6432"/>
                <a:gd name="T110" fmla="*/ 2147483647 w 10808"/>
                <a:gd name="T111" fmla="*/ 2147483647 h 6432"/>
                <a:gd name="T112" fmla="*/ 2147483647 w 10808"/>
                <a:gd name="T113" fmla="*/ 2147483647 h 6432"/>
                <a:gd name="T114" fmla="*/ 2147483647 w 10808"/>
                <a:gd name="T115" fmla="*/ 2147483647 h 6432"/>
                <a:gd name="T116" fmla="*/ 2147483647 w 10808"/>
                <a:gd name="T117" fmla="*/ 2147483647 h 6432"/>
                <a:gd name="T118" fmla="*/ 2147483647 w 10808"/>
                <a:gd name="T119" fmla="*/ 2147483647 h 6432"/>
                <a:gd name="T120" fmla="*/ 2147483647 w 10808"/>
                <a:gd name="T121" fmla="*/ 2147483647 h 6432"/>
                <a:gd name="T122" fmla="*/ 2147483647 w 10808"/>
                <a:gd name="T123" fmla="*/ 2147483647 h 643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808" h="6432" extrusionOk="0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" name="Google Shape;1271;p8"/>
            <p:cNvSpPr>
              <a:spLocks/>
            </p:cNvSpPr>
            <p:nvPr/>
          </p:nvSpPr>
          <p:spPr bwMode="auto">
            <a:xfrm>
              <a:off x="4012455" y="-7"/>
              <a:ext cx="2524606" cy="759943"/>
            </a:xfrm>
            <a:custGeom>
              <a:avLst/>
              <a:gdLst>
                <a:gd name="T0" fmla="*/ 2147483647 w 50672"/>
                <a:gd name="T1" fmla="*/ 2147483647 h 15253"/>
                <a:gd name="T2" fmla="*/ 2147483647 w 50672"/>
                <a:gd name="T3" fmla="*/ 2147483647 h 15253"/>
                <a:gd name="T4" fmla="*/ 2147483647 w 50672"/>
                <a:gd name="T5" fmla="*/ 2147483647 h 15253"/>
                <a:gd name="T6" fmla="*/ 2147483647 w 50672"/>
                <a:gd name="T7" fmla="*/ 2147483647 h 15253"/>
                <a:gd name="T8" fmla="*/ 2147483647 w 50672"/>
                <a:gd name="T9" fmla="*/ 2147483647 h 15253"/>
                <a:gd name="T10" fmla="*/ 2147483647 w 50672"/>
                <a:gd name="T11" fmla="*/ 2147483647 h 15253"/>
                <a:gd name="T12" fmla="*/ 2147483647 w 50672"/>
                <a:gd name="T13" fmla="*/ 2147483647 h 15253"/>
                <a:gd name="T14" fmla="*/ 2147483647 w 50672"/>
                <a:gd name="T15" fmla="*/ 2147483647 h 15253"/>
                <a:gd name="T16" fmla="*/ 2147483647 w 50672"/>
                <a:gd name="T17" fmla="*/ 2147483647 h 15253"/>
                <a:gd name="T18" fmla="*/ 2147483647 w 50672"/>
                <a:gd name="T19" fmla="*/ 2147483647 h 15253"/>
                <a:gd name="T20" fmla="*/ 2147483647 w 50672"/>
                <a:gd name="T21" fmla="*/ 2147483647 h 15253"/>
                <a:gd name="T22" fmla="*/ 2147483647 w 50672"/>
                <a:gd name="T23" fmla="*/ 2147483647 h 15253"/>
                <a:gd name="T24" fmla="*/ 2147483647 w 50672"/>
                <a:gd name="T25" fmla="*/ 2147483647 h 15253"/>
                <a:gd name="T26" fmla="*/ 2147483647 w 50672"/>
                <a:gd name="T27" fmla="*/ 2147483647 h 15253"/>
                <a:gd name="T28" fmla="*/ 2147483647 w 50672"/>
                <a:gd name="T29" fmla="*/ 2147483647 h 15253"/>
                <a:gd name="T30" fmla="*/ 2147483647 w 50672"/>
                <a:gd name="T31" fmla="*/ 2147483647 h 15253"/>
                <a:gd name="T32" fmla="*/ 2147483647 w 50672"/>
                <a:gd name="T33" fmla="*/ 2147483647 h 15253"/>
                <a:gd name="T34" fmla="*/ 2147483647 w 50672"/>
                <a:gd name="T35" fmla="*/ 2147483647 h 15253"/>
                <a:gd name="T36" fmla="*/ 2147483647 w 50672"/>
                <a:gd name="T37" fmla="*/ 2147483647 h 15253"/>
                <a:gd name="T38" fmla="*/ 2147483647 w 50672"/>
                <a:gd name="T39" fmla="*/ 2147483647 h 15253"/>
                <a:gd name="T40" fmla="*/ 2147483647 w 50672"/>
                <a:gd name="T41" fmla="*/ 2147483647 h 15253"/>
                <a:gd name="T42" fmla="*/ 2147483647 w 50672"/>
                <a:gd name="T43" fmla="*/ 2147483647 h 15253"/>
                <a:gd name="T44" fmla="*/ 2147483647 w 50672"/>
                <a:gd name="T45" fmla="*/ 2147483647 h 15253"/>
                <a:gd name="T46" fmla="*/ 2147483647 w 50672"/>
                <a:gd name="T47" fmla="*/ 2147483647 h 15253"/>
                <a:gd name="T48" fmla="*/ 2147483647 w 50672"/>
                <a:gd name="T49" fmla="*/ 2147483647 h 15253"/>
                <a:gd name="T50" fmla="*/ 2147483647 w 50672"/>
                <a:gd name="T51" fmla="*/ 2147483647 h 15253"/>
                <a:gd name="T52" fmla="*/ 2147483647 w 50672"/>
                <a:gd name="T53" fmla="*/ 2147483647 h 15253"/>
                <a:gd name="T54" fmla="*/ 2147483647 w 50672"/>
                <a:gd name="T55" fmla="*/ 2147483647 h 15253"/>
                <a:gd name="T56" fmla="*/ 2147483647 w 50672"/>
                <a:gd name="T57" fmla="*/ 2147483647 h 15253"/>
                <a:gd name="T58" fmla="*/ 2147483647 w 50672"/>
                <a:gd name="T59" fmla="*/ 2147483647 h 15253"/>
                <a:gd name="T60" fmla="*/ 2147483647 w 50672"/>
                <a:gd name="T61" fmla="*/ 2147483647 h 15253"/>
                <a:gd name="T62" fmla="*/ 2147483647 w 50672"/>
                <a:gd name="T63" fmla="*/ 2147483647 h 15253"/>
                <a:gd name="T64" fmla="*/ 2147483647 w 50672"/>
                <a:gd name="T65" fmla="*/ 2147483647 h 15253"/>
                <a:gd name="T66" fmla="*/ 2147483647 w 50672"/>
                <a:gd name="T67" fmla="*/ 2147483647 h 15253"/>
                <a:gd name="T68" fmla="*/ 2147483647 w 50672"/>
                <a:gd name="T69" fmla="*/ 2147483647 h 15253"/>
                <a:gd name="T70" fmla="*/ 2147483647 w 50672"/>
                <a:gd name="T71" fmla="*/ 2147483647 h 15253"/>
                <a:gd name="T72" fmla="*/ 2147483647 w 50672"/>
                <a:gd name="T73" fmla="*/ 2147483647 h 15253"/>
                <a:gd name="T74" fmla="*/ 2147483647 w 50672"/>
                <a:gd name="T75" fmla="*/ 2147483647 h 15253"/>
                <a:gd name="T76" fmla="*/ 2147483647 w 50672"/>
                <a:gd name="T77" fmla="*/ 2147483647 h 15253"/>
                <a:gd name="T78" fmla="*/ 2147483647 w 50672"/>
                <a:gd name="T79" fmla="*/ 2147483647 h 15253"/>
                <a:gd name="T80" fmla="*/ 2147483647 w 50672"/>
                <a:gd name="T81" fmla="*/ 2147483647 h 15253"/>
                <a:gd name="T82" fmla="*/ 2147483647 w 50672"/>
                <a:gd name="T83" fmla="*/ 2147483647 h 15253"/>
                <a:gd name="T84" fmla="*/ 2147483647 w 50672"/>
                <a:gd name="T85" fmla="*/ 2147483647 h 15253"/>
                <a:gd name="T86" fmla="*/ 2147483647 w 50672"/>
                <a:gd name="T87" fmla="*/ 2147483647 h 15253"/>
                <a:gd name="T88" fmla="*/ 2147483647 w 50672"/>
                <a:gd name="T89" fmla="*/ 2147483647 h 15253"/>
                <a:gd name="T90" fmla="*/ 2147483647 w 50672"/>
                <a:gd name="T91" fmla="*/ 2147483647 h 15253"/>
                <a:gd name="T92" fmla="*/ 2147483647 w 50672"/>
                <a:gd name="T93" fmla="*/ 2147483647 h 15253"/>
                <a:gd name="T94" fmla="*/ 2147483647 w 50672"/>
                <a:gd name="T95" fmla="*/ 2147483647 h 15253"/>
                <a:gd name="T96" fmla="*/ 2147483647 w 50672"/>
                <a:gd name="T97" fmla="*/ 2147483647 h 15253"/>
                <a:gd name="T98" fmla="*/ 2147483647 w 50672"/>
                <a:gd name="T99" fmla="*/ 2147483647 h 15253"/>
                <a:gd name="T100" fmla="*/ 2147483647 w 50672"/>
                <a:gd name="T101" fmla="*/ 2147483647 h 15253"/>
                <a:gd name="T102" fmla="*/ 2147483647 w 50672"/>
                <a:gd name="T103" fmla="*/ 2147483647 h 15253"/>
                <a:gd name="T104" fmla="*/ 2147483647 w 50672"/>
                <a:gd name="T105" fmla="*/ 2147483647 h 15253"/>
                <a:gd name="T106" fmla="*/ 2147483647 w 50672"/>
                <a:gd name="T107" fmla="*/ 2147483647 h 15253"/>
                <a:gd name="T108" fmla="*/ 2147483647 w 50672"/>
                <a:gd name="T109" fmla="*/ 2147483647 h 15253"/>
                <a:gd name="T110" fmla="*/ 2147483647 w 50672"/>
                <a:gd name="T111" fmla="*/ 2147483647 h 15253"/>
                <a:gd name="T112" fmla="*/ 2147483647 w 50672"/>
                <a:gd name="T113" fmla="*/ 2147483647 h 15253"/>
                <a:gd name="T114" fmla="*/ 2147483647 w 50672"/>
                <a:gd name="T115" fmla="*/ 2147483647 h 15253"/>
                <a:gd name="T116" fmla="*/ 2147483647 w 50672"/>
                <a:gd name="T117" fmla="*/ 2147483647 h 1525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0672" h="15253" extrusionOk="0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lnTo>
                    <a:pt x="22592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lnTo>
                    <a:pt x="21447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lnTo>
                    <a:pt x="20673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lnTo>
                    <a:pt x="4176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lnTo>
                    <a:pt x="3637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lnTo>
                    <a:pt x="106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" name="Google Shape;1272;p8"/>
            <p:cNvSpPr>
              <a:spLocks/>
            </p:cNvSpPr>
            <p:nvPr/>
          </p:nvSpPr>
          <p:spPr bwMode="auto">
            <a:xfrm>
              <a:off x="6092495" y="162713"/>
              <a:ext cx="117432" cy="18484"/>
            </a:xfrm>
            <a:custGeom>
              <a:avLst/>
              <a:gdLst>
                <a:gd name="T0" fmla="*/ 2147483647 w 2357"/>
                <a:gd name="T1" fmla="*/ 2147483647 h 371"/>
                <a:gd name="T2" fmla="*/ 2147483647 w 2357"/>
                <a:gd name="T3" fmla="*/ 2147483647 h 371"/>
                <a:gd name="T4" fmla="*/ 2147483647 w 2357"/>
                <a:gd name="T5" fmla="*/ 2147483647 h 371"/>
                <a:gd name="T6" fmla="*/ 2147483647 w 2357"/>
                <a:gd name="T7" fmla="*/ 2147483647 h 371"/>
                <a:gd name="T8" fmla="*/ 0 w 2357"/>
                <a:gd name="T9" fmla="*/ 2147483647 h 371"/>
                <a:gd name="T10" fmla="*/ 2147483647 w 2357"/>
                <a:gd name="T11" fmla="*/ 2147483647 h 371"/>
                <a:gd name="T12" fmla="*/ 2147483647 w 2357"/>
                <a:gd name="T13" fmla="*/ 2147483647 h 371"/>
                <a:gd name="T14" fmla="*/ 2147483647 w 2357"/>
                <a:gd name="T15" fmla="*/ 2147483647 h 371"/>
                <a:gd name="T16" fmla="*/ 2147483647 w 2357"/>
                <a:gd name="T17" fmla="*/ 2147483647 h 371"/>
                <a:gd name="T18" fmla="*/ 2147483647 w 2357"/>
                <a:gd name="T19" fmla="*/ 2147483647 h 371"/>
                <a:gd name="T20" fmla="*/ 2147483647 w 2357"/>
                <a:gd name="T21" fmla="*/ 2147483647 h 371"/>
                <a:gd name="T22" fmla="*/ 2147483647 w 2357"/>
                <a:gd name="T23" fmla="*/ 2147483647 h 371"/>
                <a:gd name="T24" fmla="*/ 2147483647 w 2357"/>
                <a:gd name="T25" fmla="*/ 2147483647 h 371"/>
                <a:gd name="T26" fmla="*/ 2147483647 w 2357"/>
                <a:gd name="T27" fmla="*/ 2147483647 h 371"/>
                <a:gd name="T28" fmla="*/ 2147483647 w 2357"/>
                <a:gd name="T29" fmla="*/ 2147483647 h 371"/>
                <a:gd name="T30" fmla="*/ 2147483647 w 2357"/>
                <a:gd name="T31" fmla="*/ 2147483647 h 371"/>
                <a:gd name="T32" fmla="*/ 2147483647 w 2357"/>
                <a:gd name="T33" fmla="*/ 2147483647 h 371"/>
                <a:gd name="T34" fmla="*/ 2147483647 w 2357"/>
                <a:gd name="T35" fmla="*/ 2147483647 h 371"/>
                <a:gd name="T36" fmla="*/ 2147483647 w 2357"/>
                <a:gd name="T37" fmla="*/ 2147483647 h 371"/>
                <a:gd name="T38" fmla="*/ 2147483647 w 2357"/>
                <a:gd name="T39" fmla="*/ 2147483647 h 371"/>
                <a:gd name="T40" fmla="*/ 2147483647 w 2357"/>
                <a:gd name="T41" fmla="*/ 2147483647 h 371"/>
                <a:gd name="T42" fmla="*/ 2147483647 w 2357"/>
                <a:gd name="T43" fmla="*/ 2147483647 h 37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357" h="371" extrusionOk="0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lnTo>
                    <a:pt x="144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" name="Google Shape;1273;p8"/>
            <p:cNvSpPr>
              <a:spLocks/>
            </p:cNvSpPr>
            <p:nvPr/>
          </p:nvSpPr>
          <p:spPr bwMode="auto">
            <a:xfrm>
              <a:off x="5788876" y="362352"/>
              <a:ext cx="213041" cy="72143"/>
            </a:xfrm>
            <a:custGeom>
              <a:avLst/>
              <a:gdLst>
                <a:gd name="T0" fmla="*/ 2147483647 w 4276"/>
                <a:gd name="T1" fmla="*/ 0 h 1448"/>
                <a:gd name="T2" fmla="*/ 2147483647 w 4276"/>
                <a:gd name="T3" fmla="*/ 2147483647 h 1448"/>
                <a:gd name="T4" fmla="*/ 2147483647 w 4276"/>
                <a:gd name="T5" fmla="*/ 2147483647 h 1448"/>
                <a:gd name="T6" fmla="*/ 2147483647 w 4276"/>
                <a:gd name="T7" fmla="*/ 2147483647 h 1448"/>
                <a:gd name="T8" fmla="*/ 2147483647 w 4276"/>
                <a:gd name="T9" fmla="*/ 2147483647 h 1448"/>
                <a:gd name="T10" fmla="*/ 2147483647 w 4276"/>
                <a:gd name="T11" fmla="*/ 2147483647 h 1448"/>
                <a:gd name="T12" fmla="*/ 2147483647 w 4276"/>
                <a:gd name="T13" fmla="*/ 2147483647 h 1448"/>
                <a:gd name="T14" fmla="*/ 2147483647 w 4276"/>
                <a:gd name="T15" fmla="*/ 2147483647 h 1448"/>
                <a:gd name="T16" fmla="*/ 0 w 4276"/>
                <a:gd name="T17" fmla="*/ 2147483647 h 1448"/>
                <a:gd name="T18" fmla="*/ 0 w 4276"/>
                <a:gd name="T19" fmla="*/ 2147483647 h 1448"/>
                <a:gd name="T20" fmla="*/ 2147483647 w 4276"/>
                <a:gd name="T21" fmla="*/ 2147483647 h 1448"/>
                <a:gd name="T22" fmla="*/ 2147483647 w 4276"/>
                <a:gd name="T23" fmla="*/ 2147483647 h 1448"/>
                <a:gd name="T24" fmla="*/ 2147483647 w 4276"/>
                <a:gd name="T25" fmla="*/ 2147483647 h 1448"/>
                <a:gd name="T26" fmla="*/ 2147483647 w 4276"/>
                <a:gd name="T27" fmla="*/ 2147483647 h 1448"/>
                <a:gd name="T28" fmla="*/ 2147483647 w 4276"/>
                <a:gd name="T29" fmla="*/ 2147483647 h 1448"/>
                <a:gd name="T30" fmla="*/ 2147483647 w 4276"/>
                <a:gd name="T31" fmla="*/ 2147483647 h 1448"/>
                <a:gd name="T32" fmla="*/ 2147483647 w 4276"/>
                <a:gd name="T33" fmla="*/ 2147483647 h 1448"/>
                <a:gd name="T34" fmla="*/ 2147483647 w 4276"/>
                <a:gd name="T35" fmla="*/ 2147483647 h 1448"/>
                <a:gd name="T36" fmla="*/ 2147483647 w 4276"/>
                <a:gd name="T37" fmla="*/ 2147483647 h 1448"/>
                <a:gd name="T38" fmla="*/ 2147483647 w 4276"/>
                <a:gd name="T39" fmla="*/ 2147483647 h 1448"/>
                <a:gd name="T40" fmla="*/ 2147483647 w 4276"/>
                <a:gd name="T41" fmla="*/ 0 h 1448"/>
                <a:gd name="T42" fmla="*/ 2147483647 w 4276"/>
                <a:gd name="T43" fmla="*/ 0 h 144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276" h="1448" extrusionOk="0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" name="Google Shape;1274;p8"/>
            <p:cNvSpPr>
              <a:spLocks/>
            </p:cNvSpPr>
            <p:nvPr/>
          </p:nvSpPr>
          <p:spPr bwMode="auto">
            <a:xfrm>
              <a:off x="5788876" y="432801"/>
              <a:ext cx="145980" cy="50371"/>
            </a:xfrm>
            <a:custGeom>
              <a:avLst/>
              <a:gdLst>
                <a:gd name="T0" fmla="*/ 2147483647 w 2930"/>
                <a:gd name="T1" fmla="*/ 0 h 1011"/>
                <a:gd name="T2" fmla="*/ 2147483647 w 2930"/>
                <a:gd name="T3" fmla="*/ 2147483647 h 1011"/>
                <a:gd name="T4" fmla="*/ 2147483647 w 2930"/>
                <a:gd name="T5" fmla="*/ 2147483647 h 1011"/>
                <a:gd name="T6" fmla="*/ 2147483647 w 2930"/>
                <a:gd name="T7" fmla="*/ 2147483647 h 1011"/>
                <a:gd name="T8" fmla="*/ 2147483647 w 2930"/>
                <a:gd name="T9" fmla="*/ 2147483647 h 1011"/>
                <a:gd name="T10" fmla="*/ 2147483647 w 2930"/>
                <a:gd name="T11" fmla="*/ 2147483647 h 1011"/>
                <a:gd name="T12" fmla="*/ 2147483647 w 2930"/>
                <a:gd name="T13" fmla="*/ 2147483647 h 1011"/>
                <a:gd name="T14" fmla="*/ 0 w 2930"/>
                <a:gd name="T15" fmla="*/ 2147483647 h 1011"/>
                <a:gd name="T16" fmla="*/ 2147483647 w 2930"/>
                <a:gd name="T17" fmla="*/ 2147483647 h 1011"/>
                <a:gd name="T18" fmla="*/ 2147483647 w 2930"/>
                <a:gd name="T19" fmla="*/ 2147483647 h 1011"/>
                <a:gd name="T20" fmla="*/ 2147483647 w 2930"/>
                <a:gd name="T21" fmla="*/ 2147483647 h 1011"/>
                <a:gd name="T22" fmla="*/ 2147483647 w 2930"/>
                <a:gd name="T23" fmla="*/ 2147483647 h 1011"/>
                <a:gd name="T24" fmla="*/ 2147483647 w 2930"/>
                <a:gd name="T25" fmla="*/ 2147483647 h 1011"/>
                <a:gd name="T26" fmla="*/ 2147483647 w 2930"/>
                <a:gd name="T27" fmla="*/ 2147483647 h 1011"/>
                <a:gd name="T28" fmla="*/ 2147483647 w 2930"/>
                <a:gd name="T29" fmla="*/ 2147483647 h 1011"/>
                <a:gd name="T30" fmla="*/ 2147483647 w 2930"/>
                <a:gd name="T31" fmla="*/ 2147483647 h 1011"/>
                <a:gd name="T32" fmla="*/ 2147483647 w 2930"/>
                <a:gd name="T33" fmla="*/ 2147483647 h 1011"/>
                <a:gd name="T34" fmla="*/ 2147483647 w 2930"/>
                <a:gd name="T35" fmla="*/ 2147483647 h 1011"/>
                <a:gd name="T36" fmla="*/ 2147483647 w 2930"/>
                <a:gd name="T37" fmla="*/ 0 h 101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30" h="1011" extrusionOk="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" name="Google Shape;1275;p8"/>
            <p:cNvSpPr>
              <a:spLocks/>
            </p:cNvSpPr>
            <p:nvPr/>
          </p:nvSpPr>
          <p:spPr bwMode="auto">
            <a:xfrm>
              <a:off x="5778812" y="337191"/>
              <a:ext cx="186237" cy="43645"/>
            </a:xfrm>
            <a:custGeom>
              <a:avLst/>
              <a:gdLst>
                <a:gd name="T0" fmla="*/ 2147483647 w 3738"/>
                <a:gd name="T1" fmla="*/ 0 h 876"/>
                <a:gd name="T2" fmla="*/ 2147483647 w 3738"/>
                <a:gd name="T3" fmla="*/ 2147483647 h 876"/>
                <a:gd name="T4" fmla="*/ 2147483647 w 3738"/>
                <a:gd name="T5" fmla="*/ 2147483647 h 876"/>
                <a:gd name="T6" fmla="*/ 2147483647 w 3738"/>
                <a:gd name="T7" fmla="*/ 2147483647 h 876"/>
                <a:gd name="T8" fmla="*/ 2147483647 w 3738"/>
                <a:gd name="T9" fmla="*/ 2147483647 h 876"/>
                <a:gd name="T10" fmla="*/ 2147483647 w 3738"/>
                <a:gd name="T11" fmla="*/ 2147483647 h 876"/>
                <a:gd name="T12" fmla="*/ 2147483647 w 3738"/>
                <a:gd name="T13" fmla="*/ 2147483647 h 876"/>
                <a:gd name="T14" fmla="*/ 0 w 3738"/>
                <a:gd name="T15" fmla="*/ 2147483647 h 876"/>
                <a:gd name="T16" fmla="*/ 2147483647 w 3738"/>
                <a:gd name="T17" fmla="*/ 2147483647 h 876"/>
                <a:gd name="T18" fmla="*/ 2147483647 w 3738"/>
                <a:gd name="T19" fmla="*/ 2147483647 h 876"/>
                <a:gd name="T20" fmla="*/ 2147483647 w 3738"/>
                <a:gd name="T21" fmla="*/ 2147483647 h 876"/>
                <a:gd name="T22" fmla="*/ 2147483647 w 3738"/>
                <a:gd name="T23" fmla="*/ 2147483647 h 876"/>
                <a:gd name="T24" fmla="*/ 2147483647 w 3738"/>
                <a:gd name="T25" fmla="*/ 2147483647 h 876"/>
                <a:gd name="T26" fmla="*/ 2147483647 w 3738"/>
                <a:gd name="T27" fmla="*/ 2147483647 h 876"/>
                <a:gd name="T28" fmla="*/ 2147483647 w 3738"/>
                <a:gd name="T29" fmla="*/ 2147483647 h 876"/>
                <a:gd name="T30" fmla="*/ 2147483647 w 3738"/>
                <a:gd name="T31" fmla="*/ 2147483647 h 876"/>
                <a:gd name="T32" fmla="*/ 2147483647 w 3738"/>
                <a:gd name="T33" fmla="*/ 2147483647 h 876"/>
                <a:gd name="T34" fmla="*/ 2147483647 w 3738"/>
                <a:gd name="T35" fmla="*/ 2147483647 h 876"/>
                <a:gd name="T36" fmla="*/ 2147483647 w 3738"/>
                <a:gd name="T37" fmla="*/ 2147483647 h 876"/>
                <a:gd name="T38" fmla="*/ 2147483647 w 3738"/>
                <a:gd name="T39" fmla="*/ 2147483647 h 876"/>
                <a:gd name="T40" fmla="*/ 2147483647 w 3738"/>
                <a:gd name="T41" fmla="*/ 2147483647 h 876"/>
                <a:gd name="T42" fmla="*/ 2147483647 w 3738"/>
                <a:gd name="T43" fmla="*/ 0 h 876"/>
                <a:gd name="T44" fmla="*/ 2147483647 w 3738"/>
                <a:gd name="T45" fmla="*/ 0 h 8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738" h="876" extrusionOk="0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lnTo>
                    <a:pt x="32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7" name="Google Shape;1276;p8"/>
            <p:cNvSpPr>
              <a:spLocks/>
            </p:cNvSpPr>
            <p:nvPr/>
          </p:nvSpPr>
          <p:spPr bwMode="auto">
            <a:xfrm>
              <a:off x="4567677" y="-7"/>
              <a:ext cx="53758" cy="290266"/>
            </a:xfrm>
            <a:custGeom>
              <a:avLst/>
              <a:gdLst>
                <a:gd name="T0" fmla="*/ 2147483647 w 1079"/>
                <a:gd name="T1" fmla="*/ 2147483647 h 5826"/>
                <a:gd name="T2" fmla="*/ 2147483647 w 1079"/>
                <a:gd name="T3" fmla="*/ 2147483647 h 5826"/>
                <a:gd name="T4" fmla="*/ 2147483647 w 1079"/>
                <a:gd name="T5" fmla="*/ 2147483647 h 5826"/>
                <a:gd name="T6" fmla="*/ 2147483647 w 1079"/>
                <a:gd name="T7" fmla="*/ 2147483647 h 5826"/>
                <a:gd name="T8" fmla="*/ 2147483647 w 1079"/>
                <a:gd name="T9" fmla="*/ 2147483647 h 5826"/>
                <a:gd name="T10" fmla="*/ 2147483647 w 1079"/>
                <a:gd name="T11" fmla="*/ 2147483647 h 5826"/>
                <a:gd name="T12" fmla="*/ 2147483647 w 1079"/>
                <a:gd name="T13" fmla="*/ 2147483647 h 5826"/>
                <a:gd name="T14" fmla="*/ 2147483647 w 1079"/>
                <a:gd name="T15" fmla="*/ 2147483647 h 5826"/>
                <a:gd name="T16" fmla="*/ 2147483647 w 1079"/>
                <a:gd name="T17" fmla="*/ 2147483647 h 5826"/>
                <a:gd name="T18" fmla="*/ 2147483647 w 1079"/>
                <a:gd name="T19" fmla="*/ 2147483647 h 5826"/>
                <a:gd name="T20" fmla="*/ 2147483647 w 1079"/>
                <a:gd name="T21" fmla="*/ 2147483647 h 5826"/>
                <a:gd name="T22" fmla="*/ 2147483647 w 1079"/>
                <a:gd name="T23" fmla="*/ 2147483647 h 5826"/>
                <a:gd name="T24" fmla="*/ 2147483647 w 1079"/>
                <a:gd name="T25" fmla="*/ 2147483647 h 5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79" h="5826" extrusionOk="0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28" name="Google Shape;1277;p8"/>
          <p:cNvGrpSpPr>
            <a:grpSpLocks/>
          </p:cNvGrpSpPr>
          <p:nvPr/>
        </p:nvGrpSpPr>
        <p:grpSpPr bwMode="auto">
          <a:xfrm>
            <a:off x="8505825" y="1563688"/>
            <a:ext cx="638175" cy="1130300"/>
            <a:chOff x="6233393" y="2021291"/>
            <a:chExt cx="637429" cy="1130622"/>
          </a:xfrm>
        </p:grpSpPr>
        <p:sp>
          <p:nvSpPr>
            <p:cNvPr id="29" name="Google Shape;1278;p8"/>
            <p:cNvSpPr>
              <a:spLocks/>
            </p:cNvSpPr>
            <p:nvPr/>
          </p:nvSpPr>
          <p:spPr bwMode="auto">
            <a:xfrm>
              <a:off x="6280325" y="2131997"/>
              <a:ext cx="590496" cy="900841"/>
            </a:xfrm>
            <a:custGeom>
              <a:avLst/>
              <a:gdLst>
                <a:gd name="T0" fmla="*/ 2147483647 w 11852"/>
                <a:gd name="T1" fmla="*/ 2147483647 h 18081"/>
                <a:gd name="T2" fmla="*/ 2147483647 w 11852"/>
                <a:gd name="T3" fmla="*/ 2147483647 h 18081"/>
                <a:gd name="T4" fmla="*/ 2147483647 w 11852"/>
                <a:gd name="T5" fmla="*/ 2147483647 h 18081"/>
                <a:gd name="T6" fmla="*/ 2147483647 w 11852"/>
                <a:gd name="T7" fmla="*/ 2147483647 h 18081"/>
                <a:gd name="T8" fmla="*/ 2147483647 w 11852"/>
                <a:gd name="T9" fmla="*/ 2147483647 h 18081"/>
                <a:gd name="T10" fmla="*/ 2147483647 w 11852"/>
                <a:gd name="T11" fmla="*/ 2147483647 h 18081"/>
                <a:gd name="T12" fmla="*/ 2147483647 w 11852"/>
                <a:gd name="T13" fmla="*/ 2147483647 h 18081"/>
                <a:gd name="T14" fmla="*/ 2147483647 w 11852"/>
                <a:gd name="T15" fmla="*/ 2147483647 h 18081"/>
                <a:gd name="T16" fmla="*/ 2147483647 w 11852"/>
                <a:gd name="T17" fmla="*/ 2147483647 h 18081"/>
                <a:gd name="T18" fmla="*/ 2147483647 w 11852"/>
                <a:gd name="T19" fmla="*/ 2147483647 h 18081"/>
                <a:gd name="T20" fmla="*/ 2147483647 w 11852"/>
                <a:gd name="T21" fmla="*/ 2147483647 h 18081"/>
                <a:gd name="T22" fmla="*/ 2147483647 w 11852"/>
                <a:gd name="T23" fmla="*/ 2147483647 h 18081"/>
                <a:gd name="T24" fmla="*/ 2147483647 w 11852"/>
                <a:gd name="T25" fmla="*/ 2147483647 h 18081"/>
                <a:gd name="T26" fmla="*/ 2147483647 w 11852"/>
                <a:gd name="T27" fmla="*/ 2147483647 h 18081"/>
                <a:gd name="T28" fmla="*/ 2147483647 w 11852"/>
                <a:gd name="T29" fmla="*/ 2147483647 h 18081"/>
                <a:gd name="T30" fmla="*/ 2147483647 w 11852"/>
                <a:gd name="T31" fmla="*/ 2147483647 h 18081"/>
                <a:gd name="T32" fmla="*/ 2147483647 w 11852"/>
                <a:gd name="T33" fmla="*/ 2147483647 h 18081"/>
                <a:gd name="T34" fmla="*/ 2147483647 w 11852"/>
                <a:gd name="T35" fmla="*/ 2147483647 h 18081"/>
                <a:gd name="T36" fmla="*/ 2147483647 w 11852"/>
                <a:gd name="T37" fmla="*/ 2147483647 h 18081"/>
                <a:gd name="T38" fmla="*/ 2147483647 w 11852"/>
                <a:gd name="T39" fmla="*/ 2147483647 h 18081"/>
                <a:gd name="T40" fmla="*/ 2147483647 w 11852"/>
                <a:gd name="T41" fmla="*/ 2147483647 h 18081"/>
                <a:gd name="T42" fmla="*/ 2147483647 w 11852"/>
                <a:gd name="T43" fmla="*/ 2147483647 h 18081"/>
                <a:gd name="T44" fmla="*/ 2147483647 w 11852"/>
                <a:gd name="T45" fmla="*/ 2147483647 h 18081"/>
                <a:gd name="T46" fmla="*/ 2147483647 w 11852"/>
                <a:gd name="T47" fmla="*/ 2147483647 h 18081"/>
                <a:gd name="T48" fmla="*/ 2147483647 w 11852"/>
                <a:gd name="T49" fmla="*/ 2147483647 h 18081"/>
                <a:gd name="T50" fmla="*/ 2147483647 w 11852"/>
                <a:gd name="T51" fmla="*/ 2147483647 h 18081"/>
                <a:gd name="T52" fmla="*/ 2147483647 w 11852"/>
                <a:gd name="T53" fmla="*/ 2147483647 h 18081"/>
                <a:gd name="T54" fmla="*/ 2147483647 w 11852"/>
                <a:gd name="T55" fmla="*/ 2147483647 h 18081"/>
                <a:gd name="T56" fmla="*/ 2147483647 w 11852"/>
                <a:gd name="T57" fmla="*/ 2147483647 h 18081"/>
                <a:gd name="T58" fmla="*/ 2147483647 w 11852"/>
                <a:gd name="T59" fmla="*/ 2147483647 h 18081"/>
                <a:gd name="T60" fmla="*/ 2147483647 w 11852"/>
                <a:gd name="T61" fmla="*/ 2147483647 h 18081"/>
                <a:gd name="T62" fmla="*/ 2147483647 w 11852"/>
                <a:gd name="T63" fmla="*/ 2147483647 h 18081"/>
                <a:gd name="T64" fmla="*/ 2147483647 w 11852"/>
                <a:gd name="T65" fmla="*/ 2147483647 h 18081"/>
                <a:gd name="T66" fmla="*/ 2147483647 w 11852"/>
                <a:gd name="T67" fmla="*/ 2147483647 h 18081"/>
                <a:gd name="T68" fmla="*/ 2147483647 w 11852"/>
                <a:gd name="T69" fmla="*/ 2147483647 h 18081"/>
                <a:gd name="T70" fmla="*/ 2147483647 w 11852"/>
                <a:gd name="T71" fmla="*/ 2147483647 h 18081"/>
                <a:gd name="T72" fmla="*/ 2147483647 w 11852"/>
                <a:gd name="T73" fmla="*/ 2147483647 h 18081"/>
                <a:gd name="T74" fmla="*/ 2147483647 w 11852"/>
                <a:gd name="T75" fmla="*/ 2147483647 h 18081"/>
                <a:gd name="T76" fmla="*/ 2147483647 w 11852"/>
                <a:gd name="T77" fmla="*/ 2147483647 h 1808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1852" h="18081" extrusionOk="0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lnTo>
                    <a:pt x="87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0" name="Google Shape;1279;p8"/>
            <p:cNvSpPr>
              <a:spLocks/>
            </p:cNvSpPr>
            <p:nvPr/>
          </p:nvSpPr>
          <p:spPr bwMode="auto">
            <a:xfrm>
              <a:off x="6542043" y="3044546"/>
              <a:ext cx="65467" cy="46983"/>
            </a:xfrm>
            <a:custGeom>
              <a:avLst/>
              <a:gdLst>
                <a:gd name="T0" fmla="*/ 2147483647 w 1314"/>
                <a:gd name="T1" fmla="*/ 0 h 943"/>
                <a:gd name="T2" fmla="*/ 2147483647 w 1314"/>
                <a:gd name="T3" fmla="*/ 2147483647 h 943"/>
                <a:gd name="T4" fmla="*/ 2147483647 w 1314"/>
                <a:gd name="T5" fmla="*/ 2147483647 h 943"/>
                <a:gd name="T6" fmla="*/ 2147483647 w 1314"/>
                <a:gd name="T7" fmla="*/ 2147483647 h 943"/>
                <a:gd name="T8" fmla="*/ 2147483647 w 1314"/>
                <a:gd name="T9" fmla="*/ 2147483647 h 943"/>
                <a:gd name="T10" fmla="*/ 2147483647 w 1314"/>
                <a:gd name="T11" fmla="*/ 2147483647 h 943"/>
                <a:gd name="T12" fmla="*/ 2147483647 w 1314"/>
                <a:gd name="T13" fmla="*/ 2147483647 h 943"/>
                <a:gd name="T14" fmla="*/ 2147483647 w 1314"/>
                <a:gd name="T15" fmla="*/ 2147483647 h 943"/>
                <a:gd name="T16" fmla="*/ 0 w 1314"/>
                <a:gd name="T17" fmla="*/ 2147483647 h 943"/>
                <a:gd name="T18" fmla="*/ 2147483647 w 1314"/>
                <a:gd name="T19" fmla="*/ 2147483647 h 943"/>
                <a:gd name="T20" fmla="*/ 2147483647 w 1314"/>
                <a:gd name="T21" fmla="*/ 2147483647 h 943"/>
                <a:gd name="T22" fmla="*/ 2147483647 w 1314"/>
                <a:gd name="T23" fmla="*/ 2147483647 h 943"/>
                <a:gd name="T24" fmla="*/ 2147483647 w 1314"/>
                <a:gd name="T25" fmla="*/ 2147483647 h 943"/>
                <a:gd name="T26" fmla="*/ 2147483647 w 1314"/>
                <a:gd name="T27" fmla="*/ 2147483647 h 943"/>
                <a:gd name="T28" fmla="*/ 2147483647 w 1314"/>
                <a:gd name="T29" fmla="*/ 2147483647 h 943"/>
                <a:gd name="T30" fmla="*/ 2147483647 w 1314"/>
                <a:gd name="T31" fmla="*/ 2147483647 h 943"/>
                <a:gd name="T32" fmla="*/ 2147483647 w 1314"/>
                <a:gd name="T33" fmla="*/ 2147483647 h 943"/>
                <a:gd name="T34" fmla="*/ 2147483647 w 1314"/>
                <a:gd name="T35" fmla="*/ 2147483647 h 943"/>
                <a:gd name="T36" fmla="*/ 2147483647 w 1314"/>
                <a:gd name="T37" fmla="*/ 2147483647 h 943"/>
                <a:gd name="T38" fmla="*/ 2147483647 w 1314"/>
                <a:gd name="T39" fmla="*/ 2147483647 h 943"/>
                <a:gd name="T40" fmla="*/ 2147483647 w 1314"/>
                <a:gd name="T41" fmla="*/ 2147483647 h 943"/>
                <a:gd name="T42" fmla="*/ 2147483647 w 1314"/>
                <a:gd name="T43" fmla="*/ 2147483647 h 943"/>
                <a:gd name="T44" fmla="*/ 2147483647 w 1314"/>
                <a:gd name="T45" fmla="*/ 2147483647 h 943"/>
                <a:gd name="T46" fmla="*/ 2147483647 w 1314"/>
                <a:gd name="T47" fmla="*/ 2147483647 h 943"/>
                <a:gd name="T48" fmla="*/ 2147483647 w 1314"/>
                <a:gd name="T49" fmla="*/ 2147483647 h 943"/>
                <a:gd name="T50" fmla="*/ 2147483647 w 1314"/>
                <a:gd name="T51" fmla="*/ 2147483647 h 943"/>
                <a:gd name="T52" fmla="*/ 2147483647 w 1314"/>
                <a:gd name="T53" fmla="*/ 2147483647 h 943"/>
                <a:gd name="T54" fmla="*/ 2147483647 w 1314"/>
                <a:gd name="T55" fmla="*/ 2147483647 h 943"/>
                <a:gd name="T56" fmla="*/ 2147483647 w 1314"/>
                <a:gd name="T57" fmla="*/ 2147483647 h 943"/>
                <a:gd name="T58" fmla="*/ 2147483647 w 1314"/>
                <a:gd name="T59" fmla="*/ 2147483647 h 943"/>
                <a:gd name="T60" fmla="*/ 2147483647 w 1314"/>
                <a:gd name="T61" fmla="*/ 2147483647 h 943"/>
                <a:gd name="T62" fmla="*/ 2147483647 w 1314"/>
                <a:gd name="T63" fmla="*/ 2147483647 h 943"/>
                <a:gd name="T64" fmla="*/ 2147483647 w 1314"/>
                <a:gd name="T65" fmla="*/ 2147483647 h 943"/>
                <a:gd name="T66" fmla="*/ 2147483647 w 1314"/>
                <a:gd name="T67" fmla="*/ 2147483647 h 943"/>
                <a:gd name="T68" fmla="*/ 2147483647 w 1314"/>
                <a:gd name="T69" fmla="*/ 2147483647 h 943"/>
                <a:gd name="T70" fmla="*/ 2147483647 w 1314"/>
                <a:gd name="T71" fmla="*/ 2147483647 h 943"/>
                <a:gd name="T72" fmla="*/ 2147483647 w 1314"/>
                <a:gd name="T73" fmla="*/ 2147483647 h 943"/>
                <a:gd name="T74" fmla="*/ 2147483647 w 1314"/>
                <a:gd name="T75" fmla="*/ 2147483647 h 943"/>
                <a:gd name="T76" fmla="*/ 2147483647 w 1314"/>
                <a:gd name="T77" fmla="*/ 2147483647 h 943"/>
                <a:gd name="T78" fmla="*/ 2147483647 w 1314"/>
                <a:gd name="T79" fmla="*/ 2147483647 h 943"/>
                <a:gd name="T80" fmla="*/ 2147483647 w 1314"/>
                <a:gd name="T81" fmla="*/ 2147483647 h 943"/>
                <a:gd name="T82" fmla="*/ 2147483647 w 1314"/>
                <a:gd name="T83" fmla="*/ 2147483647 h 943"/>
                <a:gd name="T84" fmla="*/ 2147483647 w 1314"/>
                <a:gd name="T85" fmla="*/ 2147483647 h 943"/>
                <a:gd name="T86" fmla="*/ 2147483647 w 1314"/>
                <a:gd name="T87" fmla="*/ 2147483647 h 943"/>
                <a:gd name="T88" fmla="*/ 2147483647 w 1314"/>
                <a:gd name="T89" fmla="*/ 2147483647 h 943"/>
                <a:gd name="T90" fmla="*/ 2147483647 w 1314"/>
                <a:gd name="T91" fmla="*/ 2147483647 h 943"/>
                <a:gd name="T92" fmla="*/ 2147483647 w 1314"/>
                <a:gd name="T93" fmla="*/ 2147483647 h 943"/>
                <a:gd name="T94" fmla="*/ 2147483647 w 1314"/>
                <a:gd name="T95" fmla="*/ 2147483647 h 943"/>
                <a:gd name="T96" fmla="*/ 2147483647 w 1314"/>
                <a:gd name="T97" fmla="*/ 2147483647 h 943"/>
                <a:gd name="T98" fmla="*/ 2147483647 w 1314"/>
                <a:gd name="T99" fmla="*/ 2147483647 h 943"/>
                <a:gd name="T100" fmla="*/ 2147483647 w 1314"/>
                <a:gd name="T101" fmla="*/ 2147483647 h 943"/>
                <a:gd name="T102" fmla="*/ 2147483647 w 1314"/>
                <a:gd name="T103" fmla="*/ 2147483647 h 943"/>
                <a:gd name="T104" fmla="*/ 2147483647 w 1314"/>
                <a:gd name="T105" fmla="*/ 2147483647 h 943"/>
                <a:gd name="T106" fmla="*/ 2147483647 w 1314"/>
                <a:gd name="T107" fmla="*/ 2147483647 h 943"/>
                <a:gd name="T108" fmla="*/ 2147483647 w 1314"/>
                <a:gd name="T109" fmla="*/ 0 h 943"/>
                <a:gd name="T110" fmla="*/ 2147483647 w 1314"/>
                <a:gd name="T111" fmla="*/ 0 h 94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314" h="943" extrusionOk="0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1" name="Google Shape;1280;p8"/>
            <p:cNvSpPr>
              <a:spLocks/>
            </p:cNvSpPr>
            <p:nvPr/>
          </p:nvSpPr>
          <p:spPr bwMode="auto">
            <a:xfrm>
              <a:off x="6292083" y="2138723"/>
              <a:ext cx="35274" cy="35274"/>
            </a:xfrm>
            <a:custGeom>
              <a:avLst/>
              <a:gdLst>
                <a:gd name="T0" fmla="*/ 2147483647 w 708"/>
                <a:gd name="T1" fmla="*/ 2147483647 h 708"/>
                <a:gd name="T2" fmla="*/ 2147483647 w 708"/>
                <a:gd name="T3" fmla="*/ 2147483647 h 708"/>
                <a:gd name="T4" fmla="*/ 2147483647 w 708"/>
                <a:gd name="T5" fmla="*/ 2147483647 h 708"/>
                <a:gd name="T6" fmla="*/ 2147483647 w 708"/>
                <a:gd name="T7" fmla="*/ 2147483647 h 708"/>
                <a:gd name="T8" fmla="*/ 2147483647 w 708"/>
                <a:gd name="T9" fmla="*/ 2147483647 h 708"/>
                <a:gd name="T10" fmla="*/ 2147483647 w 708"/>
                <a:gd name="T11" fmla="*/ 2147483647 h 708"/>
                <a:gd name="T12" fmla="*/ 2147483647 w 708"/>
                <a:gd name="T13" fmla="*/ 2147483647 h 708"/>
                <a:gd name="T14" fmla="*/ 2147483647 w 708"/>
                <a:gd name="T15" fmla="*/ 2147483647 h 708"/>
                <a:gd name="T16" fmla="*/ 2147483647 w 708"/>
                <a:gd name="T17" fmla="*/ 2147483647 h 708"/>
                <a:gd name="T18" fmla="*/ 2147483647 w 708"/>
                <a:gd name="T19" fmla="*/ 2147483647 h 708"/>
                <a:gd name="T20" fmla="*/ 2147483647 w 708"/>
                <a:gd name="T21" fmla="*/ 2147483647 h 708"/>
                <a:gd name="T22" fmla="*/ 2147483647 w 708"/>
                <a:gd name="T23" fmla="*/ 2147483647 h 708"/>
                <a:gd name="T24" fmla="*/ 2147483647 w 708"/>
                <a:gd name="T25" fmla="*/ 2147483647 h 708"/>
                <a:gd name="T26" fmla="*/ 2147483647 w 708"/>
                <a:gd name="T27" fmla="*/ 2147483647 h 708"/>
                <a:gd name="T28" fmla="*/ 2147483647 w 708"/>
                <a:gd name="T29" fmla="*/ 2147483647 h 708"/>
                <a:gd name="T30" fmla="*/ 2147483647 w 708"/>
                <a:gd name="T31" fmla="*/ 2147483647 h 708"/>
                <a:gd name="T32" fmla="*/ 2147483647 w 708"/>
                <a:gd name="T33" fmla="*/ 2147483647 h 708"/>
                <a:gd name="T34" fmla="*/ 2147483647 w 708"/>
                <a:gd name="T35" fmla="*/ 2147483647 h 708"/>
                <a:gd name="T36" fmla="*/ 2147483647 w 708"/>
                <a:gd name="T37" fmla="*/ 2147483647 h 708"/>
                <a:gd name="T38" fmla="*/ 2147483647 w 708"/>
                <a:gd name="T39" fmla="*/ 2147483647 h 708"/>
                <a:gd name="T40" fmla="*/ 2147483647 w 708"/>
                <a:gd name="T41" fmla="*/ 2147483647 h 708"/>
                <a:gd name="T42" fmla="*/ 2147483647 w 708"/>
                <a:gd name="T43" fmla="*/ 2147483647 h 708"/>
                <a:gd name="T44" fmla="*/ 2147483647 w 708"/>
                <a:gd name="T45" fmla="*/ 2147483647 h 708"/>
                <a:gd name="T46" fmla="*/ 2147483647 w 708"/>
                <a:gd name="T47" fmla="*/ 2147483647 h 708"/>
                <a:gd name="T48" fmla="*/ 2147483647 w 708"/>
                <a:gd name="T49" fmla="*/ 2147483647 h 708"/>
                <a:gd name="T50" fmla="*/ 2147483647 w 708"/>
                <a:gd name="T51" fmla="*/ 2147483647 h 708"/>
                <a:gd name="T52" fmla="*/ 2147483647 w 708"/>
                <a:gd name="T53" fmla="*/ 2147483647 h 708"/>
                <a:gd name="T54" fmla="*/ 2147483647 w 708"/>
                <a:gd name="T55" fmla="*/ 2147483647 h 708"/>
                <a:gd name="T56" fmla="*/ 2147483647 w 708"/>
                <a:gd name="T57" fmla="*/ 2147483647 h 708"/>
                <a:gd name="T58" fmla="*/ 2147483647 w 708"/>
                <a:gd name="T59" fmla="*/ 2147483647 h 708"/>
                <a:gd name="T60" fmla="*/ 2147483647 w 708"/>
                <a:gd name="T61" fmla="*/ 2147483647 h 708"/>
                <a:gd name="T62" fmla="*/ 2147483647 w 708"/>
                <a:gd name="T63" fmla="*/ 2147483647 h 708"/>
                <a:gd name="T64" fmla="*/ 2147483647 w 708"/>
                <a:gd name="T65" fmla="*/ 2147483647 h 708"/>
                <a:gd name="T66" fmla="*/ 2147483647 w 708"/>
                <a:gd name="T67" fmla="*/ 2147483647 h 708"/>
                <a:gd name="T68" fmla="*/ 2147483647 w 708"/>
                <a:gd name="T69" fmla="*/ 2147483647 h 708"/>
                <a:gd name="T70" fmla="*/ 2147483647 w 708"/>
                <a:gd name="T71" fmla="*/ 2147483647 h 708"/>
                <a:gd name="T72" fmla="*/ 2147483647 w 708"/>
                <a:gd name="T73" fmla="*/ 2147483647 h 70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708" h="708" extrusionOk="0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lnTo>
                    <a:pt x="438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2" name="Google Shape;1281;p8"/>
            <p:cNvSpPr>
              <a:spLocks/>
            </p:cNvSpPr>
            <p:nvPr/>
          </p:nvSpPr>
          <p:spPr bwMode="auto">
            <a:xfrm>
              <a:off x="6538655" y="3066318"/>
              <a:ext cx="16840" cy="30242"/>
            </a:xfrm>
            <a:custGeom>
              <a:avLst/>
              <a:gdLst>
                <a:gd name="T0" fmla="*/ 2147483647 w 338"/>
                <a:gd name="T1" fmla="*/ 2147483647 h 607"/>
                <a:gd name="T2" fmla="*/ 2147483647 w 338"/>
                <a:gd name="T3" fmla="*/ 2147483647 h 607"/>
                <a:gd name="T4" fmla="*/ 2147483647 w 338"/>
                <a:gd name="T5" fmla="*/ 2147483647 h 607"/>
                <a:gd name="T6" fmla="*/ 2147483647 w 338"/>
                <a:gd name="T7" fmla="*/ 2147483647 h 607"/>
                <a:gd name="T8" fmla="*/ 2147483647 w 338"/>
                <a:gd name="T9" fmla="*/ 2147483647 h 607"/>
                <a:gd name="T10" fmla="*/ 2147483647 w 338"/>
                <a:gd name="T11" fmla="*/ 2147483647 h 607"/>
                <a:gd name="T12" fmla="*/ 2147483647 w 338"/>
                <a:gd name="T13" fmla="*/ 2147483647 h 607"/>
                <a:gd name="T14" fmla="*/ 2147483647 w 338"/>
                <a:gd name="T15" fmla="*/ 2147483647 h 607"/>
                <a:gd name="T16" fmla="*/ 2147483647 w 338"/>
                <a:gd name="T17" fmla="*/ 2147483647 h 607"/>
                <a:gd name="T18" fmla="*/ 2147483647 w 338"/>
                <a:gd name="T19" fmla="*/ 2147483647 h 607"/>
                <a:gd name="T20" fmla="*/ 2147483647 w 338"/>
                <a:gd name="T21" fmla="*/ 2147483647 h 607"/>
                <a:gd name="T22" fmla="*/ 2147483647 w 338"/>
                <a:gd name="T23" fmla="*/ 2147483647 h 607"/>
                <a:gd name="T24" fmla="*/ 2147483647 w 338"/>
                <a:gd name="T25" fmla="*/ 2147483647 h 607"/>
                <a:gd name="T26" fmla="*/ 2147483647 w 338"/>
                <a:gd name="T27" fmla="*/ 2147483647 h 607"/>
                <a:gd name="T28" fmla="*/ 2147483647 w 338"/>
                <a:gd name="T29" fmla="*/ 2147483647 h 60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38" h="607" extrusionOk="0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3" name="Google Shape;1282;p8"/>
            <p:cNvSpPr>
              <a:spLocks/>
            </p:cNvSpPr>
            <p:nvPr/>
          </p:nvSpPr>
          <p:spPr bwMode="auto">
            <a:xfrm>
              <a:off x="6421223" y="2091740"/>
              <a:ext cx="105773" cy="40306"/>
            </a:xfrm>
            <a:custGeom>
              <a:avLst/>
              <a:gdLst>
                <a:gd name="T0" fmla="*/ 2147483647 w 2123"/>
                <a:gd name="T1" fmla="*/ 2147483647 h 809"/>
                <a:gd name="T2" fmla="*/ 2147483647 w 2123"/>
                <a:gd name="T3" fmla="*/ 2147483647 h 809"/>
                <a:gd name="T4" fmla="*/ 2147483647 w 2123"/>
                <a:gd name="T5" fmla="*/ 2147483647 h 809"/>
                <a:gd name="T6" fmla="*/ 2147483647 w 2123"/>
                <a:gd name="T7" fmla="*/ 2147483647 h 809"/>
                <a:gd name="T8" fmla="*/ 2147483647 w 2123"/>
                <a:gd name="T9" fmla="*/ 2147483647 h 809"/>
                <a:gd name="T10" fmla="*/ 2147483647 w 2123"/>
                <a:gd name="T11" fmla="*/ 2147483647 h 809"/>
                <a:gd name="T12" fmla="*/ 2147483647 w 2123"/>
                <a:gd name="T13" fmla="*/ 2147483647 h 809"/>
                <a:gd name="T14" fmla="*/ 2147483647 w 2123"/>
                <a:gd name="T15" fmla="*/ 2147483647 h 809"/>
                <a:gd name="T16" fmla="*/ 2147483647 w 2123"/>
                <a:gd name="T17" fmla="*/ 2147483647 h 809"/>
                <a:gd name="T18" fmla="*/ 2147483647 w 2123"/>
                <a:gd name="T19" fmla="*/ 2147483647 h 809"/>
                <a:gd name="T20" fmla="*/ 2147483647 w 2123"/>
                <a:gd name="T21" fmla="*/ 2147483647 h 809"/>
                <a:gd name="T22" fmla="*/ 2147483647 w 2123"/>
                <a:gd name="T23" fmla="*/ 2147483647 h 809"/>
                <a:gd name="T24" fmla="*/ 2147483647 w 2123"/>
                <a:gd name="T25" fmla="*/ 2147483647 h 809"/>
                <a:gd name="T26" fmla="*/ 2147483647 w 2123"/>
                <a:gd name="T27" fmla="*/ 2147483647 h 809"/>
                <a:gd name="T28" fmla="*/ 2147483647 w 2123"/>
                <a:gd name="T29" fmla="*/ 2147483647 h 809"/>
                <a:gd name="T30" fmla="*/ 2147483647 w 2123"/>
                <a:gd name="T31" fmla="*/ 2147483647 h 809"/>
                <a:gd name="T32" fmla="*/ 2147483647 w 2123"/>
                <a:gd name="T33" fmla="*/ 2147483647 h 809"/>
                <a:gd name="T34" fmla="*/ 2147483647 w 2123"/>
                <a:gd name="T35" fmla="*/ 2147483647 h 809"/>
                <a:gd name="T36" fmla="*/ 2147483647 w 2123"/>
                <a:gd name="T37" fmla="*/ 2147483647 h 809"/>
                <a:gd name="T38" fmla="*/ 2147483647 w 2123"/>
                <a:gd name="T39" fmla="*/ 2147483647 h 809"/>
                <a:gd name="T40" fmla="*/ 2147483647 w 2123"/>
                <a:gd name="T41" fmla="*/ 2147483647 h 809"/>
                <a:gd name="T42" fmla="*/ 2147483647 w 2123"/>
                <a:gd name="T43" fmla="*/ 2147483647 h 8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123" h="809" extrusionOk="0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4" name="Google Shape;1283;p8"/>
            <p:cNvSpPr>
              <a:spLocks/>
            </p:cNvSpPr>
            <p:nvPr/>
          </p:nvSpPr>
          <p:spPr bwMode="auto">
            <a:xfrm>
              <a:off x="6654393" y="2992531"/>
              <a:ext cx="152706" cy="80563"/>
            </a:xfrm>
            <a:custGeom>
              <a:avLst/>
              <a:gdLst>
                <a:gd name="T0" fmla="*/ 2147483647 w 3065"/>
                <a:gd name="T1" fmla="*/ 2147483647 h 1617"/>
                <a:gd name="T2" fmla="*/ 2147483647 w 3065"/>
                <a:gd name="T3" fmla="*/ 2147483647 h 1617"/>
                <a:gd name="T4" fmla="*/ 2147483647 w 3065"/>
                <a:gd name="T5" fmla="*/ 2147483647 h 1617"/>
                <a:gd name="T6" fmla="*/ 2147483647 w 3065"/>
                <a:gd name="T7" fmla="*/ 2147483647 h 1617"/>
                <a:gd name="T8" fmla="*/ 2147483647 w 3065"/>
                <a:gd name="T9" fmla="*/ 2147483647 h 1617"/>
                <a:gd name="T10" fmla="*/ 2147483647 w 3065"/>
                <a:gd name="T11" fmla="*/ 2147483647 h 1617"/>
                <a:gd name="T12" fmla="*/ 2147483647 w 3065"/>
                <a:gd name="T13" fmla="*/ 2147483647 h 1617"/>
                <a:gd name="T14" fmla="*/ 2147483647 w 3065"/>
                <a:gd name="T15" fmla="*/ 2147483647 h 1617"/>
                <a:gd name="T16" fmla="*/ 2147483647 w 3065"/>
                <a:gd name="T17" fmla="*/ 2147483647 h 1617"/>
                <a:gd name="T18" fmla="*/ 2147483647 w 3065"/>
                <a:gd name="T19" fmla="*/ 2147483647 h 1617"/>
                <a:gd name="T20" fmla="*/ 2147483647 w 3065"/>
                <a:gd name="T21" fmla="*/ 2147483647 h 1617"/>
                <a:gd name="T22" fmla="*/ 2147483647 w 3065"/>
                <a:gd name="T23" fmla="*/ 2147483647 h 1617"/>
                <a:gd name="T24" fmla="*/ 2147483647 w 3065"/>
                <a:gd name="T25" fmla="*/ 2147483647 h 1617"/>
                <a:gd name="T26" fmla="*/ 2147483647 w 3065"/>
                <a:gd name="T27" fmla="*/ 2147483647 h 1617"/>
                <a:gd name="T28" fmla="*/ 2147483647 w 3065"/>
                <a:gd name="T29" fmla="*/ 2147483647 h 1617"/>
                <a:gd name="T30" fmla="*/ 2147483647 w 3065"/>
                <a:gd name="T31" fmla="*/ 2147483647 h 1617"/>
                <a:gd name="T32" fmla="*/ 2147483647 w 3065"/>
                <a:gd name="T33" fmla="*/ 2147483647 h 1617"/>
                <a:gd name="T34" fmla="*/ 2147483647 w 3065"/>
                <a:gd name="T35" fmla="*/ 2147483647 h 1617"/>
                <a:gd name="T36" fmla="*/ 2147483647 w 3065"/>
                <a:gd name="T37" fmla="*/ 2147483647 h 1617"/>
                <a:gd name="T38" fmla="*/ 2147483647 w 3065"/>
                <a:gd name="T39" fmla="*/ 2147483647 h 1617"/>
                <a:gd name="T40" fmla="*/ 2147483647 w 3065"/>
                <a:gd name="T41" fmla="*/ 2147483647 h 1617"/>
                <a:gd name="T42" fmla="*/ 2147483647 w 3065"/>
                <a:gd name="T43" fmla="*/ 2147483647 h 1617"/>
                <a:gd name="T44" fmla="*/ 2147483647 w 3065"/>
                <a:gd name="T45" fmla="*/ 2147483647 h 1617"/>
                <a:gd name="T46" fmla="*/ 2147483647 w 3065"/>
                <a:gd name="T47" fmla="*/ 2147483647 h 1617"/>
                <a:gd name="T48" fmla="*/ 2147483647 w 3065"/>
                <a:gd name="T49" fmla="*/ 2147483647 h 1617"/>
                <a:gd name="T50" fmla="*/ 2147483647 w 3065"/>
                <a:gd name="T51" fmla="*/ 2147483647 h 1617"/>
                <a:gd name="T52" fmla="*/ 2147483647 w 3065"/>
                <a:gd name="T53" fmla="*/ 2147483647 h 1617"/>
                <a:gd name="T54" fmla="*/ 2147483647 w 3065"/>
                <a:gd name="T55" fmla="*/ 2147483647 h 1617"/>
                <a:gd name="T56" fmla="*/ 2147483647 w 3065"/>
                <a:gd name="T57" fmla="*/ 2147483647 h 1617"/>
                <a:gd name="T58" fmla="*/ 2147483647 w 3065"/>
                <a:gd name="T59" fmla="*/ 2147483647 h 1617"/>
                <a:gd name="T60" fmla="*/ 2147483647 w 3065"/>
                <a:gd name="T61" fmla="*/ 2147483647 h 1617"/>
                <a:gd name="T62" fmla="*/ 2147483647 w 3065"/>
                <a:gd name="T63" fmla="*/ 2147483647 h 1617"/>
                <a:gd name="T64" fmla="*/ 2147483647 w 3065"/>
                <a:gd name="T65" fmla="*/ 2147483647 h 1617"/>
                <a:gd name="T66" fmla="*/ 2147483647 w 3065"/>
                <a:gd name="T67" fmla="*/ 2147483647 h 1617"/>
                <a:gd name="T68" fmla="*/ 2147483647 w 3065"/>
                <a:gd name="T69" fmla="*/ 2147483647 h 1617"/>
                <a:gd name="T70" fmla="*/ 2147483647 w 3065"/>
                <a:gd name="T71" fmla="*/ 2147483647 h 1617"/>
                <a:gd name="T72" fmla="*/ 2147483647 w 3065"/>
                <a:gd name="T73" fmla="*/ 2147483647 h 1617"/>
                <a:gd name="T74" fmla="*/ 2147483647 w 3065"/>
                <a:gd name="T75" fmla="*/ 2147483647 h 1617"/>
                <a:gd name="T76" fmla="*/ 2147483647 w 3065"/>
                <a:gd name="T77" fmla="*/ 2147483647 h 1617"/>
                <a:gd name="T78" fmla="*/ 2147483647 w 3065"/>
                <a:gd name="T79" fmla="*/ 2147483647 h 1617"/>
                <a:gd name="T80" fmla="*/ 2147483647 w 3065"/>
                <a:gd name="T81" fmla="*/ 2147483647 h 1617"/>
                <a:gd name="T82" fmla="*/ 2147483647 w 3065"/>
                <a:gd name="T83" fmla="*/ 2147483647 h 1617"/>
                <a:gd name="T84" fmla="*/ 2147483647 w 3065"/>
                <a:gd name="T85" fmla="*/ 2147483647 h 1617"/>
                <a:gd name="T86" fmla="*/ 2147483647 w 3065"/>
                <a:gd name="T87" fmla="*/ 2147483647 h 1617"/>
                <a:gd name="T88" fmla="*/ 2147483647 w 3065"/>
                <a:gd name="T89" fmla="*/ 2147483647 h 16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65" h="1617" extrusionOk="0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5" name="Google Shape;1284;p8"/>
            <p:cNvSpPr>
              <a:spLocks/>
            </p:cNvSpPr>
            <p:nvPr/>
          </p:nvSpPr>
          <p:spPr bwMode="auto">
            <a:xfrm>
              <a:off x="6233393" y="2021291"/>
              <a:ext cx="637429" cy="1130622"/>
            </a:xfrm>
            <a:custGeom>
              <a:avLst/>
              <a:gdLst>
                <a:gd name="T0" fmla="*/ 2147483647 w 12794"/>
                <a:gd name="T1" fmla="*/ 2147483647 h 22693"/>
                <a:gd name="T2" fmla="*/ 2147483647 w 12794"/>
                <a:gd name="T3" fmla="*/ 2147483647 h 22693"/>
                <a:gd name="T4" fmla="*/ 2147483647 w 12794"/>
                <a:gd name="T5" fmla="*/ 2147483647 h 22693"/>
                <a:gd name="T6" fmla="*/ 2147483647 w 12794"/>
                <a:gd name="T7" fmla="*/ 2147483647 h 22693"/>
                <a:gd name="T8" fmla="*/ 2147483647 w 12794"/>
                <a:gd name="T9" fmla="*/ 2147483647 h 22693"/>
                <a:gd name="T10" fmla="*/ 2147483647 w 12794"/>
                <a:gd name="T11" fmla="*/ 2147483647 h 22693"/>
                <a:gd name="T12" fmla="*/ 2147483647 w 12794"/>
                <a:gd name="T13" fmla="*/ 2147483647 h 22693"/>
                <a:gd name="T14" fmla="*/ 2147483647 w 12794"/>
                <a:gd name="T15" fmla="*/ 2147483647 h 22693"/>
                <a:gd name="T16" fmla="*/ 2147483647 w 12794"/>
                <a:gd name="T17" fmla="*/ 2147483647 h 22693"/>
                <a:gd name="T18" fmla="*/ 2147483647 w 12794"/>
                <a:gd name="T19" fmla="*/ 2147483647 h 22693"/>
                <a:gd name="T20" fmla="*/ 2147483647 w 12794"/>
                <a:gd name="T21" fmla="*/ 2147483647 h 22693"/>
                <a:gd name="T22" fmla="*/ 2147483647 w 12794"/>
                <a:gd name="T23" fmla="*/ 2147483647 h 22693"/>
                <a:gd name="T24" fmla="*/ 2147483647 w 12794"/>
                <a:gd name="T25" fmla="*/ 2147483647 h 22693"/>
                <a:gd name="T26" fmla="*/ 2147483647 w 12794"/>
                <a:gd name="T27" fmla="*/ 2147483647 h 22693"/>
                <a:gd name="T28" fmla="*/ 2147483647 w 12794"/>
                <a:gd name="T29" fmla="*/ 2147483647 h 22693"/>
                <a:gd name="T30" fmla="*/ 2147483647 w 12794"/>
                <a:gd name="T31" fmla="*/ 2147483647 h 22693"/>
                <a:gd name="T32" fmla="*/ 2147483647 w 12794"/>
                <a:gd name="T33" fmla="*/ 2147483647 h 22693"/>
                <a:gd name="T34" fmla="*/ 2147483647 w 12794"/>
                <a:gd name="T35" fmla="*/ 2147483647 h 22693"/>
                <a:gd name="T36" fmla="*/ 2147483647 w 12794"/>
                <a:gd name="T37" fmla="*/ 2147483647 h 22693"/>
                <a:gd name="T38" fmla="*/ 2147483647 w 12794"/>
                <a:gd name="T39" fmla="*/ 2147483647 h 22693"/>
                <a:gd name="T40" fmla="*/ 2147483647 w 12794"/>
                <a:gd name="T41" fmla="*/ 2147483647 h 22693"/>
                <a:gd name="T42" fmla="*/ 2147483647 w 12794"/>
                <a:gd name="T43" fmla="*/ 2147483647 h 22693"/>
                <a:gd name="T44" fmla="*/ 2147483647 w 12794"/>
                <a:gd name="T45" fmla="*/ 2147483647 h 22693"/>
                <a:gd name="T46" fmla="*/ 2147483647 w 12794"/>
                <a:gd name="T47" fmla="*/ 2147483647 h 22693"/>
                <a:gd name="T48" fmla="*/ 2147483647 w 12794"/>
                <a:gd name="T49" fmla="*/ 2147483647 h 22693"/>
                <a:gd name="T50" fmla="*/ 2147483647 w 12794"/>
                <a:gd name="T51" fmla="*/ 2147483647 h 22693"/>
                <a:gd name="T52" fmla="*/ 2147483647 w 12794"/>
                <a:gd name="T53" fmla="*/ 2147483647 h 22693"/>
                <a:gd name="T54" fmla="*/ 2147483647 w 12794"/>
                <a:gd name="T55" fmla="*/ 2147483647 h 22693"/>
                <a:gd name="T56" fmla="*/ 2147483647 w 12794"/>
                <a:gd name="T57" fmla="*/ 2147483647 h 22693"/>
                <a:gd name="T58" fmla="*/ 2147483647 w 12794"/>
                <a:gd name="T59" fmla="*/ 2147483647 h 22693"/>
                <a:gd name="T60" fmla="*/ 2147483647 w 12794"/>
                <a:gd name="T61" fmla="*/ 2147483647 h 22693"/>
                <a:gd name="T62" fmla="*/ 2147483647 w 12794"/>
                <a:gd name="T63" fmla="*/ 2147483647 h 22693"/>
                <a:gd name="T64" fmla="*/ 2147483647 w 12794"/>
                <a:gd name="T65" fmla="*/ 2147483647 h 22693"/>
                <a:gd name="T66" fmla="*/ 2147483647 w 12794"/>
                <a:gd name="T67" fmla="*/ 2147483647 h 22693"/>
                <a:gd name="T68" fmla="*/ 2147483647 w 12794"/>
                <a:gd name="T69" fmla="*/ 2147483647 h 22693"/>
                <a:gd name="T70" fmla="*/ 2147483647 w 12794"/>
                <a:gd name="T71" fmla="*/ 2147483647 h 22693"/>
                <a:gd name="T72" fmla="*/ 2147483647 w 12794"/>
                <a:gd name="T73" fmla="*/ 2147483647 h 22693"/>
                <a:gd name="T74" fmla="*/ 2147483647 w 12794"/>
                <a:gd name="T75" fmla="*/ 2147483647 h 22693"/>
                <a:gd name="T76" fmla="*/ 2147483647 w 12794"/>
                <a:gd name="T77" fmla="*/ 2147483647 h 22693"/>
                <a:gd name="T78" fmla="*/ 2147483647 w 12794"/>
                <a:gd name="T79" fmla="*/ 2147483647 h 22693"/>
                <a:gd name="T80" fmla="*/ 2147483647 w 12794"/>
                <a:gd name="T81" fmla="*/ 2147483647 h 22693"/>
                <a:gd name="T82" fmla="*/ 2147483647 w 12794"/>
                <a:gd name="T83" fmla="*/ 2147483647 h 22693"/>
                <a:gd name="T84" fmla="*/ 2147483647 w 12794"/>
                <a:gd name="T85" fmla="*/ 2147483647 h 22693"/>
                <a:gd name="T86" fmla="*/ 2147483647 w 12794"/>
                <a:gd name="T87" fmla="*/ 2147483647 h 22693"/>
                <a:gd name="T88" fmla="*/ 2147483647 w 12794"/>
                <a:gd name="T89" fmla="*/ 2147483647 h 22693"/>
                <a:gd name="T90" fmla="*/ 2147483647 w 12794"/>
                <a:gd name="T91" fmla="*/ 2147483647 h 22693"/>
                <a:gd name="T92" fmla="*/ 2147483647 w 12794"/>
                <a:gd name="T93" fmla="*/ 2147483647 h 22693"/>
                <a:gd name="T94" fmla="*/ 2147483647 w 12794"/>
                <a:gd name="T95" fmla="*/ 2147483647 h 22693"/>
                <a:gd name="T96" fmla="*/ 2147483647 w 12794"/>
                <a:gd name="T97" fmla="*/ 2147483647 h 22693"/>
                <a:gd name="T98" fmla="*/ 2147483647 w 12794"/>
                <a:gd name="T99" fmla="*/ 2147483647 h 22693"/>
                <a:gd name="T100" fmla="*/ 2147483647 w 12794"/>
                <a:gd name="T101" fmla="*/ 2147483647 h 22693"/>
                <a:gd name="T102" fmla="*/ 2147483647 w 12794"/>
                <a:gd name="T103" fmla="*/ 2147483647 h 22693"/>
                <a:gd name="T104" fmla="*/ 2147483647 w 12794"/>
                <a:gd name="T105" fmla="*/ 2147483647 h 22693"/>
                <a:gd name="T106" fmla="*/ 2147483647 w 12794"/>
                <a:gd name="T107" fmla="*/ 2147483647 h 22693"/>
                <a:gd name="T108" fmla="*/ 2147483647 w 12794"/>
                <a:gd name="T109" fmla="*/ 2147483647 h 2269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794" h="22693" extrusionOk="0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6" name="Google Shape;1285;p8"/>
            <p:cNvSpPr>
              <a:spLocks/>
            </p:cNvSpPr>
            <p:nvPr/>
          </p:nvSpPr>
          <p:spPr bwMode="auto">
            <a:xfrm>
              <a:off x="6609104" y="2068274"/>
              <a:ext cx="21872" cy="20178"/>
            </a:xfrm>
            <a:custGeom>
              <a:avLst/>
              <a:gdLst>
                <a:gd name="T0" fmla="*/ 2147483647 w 439"/>
                <a:gd name="T1" fmla="*/ 0 h 405"/>
                <a:gd name="T2" fmla="*/ 2147483647 w 439"/>
                <a:gd name="T3" fmla="*/ 2147483647 h 405"/>
                <a:gd name="T4" fmla="*/ 2147483647 w 439"/>
                <a:gd name="T5" fmla="*/ 2147483647 h 405"/>
                <a:gd name="T6" fmla="*/ 2147483647 w 439"/>
                <a:gd name="T7" fmla="*/ 2147483647 h 405"/>
                <a:gd name="T8" fmla="*/ 2147483647 w 439"/>
                <a:gd name="T9" fmla="*/ 2147483647 h 405"/>
                <a:gd name="T10" fmla="*/ 2147483647 w 439"/>
                <a:gd name="T11" fmla="*/ 2147483647 h 405"/>
                <a:gd name="T12" fmla="*/ 2147483647 w 439"/>
                <a:gd name="T13" fmla="*/ 2147483647 h 405"/>
                <a:gd name="T14" fmla="*/ 2147483647 w 439"/>
                <a:gd name="T15" fmla="*/ 2147483647 h 405"/>
                <a:gd name="T16" fmla="*/ 2147483647 w 439"/>
                <a:gd name="T17" fmla="*/ 2147483647 h 405"/>
                <a:gd name="T18" fmla="*/ 2147483647 w 439"/>
                <a:gd name="T19" fmla="*/ 2147483647 h 405"/>
                <a:gd name="T20" fmla="*/ 2147483647 w 439"/>
                <a:gd name="T21" fmla="*/ 2147483647 h 405"/>
                <a:gd name="T22" fmla="*/ 2147483647 w 439"/>
                <a:gd name="T23" fmla="*/ 2147483647 h 405"/>
                <a:gd name="T24" fmla="*/ 2147483647 w 439"/>
                <a:gd name="T25" fmla="*/ 2147483647 h 405"/>
                <a:gd name="T26" fmla="*/ 2147483647 w 439"/>
                <a:gd name="T27" fmla="*/ 2147483647 h 405"/>
                <a:gd name="T28" fmla="*/ 2147483647 w 439"/>
                <a:gd name="T29" fmla="*/ 0 h 405"/>
                <a:gd name="T30" fmla="*/ 2147483647 w 439"/>
                <a:gd name="T31" fmla="*/ 0 h 40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39" h="405" extrusionOk="0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37" name="Google Shape;1286;p8"/>
          <p:cNvGrpSpPr>
            <a:grpSpLocks/>
          </p:cNvGrpSpPr>
          <p:nvPr/>
        </p:nvGrpSpPr>
        <p:grpSpPr bwMode="auto">
          <a:xfrm>
            <a:off x="7464425" y="3617913"/>
            <a:ext cx="1679575" cy="1535112"/>
            <a:chOff x="5191704" y="3618202"/>
            <a:chExt cx="1679118" cy="1534882"/>
          </a:xfrm>
        </p:grpSpPr>
        <p:sp>
          <p:nvSpPr>
            <p:cNvPr id="38" name="Google Shape;1287;p8"/>
            <p:cNvSpPr>
              <a:spLocks/>
            </p:cNvSpPr>
            <p:nvPr/>
          </p:nvSpPr>
          <p:spPr bwMode="auto">
            <a:xfrm>
              <a:off x="6010287" y="4958477"/>
              <a:ext cx="610625" cy="194607"/>
            </a:xfrm>
            <a:custGeom>
              <a:avLst/>
              <a:gdLst>
                <a:gd name="T0" fmla="*/ 2147483647 w 12256"/>
                <a:gd name="T1" fmla="*/ 2147483647 h 3906"/>
                <a:gd name="T2" fmla="*/ 2147483647 w 12256"/>
                <a:gd name="T3" fmla="*/ 2147483647 h 3906"/>
                <a:gd name="T4" fmla="*/ 2147483647 w 12256"/>
                <a:gd name="T5" fmla="*/ 2147483647 h 3906"/>
                <a:gd name="T6" fmla="*/ 2147483647 w 12256"/>
                <a:gd name="T7" fmla="*/ 2147483647 h 3906"/>
                <a:gd name="T8" fmla="*/ 2147483647 w 12256"/>
                <a:gd name="T9" fmla="*/ 2147483647 h 3906"/>
                <a:gd name="T10" fmla="*/ 2147483647 w 12256"/>
                <a:gd name="T11" fmla="*/ 2147483647 h 3906"/>
                <a:gd name="T12" fmla="*/ 2147483647 w 12256"/>
                <a:gd name="T13" fmla="*/ 2147483647 h 3906"/>
                <a:gd name="T14" fmla="*/ 2147483647 w 12256"/>
                <a:gd name="T15" fmla="*/ 2147483647 h 3906"/>
                <a:gd name="T16" fmla="*/ 2147483647 w 12256"/>
                <a:gd name="T17" fmla="*/ 2147483647 h 3906"/>
                <a:gd name="T18" fmla="*/ 2147483647 w 12256"/>
                <a:gd name="T19" fmla="*/ 2147483647 h 3906"/>
                <a:gd name="T20" fmla="*/ 2147483647 w 12256"/>
                <a:gd name="T21" fmla="*/ 2147483647 h 3906"/>
                <a:gd name="T22" fmla="*/ 2147483647 w 12256"/>
                <a:gd name="T23" fmla="*/ 2147483647 h 3906"/>
                <a:gd name="T24" fmla="*/ 2147483647 w 12256"/>
                <a:gd name="T25" fmla="*/ 2147483647 h 3906"/>
                <a:gd name="T26" fmla="*/ 2147483647 w 12256"/>
                <a:gd name="T27" fmla="*/ 2147483647 h 3906"/>
                <a:gd name="T28" fmla="*/ 2147483647 w 12256"/>
                <a:gd name="T29" fmla="*/ 2147483647 h 3906"/>
                <a:gd name="T30" fmla="*/ 2147483647 w 12256"/>
                <a:gd name="T31" fmla="*/ 2147483647 h 3906"/>
                <a:gd name="T32" fmla="*/ 2147483647 w 12256"/>
                <a:gd name="T33" fmla="*/ 2147483647 h 3906"/>
                <a:gd name="T34" fmla="*/ 2147483647 w 12256"/>
                <a:gd name="T35" fmla="*/ 2147483647 h 3906"/>
                <a:gd name="T36" fmla="*/ 2147483647 w 12256"/>
                <a:gd name="T37" fmla="*/ 2147483647 h 3906"/>
                <a:gd name="T38" fmla="*/ 2147483647 w 12256"/>
                <a:gd name="T39" fmla="*/ 2147483647 h 3906"/>
                <a:gd name="T40" fmla="*/ 2147483647 w 12256"/>
                <a:gd name="T41" fmla="*/ 2147483647 h 3906"/>
                <a:gd name="T42" fmla="*/ 2147483647 w 12256"/>
                <a:gd name="T43" fmla="*/ 2147483647 h 3906"/>
                <a:gd name="T44" fmla="*/ 2147483647 w 12256"/>
                <a:gd name="T45" fmla="*/ 2147483647 h 3906"/>
                <a:gd name="T46" fmla="*/ 2147483647 w 12256"/>
                <a:gd name="T47" fmla="*/ 2147483647 h 3906"/>
                <a:gd name="T48" fmla="*/ 2147483647 w 12256"/>
                <a:gd name="T49" fmla="*/ 2147483647 h 3906"/>
                <a:gd name="T50" fmla="*/ 2147483647 w 12256"/>
                <a:gd name="T51" fmla="*/ 2147483647 h 3906"/>
                <a:gd name="T52" fmla="*/ 2147483647 w 12256"/>
                <a:gd name="T53" fmla="*/ 2147483647 h 3906"/>
                <a:gd name="T54" fmla="*/ 2147483647 w 12256"/>
                <a:gd name="T55" fmla="*/ 2147483647 h 3906"/>
                <a:gd name="T56" fmla="*/ 2147483647 w 12256"/>
                <a:gd name="T57" fmla="*/ 2147483647 h 3906"/>
                <a:gd name="T58" fmla="*/ 2147483647 w 12256"/>
                <a:gd name="T59" fmla="*/ 2147483647 h 3906"/>
                <a:gd name="T60" fmla="*/ 0 w 12256"/>
                <a:gd name="T61" fmla="*/ 2147483647 h 3906"/>
                <a:gd name="T62" fmla="*/ 2147483647 w 12256"/>
                <a:gd name="T63" fmla="*/ 2147483647 h 3906"/>
                <a:gd name="T64" fmla="*/ 2147483647 w 12256"/>
                <a:gd name="T65" fmla="*/ 2147483647 h 3906"/>
                <a:gd name="T66" fmla="*/ 2147483647 w 12256"/>
                <a:gd name="T67" fmla="*/ 2147483647 h 3906"/>
                <a:gd name="T68" fmla="*/ 2147483647 w 12256"/>
                <a:gd name="T69" fmla="*/ 2147483647 h 3906"/>
                <a:gd name="T70" fmla="*/ 2147483647 w 12256"/>
                <a:gd name="T71" fmla="*/ 2147483647 h 3906"/>
                <a:gd name="T72" fmla="*/ 2147483647 w 12256"/>
                <a:gd name="T73" fmla="*/ 2147483647 h 3906"/>
                <a:gd name="T74" fmla="*/ 2147483647 w 12256"/>
                <a:gd name="T75" fmla="*/ 2147483647 h 3906"/>
                <a:gd name="T76" fmla="*/ 2147483647 w 12256"/>
                <a:gd name="T77" fmla="*/ 2147483647 h 3906"/>
                <a:gd name="T78" fmla="*/ 2147483647 w 12256"/>
                <a:gd name="T79" fmla="*/ 2147483647 h 3906"/>
                <a:gd name="T80" fmla="*/ 2147483647 w 12256"/>
                <a:gd name="T81" fmla="*/ 2147483647 h 3906"/>
                <a:gd name="T82" fmla="*/ 2147483647 w 12256"/>
                <a:gd name="T83" fmla="*/ 2147483647 h 3906"/>
                <a:gd name="T84" fmla="*/ 2147483647 w 12256"/>
                <a:gd name="T85" fmla="*/ 2147483647 h 3906"/>
                <a:gd name="T86" fmla="*/ 2147483647 w 12256"/>
                <a:gd name="T87" fmla="*/ 2147483647 h 3906"/>
                <a:gd name="T88" fmla="*/ 2147483647 w 12256"/>
                <a:gd name="T89" fmla="*/ 2147483647 h 3906"/>
                <a:gd name="T90" fmla="*/ 2147483647 w 12256"/>
                <a:gd name="T91" fmla="*/ 2147483647 h 3906"/>
                <a:gd name="T92" fmla="*/ 2147483647 w 12256"/>
                <a:gd name="T93" fmla="*/ 2147483647 h 3906"/>
                <a:gd name="T94" fmla="*/ 2147483647 w 12256"/>
                <a:gd name="T95" fmla="*/ 2147483647 h 3906"/>
                <a:gd name="T96" fmla="*/ 2147483647 w 12256"/>
                <a:gd name="T97" fmla="*/ 2147483647 h 3906"/>
                <a:gd name="T98" fmla="*/ 2147483647 w 12256"/>
                <a:gd name="T99" fmla="*/ 2147483647 h 3906"/>
                <a:gd name="T100" fmla="*/ 2147483647 w 12256"/>
                <a:gd name="T101" fmla="*/ 2147483647 h 3906"/>
                <a:gd name="T102" fmla="*/ 2147483647 w 12256"/>
                <a:gd name="T103" fmla="*/ 2147483647 h 3906"/>
                <a:gd name="T104" fmla="*/ 2147483647 w 12256"/>
                <a:gd name="T105" fmla="*/ 2147483647 h 3906"/>
                <a:gd name="T106" fmla="*/ 2147483647 w 12256"/>
                <a:gd name="T107" fmla="*/ 2147483647 h 3906"/>
                <a:gd name="T108" fmla="*/ 2147483647 w 12256"/>
                <a:gd name="T109" fmla="*/ 2147483647 h 3906"/>
                <a:gd name="T110" fmla="*/ 2147483647 w 12256"/>
                <a:gd name="T111" fmla="*/ 2147483647 h 3906"/>
                <a:gd name="T112" fmla="*/ 2147483647 w 12256"/>
                <a:gd name="T113" fmla="*/ 2147483647 h 3906"/>
                <a:gd name="T114" fmla="*/ 2147483647 w 12256"/>
                <a:gd name="T115" fmla="*/ 2147483647 h 3906"/>
                <a:gd name="T116" fmla="*/ 2147483647 w 12256"/>
                <a:gd name="T117" fmla="*/ 2147483647 h 3906"/>
                <a:gd name="T118" fmla="*/ 2147483647 w 12256"/>
                <a:gd name="T119" fmla="*/ 2147483647 h 3906"/>
                <a:gd name="T120" fmla="*/ 2147483647 w 12256"/>
                <a:gd name="T121" fmla="*/ 2147483647 h 390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2256" h="3906" extrusionOk="0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lnTo>
                    <a:pt x="2492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9" name="Google Shape;1288;p8"/>
            <p:cNvSpPr>
              <a:spLocks/>
            </p:cNvSpPr>
            <p:nvPr/>
          </p:nvSpPr>
          <p:spPr bwMode="auto">
            <a:xfrm>
              <a:off x="5332602" y="4691777"/>
              <a:ext cx="114094" cy="107417"/>
            </a:xfrm>
            <a:custGeom>
              <a:avLst/>
              <a:gdLst>
                <a:gd name="T0" fmla="*/ 0 w 2290"/>
                <a:gd name="T1" fmla="*/ 0 h 2156"/>
                <a:gd name="T2" fmla="*/ 0 w 2290"/>
                <a:gd name="T3" fmla="*/ 2147483647 h 2156"/>
                <a:gd name="T4" fmla="*/ 2147483647 w 2290"/>
                <a:gd name="T5" fmla="*/ 2147483647 h 2156"/>
                <a:gd name="T6" fmla="*/ 2147483647 w 2290"/>
                <a:gd name="T7" fmla="*/ 2147483647 h 2156"/>
                <a:gd name="T8" fmla="*/ 2147483647 w 2290"/>
                <a:gd name="T9" fmla="*/ 2147483647 h 2156"/>
                <a:gd name="T10" fmla="*/ 2147483647 w 2290"/>
                <a:gd name="T11" fmla="*/ 2147483647 h 2156"/>
                <a:gd name="T12" fmla="*/ 2147483647 w 2290"/>
                <a:gd name="T13" fmla="*/ 2147483647 h 2156"/>
                <a:gd name="T14" fmla="*/ 2147483647 w 2290"/>
                <a:gd name="T15" fmla="*/ 2147483647 h 2156"/>
                <a:gd name="T16" fmla="*/ 2147483647 w 2290"/>
                <a:gd name="T17" fmla="*/ 2147483647 h 2156"/>
                <a:gd name="T18" fmla="*/ 2147483647 w 2290"/>
                <a:gd name="T19" fmla="*/ 2147483647 h 2156"/>
                <a:gd name="T20" fmla="*/ 2147483647 w 2290"/>
                <a:gd name="T21" fmla="*/ 2147483647 h 2156"/>
                <a:gd name="T22" fmla="*/ 2147483647 w 2290"/>
                <a:gd name="T23" fmla="*/ 2147483647 h 2156"/>
                <a:gd name="T24" fmla="*/ 2147483647 w 2290"/>
                <a:gd name="T25" fmla="*/ 2147483647 h 2156"/>
                <a:gd name="T26" fmla="*/ 2147483647 w 2290"/>
                <a:gd name="T27" fmla="*/ 2147483647 h 2156"/>
                <a:gd name="T28" fmla="*/ 2147483647 w 2290"/>
                <a:gd name="T29" fmla="*/ 2147483647 h 2156"/>
                <a:gd name="T30" fmla="*/ 2147483647 w 2290"/>
                <a:gd name="T31" fmla="*/ 2147483647 h 2156"/>
                <a:gd name="T32" fmla="*/ 2147483647 w 2290"/>
                <a:gd name="T33" fmla="*/ 2147483647 h 2156"/>
                <a:gd name="T34" fmla="*/ 2147483647 w 2290"/>
                <a:gd name="T35" fmla="*/ 2147483647 h 2156"/>
                <a:gd name="T36" fmla="*/ 2147483647 w 2290"/>
                <a:gd name="T37" fmla="*/ 2147483647 h 2156"/>
                <a:gd name="T38" fmla="*/ 2147483647 w 2290"/>
                <a:gd name="T39" fmla="*/ 0 h 2156"/>
                <a:gd name="T40" fmla="*/ 0 w 2290"/>
                <a:gd name="T41" fmla="*/ 0 h 2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90" h="2156" extrusionOk="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0" name="Google Shape;1289;p8"/>
            <p:cNvSpPr>
              <a:spLocks/>
            </p:cNvSpPr>
            <p:nvPr/>
          </p:nvSpPr>
          <p:spPr bwMode="auto">
            <a:xfrm>
              <a:off x="5191704" y="4493833"/>
              <a:ext cx="781715" cy="659251"/>
            </a:xfrm>
            <a:custGeom>
              <a:avLst/>
              <a:gdLst>
                <a:gd name="T0" fmla="*/ 2147483647 w 15690"/>
                <a:gd name="T1" fmla="*/ 2147483647 h 13232"/>
                <a:gd name="T2" fmla="*/ 2147483647 w 15690"/>
                <a:gd name="T3" fmla="*/ 2147483647 h 13232"/>
                <a:gd name="T4" fmla="*/ 2147483647 w 15690"/>
                <a:gd name="T5" fmla="*/ 2147483647 h 13232"/>
                <a:gd name="T6" fmla="*/ 2147483647 w 15690"/>
                <a:gd name="T7" fmla="*/ 2147483647 h 13232"/>
                <a:gd name="T8" fmla="*/ 2147483647 w 15690"/>
                <a:gd name="T9" fmla="*/ 2147483647 h 13232"/>
                <a:gd name="T10" fmla="*/ 2147483647 w 15690"/>
                <a:gd name="T11" fmla="*/ 2147483647 h 13232"/>
                <a:gd name="T12" fmla="*/ 2147483647 w 15690"/>
                <a:gd name="T13" fmla="*/ 2147483647 h 13232"/>
                <a:gd name="T14" fmla="*/ 2147483647 w 15690"/>
                <a:gd name="T15" fmla="*/ 2147483647 h 13232"/>
                <a:gd name="T16" fmla="*/ 2147483647 w 15690"/>
                <a:gd name="T17" fmla="*/ 2147483647 h 13232"/>
                <a:gd name="T18" fmla="*/ 2147483647 w 15690"/>
                <a:gd name="T19" fmla="*/ 2147483647 h 13232"/>
                <a:gd name="T20" fmla="*/ 2147483647 w 15690"/>
                <a:gd name="T21" fmla="*/ 2147483647 h 13232"/>
                <a:gd name="T22" fmla="*/ 2147483647 w 15690"/>
                <a:gd name="T23" fmla="*/ 2147483647 h 13232"/>
                <a:gd name="T24" fmla="*/ 2147483647 w 15690"/>
                <a:gd name="T25" fmla="*/ 2147483647 h 13232"/>
                <a:gd name="T26" fmla="*/ 2147483647 w 15690"/>
                <a:gd name="T27" fmla="*/ 2147483647 h 13232"/>
                <a:gd name="T28" fmla="*/ 2147483647 w 15690"/>
                <a:gd name="T29" fmla="*/ 2147483647 h 13232"/>
                <a:gd name="T30" fmla="*/ 2147483647 w 15690"/>
                <a:gd name="T31" fmla="*/ 2147483647 h 13232"/>
                <a:gd name="T32" fmla="*/ 2147483647 w 15690"/>
                <a:gd name="T33" fmla="*/ 2147483647 h 13232"/>
                <a:gd name="T34" fmla="*/ 2147483647 w 15690"/>
                <a:gd name="T35" fmla="*/ 2147483647 h 13232"/>
                <a:gd name="T36" fmla="*/ 2147483647 w 15690"/>
                <a:gd name="T37" fmla="*/ 2147483647 h 13232"/>
                <a:gd name="T38" fmla="*/ 2147483647 w 15690"/>
                <a:gd name="T39" fmla="*/ 2147483647 h 13232"/>
                <a:gd name="T40" fmla="*/ 2147483647 w 15690"/>
                <a:gd name="T41" fmla="*/ 2147483647 h 13232"/>
                <a:gd name="T42" fmla="*/ 2147483647 w 15690"/>
                <a:gd name="T43" fmla="*/ 2147483647 h 13232"/>
                <a:gd name="T44" fmla="*/ 2147483647 w 15690"/>
                <a:gd name="T45" fmla="*/ 2147483647 h 13232"/>
                <a:gd name="T46" fmla="*/ 2147483647 w 15690"/>
                <a:gd name="T47" fmla="*/ 2147483647 h 13232"/>
                <a:gd name="T48" fmla="*/ 2147483647 w 15690"/>
                <a:gd name="T49" fmla="*/ 2147483647 h 13232"/>
                <a:gd name="T50" fmla="*/ 2147483647 w 15690"/>
                <a:gd name="T51" fmla="*/ 2147483647 h 13232"/>
                <a:gd name="T52" fmla="*/ 2147483647 w 15690"/>
                <a:gd name="T53" fmla="*/ 2147483647 h 13232"/>
                <a:gd name="T54" fmla="*/ 2147483647 w 15690"/>
                <a:gd name="T55" fmla="*/ 2147483647 h 13232"/>
                <a:gd name="T56" fmla="*/ 2147483647 w 15690"/>
                <a:gd name="T57" fmla="*/ 2147483647 h 13232"/>
                <a:gd name="T58" fmla="*/ 2147483647 w 15690"/>
                <a:gd name="T59" fmla="*/ 2147483647 h 13232"/>
                <a:gd name="T60" fmla="*/ 2147483647 w 15690"/>
                <a:gd name="T61" fmla="*/ 2147483647 h 13232"/>
                <a:gd name="T62" fmla="*/ 2147483647 w 15690"/>
                <a:gd name="T63" fmla="*/ 2147483647 h 13232"/>
                <a:gd name="T64" fmla="*/ 2147483647 w 15690"/>
                <a:gd name="T65" fmla="*/ 2147483647 h 13232"/>
                <a:gd name="T66" fmla="*/ 2147483647 w 15690"/>
                <a:gd name="T67" fmla="*/ 2147483647 h 13232"/>
                <a:gd name="T68" fmla="*/ 2147483647 w 15690"/>
                <a:gd name="T69" fmla="*/ 2147483647 h 13232"/>
                <a:gd name="T70" fmla="*/ 2147483647 w 15690"/>
                <a:gd name="T71" fmla="*/ 2147483647 h 13232"/>
                <a:gd name="T72" fmla="*/ 2147483647 w 15690"/>
                <a:gd name="T73" fmla="*/ 2147483647 h 13232"/>
                <a:gd name="T74" fmla="*/ 2147483647 w 15690"/>
                <a:gd name="T75" fmla="*/ 2147483647 h 13232"/>
                <a:gd name="T76" fmla="*/ 2147483647 w 15690"/>
                <a:gd name="T77" fmla="*/ 2147483647 h 13232"/>
                <a:gd name="T78" fmla="*/ 2147483647 w 15690"/>
                <a:gd name="T79" fmla="*/ 2147483647 h 13232"/>
                <a:gd name="T80" fmla="*/ 2147483647 w 15690"/>
                <a:gd name="T81" fmla="*/ 2147483647 h 13232"/>
                <a:gd name="T82" fmla="*/ 2147483647 w 15690"/>
                <a:gd name="T83" fmla="*/ 2147483647 h 13232"/>
                <a:gd name="T84" fmla="*/ 2147483647 w 15690"/>
                <a:gd name="T85" fmla="*/ 2147483647 h 13232"/>
                <a:gd name="T86" fmla="*/ 2147483647 w 15690"/>
                <a:gd name="T87" fmla="*/ 2147483647 h 13232"/>
                <a:gd name="T88" fmla="*/ 2147483647 w 15690"/>
                <a:gd name="T89" fmla="*/ 2147483647 h 13232"/>
                <a:gd name="T90" fmla="*/ 2147483647 w 15690"/>
                <a:gd name="T91" fmla="*/ 2147483647 h 13232"/>
                <a:gd name="T92" fmla="*/ 2147483647 w 15690"/>
                <a:gd name="T93" fmla="*/ 2147483647 h 13232"/>
                <a:gd name="T94" fmla="*/ 2147483647 w 15690"/>
                <a:gd name="T95" fmla="*/ 2147483647 h 13232"/>
                <a:gd name="T96" fmla="*/ 2147483647 w 15690"/>
                <a:gd name="T97" fmla="*/ 2147483647 h 13232"/>
                <a:gd name="T98" fmla="*/ 2147483647 w 15690"/>
                <a:gd name="T99" fmla="*/ 2147483647 h 13232"/>
                <a:gd name="T100" fmla="*/ 2147483647 w 15690"/>
                <a:gd name="T101" fmla="*/ 2147483647 h 13232"/>
                <a:gd name="T102" fmla="*/ 2147483647 w 15690"/>
                <a:gd name="T103" fmla="*/ 2147483647 h 13232"/>
                <a:gd name="T104" fmla="*/ 2147483647 w 15690"/>
                <a:gd name="T105" fmla="*/ 2147483647 h 13232"/>
                <a:gd name="T106" fmla="*/ 2147483647 w 15690"/>
                <a:gd name="T107" fmla="*/ 2147483647 h 13232"/>
                <a:gd name="T108" fmla="*/ 2147483647 w 15690"/>
                <a:gd name="T109" fmla="*/ 2147483647 h 13232"/>
                <a:gd name="T110" fmla="*/ 2147483647 w 15690"/>
                <a:gd name="T111" fmla="*/ 2147483647 h 13232"/>
                <a:gd name="T112" fmla="*/ 2147483647 w 15690"/>
                <a:gd name="T113" fmla="*/ 2147483647 h 13232"/>
                <a:gd name="T114" fmla="*/ 2147483647 w 15690"/>
                <a:gd name="T115" fmla="*/ 2147483647 h 13232"/>
                <a:gd name="T116" fmla="*/ 2147483647 w 15690"/>
                <a:gd name="T117" fmla="*/ 2147483647 h 13232"/>
                <a:gd name="T118" fmla="*/ 2147483647 w 15690"/>
                <a:gd name="T119" fmla="*/ 0 h 1323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690" h="13232" extrusionOk="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lnTo>
                    <a:pt x="2458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1" name="Google Shape;1290;p8"/>
            <p:cNvSpPr>
              <a:spLocks/>
            </p:cNvSpPr>
            <p:nvPr/>
          </p:nvSpPr>
          <p:spPr bwMode="auto">
            <a:xfrm>
              <a:off x="6674521" y="5069183"/>
              <a:ext cx="196301" cy="83901"/>
            </a:xfrm>
            <a:custGeom>
              <a:avLst/>
              <a:gdLst>
                <a:gd name="T0" fmla="*/ 2147483647 w 3940"/>
                <a:gd name="T1" fmla="*/ 2147483647 h 1684"/>
                <a:gd name="T2" fmla="*/ 2147483647 w 3940"/>
                <a:gd name="T3" fmla="*/ 2147483647 h 1684"/>
                <a:gd name="T4" fmla="*/ 2147483647 w 3940"/>
                <a:gd name="T5" fmla="*/ 2147483647 h 1684"/>
                <a:gd name="T6" fmla="*/ 2147483647 w 3940"/>
                <a:gd name="T7" fmla="*/ 2147483647 h 1684"/>
                <a:gd name="T8" fmla="*/ 2147483647 w 3940"/>
                <a:gd name="T9" fmla="*/ 2147483647 h 1684"/>
                <a:gd name="T10" fmla="*/ 2147483647 w 3940"/>
                <a:gd name="T11" fmla="*/ 2147483647 h 1684"/>
                <a:gd name="T12" fmla="*/ 2147483647 w 3940"/>
                <a:gd name="T13" fmla="*/ 2147483647 h 1684"/>
                <a:gd name="T14" fmla="*/ 2147483647 w 3940"/>
                <a:gd name="T15" fmla="*/ 2147483647 h 1684"/>
                <a:gd name="T16" fmla="*/ 2147483647 w 3940"/>
                <a:gd name="T17" fmla="*/ 2147483647 h 1684"/>
                <a:gd name="T18" fmla="*/ 2147483647 w 3940"/>
                <a:gd name="T19" fmla="*/ 2147483647 h 1684"/>
                <a:gd name="T20" fmla="*/ 2147483647 w 3940"/>
                <a:gd name="T21" fmla="*/ 2147483647 h 1684"/>
                <a:gd name="T22" fmla="*/ 2147483647 w 3940"/>
                <a:gd name="T23" fmla="*/ 2147483647 h 1684"/>
                <a:gd name="T24" fmla="*/ 2147483647 w 3940"/>
                <a:gd name="T25" fmla="*/ 2147483647 h 1684"/>
                <a:gd name="T26" fmla="*/ 2147483647 w 3940"/>
                <a:gd name="T27" fmla="*/ 2147483647 h 1684"/>
                <a:gd name="T28" fmla="*/ 2147483647 w 3940"/>
                <a:gd name="T29" fmla="*/ 2147483647 h 1684"/>
                <a:gd name="T30" fmla="*/ 2147483647 w 3940"/>
                <a:gd name="T31" fmla="*/ 2147483647 h 1684"/>
                <a:gd name="T32" fmla="*/ 2147483647 w 3940"/>
                <a:gd name="T33" fmla="*/ 2147483647 h 1684"/>
                <a:gd name="T34" fmla="*/ 2147483647 w 3940"/>
                <a:gd name="T35" fmla="*/ 2147483647 h 1684"/>
                <a:gd name="T36" fmla="*/ 2147483647 w 3940"/>
                <a:gd name="T37" fmla="*/ 2147483647 h 1684"/>
                <a:gd name="T38" fmla="*/ 2147483647 w 3940"/>
                <a:gd name="T39" fmla="*/ 2147483647 h 1684"/>
                <a:gd name="T40" fmla="*/ 2147483647 w 3940"/>
                <a:gd name="T41" fmla="*/ 2147483647 h 1684"/>
                <a:gd name="T42" fmla="*/ 2147483647 w 3940"/>
                <a:gd name="T43" fmla="*/ 2147483647 h 1684"/>
                <a:gd name="T44" fmla="*/ 2147483647 w 3940"/>
                <a:gd name="T45" fmla="*/ 2147483647 h 1684"/>
                <a:gd name="T46" fmla="*/ 2147483647 w 3940"/>
                <a:gd name="T47" fmla="*/ 2147483647 h 1684"/>
                <a:gd name="T48" fmla="*/ 2147483647 w 3940"/>
                <a:gd name="T49" fmla="*/ 2147483647 h 1684"/>
                <a:gd name="T50" fmla="*/ 2147483647 w 3940"/>
                <a:gd name="T51" fmla="*/ 2147483647 h 1684"/>
                <a:gd name="T52" fmla="*/ 2147483647 w 3940"/>
                <a:gd name="T53" fmla="*/ 2147483647 h 1684"/>
                <a:gd name="T54" fmla="*/ 2147483647 w 3940"/>
                <a:gd name="T55" fmla="*/ 2147483647 h 1684"/>
                <a:gd name="T56" fmla="*/ 2147483647 w 3940"/>
                <a:gd name="T57" fmla="*/ 2147483647 h 1684"/>
                <a:gd name="T58" fmla="*/ 2147483647 w 3940"/>
                <a:gd name="T59" fmla="*/ 2147483647 h 168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940" h="1684" extrusionOk="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2" name="Google Shape;1291;p8"/>
            <p:cNvSpPr>
              <a:spLocks/>
            </p:cNvSpPr>
            <p:nvPr/>
          </p:nvSpPr>
          <p:spPr bwMode="auto">
            <a:xfrm>
              <a:off x="5243718" y="4597812"/>
              <a:ext cx="45338" cy="43694"/>
            </a:xfrm>
            <a:custGeom>
              <a:avLst/>
              <a:gdLst>
                <a:gd name="T0" fmla="*/ 2147483647 w 910"/>
                <a:gd name="T1" fmla="*/ 2147483647 h 877"/>
                <a:gd name="T2" fmla="*/ 2147483647 w 910"/>
                <a:gd name="T3" fmla="*/ 2147483647 h 877"/>
                <a:gd name="T4" fmla="*/ 2147483647 w 910"/>
                <a:gd name="T5" fmla="*/ 2147483647 h 877"/>
                <a:gd name="T6" fmla="*/ 2147483647 w 910"/>
                <a:gd name="T7" fmla="*/ 2147483647 h 877"/>
                <a:gd name="T8" fmla="*/ 2147483647 w 910"/>
                <a:gd name="T9" fmla="*/ 2147483647 h 877"/>
                <a:gd name="T10" fmla="*/ 0 w 910"/>
                <a:gd name="T11" fmla="*/ 2147483647 h 877"/>
                <a:gd name="T12" fmla="*/ 0 w 910"/>
                <a:gd name="T13" fmla="*/ 2147483647 h 877"/>
                <a:gd name="T14" fmla="*/ 2147483647 w 910"/>
                <a:gd name="T15" fmla="*/ 2147483647 h 877"/>
                <a:gd name="T16" fmla="*/ 2147483647 w 910"/>
                <a:gd name="T17" fmla="*/ 2147483647 h 877"/>
                <a:gd name="T18" fmla="*/ 2147483647 w 910"/>
                <a:gd name="T19" fmla="*/ 2147483647 h 877"/>
                <a:gd name="T20" fmla="*/ 2147483647 w 910"/>
                <a:gd name="T21" fmla="*/ 2147483647 h 877"/>
                <a:gd name="T22" fmla="*/ 2147483647 w 910"/>
                <a:gd name="T23" fmla="*/ 2147483647 h 877"/>
                <a:gd name="T24" fmla="*/ 2147483647 w 910"/>
                <a:gd name="T25" fmla="*/ 2147483647 h 877"/>
                <a:gd name="T26" fmla="*/ 2147483647 w 910"/>
                <a:gd name="T27" fmla="*/ 2147483647 h 877"/>
                <a:gd name="T28" fmla="*/ 2147483647 w 910"/>
                <a:gd name="T29" fmla="*/ 2147483647 h 877"/>
                <a:gd name="T30" fmla="*/ 2147483647 w 910"/>
                <a:gd name="T31" fmla="*/ 2147483647 h 877"/>
                <a:gd name="T32" fmla="*/ 2147483647 w 910"/>
                <a:gd name="T33" fmla="*/ 2147483647 h 877"/>
                <a:gd name="T34" fmla="*/ 2147483647 w 910"/>
                <a:gd name="T35" fmla="*/ 2147483647 h 877"/>
                <a:gd name="T36" fmla="*/ 2147483647 w 910"/>
                <a:gd name="T37" fmla="*/ 2147483647 h 8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10" h="877" extrusionOk="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3" name="Google Shape;1292;p8"/>
            <p:cNvSpPr>
              <a:spLocks/>
            </p:cNvSpPr>
            <p:nvPr/>
          </p:nvSpPr>
          <p:spPr bwMode="auto">
            <a:xfrm>
              <a:off x="5460098" y="4067751"/>
              <a:ext cx="1410724" cy="868954"/>
            </a:xfrm>
            <a:custGeom>
              <a:avLst/>
              <a:gdLst>
                <a:gd name="T0" fmla="*/ 2147483647 w 28315"/>
                <a:gd name="T1" fmla="*/ 2147483647 h 17441"/>
                <a:gd name="T2" fmla="*/ 2147483647 w 28315"/>
                <a:gd name="T3" fmla="*/ 2147483647 h 17441"/>
                <a:gd name="T4" fmla="*/ 2147483647 w 28315"/>
                <a:gd name="T5" fmla="*/ 2147483647 h 17441"/>
                <a:gd name="T6" fmla="*/ 2147483647 w 28315"/>
                <a:gd name="T7" fmla="*/ 2147483647 h 17441"/>
                <a:gd name="T8" fmla="*/ 2147483647 w 28315"/>
                <a:gd name="T9" fmla="*/ 2147483647 h 17441"/>
                <a:gd name="T10" fmla="*/ 2147483647 w 28315"/>
                <a:gd name="T11" fmla="*/ 2147483647 h 17441"/>
                <a:gd name="T12" fmla="*/ 2147483647 w 28315"/>
                <a:gd name="T13" fmla="*/ 2147483647 h 17441"/>
                <a:gd name="T14" fmla="*/ 2147483647 w 28315"/>
                <a:gd name="T15" fmla="*/ 2147483647 h 17441"/>
                <a:gd name="T16" fmla="*/ 2147483647 w 28315"/>
                <a:gd name="T17" fmla="*/ 2147483647 h 17441"/>
                <a:gd name="T18" fmla="*/ 2147483647 w 28315"/>
                <a:gd name="T19" fmla="*/ 2147483647 h 17441"/>
                <a:gd name="T20" fmla="*/ 2147483647 w 28315"/>
                <a:gd name="T21" fmla="*/ 2147483647 h 17441"/>
                <a:gd name="T22" fmla="*/ 2147483647 w 28315"/>
                <a:gd name="T23" fmla="*/ 2147483647 h 17441"/>
                <a:gd name="T24" fmla="*/ 2147483647 w 28315"/>
                <a:gd name="T25" fmla="*/ 2147483647 h 17441"/>
                <a:gd name="T26" fmla="*/ 2147483647 w 28315"/>
                <a:gd name="T27" fmla="*/ 2147483647 h 17441"/>
                <a:gd name="T28" fmla="*/ 2147483647 w 28315"/>
                <a:gd name="T29" fmla="*/ 2147483647 h 17441"/>
                <a:gd name="T30" fmla="*/ 2147483647 w 28315"/>
                <a:gd name="T31" fmla="*/ 2147483647 h 17441"/>
                <a:gd name="T32" fmla="*/ 2147483647 w 28315"/>
                <a:gd name="T33" fmla="*/ 2147483647 h 17441"/>
                <a:gd name="T34" fmla="*/ 2147483647 w 28315"/>
                <a:gd name="T35" fmla="*/ 2147483647 h 17441"/>
                <a:gd name="T36" fmla="*/ 2147483647 w 28315"/>
                <a:gd name="T37" fmla="*/ 2147483647 h 17441"/>
                <a:gd name="T38" fmla="*/ 2147483647 w 28315"/>
                <a:gd name="T39" fmla="*/ 2147483647 h 17441"/>
                <a:gd name="T40" fmla="*/ 2147483647 w 28315"/>
                <a:gd name="T41" fmla="*/ 2147483647 h 17441"/>
                <a:gd name="T42" fmla="*/ 2147483647 w 28315"/>
                <a:gd name="T43" fmla="*/ 2147483647 h 17441"/>
                <a:gd name="T44" fmla="*/ 2147483647 w 28315"/>
                <a:gd name="T45" fmla="*/ 2147483647 h 17441"/>
                <a:gd name="T46" fmla="*/ 2147483647 w 28315"/>
                <a:gd name="T47" fmla="*/ 2147483647 h 17441"/>
                <a:gd name="T48" fmla="*/ 2147483647 w 28315"/>
                <a:gd name="T49" fmla="*/ 2147483647 h 17441"/>
                <a:gd name="T50" fmla="*/ 2147483647 w 28315"/>
                <a:gd name="T51" fmla="*/ 2147483647 h 17441"/>
                <a:gd name="T52" fmla="*/ 2147483647 w 28315"/>
                <a:gd name="T53" fmla="*/ 2147483647 h 17441"/>
                <a:gd name="T54" fmla="*/ 2147483647 w 28315"/>
                <a:gd name="T55" fmla="*/ 2147483647 h 17441"/>
                <a:gd name="T56" fmla="*/ 2147483647 w 28315"/>
                <a:gd name="T57" fmla="*/ 2147483647 h 17441"/>
                <a:gd name="T58" fmla="*/ 2147483647 w 28315"/>
                <a:gd name="T59" fmla="*/ 2147483647 h 17441"/>
                <a:gd name="T60" fmla="*/ 2147483647 w 28315"/>
                <a:gd name="T61" fmla="*/ 2147483647 h 17441"/>
                <a:gd name="T62" fmla="*/ 2147483647 w 28315"/>
                <a:gd name="T63" fmla="*/ 2147483647 h 17441"/>
                <a:gd name="T64" fmla="*/ 2147483647 w 28315"/>
                <a:gd name="T65" fmla="*/ 2147483647 h 17441"/>
                <a:gd name="T66" fmla="*/ 2147483647 w 28315"/>
                <a:gd name="T67" fmla="*/ 2147483647 h 17441"/>
                <a:gd name="T68" fmla="*/ 2147483647 w 28315"/>
                <a:gd name="T69" fmla="*/ 2147483647 h 17441"/>
                <a:gd name="T70" fmla="*/ 2147483647 w 28315"/>
                <a:gd name="T71" fmla="*/ 2147483647 h 17441"/>
                <a:gd name="T72" fmla="*/ 2147483647 w 28315"/>
                <a:gd name="T73" fmla="*/ 2147483647 h 17441"/>
                <a:gd name="T74" fmla="*/ 2147483647 w 28315"/>
                <a:gd name="T75" fmla="*/ 2147483647 h 17441"/>
                <a:gd name="T76" fmla="*/ 2147483647 w 28315"/>
                <a:gd name="T77" fmla="*/ 2147483647 h 17441"/>
                <a:gd name="T78" fmla="*/ 2147483647 w 28315"/>
                <a:gd name="T79" fmla="*/ 2147483647 h 17441"/>
                <a:gd name="T80" fmla="*/ 2147483647 w 28315"/>
                <a:gd name="T81" fmla="*/ 2147483647 h 17441"/>
                <a:gd name="T82" fmla="*/ 2147483647 w 28315"/>
                <a:gd name="T83" fmla="*/ 2147483647 h 17441"/>
                <a:gd name="T84" fmla="*/ 2147483647 w 28315"/>
                <a:gd name="T85" fmla="*/ 2147483647 h 17441"/>
                <a:gd name="T86" fmla="*/ 2147483647 w 28315"/>
                <a:gd name="T87" fmla="*/ 2147483647 h 17441"/>
                <a:gd name="T88" fmla="*/ 2147483647 w 28315"/>
                <a:gd name="T89" fmla="*/ 2147483647 h 17441"/>
                <a:gd name="T90" fmla="*/ 2147483647 w 28315"/>
                <a:gd name="T91" fmla="*/ 2147483647 h 17441"/>
                <a:gd name="T92" fmla="*/ 2147483647 w 28315"/>
                <a:gd name="T93" fmla="*/ 2147483647 h 17441"/>
                <a:gd name="T94" fmla="*/ 2147483647 w 28315"/>
                <a:gd name="T95" fmla="*/ 2147483647 h 17441"/>
                <a:gd name="T96" fmla="*/ 2147483647 w 28315"/>
                <a:gd name="T97" fmla="*/ 2147483647 h 17441"/>
                <a:gd name="T98" fmla="*/ 2147483647 w 28315"/>
                <a:gd name="T99" fmla="*/ 2147483647 h 17441"/>
                <a:gd name="T100" fmla="*/ 2147483647 w 28315"/>
                <a:gd name="T101" fmla="*/ 2147483647 h 17441"/>
                <a:gd name="T102" fmla="*/ 2147483647 w 28315"/>
                <a:gd name="T103" fmla="*/ 2147483647 h 17441"/>
                <a:gd name="T104" fmla="*/ 2147483647 w 28315"/>
                <a:gd name="T105" fmla="*/ 2147483647 h 17441"/>
                <a:gd name="T106" fmla="*/ 2147483647 w 28315"/>
                <a:gd name="T107" fmla="*/ 2147483647 h 17441"/>
                <a:gd name="T108" fmla="*/ 2147483647 w 28315"/>
                <a:gd name="T109" fmla="*/ 2147483647 h 17441"/>
                <a:gd name="T110" fmla="*/ 2147483647 w 28315"/>
                <a:gd name="T111" fmla="*/ 2147483647 h 17441"/>
                <a:gd name="T112" fmla="*/ 2147483647 w 28315"/>
                <a:gd name="T113" fmla="*/ 2147483647 h 17441"/>
                <a:gd name="T114" fmla="*/ 2147483647 w 28315"/>
                <a:gd name="T115" fmla="*/ 2147483647 h 17441"/>
                <a:gd name="T116" fmla="*/ 2147483647 w 28315"/>
                <a:gd name="T117" fmla="*/ 2147483647 h 17441"/>
                <a:gd name="T118" fmla="*/ 2147483647 w 28315"/>
                <a:gd name="T119" fmla="*/ 2147483647 h 17441"/>
                <a:gd name="T120" fmla="*/ 2147483647 w 28315"/>
                <a:gd name="T121" fmla="*/ 2147483647 h 174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8315" h="17441" extrusionOk="0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4" name="Google Shape;1293;p8"/>
            <p:cNvSpPr>
              <a:spLocks/>
            </p:cNvSpPr>
            <p:nvPr/>
          </p:nvSpPr>
          <p:spPr bwMode="auto">
            <a:xfrm>
              <a:off x="5518788" y="4151652"/>
              <a:ext cx="28548" cy="30242"/>
            </a:xfrm>
            <a:custGeom>
              <a:avLst/>
              <a:gdLst>
                <a:gd name="T0" fmla="*/ 2147483647 w 573"/>
                <a:gd name="T1" fmla="*/ 0 h 607"/>
                <a:gd name="T2" fmla="*/ 2147483647 w 573"/>
                <a:gd name="T3" fmla="*/ 2147483647 h 607"/>
                <a:gd name="T4" fmla="*/ 2147483647 w 573"/>
                <a:gd name="T5" fmla="*/ 2147483647 h 607"/>
                <a:gd name="T6" fmla="*/ 2147483647 w 573"/>
                <a:gd name="T7" fmla="*/ 2147483647 h 607"/>
                <a:gd name="T8" fmla="*/ 2147483647 w 573"/>
                <a:gd name="T9" fmla="*/ 2147483647 h 607"/>
                <a:gd name="T10" fmla="*/ 2147483647 w 573"/>
                <a:gd name="T11" fmla="*/ 2147483647 h 607"/>
                <a:gd name="T12" fmla="*/ 2147483647 w 573"/>
                <a:gd name="T13" fmla="*/ 2147483647 h 607"/>
                <a:gd name="T14" fmla="*/ 2147483647 w 573"/>
                <a:gd name="T15" fmla="*/ 2147483647 h 607"/>
                <a:gd name="T16" fmla="*/ 2147483647 w 573"/>
                <a:gd name="T17" fmla="*/ 2147483647 h 607"/>
                <a:gd name="T18" fmla="*/ 2147483647 w 573"/>
                <a:gd name="T19" fmla="*/ 2147483647 h 607"/>
                <a:gd name="T20" fmla="*/ 2147483647 w 573"/>
                <a:gd name="T21" fmla="*/ 2147483647 h 607"/>
                <a:gd name="T22" fmla="*/ 2147483647 w 573"/>
                <a:gd name="T23" fmla="*/ 2147483647 h 607"/>
                <a:gd name="T24" fmla="*/ 2147483647 w 573"/>
                <a:gd name="T25" fmla="*/ 2147483647 h 607"/>
                <a:gd name="T26" fmla="*/ 2147483647 w 573"/>
                <a:gd name="T27" fmla="*/ 2147483647 h 607"/>
                <a:gd name="T28" fmla="*/ 2147483647 w 573"/>
                <a:gd name="T29" fmla="*/ 2147483647 h 607"/>
                <a:gd name="T30" fmla="*/ 2147483647 w 573"/>
                <a:gd name="T31" fmla="*/ 0 h 6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3" h="607" extrusionOk="0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5" name="Google Shape;1294;p8"/>
            <p:cNvSpPr>
              <a:spLocks/>
            </p:cNvSpPr>
            <p:nvPr/>
          </p:nvSpPr>
          <p:spPr bwMode="auto">
            <a:xfrm>
              <a:off x="6605766" y="4480430"/>
              <a:ext cx="134222" cy="130884"/>
            </a:xfrm>
            <a:custGeom>
              <a:avLst/>
              <a:gdLst>
                <a:gd name="T0" fmla="*/ 2147483647 w 2694"/>
                <a:gd name="T1" fmla="*/ 2147483647 h 2627"/>
                <a:gd name="T2" fmla="*/ 2147483647 w 2694"/>
                <a:gd name="T3" fmla="*/ 2147483647 h 2627"/>
                <a:gd name="T4" fmla="*/ 2147483647 w 2694"/>
                <a:gd name="T5" fmla="*/ 2147483647 h 2627"/>
                <a:gd name="T6" fmla="*/ 2147483647 w 2694"/>
                <a:gd name="T7" fmla="*/ 2147483647 h 2627"/>
                <a:gd name="T8" fmla="*/ 2147483647 w 2694"/>
                <a:gd name="T9" fmla="*/ 2147483647 h 2627"/>
                <a:gd name="T10" fmla="*/ 2147483647 w 2694"/>
                <a:gd name="T11" fmla="*/ 2147483647 h 2627"/>
                <a:gd name="T12" fmla="*/ 2147483647 w 2694"/>
                <a:gd name="T13" fmla="*/ 2147483647 h 2627"/>
                <a:gd name="T14" fmla="*/ 2147483647 w 2694"/>
                <a:gd name="T15" fmla="*/ 2147483647 h 2627"/>
                <a:gd name="T16" fmla="*/ 2147483647 w 2694"/>
                <a:gd name="T17" fmla="*/ 2147483647 h 2627"/>
                <a:gd name="T18" fmla="*/ 2147483647 w 2694"/>
                <a:gd name="T19" fmla="*/ 2147483647 h 2627"/>
                <a:gd name="T20" fmla="*/ 2147483647 w 2694"/>
                <a:gd name="T21" fmla="*/ 2147483647 h 2627"/>
                <a:gd name="T22" fmla="*/ 2147483647 w 2694"/>
                <a:gd name="T23" fmla="*/ 2147483647 h 2627"/>
                <a:gd name="T24" fmla="*/ 2147483647 w 2694"/>
                <a:gd name="T25" fmla="*/ 2147483647 h 2627"/>
                <a:gd name="T26" fmla="*/ 2147483647 w 2694"/>
                <a:gd name="T27" fmla="*/ 2147483647 h 2627"/>
                <a:gd name="T28" fmla="*/ 2147483647 w 2694"/>
                <a:gd name="T29" fmla="*/ 2147483647 h 2627"/>
                <a:gd name="T30" fmla="*/ 2147483647 w 2694"/>
                <a:gd name="T31" fmla="*/ 2147483647 h 2627"/>
                <a:gd name="T32" fmla="*/ 2147483647 w 2694"/>
                <a:gd name="T33" fmla="*/ 2147483647 h 2627"/>
                <a:gd name="T34" fmla="*/ 2147483647 w 2694"/>
                <a:gd name="T35" fmla="*/ 2147483647 h 2627"/>
                <a:gd name="T36" fmla="*/ 2147483647 w 2694"/>
                <a:gd name="T37" fmla="*/ 2147483647 h 2627"/>
                <a:gd name="T38" fmla="*/ 2147483647 w 2694"/>
                <a:gd name="T39" fmla="*/ 2147483647 h 2627"/>
                <a:gd name="T40" fmla="*/ 2147483647 w 2694"/>
                <a:gd name="T41" fmla="*/ 2147483647 h 2627"/>
                <a:gd name="T42" fmla="*/ 2147483647 w 2694"/>
                <a:gd name="T43" fmla="*/ 2147483647 h 2627"/>
                <a:gd name="T44" fmla="*/ 2147483647 w 2694"/>
                <a:gd name="T45" fmla="*/ 2147483647 h 2627"/>
                <a:gd name="T46" fmla="*/ 2147483647 w 2694"/>
                <a:gd name="T47" fmla="*/ 2147483647 h 2627"/>
                <a:gd name="T48" fmla="*/ 2147483647 w 2694"/>
                <a:gd name="T49" fmla="*/ 0 h 2627"/>
                <a:gd name="T50" fmla="*/ 2147483647 w 2694"/>
                <a:gd name="T51" fmla="*/ 2147483647 h 2627"/>
                <a:gd name="T52" fmla="*/ 2147483647 w 2694"/>
                <a:gd name="T53" fmla="*/ 2147483647 h 2627"/>
                <a:gd name="T54" fmla="*/ 2147483647 w 2694"/>
                <a:gd name="T55" fmla="*/ 2147483647 h 2627"/>
                <a:gd name="T56" fmla="*/ 2147483647 w 2694"/>
                <a:gd name="T57" fmla="*/ 2147483647 h 2627"/>
                <a:gd name="T58" fmla="*/ 2147483647 w 2694"/>
                <a:gd name="T59" fmla="*/ 2147483647 h 2627"/>
                <a:gd name="T60" fmla="*/ 2147483647 w 2694"/>
                <a:gd name="T61" fmla="*/ 2147483647 h 2627"/>
                <a:gd name="T62" fmla="*/ 2147483647 w 2694"/>
                <a:gd name="T63" fmla="*/ 2147483647 h 2627"/>
                <a:gd name="T64" fmla="*/ 2147483647 w 2694"/>
                <a:gd name="T65" fmla="*/ 2147483647 h 2627"/>
                <a:gd name="T66" fmla="*/ 2147483647 w 2694"/>
                <a:gd name="T67" fmla="*/ 2147483647 h 2627"/>
                <a:gd name="T68" fmla="*/ 2147483647 w 2694"/>
                <a:gd name="T69" fmla="*/ 2147483647 h 2627"/>
                <a:gd name="T70" fmla="*/ 2147483647 w 2694"/>
                <a:gd name="T71" fmla="*/ 2147483647 h 2627"/>
                <a:gd name="T72" fmla="*/ 2147483647 w 2694"/>
                <a:gd name="T73" fmla="*/ 2147483647 h 2627"/>
                <a:gd name="T74" fmla="*/ 2147483647 w 2694"/>
                <a:gd name="T75" fmla="*/ 2147483647 h 2627"/>
                <a:gd name="T76" fmla="*/ 2147483647 w 2694"/>
                <a:gd name="T77" fmla="*/ 2147483647 h 2627"/>
                <a:gd name="T78" fmla="*/ 2147483647 w 2694"/>
                <a:gd name="T79" fmla="*/ 2147483647 h 2627"/>
                <a:gd name="T80" fmla="*/ 2147483647 w 2694"/>
                <a:gd name="T81" fmla="*/ 0 h 262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694" h="2627" extrusionOk="0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lnTo>
                    <a:pt x="505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6" name="Google Shape;1295;p8"/>
            <p:cNvSpPr>
              <a:spLocks/>
            </p:cNvSpPr>
            <p:nvPr/>
          </p:nvSpPr>
          <p:spPr bwMode="auto">
            <a:xfrm>
              <a:off x="5567415" y="4250599"/>
              <a:ext cx="99047" cy="98997"/>
            </a:xfrm>
            <a:custGeom>
              <a:avLst/>
              <a:gdLst>
                <a:gd name="T0" fmla="*/ 2147483647 w 1988"/>
                <a:gd name="T1" fmla="*/ 2147483647 h 1987"/>
                <a:gd name="T2" fmla="*/ 2147483647 w 1988"/>
                <a:gd name="T3" fmla="*/ 2147483647 h 1987"/>
                <a:gd name="T4" fmla="*/ 2147483647 w 1988"/>
                <a:gd name="T5" fmla="*/ 2147483647 h 1987"/>
                <a:gd name="T6" fmla="*/ 2147483647 w 1988"/>
                <a:gd name="T7" fmla="*/ 2147483647 h 1987"/>
                <a:gd name="T8" fmla="*/ 2147483647 w 1988"/>
                <a:gd name="T9" fmla="*/ 2147483647 h 1987"/>
                <a:gd name="T10" fmla="*/ 2147483647 w 1988"/>
                <a:gd name="T11" fmla="*/ 2147483647 h 1987"/>
                <a:gd name="T12" fmla="*/ 2147483647 w 1988"/>
                <a:gd name="T13" fmla="*/ 2147483647 h 1987"/>
                <a:gd name="T14" fmla="*/ 2147483647 w 1988"/>
                <a:gd name="T15" fmla="*/ 2147483647 h 1987"/>
                <a:gd name="T16" fmla="*/ 2147483647 w 1988"/>
                <a:gd name="T17" fmla="*/ 2147483647 h 1987"/>
                <a:gd name="T18" fmla="*/ 2147483647 w 1988"/>
                <a:gd name="T19" fmla="*/ 2147483647 h 1987"/>
                <a:gd name="T20" fmla="*/ 2147483647 w 1988"/>
                <a:gd name="T21" fmla="*/ 2147483647 h 1987"/>
                <a:gd name="T22" fmla="*/ 2147483647 w 1988"/>
                <a:gd name="T23" fmla="*/ 2147483647 h 1987"/>
                <a:gd name="T24" fmla="*/ 2147483647 w 1988"/>
                <a:gd name="T25" fmla="*/ 2147483647 h 1987"/>
                <a:gd name="T26" fmla="*/ 2147483647 w 1988"/>
                <a:gd name="T27" fmla="*/ 2147483647 h 1987"/>
                <a:gd name="T28" fmla="*/ 2147483647 w 1988"/>
                <a:gd name="T29" fmla="*/ 2147483647 h 1987"/>
                <a:gd name="T30" fmla="*/ 2147483647 w 1988"/>
                <a:gd name="T31" fmla="*/ 2147483647 h 1987"/>
                <a:gd name="T32" fmla="*/ 2147483647 w 1988"/>
                <a:gd name="T33" fmla="*/ 2147483647 h 1987"/>
                <a:gd name="T34" fmla="*/ 2147483647 w 1988"/>
                <a:gd name="T35" fmla="*/ 2147483647 h 1987"/>
                <a:gd name="T36" fmla="*/ 2147483647 w 1988"/>
                <a:gd name="T37" fmla="*/ 2147483647 h 1987"/>
                <a:gd name="T38" fmla="*/ 2147483647 w 1988"/>
                <a:gd name="T39" fmla="*/ 2147483647 h 1987"/>
                <a:gd name="T40" fmla="*/ 2147483647 w 1988"/>
                <a:gd name="T41" fmla="*/ 2147483647 h 1987"/>
                <a:gd name="T42" fmla="*/ 2147483647 w 1988"/>
                <a:gd name="T43" fmla="*/ 2147483647 h 198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988" h="1987" extrusionOk="0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7" name="Google Shape;1296;p8"/>
            <p:cNvSpPr>
              <a:spLocks/>
            </p:cNvSpPr>
            <p:nvPr/>
          </p:nvSpPr>
          <p:spPr bwMode="auto">
            <a:xfrm>
              <a:off x="6531979" y="3618202"/>
              <a:ext cx="338843" cy="838762"/>
            </a:xfrm>
            <a:custGeom>
              <a:avLst/>
              <a:gdLst>
                <a:gd name="T0" fmla="*/ 2147483647 w 6801"/>
                <a:gd name="T1" fmla="*/ 2147483647 h 16835"/>
                <a:gd name="T2" fmla="*/ 2147483647 w 6801"/>
                <a:gd name="T3" fmla="*/ 2147483647 h 16835"/>
                <a:gd name="T4" fmla="*/ 2147483647 w 6801"/>
                <a:gd name="T5" fmla="*/ 2147483647 h 16835"/>
                <a:gd name="T6" fmla="*/ 2147483647 w 6801"/>
                <a:gd name="T7" fmla="*/ 2147483647 h 16835"/>
                <a:gd name="T8" fmla="*/ 2147483647 w 6801"/>
                <a:gd name="T9" fmla="*/ 2147483647 h 16835"/>
                <a:gd name="T10" fmla="*/ 2147483647 w 6801"/>
                <a:gd name="T11" fmla="*/ 2147483647 h 16835"/>
                <a:gd name="T12" fmla="*/ 2147483647 w 6801"/>
                <a:gd name="T13" fmla="*/ 2147483647 h 16835"/>
                <a:gd name="T14" fmla="*/ 2147483647 w 6801"/>
                <a:gd name="T15" fmla="*/ 2147483647 h 16835"/>
                <a:gd name="T16" fmla="*/ 2147483647 w 6801"/>
                <a:gd name="T17" fmla="*/ 2147483647 h 16835"/>
                <a:gd name="T18" fmla="*/ 2147483647 w 6801"/>
                <a:gd name="T19" fmla="*/ 2147483647 h 16835"/>
                <a:gd name="T20" fmla="*/ 2147483647 w 6801"/>
                <a:gd name="T21" fmla="*/ 2147483647 h 16835"/>
                <a:gd name="T22" fmla="*/ 2147483647 w 6801"/>
                <a:gd name="T23" fmla="*/ 2147483647 h 16835"/>
                <a:gd name="T24" fmla="*/ 2147483647 w 6801"/>
                <a:gd name="T25" fmla="*/ 2147483647 h 16835"/>
                <a:gd name="T26" fmla="*/ 2147483647 w 6801"/>
                <a:gd name="T27" fmla="*/ 2147483647 h 16835"/>
                <a:gd name="T28" fmla="*/ 2147483647 w 6801"/>
                <a:gd name="T29" fmla="*/ 2147483647 h 16835"/>
                <a:gd name="T30" fmla="*/ 2147483647 w 6801"/>
                <a:gd name="T31" fmla="*/ 2147483647 h 16835"/>
                <a:gd name="T32" fmla="*/ 2147483647 w 6801"/>
                <a:gd name="T33" fmla="*/ 2147483647 h 16835"/>
                <a:gd name="T34" fmla="*/ 2147483647 w 6801"/>
                <a:gd name="T35" fmla="*/ 2147483647 h 16835"/>
                <a:gd name="T36" fmla="*/ 2147483647 w 6801"/>
                <a:gd name="T37" fmla="*/ 2147483647 h 16835"/>
                <a:gd name="T38" fmla="*/ 2147483647 w 6801"/>
                <a:gd name="T39" fmla="*/ 2147483647 h 16835"/>
                <a:gd name="T40" fmla="*/ 2147483647 w 6801"/>
                <a:gd name="T41" fmla="*/ 2147483647 h 16835"/>
                <a:gd name="T42" fmla="*/ 2147483647 w 6801"/>
                <a:gd name="T43" fmla="*/ 2147483647 h 16835"/>
                <a:gd name="T44" fmla="*/ 2147483647 w 6801"/>
                <a:gd name="T45" fmla="*/ 2147483647 h 16835"/>
                <a:gd name="T46" fmla="*/ 2147483647 w 6801"/>
                <a:gd name="T47" fmla="*/ 2147483647 h 16835"/>
                <a:gd name="T48" fmla="*/ 2147483647 w 6801"/>
                <a:gd name="T49" fmla="*/ 2147483647 h 16835"/>
                <a:gd name="T50" fmla="*/ 2147483647 w 6801"/>
                <a:gd name="T51" fmla="*/ 2147483647 h 16835"/>
                <a:gd name="T52" fmla="*/ 2147483647 w 6801"/>
                <a:gd name="T53" fmla="*/ 2147483647 h 16835"/>
                <a:gd name="T54" fmla="*/ 2147483647 w 6801"/>
                <a:gd name="T55" fmla="*/ 2147483647 h 16835"/>
                <a:gd name="T56" fmla="*/ 2147483647 w 6801"/>
                <a:gd name="T57" fmla="*/ 2147483647 h 16835"/>
                <a:gd name="T58" fmla="*/ 2147483647 w 6801"/>
                <a:gd name="T59" fmla="*/ 2147483647 h 16835"/>
                <a:gd name="T60" fmla="*/ 2147483647 w 6801"/>
                <a:gd name="T61" fmla="*/ 2147483647 h 16835"/>
                <a:gd name="T62" fmla="*/ 2147483647 w 6801"/>
                <a:gd name="T63" fmla="*/ 2147483647 h 16835"/>
                <a:gd name="T64" fmla="*/ 2147483647 w 6801"/>
                <a:gd name="T65" fmla="*/ 2147483647 h 16835"/>
                <a:gd name="T66" fmla="*/ 2147483647 w 6801"/>
                <a:gd name="T67" fmla="*/ 2147483647 h 16835"/>
                <a:gd name="T68" fmla="*/ 2147483647 w 6801"/>
                <a:gd name="T69" fmla="*/ 2147483647 h 16835"/>
                <a:gd name="T70" fmla="*/ 2147483647 w 6801"/>
                <a:gd name="T71" fmla="*/ 2147483647 h 16835"/>
                <a:gd name="T72" fmla="*/ 2147483647 w 6801"/>
                <a:gd name="T73" fmla="*/ 2147483647 h 16835"/>
                <a:gd name="T74" fmla="*/ 2147483647 w 6801"/>
                <a:gd name="T75" fmla="*/ 2147483647 h 16835"/>
                <a:gd name="T76" fmla="*/ 2147483647 w 6801"/>
                <a:gd name="T77" fmla="*/ 2147483647 h 16835"/>
                <a:gd name="T78" fmla="*/ 2147483647 w 6801"/>
                <a:gd name="T79" fmla="*/ 2147483647 h 16835"/>
                <a:gd name="T80" fmla="*/ 2147483647 w 6801"/>
                <a:gd name="T81" fmla="*/ 2147483647 h 16835"/>
                <a:gd name="T82" fmla="*/ 2147483647 w 6801"/>
                <a:gd name="T83" fmla="*/ 2147483647 h 16835"/>
                <a:gd name="T84" fmla="*/ 2147483647 w 6801"/>
                <a:gd name="T85" fmla="*/ 2147483647 h 16835"/>
                <a:gd name="T86" fmla="*/ 2147483647 w 6801"/>
                <a:gd name="T87" fmla="*/ 2147483647 h 16835"/>
                <a:gd name="T88" fmla="*/ 2147483647 w 6801"/>
                <a:gd name="T89" fmla="*/ 2147483647 h 16835"/>
                <a:gd name="T90" fmla="*/ 2147483647 w 6801"/>
                <a:gd name="T91" fmla="*/ 2147483647 h 16835"/>
                <a:gd name="T92" fmla="*/ 2147483647 w 6801"/>
                <a:gd name="T93" fmla="*/ 2147483647 h 16835"/>
                <a:gd name="T94" fmla="*/ 2147483647 w 6801"/>
                <a:gd name="T95" fmla="*/ 2147483647 h 16835"/>
                <a:gd name="T96" fmla="*/ 2147483647 w 6801"/>
                <a:gd name="T97" fmla="*/ 2147483647 h 16835"/>
                <a:gd name="T98" fmla="*/ 2147483647 w 6801"/>
                <a:gd name="T99" fmla="*/ 2147483647 h 16835"/>
                <a:gd name="T100" fmla="*/ 2147483647 w 6801"/>
                <a:gd name="T101" fmla="*/ 2147483647 h 16835"/>
                <a:gd name="T102" fmla="*/ 2147483647 w 6801"/>
                <a:gd name="T103" fmla="*/ 2147483647 h 16835"/>
                <a:gd name="T104" fmla="*/ 2147483647 w 6801"/>
                <a:gd name="T105" fmla="*/ 2147483647 h 16835"/>
                <a:gd name="T106" fmla="*/ 2147483647 w 6801"/>
                <a:gd name="T107" fmla="*/ 2147483647 h 16835"/>
                <a:gd name="T108" fmla="*/ 2147483647 w 6801"/>
                <a:gd name="T109" fmla="*/ 2147483647 h 16835"/>
                <a:gd name="T110" fmla="*/ 2147483647 w 6801"/>
                <a:gd name="T111" fmla="*/ 2147483647 h 1683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01" h="16835" extrusionOk="0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lnTo>
                    <a:pt x="4949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48" name="Google Shape;1297;p8"/>
          <p:cNvGrpSpPr>
            <a:grpSpLocks/>
          </p:cNvGrpSpPr>
          <p:nvPr/>
        </p:nvGrpSpPr>
        <p:grpSpPr bwMode="auto">
          <a:xfrm>
            <a:off x="7847013" y="3073400"/>
            <a:ext cx="598487" cy="595313"/>
            <a:chOff x="5944870" y="3341438"/>
            <a:chExt cx="598866" cy="595528"/>
          </a:xfrm>
        </p:grpSpPr>
        <p:sp>
          <p:nvSpPr>
            <p:cNvPr id="49" name="Google Shape;1298;p8"/>
            <p:cNvSpPr>
              <a:spLocks/>
            </p:cNvSpPr>
            <p:nvPr/>
          </p:nvSpPr>
          <p:spPr bwMode="auto">
            <a:xfrm>
              <a:off x="5944870" y="3341438"/>
              <a:ext cx="593834" cy="583770"/>
            </a:xfrm>
            <a:custGeom>
              <a:avLst/>
              <a:gdLst>
                <a:gd name="T0" fmla="*/ 2147483647 w 11919"/>
                <a:gd name="T1" fmla="*/ 2147483647 h 11717"/>
                <a:gd name="T2" fmla="*/ 2147483647 w 11919"/>
                <a:gd name="T3" fmla="*/ 2147483647 h 11717"/>
                <a:gd name="T4" fmla="*/ 2147483647 w 11919"/>
                <a:gd name="T5" fmla="*/ 2147483647 h 11717"/>
                <a:gd name="T6" fmla="*/ 2147483647 w 11919"/>
                <a:gd name="T7" fmla="*/ 2147483647 h 11717"/>
                <a:gd name="T8" fmla="*/ 2147483647 w 11919"/>
                <a:gd name="T9" fmla="*/ 2147483647 h 11717"/>
                <a:gd name="T10" fmla="*/ 2147483647 w 11919"/>
                <a:gd name="T11" fmla="*/ 2147483647 h 11717"/>
                <a:gd name="T12" fmla="*/ 2147483647 w 11919"/>
                <a:gd name="T13" fmla="*/ 2147483647 h 11717"/>
                <a:gd name="T14" fmla="*/ 2147483647 w 11919"/>
                <a:gd name="T15" fmla="*/ 2147483647 h 11717"/>
                <a:gd name="T16" fmla="*/ 2147483647 w 11919"/>
                <a:gd name="T17" fmla="*/ 2147483647 h 11717"/>
                <a:gd name="T18" fmla="*/ 2147483647 w 11919"/>
                <a:gd name="T19" fmla="*/ 2147483647 h 11717"/>
                <a:gd name="T20" fmla="*/ 2147483647 w 11919"/>
                <a:gd name="T21" fmla="*/ 2147483647 h 11717"/>
                <a:gd name="T22" fmla="*/ 2147483647 w 11919"/>
                <a:gd name="T23" fmla="*/ 2147483647 h 11717"/>
                <a:gd name="T24" fmla="*/ 2147483647 w 11919"/>
                <a:gd name="T25" fmla="*/ 2147483647 h 11717"/>
                <a:gd name="T26" fmla="*/ 2147483647 w 11919"/>
                <a:gd name="T27" fmla="*/ 2147483647 h 11717"/>
                <a:gd name="T28" fmla="*/ 2147483647 w 11919"/>
                <a:gd name="T29" fmla="*/ 2147483647 h 11717"/>
                <a:gd name="T30" fmla="*/ 0 w 11919"/>
                <a:gd name="T31" fmla="*/ 2147483647 h 11717"/>
                <a:gd name="T32" fmla="*/ 0 w 11919"/>
                <a:gd name="T33" fmla="*/ 2147483647 h 11717"/>
                <a:gd name="T34" fmla="*/ 2147483647 w 11919"/>
                <a:gd name="T35" fmla="*/ 2147483647 h 11717"/>
                <a:gd name="T36" fmla="*/ 2147483647 w 11919"/>
                <a:gd name="T37" fmla="*/ 2147483647 h 11717"/>
                <a:gd name="T38" fmla="*/ 2147483647 w 11919"/>
                <a:gd name="T39" fmla="*/ 2147483647 h 11717"/>
                <a:gd name="T40" fmla="*/ 2147483647 w 11919"/>
                <a:gd name="T41" fmla="*/ 2147483647 h 11717"/>
                <a:gd name="T42" fmla="*/ 2147483647 w 11919"/>
                <a:gd name="T43" fmla="*/ 2147483647 h 11717"/>
                <a:gd name="T44" fmla="*/ 2147483647 w 11919"/>
                <a:gd name="T45" fmla="*/ 2147483647 h 11717"/>
                <a:gd name="T46" fmla="*/ 2147483647 w 11919"/>
                <a:gd name="T47" fmla="*/ 2147483647 h 11717"/>
                <a:gd name="T48" fmla="*/ 2147483647 w 11919"/>
                <a:gd name="T49" fmla="*/ 2147483647 h 11717"/>
                <a:gd name="T50" fmla="*/ 2147483647 w 11919"/>
                <a:gd name="T51" fmla="*/ 2147483647 h 11717"/>
                <a:gd name="T52" fmla="*/ 2147483647 w 11919"/>
                <a:gd name="T53" fmla="*/ 2147483647 h 11717"/>
                <a:gd name="T54" fmla="*/ 2147483647 w 11919"/>
                <a:gd name="T55" fmla="*/ 2147483647 h 11717"/>
                <a:gd name="T56" fmla="*/ 2147483647 w 11919"/>
                <a:gd name="T57" fmla="*/ 2147483647 h 11717"/>
                <a:gd name="T58" fmla="*/ 2147483647 w 11919"/>
                <a:gd name="T59" fmla="*/ 2147483647 h 11717"/>
                <a:gd name="T60" fmla="*/ 2147483647 w 11919"/>
                <a:gd name="T61" fmla="*/ 2147483647 h 11717"/>
                <a:gd name="T62" fmla="*/ 2147483647 w 11919"/>
                <a:gd name="T63" fmla="*/ 2147483647 h 11717"/>
                <a:gd name="T64" fmla="*/ 2147483647 w 11919"/>
                <a:gd name="T65" fmla="*/ 2147483647 h 11717"/>
                <a:gd name="T66" fmla="*/ 2147483647 w 11919"/>
                <a:gd name="T67" fmla="*/ 2147483647 h 11717"/>
                <a:gd name="T68" fmla="*/ 2147483647 w 11919"/>
                <a:gd name="T69" fmla="*/ 2147483647 h 11717"/>
                <a:gd name="T70" fmla="*/ 2147483647 w 11919"/>
                <a:gd name="T71" fmla="*/ 2147483647 h 11717"/>
                <a:gd name="T72" fmla="*/ 2147483647 w 11919"/>
                <a:gd name="T73" fmla="*/ 2147483647 h 11717"/>
                <a:gd name="T74" fmla="*/ 2147483647 w 11919"/>
                <a:gd name="T75" fmla="*/ 2147483647 h 11717"/>
                <a:gd name="T76" fmla="*/ 2147483647 w 11919"/>
                <a:gd name="T77" fmla="*/ 2147483647 h 11717"/>
                <a:gd name="T78" fmla="*/ 2147483647 w 11919"/>
                <a:gd name="T79" fmla="*/ 2147483647 h 11717"/>
                <a:gd name="T80" fmla="*/ 2147483647 w 11919"/>
                <a:gd name="T81" fmla="*/ 2147483647 h 11717"/>
                <a:gd name="T82" fmla="*/ 2147483647 w 11919"/>
                <a:gd name="T83" fmla="*/ 2147483647 h 11717"/>
                <a:gd name="T84" fmla="*/ 2147483647 w 11919"/>
                <a:gd name="T85" fmla="*/ 2147483647 h 11717"/>
                <a:gd name="T86" fmla="*/ 2147483647 w 11919"/>
                <a:gd name="T87" fmla="*/ 2147483647 h 11717"/>
                <a:gd name="T88" fmla="*/ 2147483647 w 11919"/>
                <a:gd name="T89" fmla="*/ 2147483647 h 11717"/>
                <a:gd name="T90" fmla="*/ 2147483647 w 11919"/>
                <a:gd name="T91" fmla="*/ 2147483647 h 11717"/>
                <a:gd name="T92" fmla="*/ 2147483647 w 11919"/>
                <a:gd name="T93" fmla="*/ 2147483647 h 11717"/>
                <a:gd name="T94" fmla="*/ 2147483647 w 11919"/>
                <a:gd name="T95" fmla="*/ 2147483647 h 11717"/>
                <a:gd name="T96" fmla="*/ 2147483647 w 11919"/>
                <a:gd name="T97" fmla="*/ 2147483647 h 11717"/>
                <a:gd name="T98" fmla="*/ 2147483647 w 11919"/>
                <a:gd name="T99" fmla="*/ 2147483647 h 11717"/>
                <a:gd name="T100" fmla="*/ 2147483647 w 11919"/>
                <a:gd name="T101" fmla="*/ 2147483647 h 11717"/>
                <a:gd name="T102" fmla="*/ 2147483647 w 11919"/>
                <a:gd name="T103" fmla="*/ 2147483647 h 11717"/>
                <a:gd name="T104" fmla="*/ 2147483647 w 11919"/>
                <a:gd name="T105" fmla="*/ 2147483647 h 11717"/>
                <a:gd name="T106" fmla="*/ 2147483647 w 11919"/>
                <a:gd name="T107" fmla="*/ 2147483647 h 11717"/>
                <a:gd name="T108" fmla="*/ 2147483647 w 11919"/>
                <a:gd name="T109" fmla="*/ 2147483647 h 11717"/>
                <a:gd name="T110" fmla="*/ 2147483647 w 11919"/>
                <a:gd name="T111" fmla="*/ 2147483647 h 11717"/>
                <a:gd name="T112" fmla="*/ 2147483647 w 11919"/>
                <a:gd name="T113" fmla="*/ 2147483647 h 11717"/>
                <a:gd name="T114" fmla="*/ 2147483647 w 11919"/>
                <a:gd name="T115" fmla="*/ 2147483647 h 11717"/>
                <a:gd name="T116" fmla="*/ 2147483647 w 11919"/>
                <a:gd name="T117" fmla="*/ 2147483647 h 11717"/>
                <a:gd name="T118" fmla="*/ 2147483647 w 11919"/>
                <a:gd name="T119" fmla="*/ 2147483647 h 117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919" h="11717" extrusionOk="0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lnTo>
                    <a:pt x="259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0" name="Google Shape;1299;p8"/>
            <p:cNvSpPr>
              <a:spLocks/>
            </p:cNvSpPr>
            <p:nvPr/>
          </p:nvSpPr>
          <p:spPr bwMode="auto">
            <a:xfrm>
              <a:off x="6424611" y="3458870"/>
              <a:ext cx="119126" cy="478097"/>
            </a:xfrm>
            <a:custGeom>
              <a:avLst/>
              <a:gdLst>
                <a:gd name="T0" fmla="*/ 2147483647 w 2391"/>
                <a:gd name="T1" fmla="*/ 0 h 9596"/>
                <a:gd name="T2" fmla="*/ 2147483647 w 2391"/>
                <a:gd name="T3" fmla="*/ 2147483647 h 9596"/>
                <a:gd name="T4" fmla="*/ 2147483647 w 2391"/>
                <a:gd name="T5" fmla="*/ 2147483647 h 9596"/>
                <a:gd name="T6" fmla="*/ 2147483647 w 2391"/>
                <a:gd name="T7" fmla="*/ 2147483647 h 9596"/>
                <a:gd name="T8" fmla="*/ 2147483647 w 2391"/>
                <a:gd name="T9" fmla="*/ 2147483647 h 9596"/>
                <a:gd name="T10" fmla="*/ 2147483647 w 2391"/>
                <a:gd name="T11" fmla="*/ 2147483647 h 9596"/>
                <a:gd name="T12" fmla="*/ 2147483647 w 2391"/>
                <a:gd name="T13" fmla="*/ 2147483647 h 9596"/>
                <a:gd name="T14" fmla="*/ 2147483647 w 2391"/>
                <a:gd name="T15" fmla="*/ 2147483647 h 9596"/>
                <a:gd name="T16" fmla="*/ 0 w 2391"/>
                <a:gd name="T17" fmla="*/ 2147483647 h 9596"/>
                <a:gd name="T18" fmla="*/ 0 w 2391"/>
                <a:gd name="T19" fmla="*/ 2147483647 h 9596"/>
                <a:gd name="T20" fmla="*/ 2147483647 w 2391"/>
                <a:gd name="T21" fmla="*/ 2147483647 h 9596"/>
                <a:gd name="T22" fmla="*/ 2147483647 w 2391"/>
                <a:gd name="T23" fmla="*/ 2147483647 h 9596"/>
                <a:gd name="T24" fmla="*/ 2147483647 w 2391"/>
                <a:gd name="T25" fmla="*/ 2147483647 h 9596"/>
                <a:gd name="T26" fmla="*/ 2147483647 w 2391"/>
                <a:gd name="T27" fmla="*/ 2147483647 h 9596"/>
                <a:gd name="T28" fmla="*/ 2147483647 w 2391"/>
                <a:gd name="T29" fmla="*/ 2147483647 h 9596"/>
                <a:gd name="T30" fmla="*/ 2147483647 w 2391"/>
                <a:gd name="T31" fmla="*/ 2147483647 h 9596"/>
                <a:gd name="T32" fmla="*/ 2147483647 w 2391"/>
                <a:gd name="T33" fmla="*/ 2147483647 h 9596"/>
                <a:gd name="T34" fmla="*/ 2147483647 w 2391"/>
                <a:gd name="T35" fmla="*/ 2147483647 h 9596"/>
                <a:gd name="T36" fmla="*/ 2147483647 w 2391"/>
                <a:gd name="T37" fmla="*/ 2147483647 h 9596"/>
                <a:gd name="T38" fmla="*/ 2147483647 w 2391"/>
                <a:gd name="T39" fmla="*/ 0 h 9596"/>
                <a:gd name="T40" fmla="*/ 2147483647 w 2391"/>
                <a:gd name="T41" fmla="*/ 0 h 959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391" h="9596" extrusionOk="0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51" name="Google Shape;1300;p8"/>
          <p:cNvGrpSpPr>
            <a:grpSpLocks/>
          </p:cNvGrpSpPr>
          <p:nvPr/>
        </p:nvGrpSpPr>
        <p:grpSpPr bwMode="auto">
          <a:xfrm>
            <a:off x="2203450" y="106363"/>
            <a:ext cx="547688" cy="236537"/>
            <a:chOff x="2204197" y="105666"/>
            <a:chExt cx="546902" cy="236607"/>
          </a:xfrm>
        </p:grpSpPr>
        <p:sp>
          <p:nvSpPr>
            <p:cNvPr id="52" name="Google Shape;1301;p8"/>
            <p:cNvSpPr>
              <a:spLocks/>
            </p:cNvSpPr>
            <p:nvPr/>
          </p:nvSpPr>
          <p:spPr bwMode="auto">
            <a:xfrm>
              <a:off x="2242760" y="211340"/>
              <a:ext cx="33630" cy="20178"/>
            </a:xfrm>
            <a:custGeom>
              <a:avLst/>
              <a:gdLst>
                <a:gd name="T0" fmla="*/ 2147483647 w 675"/>
                <a:gd name="T1" fmla="*/ 2147483647 h 405"/>
                <a:gd name="T2" fmla="*/ 2147483647 w 675"/>
                <a:gd name="T3" fmla="*/ 2147483647 h 405"/>
                <a:gd name="T4" fmla="*/ 2147483647 w 675"/>
                <a:gd name="T5" fmla="*/ 2147483647 h 405"/>
                <a:gd name="T6" fmla="*/ 2147483647 w 675"/>
                <a:gd name="T7" fmla="*/ 2147483647 h 405"/>
                <a:gd name="T8" fmla="*/ 2147483647 w 675"/>
                <a:gd name="T9" fmla="*/ 2147483647 h 405"/>
                <a:gd name="T10" fmla="*/ 2147483647 w 675"/>
                <a:gd name="T11" fmla="*/ 2147483647 h 405"/>
                <a:gd name="T12" fmla="*/ 2147483647 w 675"/>
                <a:gd name="T13" fmla="*/ 2147483647 h 405"/>
                <a:gd name="T14" fmla="*/ 2147483647 w 675"/>
                <a:gd name="T15" fmla="*/ 2147483647 h 405"/>
                <a:gd name="T16" fmla="*/ 2147483647 w 675"/>
                <a:gd name="T17" fmla="*/ 2147483647 h 405"/>
                <a:gd name="T18" fmla="*/ 2147483647 w 675"/>
                <a:gd name="T19" fmla="*/ 2147483647 h 405"/>
                <a:gd name="T20" fmla="*/ 2147483647 w 675"/>
                <a:gd name="T21" fmla="*/ 2147483647 h 405"/>
                <a:gd name="T22" fmla="*/ 2147483647 w 675"/>
                <a:gd name="T23" fmla="*/ 2147483647 h 405"/>
                <a:gd name="T24" fmla="*/ 2147483647 w 675"/>
                <a:gd name="T25" fmla="*/ 2147483647 h 405"/>
                <a:gd name="T26" fmla="*/ 2147483647 w 675"/>
                <a:gd name="T27" fmla="*/ 2147483647 h 405"/>
                <a:gd name="T28" fmla="*/ 2147483647 w 675"/>
                <a:gd name="T29" fmla="*/ 2147483647 h 405"/>
                <a:gd name="T30" fmla="*/ 2147483647 w 675"/>
                <a:gd name="T31" fmla="*/ 2147483647 h 405"/>
                <a:gd name="T32" fmla="*/ 2147483647 w 675"/>
                <a:gd name="T33" fmla="*/ 2147483647 h 4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5" h="405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3" name="Google Shape;1302;p8"/>
            <p:cNvSpPr>
              <a:spLocks/>
            </p:cNvSpPr>
            <p:nvPr/>
          </p:nvSpPr>
          <p:spPr bwMode="auto">
            <a:xfrm>
              <a:off x="2249486" y="176115"/>
              <a:ext cx="35274" cy="18534"/>
            </a:xfrm>
            <a:custGeom>
              <a:avLst/>
              <a:gdLst>
                <a:gd name="T0" fmla="*/ 2147483647 w 708"/>
                <a:gd name="T1" fmla="*/ 2147483647 h 372"/>
                <a:gd name="T2" fmla="*/ 2147483647 w 708"/>
                <a:gd name="T3" fmla="*/ 2147483647 h 372"/>
                <a:gd name="T4" fmla="*/ 2147483647 w 708"/>
                <a:gd name="T5" fmla="*/ 2147483647 h 372"/>
                <a:gd name="T6" fmla="*/ 2147483647 w 708"/>
                <a:gd name="T7" fmla="*/ 2147483647 h 372"/>
                <a:gd name="T8" fmla="*/ 2147483647 w 708"/>
                <a:gd name="T9" fmla="*/ 2147483647 h 372"/>
                <a:gd name="T10" fmla="*/ 2147483647 w 708"/>
                <a:gd name="T11" fmla="*/ 2147483647 h 372"/>
                <a:gd name="T12" fmla="*/ 2147483647 w 708"/>
                <a:gd name="T13" fmla="*/ 2147483647 h 372"/>
                <a:gd name="T14" fmla="*/ 2147483647 w 708"/>
                <a:gd name="T15" fmla="*/ 2147483647 h 372"/>
                <a:gd name="T16" fmla="*/ 2147483647 w 708"/>
                <a:gd name="T17" fmla="*/ 2147483647 h 372"/>
                <a:gd name="T18" fmla="*/ 2147483647 w 708"/>
                <a:gd name="T19" fmla="*/ 2147483647 h 372"/>
                <a:gd name="T20" fmla="*/ 2147483647 w 708"/>
                <a:gd name="T21" fmla="*/ 2147483647 h 372"/>
                <a:gd name="T22" fmla="*/ 2147483647 w 708"/>
                <a:gd name="T23" fmla="*/ 2147483647 h 372"/>
                <a:gd name="T24" fmla="*/ 2147483647 w 708"/>
                <a:gd name="T25" fmla="*/ 2147483647 h 372"/>
                <a:gd name="T26" fmla="*/ 2147483647 w 708"/>
                <a:gd name="T27" fmla="*/ 2147483647 h 372"/>
                <a:gd name="T28" fmla="*/ 2147483647 w 708"/>
                <a:gd name="T29" fmla="*/ 2147483647 h 372"/>
                <a:gd name="T30" fmla="*/ 2147483647 w 708"/>
                <a:gd name="T31" fmla="*/ 2147483647 h 372"/>
                <a:gd name="T32" fmla="*/ 2147483647 w 708"/>
                <a:gd name="T33" fmla="*/ 2147483647 h 3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08" h="372" extrusionOk="0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4" name="Google Shape;1303;p8"/>
            <p:cNvSpPr>
              <a:spLocks/>
            </p:cNvSpPr>
            <p:nvPr/>
          </p:nvSpPr>
          <p:spPr bwMode="auto">
            <a:xfrm>
              <a:off x="2204197" y="105666"/>
              <a:ext cx="546902" cy="236607"/>
            </a:xfrm>
            <a:custGeom>
              <a:avLst/>
              <a:gdLst>
                <a:gd name="T0" fmla="*/ 2147483647 w 10977"/>
                <a:gd name="T1" fmla="*/ 2147483647 h 4749"/>
                <a:gd name="T2" fmla="*/ 2147483647 w 10977"/>
                <a:gd name="T3" fmla="*/ 2147483647 h 4749"/>
                <a:gd name="T4" fmla="*/ 2147483647 w 10977"/>
                <a:gd name="T5" fmla="*/ 2147483647 h 4749"/>
                <a:gd name="T6" fmla="*/ 2147483647 w 10977"/>
                <a:gd name="T7" fmla="*/ 2147483647 h 4749"/>
                <a:gd name="T8" fmla="*/ 2147483647 w 10977"/>
                <a:gd name="T9" fmla="*/ 2147483647 h 4749"/>
                <a:gd name="T10" fmla="*/ 2147483647 w 10977"/>
                <a:gd name="T11" fmla="*/ 2147483647 h 4749"/>
                <a:gd name="T12" fmla="*/ 2147483647 w 10977"/>
                <a:gd name="T13" fmla="*/ 2147483647 h 4749"/>
                <a:gd name="T14" fmla="*/ 2147483647 w 10977"/>
                <a:gd name="T15" fmla="*/ 2147483647 h 4749"/>
                <a:gd name="T16" fmla="*/ 2147483647 w 10977"/>
                <a:gd name="T17" fmla="*/ 2147483647 h 4749"/>
                <a:gd name="T18" fmla="*/ 2147483647 w 10977"/>
                <a:gd name="T19" fmla="*/ 2147483647 h 4749"/>
                <a:gd name="T20" fmla="*/ 2147483647 w 10977"/>
                <a:gd name="T21" fmla="*/ 2147483647 h 4749"/>
                <a:gd name="T22" fmla="*/ 2147483647 w 10977"/>
                <a:gd name="T23" fmla="*/ 2147483647 h 4749"/>
                <a:gd name="T24" fmla="*/ 2147483647 w 10977"/>
                <a:gd name="T25" fmla="*/ 2147483647 h 4749"/>
                <a:gd name="T26" fmla="*/ 2147483647 w 10977"/>
                <a:gd name="T27" fmla="*/ 2147483647 h 4749"/>
                <a:gd name="T28" fmla="*/ 2147483647 w 10977"/>
                <a:gd name="T29" fmla="*/ 2147483647 h 4749"/>
                <a:gd name="T30" fmla="*/ 2147483647 w 10977"/>
                <a:gd name="T31" fmla="*/ 2147483647 h 4749"/>
                <a:gd name="T32" fmla="*/ 2147483647 w 10977"/>
                <a:gd name="T33" fmla="*/ 2147483647 h 4749"/>
                <a:gd name="T34" fmla="*/ 2147483647 w 10977"/>
                <a:gd name="T35" fmla="*/ 2147483647 h 4749"/>
                <a:gd name="T36" fmla="*/ 2147483647 w 10977"/>
                <a:gd name="T37" fmla="*/ 2147483647 h 4749"/>
                <a:gd name="T38" fmla="*/ 2147483647 w 10977"/>
                <a:gd name="T39" fmla="*/ 2147483647 h 4749"/>
                <a:gd name="T40" fmla="*/ 2147483647 w 10977"/>
                <a:gd name="T41" fmla="*/ 2147483647 h 4749"/>
                <a:gd name="T42" fmla="*/ 2147483647 w 10977"/>
                <a:gd name="T43" fmla="*/ 2147483647 h 4749"/>
                <a:gd name="T44" fmla="*/ 2147483647 w 10977"/>
                <a:gd name="T45" fmla="*/ 2147483647 h 4749"/>
                <a:gd name="T46" fmla="*/ 2147483647 w 10977"/>
                <a:gd name="T47" fmla="*/ 2147483647 h 4749"/>
                <a:gd name="T48" fmla="*/ 2147483647 w 10977"/>
                <a:gd name="T49" fmla="*/ 2147483647 h 4749"/>
                <a:gd name="T50" fmla="*/ 2147483647 w 10977"/>
                <a:gd name="T51" fmla="*/ 2147483647 h 4749"/>
                <a:gd name="T52" fmla="*/ 2147483647 w 10977"/>
                <a:gd name="T53" fmla="*/ 2147483647 h 4749"/>
                <a:gd name="T54" fmla="*/ 2147483647 w 10977"/>
                <a:gd name="T55" fmla="*/ 2147483647 h 4749"/>
                <a:gd name="T56" fmla="*/ 2147483647 w 10977"/>
                <a:gd name="T57" fmla="*/ 2147483647 h 4749"/>
                <a:gd name="T58" fmla="*/ 2147483647 w 10977"/>
                <a:gd name="T59" fmla="*/ 2147483647 h 4749"/>
                <a:gd name="T60" fmla="*/ 2147483647 w 10977"/>
                <a:gd name="T61" fmla="*/ 2147483647 h 4749"/>
                <a:gd name="T62" fmla="*/ 2147483647 w 10977"/>
                <a:gd name="T63" fmla="*/ 2147483647 h 4749"/>
                <a:gd name="T64" fmla="*/ 2147483647 w 10977"/>
                <a:gd name="T65" fmla="*/ 2147483647 h 4749"/>
                <a:gd name="T66" fmla="*/ 2147483647 w 10977"/>
                <a:gd name="T67" fmla="*/ 2147483647 h 4749"/>
                <a:gd name="T68" fmla="*/ 2147483647 w 10977"/>
                <a:gd name="T69" fmla="*/ 2147483647 h 4749"/>
                <a:gd name="T70" fmla="*/ 2147483647 w 10977"/>
                <a:gd name="T71" fmla="*/ 2147483647 h 4749"/>
                <a:gd name="T72" fmla="*/ 2147483647 w 10977"/>
                <a:gd name="T73" fmla="*/ 2147483647 h 4749"/>
                <a:gd name="T74" fmla="*/ 2147483647 w 10977"/>
                <a:gd name="T75" fmla="*/ 2147483647 h 4749"/>
                <a:gd name="T76" fmla="*/ 2147483647 w 10977"/>
                <a:gd name="T77" fmla="*/ 2147483647 h 4749"/>
                <a:gd name="T78" fmla="*/ 2147483647 w 10977"/>
                <a:gd name="T79" fmla="*/ 2147483647 h 4749"/>
                <a:gd name="T80" fmla="*/ 2147483647 w 10977"/>
                <a:gd name="T81" fmla="*/ 2147483647 h 4749"/>
                <a:gd name="T82" fmla="*/ 2147483647 w 10977"/>
                <a:gd name="T83" fmla="*/ 2147483647 h 4749"/>
                <a:gd name="T84" fmla="*/ 2147483647 w 10977"/>
                <a:gd name="T85" fmla="*/ 2147483647 h 4749"/>
                <a:gd name="T86" fmla="*/ 2147483647 w 10977"/>
                <a:gd name="T87" fmla="*/ 2147483647 h 4749"/>
                <a:gd name="T88" fmla="*/ 2147483647 w 10977"/>
                <a:gd name="T89" fmla="*/ 2147483647 h 4749"/>
                <a:gd name="T90" fmla="*/ 2147483647 w 10977"/>
                <a:gd name="T91" fmla="*/ 2147483647 h 4749"/>
                <a:gd name="T92" fmla="*/ 2147483647 w 10977"/>
                <a:gd name="T93" fmla="*/ 2147483647 h 4749"/>
                <a:gd name="T94" fmla="*/ 2147483647 w 10977"/>
                <a:gd name="T95" fmla="*/ 2147483647 h 4749"/>
                <a:gd name="T96" fmla="*/ 2147483647 w 10977"/>
                <a:gd name="T97" fmla="*/ 2147483647 h 4749"/>
                <a:gd name="T98" fmla="*/ 2147483647 w 10977"/>
                <a:gd name="T99" fmla="*/ 2147483647 h 4749"/>
                <a:gd name="T100" fmla="*/ 2147483647 w 10977"/>
                <a:gd name="T101" fmla="*/ 2147483647 h 4749"/>
                <a:gd name="T102" fmla="*/ 2147483647 w 10977"/>
                <a:gd name="T103" fmla="*/ 2147483647 h 4749"/>
                <a:gd name="T104" fmla="*/ 2147483647 w 10977"/>
                <a:gd name="T105" fmla="*/ 2147483647 h 47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977" h="4749" extrusionOk="0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lnTo>
                    <a:pt x="293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5" name="Google Shape;1304;p8"/>
            <p:cNvSpPr>
              <a:spLocks/>
            </p:cNvSpPr>
            <p:nvPr/>
          </p:nvSpPr>
          <p:spPr bwMode="auto">
            <a:xfrm>
              <a:off x="2593361" y="174471"/>
              <a:ext cx="112449" cy="112400"/>
            </a:xfrm>
            <a:custGeom>
              <a:avLst/>
              <a:gdLst>
                <a:gd name="T0" fmla="*/ 2147483647 w 2257"/>
                <a:gd name="T1" fmla="*/ 2147483647 h 2256"/>
                <a:gd name="T2" fmla="*/ 2147483647 w 2257"/>
                <a:gd name="T3" fmla="*/ 2147483647 h 2256"/>
                <a:gd name="T4" fmla="*/ 2147483647 w 2257"/>
                <a:gd name="T5" fmla="*/ 2147483647 h 2256"/>
                <a:gd name="T6" fmla="*/ 2147483647 w 2257"/>
                <a:gd name="T7" fmla="*/ 2147483647 h 2256"/>
                <a:gd name="T8" fmla="*/ 2147483647 w 2257"/>
                <a:gd name="T9" fmla="*/ 2147483647 h 2256"/>
                <a:gd name="T10" fmla="*/ 2147483647 w 2257"/>
                <a:gd name="T11" fmla="*/ 2147483647 h 2256"/>
                <a:gd name="T12" fmla="*/ 2147483647 w 2257"/>
                <a:gd name="T13" fmla="*/ 2147483647 h 2256"/>
                <a:gd name="T14" fmla="*/ 2147483647 w 2257"/>
                <a:gd name="T15" fmla="*/ 2147483647 h 2256"/>
                <a:gd name="T16" fmla="*/ 2147483647 w 2257"/>
                <a:gd name="T17" fmla="*/ 2147483647 h 2256"/>
                <a:gd name="T18" fmla="*/ 2147483647 w 2257"/>
                <a:gd name="T19" fmla="*/ 2147483647 h 2256"/>
                <a:gd name="T20" fmla="*/ 2147483647 w 2257"/>
                <a:gd name="T21" fmla="*/ 2147483647 h 2256"/>
                <a:gd name="T22" fmla="*/ 2147483647 w 2257"/>
                <a:gd name="T23" fmla="*/ 2147483647 h 2256"/>
                <a:gd name="T24" fmla="*/ 2147483647 w 2257"/>
                <a:gd name="T25" fmla="*/ 2147483647 h 2256"/>
                <a:gd name="T26" fmla="*/ 2147483647 w 2257"/>
                <a:gd name="T27" fmla="*/ 2147483647 h 2256"/>
                <a:gd name="T28" fmla="*/ 2147483647 w 2257"/>
                <a:gd name="T29" fmla="*/ 2147483647 h 2256"/>
                <a:gd name="T30" fmla="*/ 2147483647 w 2257"/>
                <a:gd name="T31" fmla="*/ 2147483647 h 2256"/>
                <a:gd name="T32" fmla="*/ 2147483647 w 2257"/>
                <a:gd name="T33" fmla="*/ 2147483647 h 2256"/>
                <a:gd name="T34" fmla="*/ 2147483647 w 2257"/>
                <a:gd name="T35" fmla="*/ 2147483647 h 2256"/>
                <a:gd name="T36" fmla="*/ 2147483647 w 2257"/>
                <a:gd name="T37" fmla="*/ 2147483647 h 2256"/>
                <a:gd name="T38" fmla="*/ 2147483647 w 2257"/>
                <a:gd name="T39" fmla="*/ 2147483647 h 2256"/>
                <a:gd name="T40" fmla="*/ 2147483647 w 2257"/>
                <a:gd name="T41" fmla="*/ 2147483647 h 2256"/>
                <a:gd name="T42" fmla="*/ 2147483647 w 2257"/>
                <a:gd name="T43" fmla="*/ 2147483647 h 2256"/>
                <a:gd name="T44" fmla="*/ 2147483647 w 2257"/>
                <a:gd name="T45" fmla="*/ 2147483647 h 2256"/>
                <a:gd name="T46" fmla="*/ 2147483647 w 2257"/>
                <a:gd name="T47" fmla="*/ 2147483647 h 2256"/>
                <a:gd name="T48" fmla="*/ 2147483647 w 2257"/>
                <a:gd name="T49" fmla="*/ 2147483647 h 2256"/>
                <a:gd name="T50" fmla="*/ 2147483647 w 2257"/>
                <a:gd name="T51" fmla="*/ 2147483647 h 2256"/>
                <a:gd name="T52" fmla="*/ 2147483647 w 2257"/>
                <a:gd name="T53" fmla="*/ 2147483647 h 2256"/>
                <a:gd name="T54" fmla="*/ 2147483647 w 2257"/>
                <a:gd name="T55" fmla="*/ 2147483647 h 2256"/>
                <a:gd name="T56" fmla="*/ 2147483647 w 2257"/>
                <a:gd name="T57" fmla="*/ 2147483647 h 2256"/>
                <a:gd name="T58" fmla="*/ 2147483647 w 2257"/>
                <a:gd name="T59" fmla="*/ 2147483647 h 2256"/>
                <a:gd name="T60" fmla="*/ 2147483647 w 2257"/>
                <a:gd name="T61" fmla="*/ 2147483647 h 2256"/>
                <a:gd name="T62" fmla="*/ 2147483647 w 2257"/>
                <a:gd name="T63" fmla="*/ 2147483647 h 2256"/>
                <a:gd name="T64" fmla="*/ 2147483647 w 2257"/>
                <a:gd name="T65" fmla="*/ 0 h 225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257" h="2256" extrusionOk="0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56" name="Google Shape;1305;p8"/>
          <p:cNvGrpSpPr>
            <a:grpSpLocks/>
          </p:cNvGrpSpPr>
          <p:nvPr/>
        </p:nvGrpSpPr>
        <p:grpSpPr bwMode="auto">
          <a:xfrm>
            <a:off x="0" y="0"/>
            <a:ext cx="2049463" cy="773113"/>
            <a:chOff x="50" y="-7"/>
            <a:chExt cx="2049897" cy="773345"/>
          </a:xfrm>
        </p:grpSpPr>
        <p:sp>
          <p:nvSpPr>
            <p:cNvPr id="57" name="Google Shape;1306;p8"/>
            <p:cNvSpPr>
              <a:spLocks/>
            </p:cNvSpPr>
            <p:nvPr/>
          </p:nvSpPr>
          <p:spPr bwMode="auto">
            <a:xfrm>
              <a:off x="1065205" y="176115"/>
              <a:ext cx="40306" cy="35274"/>
            </a:xfrm>
            <a:custGeom>
              <a:avLst/>
              <a:gdLst>
                <a:gd name="T0" fmla="*/ 2147483647 w 809"/>
                <a:gd name="T1" fmla="*/ 2147483647 h 708"/>
                <a:gd name="T2" fmla="*/ 2147483647 w 809"/>
                <a:gd name="T3" fmla="*/ 2147483647 h 708"/>
                <a:gd name="T4" fmla="*/ 2147483647 w 809"/>
                <a:gd name="T5" fmla="*/ 2147483647 h 708"/>
                <a:gd name="T6" fmla="*/ 2147483647 w 809"/>
                <a:gd name="T7" fmla="*/ 2147483647 h 708"/>
                <a:gd name="T8" fmla="*/ 2147483647 w 809"/>
                <a:gd name="T9" fmla="*/ 2147483647 h 708"/>
                <a:gd name="T10" fmla="*/ 2147483647 w 809"/>
                <a:gd name="T11" fmla="*/ 2147483647 h 708"/>
                <a:gd name="T12" fmla="*/ 2147483647 w 809"/>
                <a:gd name="T13" fmla="*/ 2147483647 h 708"/>
                <a:gd name="T14" fmla="*/ 2147483647 w 809"/>
                <a:gd name="T15" fmla="*/ 2147483647 h 708"/>
                <a:gd name="T16" fmla="*/ 2147483647 w 809"/>
                <a:gd name="T17" fmla="*/ 2147483647 h 708"/>
                <a:gd name="T18" fmla="*/ 2147483647 w 809"/>
                <a:gd name="T19" fmla="*/ 2147483647 h 708"/>
                <a:gd name="T20" fmla="*/ 2147483647 w 809"/>
                <a:gd name="T21" fmla="*/ 2147483647 h 708"/>
                <a:gd name="T22" fmla="*/ 2147483647 w 809"/>
                <a:gd name="T23" fmla="*/ 2147483647 h 708"/>
                <a:gd name="T24" fmla="*/ 2147483647 w 809"/>
                <a:gd name="T25" fmla="*/ 2147483647 h 708"/>
                <a:gd name="T26" fmla="*/ 2147483647 w 809"/>
                <a:gd name="T27" fmla="*/ 2147483647 h 708"/>
                <a:gd name="T28" fmla="*/ 2147483647 w 809"/>
                <a:gd name="T29" fmla="*/ 2147483647 h 708"/>
                <a:gd name="T30" fmla="*/ 2147483647 w 809"/>
                <a:gd name="T31" fmla="*/ 2147483647 h 708"/>
                <a:gd name="T32" fmla="*/ 2147483647 w 809"/>
                <a:gd name="T33" fmla="*/ 2147483647 h 708"/>
                <a:gd name="T34" fmla="*/ 2147483647 w 809"/>
                <a:gd name="T35" fmla="*/ 2147483647 h 708"/>
                <a:gd name="T36" fmla="*/ 2147483647 w 809"/>
                <a:gd name="T37" fmla="*/ 2147483647 h 708"/>
                <a:gd name="T38" fmla="*/ 2147483647 w 809"/>
                <a:gd name="T39" fmla="*/ 2147483647 h 708"/>
                <a:gd name="T40" fmla="*/ 2147483647 w 809"/>
                <a:gd name="T41" fmla="*/ 2147483647 h 708"/>
                <a:gd name="T42" fmla="*/ 2147483647 w 809"/>
                <a:gd name="T43" fmla="*/ 2147483647 h 708"/>
                <a:gd name="T44" fmla="*/ 2147483647 w 809"/>
                <a:gd name="T45" fmla="*/ 2147483647 h 708"/>
                <a:gd name="T46" fmla="*/ 2147483647 w 809"/>
                <a:gd name="T47" fmla="*/ 2147483647 h 708"/>
                <a:gd name="T48" fmla="*/ 2147483647 w 809"/>
                <a:gd name="T49" fmla="*/ 2147483647 h 708"/>
                <a:gd name="T50" fmla="*/ 2147483647 w 809"/>
                <a:gd name="T51" fmla="*/ 2147483647 h 708"/>
                <a:gd name="T52" fmla="*/ 2147483647 w 809"/>
                <a:gd name="T53" fmla="*/ 2147483647 h 708"/>
                <a:gd name="T54" fmla="*/ 2147483647 w 809"/>
                <a:gd name="T55" fmla="*/ 2147483647 h 708"/>
                <a:gd name="T56" fmla="*/ 2147483647 w 809"/>
                <a:gd name="T57" fmla="*/ 2147483647 h 708"/>
                <a:gd name="T58" fmla="*/ 2147483647 w 809"/>
                <a:gd name="T59" fmla="*/ 2147483647 h 708"/>
                <a:gd name="T60" fmla="*/ 2147483647 w 809"/>
                <a:gd name="T61" fmla="*/ 2147483647 h 708"/>
                <a:gd name="T62" fmla="*/ 2147483647 w 809"/>
                <a:gd name="T63" fmla="*/ 2147483647 h 708"/>
                <a:gd name="T64" fmla="*/ 2147483647 w 809"/>
                <a:gd name="T65" fmla="*/ 2147483647 h 708"/>
                <a:gd name="T66" fmla="*/ 2147483647 w 809"/>
                <a:gd name="T67" fmla="*/ 2147483647 h 70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809" h="708" extrusionOk="0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lnTo>
                    <a:pt x="6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8" name="Google Shape;1307;p8"/>
            <p:cNvSpPr>
              <a:spLocks/>
            </p:cNvSpPr>
            <p:nvPr/>
          </p:nvSpPr>
          <p:spPr bwMode="auto">
            <a:xfrm>
              <a:off x="1021610" y="129182"/>
              <a:ext cx="125852" cy="119126"/>
            </a:xfrm>
            <a:custGeom>
              <a:avLst/>
              <a:gdLst>
                <a:gd name="T0" fmla="*/ 2147483647 w 2526"/>
                <a:gd name="T1" fmla="*/ 2147483647 h 2391"/>
                <a:gd name="T2" fmla="*/ 2147483647 w 2526"/>
                <a:gd name="T3" fmla="*/ 2147483647 h 2391"/>
                <a:gd name="T4" fmla="*/ 2147483647 w 2526"/>
                <a:gd name="T5" fmla="*/ 2147483647 h 2391"/>
                <a:gd name="T6" fmla="*/ 2147483647 w 2526"/>
                <a:gd name="T7" fmla="*/ 2147483647 h 2391"/>
                <a:gd name="T8" fmla="*/ 2147483647 w 2526"/>
                <a:gd name="T9" fmla="*/ 2147483647 h 2391"/>
                <a:gd name="T10" fmla="*/ 2147483647 w 2526"/>
                <a:gd name="T11" fmla="*/ 2147483647 h 2391"/>
                <a:gd name="T12" fmla="*/ 2147483647 w 2526"/>
                <a:gd name="T13" fmla="*/ 2147483647 h 2391"/>
                <a:gd name="T14" fmla="*/ 2147483647 w 2526"/>
                <a:gd name="T15" fmla="*/ 2147483647 h 2391"/>
                <a:gd name="T16" fmla="*/ 2147483647 w 2526"/>
                <a:gd name="T17" fmla="*/ 2147483647 h 2391"/>
                <a:gd name="T18" fmla="*/ 2147483647 w 2526"/>
                <a:gd name="T19" fmla="*/ 2147483647 h 2391"/>
                <a:gd name="T20" fmla="*/ 2147483647 w 2526"/>
                <a:gd name="T21" fmla="*/ 2147483647 h 2391"/>
                <a:gd name="T22" fmla="*/ 2147483647 w 2526"/>
                <a:gd name="T23" fmla="*/ 2147483647 h 2391"/>
                <a:gd name="T24" fmla="*/ 2147483647 w 2526"/>
                <a:gd name="T25" fmla="*/ 2147483647 h 2391"/>
                <a:gd name="T26" fmla="*/ 2147483647 w 2526"/>
                <a:gd name="T27" fmla="*/ 2147483647 h 2391"/>
                <a:gd name="T28" fmla="*/ 2147483647 w 2526"/>
                <a:gd name="T29" fmla="*/ 2147483647 h 2391"/>
                <a:gd name="T30" fmla="*/ 2147483647 w 2526"/>
                <a:gd name="T31" fmla="*/ 2147483647 h 2391"/>
                <a:gd name="T32" fmla="*/ 2147483647 w 2526"/>
                <a:gd name="T33" fmla="*/ 2147483647 h 2391"/>
                <a:gd name="T34" fmla="*/ 2147483647 w 2526"/>
                <a:gd name="T35" fmla="*/ 0 h 2391"/>
                <a:gd name="T36" fmla="*/ 2147483647 w 2526"/>
                <a:gd name="T37" fmla="*/ 2147483647 h 2391"/>
                <a:gd name="T38" fmla="*/ 2147483647 w 2526"/>
                <a:gd name="T39" fmla="*/ 2147483647 h 2391"/>
                <a:gd name="T40" fmla="*/ 2147483647 w 2526"/>
                <a:gd name="T41" fmla="*/ 2147483647 h 2391"/>
                <a:gd name="T42" fmla="*/ 2147483647 w 2526"/>
                <a:gd name="T43" fmla="*/ 2147483647 h 2391"/>
                <a:gd name="T44" fmla="*/ 2147483647 w 2526"/>
                <a:gd name="T45" fmla="*/ 2147483647 h 2391"/>
                <a:gd name="T46" fmla="*/ 2147483647 w 2526"/>
                <a:gd name="T47" fmla="*/ 2147483647 h 2391"/>
                <a:gd name="T48" fmla="*/ 2147483647 w 2526"/>
                <a:gd name="T49" fmla="*/ 2147483647 h 2391"/>
                <a:gd name="T50" fmla="*/ 2147483647 w 2526"/>
                <a:gd name="T51" fmla="*/ 2147483647 h 2391"/>
                <a:gd name="T52" fmla="*/ 2147483647 w 2526"/>
                <a:gd name="T53" fmla="*/ 2147483647 h 2391"/>
                <a:gd name="T54" fmla="*/ 2147483647 w 2526"/>
                <a:gd name="T55" fmla="*/ 2147483647 h 2391"/>
                <a:gd name="T56" fmla="*/ 2147483647 w 2526"/>
                <a:gd name="T57" fmla="*/ 2147483647 h 2391"/>
                <a:gd name="T58" fmla="*/ 2147483647 w 2526"/>
                <a:gd name="T59" fmla="*/ 2147483647 h 2391"/>
                <a:gd name="T60" fmla="*/ 2147483647 w 2526"/>
                <a:gd name="T61" fmla="*/ 2147483647 h 2391"/>
                <a:gd name="T62" fmla="*/ 2147483647 w 2526"/>
                <a:gd name="T63" fmla="*/ 2147483647 h 2391"/>
                <a:gd name="T64" fmla="*/ 2147483647 w 2526"/>
                <a:gd name="T65" fmla="*/ 2147483647 h 2391"/>
                <a:gd name="T66" fmla="*/ 2147483647 w 2526"/>
                <a:gd name="T67" fmla="*/ 2147483647 h 2391"/>
                <a:gd name="T68" fmla="*/ 2147483647 w 2526"/>
                <a:gd name="T69" fmla="*/ 2147483647 h 2391"/>
                <a:gd name="T70" fmla="*/ 2147483647 w 2526"/>
                <a:gd name="T71" fmla="*/ 2147483647 h 2391"/>
                <a:gd name="T72" fmla="*/ 2147483647 w 2526"/>
                <a:gd name="T73" fmla="*/ 2147483647 h 2391"/>
                <a:gd name="T74" fmla="*/ 2147483647 w 2526"/>
                <a:gd name="T75" fmla="*/ 2147483647 h 2391"/>
                <a:gd name="T76" fmla="*/ 2147483647 w 2526"/>
                <a:gd name="T77" fmla="*/ 2147483647 h 2391"/>
                <a:gd name="T78" fmla="*/ 2147483647 w 2526"/>
                <a:gd name="T79" fmla="*/ 2147483647 h 2391"/>
                <a:gd name="T80" fmla="*/ 2147483647 w 2526"/>
                <a:gd name="T81" fmla="*/ 2147483647 h 2391"/>
                <a:gd name="T82" fmla="*/ 2147483647 w 2526"/>
                <a:gd name="T83" fmla="*/ 2147483647 h 2391"/>
                <a:gd name="T84" fmla="*/ 2147483647 w 2526"/>
                <a:gd name="T85" fmla="*/ 2147483647 h 2391"/>
                <a:gd name="T86" fmla="*/ 2147483647 w 2526"/>
                <a:gd name="T87" fmla="*/ 2147483647 h 2391"/>
                <a:gd name="T88" fmla="*/ 2147483647 w 2526"/>
                <a:gd name="T89" fmla="*/ 2147483647 h 2391"/>
                <a:gd name="T90" fmla="*/ 2147483647 w 2526"/>
                <a:gd name="T91" fmla="*/ 2147483647 h 2391"/>
                <a:gd name="T92" fmla="*/ 2147483647 w 2526"/>
                <a:gd name="T93" fmla="*/ 0 h 2391"/>
                <a:gd name="T94" fmla="*/ 2147483647 w 2526"/>
                <a:gd name="T95" fmla="*/ 0 h 23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9" name="Google Shape;1308;p8"/>
            <p:cNvSpPr>
              <a:spLocks/>
            </p:cNvSpPr>
            <p:nvPr/>
          </p:nvSpPr>
          <p:spPr bwMode="auto">
            <a:xfrm>
              <a:off x="1345357" y="164407"/>
              <a:ext cx="36968" cy="38612"/>
            </a:xfrm>
            <a:custGeom>
              <a:avLst/>
              <a:gdLst>
                <a:gd name="T0" fmla="*/ 2147483647 w 742"/>
                <a:gd name="T1" fmla="*/ 2147483647 h 775"/>
                <a:gd name="T2" fmla="*/ 2147483647 w 742"/>
                <a:gd name="T3" fmla="*/ 2147483647 h 775"/>
                <a:gd name="T4" fmla="*/ 2147483647 w 742"/>
                <a:gd name="T5" fmla="*/ 2147483647 h 775"/>
                <a:gd name="T6" fmla="*/ 2147483647 w 742"/>
                <a:gd name="T7" fmla="*/ 2147483647 h 775"/>
                <a:gd name="T8" fmla="*/ 2147483647 w 742"/>
                <a:gd name="T9" fmla="*/ 2147483647 h 775"/>
                <a:gd name="T10" fmla="*/ 2147483647 w 742"/>
                <a:gd name="T11" fmla="*/ 2147483647 h 775"/>
                <a:gd name="T12" fmla="*/ 2147483647 w 742"/>
                <a:gd name="T13" fmla="*/ 2147483647 h 775"/>
                <a:gd name="T14" fmla="*/ 2147483647 w 742"/>
                <a:gd name="T15" fmla="*/ 2147483647 h 775"/>
                <a:gd name="T16" fmla="*/ 2147483647 w 742"/>
                <a:gd name="T17" fmla="*/ 2147483647 h 775"/>
                <a:gd name="T18" fmla="*/ 2147483647 w 742"/>
                <a:gd name="T19" fmla="*/ 2147483647 h 775"/>
                <a:gd name="T20" fmla="*/ 2147483647 w 742"/>
                <a:gd name="T21" fmla="*/ 2147483647 h 775"/>
                <a:gd name="T22" fmla="*/ 2147483647 w 742"/>
                <a:gd name="T23" fmla="*/ 2147483647 h 775"/>
                <a:gd name="T24" fmla="*/ 2147483647 w 742"/>
                <a:gd name="T25" fmla="*/ 2147483647 h 775"/>
                <a:gd name="T26" fmla="*/ 2147483647 w 742"/>
                <a:gd name="T27" fmla="*/ 2147483647 h 775"/>
                <a:gd name="T28" fmla="*/ 2147483647 w 742"/>
                <a:gd name="T29" fmla="*/ 2147483647 h 775"/>
                <a:gd name="T30" fmla="*/ 2147483647 w 742"/>
                <a:gd name="T31" fmla="*/ 0 h 775"/>
                <a:gd name="T32" fmla="*/ 2147483647 w 742"/>
                <a:gd name="T33" fmla="*/ 2147483647 h 775"/>
                <a:gd name="T34" fmla="*/ 2147483647 w 742"/>
                <a:gd name="T35" fmla="*/ 2147483647 h 775"/>
                <a:gd name="T36" fmla="*/ 0 w 742"/>
                <a:gd name="T37" fmla="*/ 2147483647 h 775"/>
                <a:gd name="T38" fmla="*/ 0 w 742"/>
                <a:gd name="T39" fmla="*/ 2147483647 h 775"/>
                <a:gd name="T40" fmla="*/ 2147483647 w 742"/>
                <a:gd name="T41" fmla="*/ 2147483647 h 775"/>
                <a:gd name="T42" fmla="*/ 2147483647 w 742"/>
                <a:gd name="T43" fmla="*/ 2147483647 h 775"/>
                <a:gd name="T44" fmla="*/ 2147483647 w 742"/>
                <a:gd name="T45" fmla="*/ 2147483647 h 775"/>
                <a:gd name="T46" fmla="*/ 2147483647 w 742"/>
                <a:gd name="T47" fmla="*/ 2147483647 h 775"/>
                <a:gd name="T48" fmla="*/ 2147483647 w 742"/>
                <a:gd name="T49" fmla="*/ 2147483647 h 775"/>
                <a:gd name="T50" fmla="*/ 2147483647 w 742"/>
                <a:gd name="T51" fmla="*/ 2147483647 h 775"/>
                <a:gd name="T52" fmla="*/ 2147483647 w 742"/>
                <a:gd name="T53" fmla="*/ 2147483647 h 775"/>
                <a:gd name="T54" fmla="*/ 2147483647 w 742"/>
                <a:gd name="T55" fmla="*/ 2147483647 h 775"/>
                <a:gd name="T56" fmla="*/ 2147483647 w 742"/>
                <a:gd name="T57" fmla="*/ 2147483647 h 775"/>
                <a:gd name="T58" fmla="*/ 2147483647 w 742"/>
                <a:gd name="T59" fmla="*/ 2147483647 h 775"/>
                <a:gd name="T60" fmla="*/ 2147483647 w 742"/>
                <a:gd name="T61" fmla="*/ 2147483647 h 775"/>
                <a:gd name="T62" fmla="*/ 2147483647 w 742"/>
                <a:gd name="T63" fmla="*/ 0 h 775"/>
                <a:gd name="T64" fmla="*/ 2147483647 w 742"/>
                <a:gd name="T65" fmla="*/ 0 h 77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42" h="775" extrusionOk="0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0" name="Google Shape;1309;p8"/>
            <p:cNvSpPr>
              <a:spLocks/>
            </p:cNvSpPr>
            <p:nvPr/>
          </p:nvSpPr>
          <p:spPr bwMode="auto">
            <a:xfrm>
              <a:off x="1081995" y="-7"/>
              <a:ext cx="16840" cy="114143"/>
            </a:xfrm>
            <a:custGeom>
              <a:avLst/>
              <a:gdLst>
                <a:gd name="T0" fmla="*/ 2147483647 w 338"/>
                <a:gd name="T1" fmla="*/ 2147483647 h 2291"/>
                <a:gd name="T2" fmla="*/ 2147483647 w 338"/>
                <a:gd name="T3" fmla="*/ 2147483647 h 2291"/>
                <a:gd name="T4" fmla="*/ 2147483647 w 338"/>
                <a:gd name="T5" fmla="*/ 2147483647 h 2291"/>
                <a:gd name="T6" fmla="*/ 2147483647 w 338"/>
                <a:gd name="T7" fmla="*/ 2147483647 h 2291"/>
                <a:gd name="T8" fmla="*/ 2147483647 w 338"/>
                <a:gd name="T9" fmla="*/ 2147483647 h 2291"/>
                <a:gd name="T10" fmla="*/ 2147483647 w 338"/>
                <a:gd name="T11" fmla="*/ 2147483647 h 2291"/>
                <a:gd name="T12" fmla="*/ 2147483647 w 338"/>
                <a:gd name="T13" fmla="*/ 2147483647 h 2291"/>
                <a:gd name="T14" fmla="*/ 2147483647 w 338"/>
                <a:gd name="T15" fmla="*/ 2147483647 h 2291"/>
                <a:gd name="T16" fmla="*/ 2147483647 w 338"/>
                <a:gd name="T17" fmla="*/ 2147483647 h 2291"/>
                <a:gd name="T18" fmla="*/ 2147483647 w 338"/>
                <a:gd name="T19" fmla="*/ 2147483647 h 2291"/>
                <a:gd name="T20" fmla="*/ 2147483647 w 338"/>
                <a:gd name="T21" fmla="*/ 2147483647 h 2291"/>
                <a:gd name="T22" fmla="*/ 2147483647 w 338"/>
                <a:gd name="T23" fmla="*/ 2147483647 h 2291"/>
                <a:gd name="T24" fmla="*/ 2147483647 w 338"/>
                <a:gd name="T25" fmla="*/ 2147483647 h 2291"/>
                <a:gd name="T26" fmla="*/ 2147483647 w 338"/>
                <a:gd name="T27" fmla="*/ 2147483647 h 2291"/>
                <a:gd name="T28" fmla="*/ 2147483647 w 338"/>
                <a:gd name="T29" fmla="*/ 2147483647 h 2291"/>
                <a:gd name="T30" fmla="*/ 2147483647 w 338"/>
                <a:gd name="T31" fmla="*/ 2147483647 h 2291"/>
                <a:gd name="T32" fmla="*/ 2147483647 w 338"/>
                <a:gd name="T33" fmla="*/ 2147483647 h 2291"/>
                <a:gd name="T34" fmla="*/ 2147483647 w 338"/>
                <a:gd name="T35" fmla="*/ 2147483647 h 22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38" h="2291" extrusionOk="0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1" name="Google Shape;1310;p8"/>
            <p:cNvSpPr>
              <a:spLocks/>
            </p:cNvSpPr>
            <p:nvPr/>
          </p:nvSpPr>
          <p:spPr bwMode="auto">
            <a:xfrm>
              <a:off x="1360453" y="-7"/>
              <a:ext cx="124158" cy="110755"/>
            </a:xfrm>
            <a:custGeom>
              <a:avLst/>
              <a:gdLst>
                <a:gd name="T0" fmla="*/ 2147483647 w 2492"/>
                <a:gd name="T1" fmla="*/ 2147483647 h 2223"/>
                <a:gd name="T2" fmla="*/ 2147483647 w 2492"/>
                <a:gd name="T3" fmla="*/ 2147483647 h 2223"/>
                <a:gd name="T4" fmla="*/ 2147483647 w 2492"/>
                <a:gd name="T5" fmla="*/ 2147483647 h 2223"/>
                <a:gd name="T6" fmla="*/ 2147483647 w 2492"/>
                <a:gd name="T7" fmla="*/ 2147483647 h 2223"/>
                <a:gd name="T8" fmla="*/ 2147483647 w 2492"/>
                <a:gd name="T9" fmla="*/ 2147483647 h 2223"/>
                <a:gd name="T10" fmla="*/ 2147483647 w 2492"/>
                <a:gd name="T11" fmla="*/ 2147483647 h 2223"/>
                <a:gd name="T12" fmla="*/ 2147483647 w 2492"/>
                <a:gd name="T13" fmla="*/ 2147483647 h 2223"/>
                <a:gd name="T14" fmla="*/ 2147483647 w 2492"/>
                <a:gd name="T15" fmla="*/ 2147483647 h 2223"/>
                <a:gd name="T16" fmla="*/ 2147483647 w 2492"/>
                <a:gd name="T17" fmla="*/ 2147483647 h 2223"/>
                <a:gd name="T18" fmla="*/ 2147483647 w 2492"/>
                <a:gd name="T19" fmla="*/ 2147483647 h 2223"/>
                <a:gd name="T20" fmla="*/ 2147483647 w 2492"/>
                <a:gd name="T21" fmla="*/ 2147483647 h 2223"/>
                <a:gd name="T22" fmla="*/ 2147483647 w 2492"/>
                <a:gd name="T23" fmla="*/ 2147483647 h 2223"/>
                <a:gd name="T24" fmla="*/ 2147483647 w 2492"/>
                <a:gd name="T25" fmla="*/ 2147483647 h 2223"/>
                <a:gd name="T26" fmla="*/ 2147483647 w 2492"/>
                <a:gd name="T27" fmla="*/ 2147483647 h 2223"/>
                <a:gd name="T28" fmla="*/ 2147483647 w 2492"/>
                <a:gd name="T29" fmla="*/ 2147483647 h 2223"/>
                <a:gd name="T30" fmla="*/ 2147483647 w 2492"/>
                <a:gd name="T31" fmla="*/ 2147483647 h 2223"/>
                <a:gd name="T32" fmla="*/ 2147483647 w 2492"/>
                <a:gd name="T33" fmla="*/ 2147483647 h 2223"/>
                <a:gd name="T34" fmla="*/ 2147483647 w 2492"/>
                <a:gd name="T35" fmla="*/ 2147483647 h 2223"/>
                <a:gd name="T36" fmla="*/ 2147483647 w 2492"/>
                <a:gd name="T37" fmla="*/ 2147483647 h 2223"/>
                <a:gd name="T38" fmla="*/ 2147483647 w 2492"/>
                <a:gd name="T39" fmla="*/ 2147483647 h 2223"/>
                <a:gd name="T40" fmla="*/ 2147483647 w 2492"/>
                <a:gd name="T41" fmla="*/ 2147483647 h 2223"/>
                <a:gd name="T42" fmla="*/ 2147483647 w 2492"/>
                <a:gd name="T43" fmla="*/ 2147483647 h 2223"/>
                <a:gd name="T44" fmla="*/ 2147483647 w 2492"/>
                <a:gd name="T45" fmla="*/ 2147483647 h 2223"/>
                <a:gd name="T46" fmla="*/ 2147483647 w 2492"/>
                <a:gd name="T47" fmla="*/ 2147483647 h 2223"/>
                <a:gd name="T48" fmla="*/ 2147483647 w 2492"/>
                <a:gd name="T49" fmla="*/ 2147483647 h 2223"/>
                <a:gd name="T50" fmla="*/ 2147483647 w 2492"/>
                <a:gd name="T51" fmla="*/ 2147483647 h 2223"/>
                <a:gd name="T52" fmla="*/ 2147483647 w 2492"/>
                <a:gd name="T53" fmla="*/ 2147483647 h 2223"/>
                <a:gd name="T54" fmla="*/ 2147483647 w 2492"/>
                <a:gd name="T55" fmla="*/ 2147483647 h 2223"/>
                <a:gd name="T56" fmla="*/ 2147483647 w 2492"/>
                <a:gd name="T57" fmla="*/ 2147483647 h 2223"/>
                <a:gd name="T58" fmla="*/ 2147483647 w 2492"/>
                <a:gd name="T59" fmla="*/ 2147483647 h 2223"/>
                <a:gd name="T60" fmla="*/ 2147483647 w 2492"/>
                <a:gd name="T61" fmla="*/ 2147483647 h 2223"/>
                <a:gd name="T62" fmla="*/ 2147483647 w 2492"/>
                <a:gd name="T63" fmla="*/ 2147483647 h 2223"/>
                <a:gd name="T64" fmla="*/ 2147483647 w 2492"/>
                <a:gd name="T65" fmla="*/ 2147483647 h 2223"/>
                <a:gd name="T66" fmla="*/ 2147483647 w 2492"/>
                <a:gd name="T67" fmla="*/ 2147483647 h 2223"/>
                <a:gd name="T68" fmla="*/ 2147483647 w 2492"/>
                <a:gd name="T69" fmla="*/ 2147483647 h 2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492" h="2223" extrusionOk="0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2" name="Google Shape;1311;p8"/>
            <p:cNvSpPr>
              <a:spLocks/>
            </p:cNvSpPr>
            <p:nvPr/>
          </p:nvSpPr>
          <p:spPr bwMode="auto">
            <a:xfrm>
              <a:off x="105723" y="-7"/>
              <a:ext cx="124207" cy="23566"/>
            </a:xfrm>
            <a:custGeom>
              <a:avLst/>
              <a:gdLst>
                <a:gd name="T0" fmla="*/ 2147483647 w 2493"/>
                <a:gd name="T1" fmla="*/ 2147483647 h 473"/>
                <a:gd name="T2" fmla="*/ 2147483647 w 2493"/>
                <a:gd name="T3" fmla="*/ 2147483647 h 473"/>
                <a:gd name="T4" fmla="*/ 2147483647 w 2493"/>
                <a:gd name="T5" fmla="*/ 2147483647 h 473"/>
                <a:gd name="T6" fmla="*/ 2147483647 w 2493"/>
                <a:gd name="T7" fmla="*/ 2147483647 h 473"/>
                <a:gd name="T8" fmla="*/ 2147483647 w 2493"/>
                <a:gd name="T9" fmla="*/ 2147483647 h 473"/>
                <a:gd name="T10" fmla="*/ 2147483647 w 2493"/>
                <a:gd name="T11" fmla="*/ 2147483647 h 473"/>
                <a:gd name="T12" fmla="*/ 2147483647 w 2493"/>
                <a:gd name="T13" fmla="*/ 2147483647 h 473"/>
                <a:gd name="T14" fmla="*/ 2147483647 w 2493"/>
                <a:gd name="T15" fmla="*/ 2147483647 h 473"/>
                <a:gd name="T16" fmla="*/ 2147483647 w 2493"/>
                <a:gd name="T17" fmla="*/ 2147483647 h 473"/>
                <a:gd name="T18" fmla="*/ 2147483647 w 2493"/>
                <a:gd name="T19" fmla="*/ 2147483647 h 473"/>
                <a:gd name="T20" fmla="*/ 2147483647 w 2493"/>
                <a:gd name="T21" fmla="*/ 2147483647 h 473"/>
                <a:gd name="T22" fmla="*/ 2147483647 w 2493"/>
                <a:gd name="T23" fmla="*/ 2147483647 h 473"/>
                <a:gd name="T24" fmla="*/ 2147483647 w 2493"/>
                <a:gd name="T25" fmla="*/ 2147483647 h 473"/>
                <a:gd name="T26" fmla="*/ 2147483647 w 2493"/>
                <a:gd name="T27" fmla="*/ 2147483647 h 473"/>
                <a:gd name="T28" fmla="*/ 2147483647 w 2493"/>
                <a:gd name="T29" fmla="*/ 2147483647 h 473"/>
                <a:gd name="T30" fmla="*/ 2147483647 w 2493"/>
                <a:gd name="T31" fmla="*/ 2147483647 h 473"/>
                <a:gd name="T32" fmla="*/ 2147483647 w 2493"/>
                <a:gd name="T33" fmla="*/ 2147483647 h 473"/>
                <a:gd name="T34" fmla="*/ 2147483647 w 2493"/>
                <a:gd name="T35" fmla="*/ 2147483647 h 473"/>
                <a:gd name="T36" fmla="*/ 2147483647 w 2493"/>
                <a:gd name="T37" fmla="*/ 2147483647 h 473"/>
                <a:gd name="T38" fmla="*/ 2147483647 w 2493"/>
                <a:gd name="T39" fmla="*/ 2147483647 h 473"/>
                <a:gd name="T40" fmla="*/ 2147483647 w 2493"/>
                <a:gd name="T41" fmla="*/ 2147483647 h 473"/>
                <a:gd name="T42" fmla="*/ 2147483647 w 2493"/>
                <a:gd name="T43" fmla="*/ 2147483647 h 473"/>
                <a:gd name="T44" fmla="*/ 2147483647 w 2493"/>
                <a:gd name="T45" fmla="*/ 2147483647 h 473"/>
                <a:gd name="T46" fmla="*/ 2147483647 w 2493"/>
                <a:gd name="T47" fmla="*/ 2147483647 h 473"/>
                <a:gd name="T48" fmla="*/ 2147483647 w 2493"/>
                <a:gd name="T49" fmla="*/ 2147483647 h 4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493" h="473" extrusionOk="0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3" name="Google Shape;1312;p8"/>
            <p:cNvSpPr>
              <a:spLocks/>
            </p:cNvSpPr>
            <p:nvPr/>
          </p:nvSpPr>
          <p:spPr bwMode="auto">
            <a:xfrm>
              <a:off x="1311826" y="119118"/>
              <a:ext cx="115787" cy="119126"/>
            </a:xfrm>
            <a:custGeom>
              <a:avLst/>
              <a:gdLst>
                <a:gd name="T0" fmla="*/ 2147483647 w 2324"/>
                <a:gd name="T1" fmla="*/ 0 h 2391"/>
                <a:gd name="T2" fmla="*/ 2147483647 w 2324"/>
                <a:gd name="T3" fmla="*/ 2147483647 h 2391"/>
                <a:gd name="T4" fmla="*/ 2147483647 w 2324"/>
                <a:gd name="T5" fmla="*/ 2147483647 h 2391"/>
                <a:gd name="T6" fmla="*/ 0 w 2324"/>
                <a:gd name="T7" fmla="*/ 2147483647 h 2391"/>
                <a:gd name="T8" fmla="*/ 0 w 2324"/>
                <a:gd name="T9" fmla="*/ 2147483647 h 2391"/>
                <a:gd name="T10" fmla="*/ 2147483647 w 2324"/>
                <a:gd name="T11" fmla="*/ 2147483647 h 2391"/>
                <a:gd name="T12" fmla="*/ 2147483647 w 2324"/>
                <a:gd name="T13" fmla="*/ 2147483647 h 2391"/>
                <a:gd name="T14" fmla="*/ 2147483647 w 2324"/>
                <a:gd name="T15" fmla="*/ 2147483647 h 2391"/>
                <a:gd name="T16" fmla="*/ 2147483647 w 2324"/>
                <a:gd name="T17" fmla="*/ 2147483647 h 2391"/>
                <a:gd name="T18" fmla="*/ 2147483647 w 2324"/>
                <a:gd name="T19" fmla="*/ 2147483647 h 2391"/>
                <a:gd name="T20" fmla="*/ 2147483647 w 2324"/>
                <a:gd name="T21" fmla="*/ 2147483647 h 2391"/>
                <a:gd name="T22" fmla="*/ 2147483647 w 2324"/>
                <a:gd name="T23" fmla="*/ 2147483647 h 2391"/>
                <a:gd name="T24" fmla="*/ 2147483647 w 2324"/>
                <a:gd name="T25" fmla="*/ 2147483647 h 2391"/>
                <a:gd name="T26" fmla="*/ 2147483647 w 2324"/>
                <a:gd name="T27" fmla="*/ 2147483647 h 2391"/>
                <a:gd name="T28" fmla="*/ 2147483647 w 2324"/>
                <a:gd name="T29" fmla="*/ 2147483647 h 2391"/>
                <a:gd name="T30" fmla="*/ 2147483647 w 2324"/>
                <a:gd name="T31" fmla="*/ 2147483647 h 2391"/>
                <a:gd name="T32" fmla="*/ 2147483647 w 2324"/>
                <a:gd name="T33" fmla="*/ 2147483647 h 2391"/>
                <a:gd name="T34" fmla="*/ 2147483647 w 2324"/>
                <a:gd name="T35" fmla="*/ 2147483647 h 2391"/>
                <a:gd name="T36" fmla="*/ 2147483647 w 2324"/>
                <a:gd name="T37" fmla="*/ 2147483647 h 2391"/>
                <a:gd name="T38" fmla="*/ 2147483647 w 2324"/>
                <a:gd name="T39" fmla="*/ 2147483647 h 2391"/>
                <a:gd name="T40" fmla="*/ 2147483647 w 2324"/>
                <a:gd name="T41" fmla="*/ 2147483647 h 2391"/>
                <a:gd name="T42" fmla="*/ 2147483647 w 2324"/>
                <a:gd name="T43" fmla="*/ 2147483647 h 2391"/>
                <a:gd name="T44" fmla="*/ 2147483647 w 2324"/>
                <a:gd name="T45" fmla="*/ 2147483647 h 2391"/>
                <a:gd name="T46" fmla="*/ 2147483647 w 2324"/>
                <a:gd name="T47" fmla="*/ 2147483647 h 2391"/>
                <a:gd name="T48" fmla="*/ 2147483647 w 2324"/>
                <a:gd name="T49" fmla="*/ 2147483647 h 2391"/>
                <a:gd name="T50" fmla="*/ 2147483647 w 2324"/>
                <a:gd name="T51" fmla="*/ 2147483647 h 2391"/>
                <a:gd name="T52" fmla="*/ 2147483647 w 2324"/>
                <a:gd name="T53" fmla="*/ 2147483647 h 2391"/>
                <a:gd name="T54" fmla="*/ 2147483647 w 2324"/>
                <a:gd name="T55" fmla="*/ 2147483647 h 2391"/>
                <a:gd name="T56" fmla="*/ 2147483647 w 2324"/>
                <a:gd name="T57" fmla="*/ 2147483647 h 2391"/>
                <a:gd name="T58" fmla="*/ 2147483647 w 2324"/>
                <a:gd name="T59" fmla="*/ 2147483647 h 2391"/>
                <a:gd name="T60" fmla="*/ 2147483647 w 2324"/>
                <a:gd name="T61" fmla="*/ 2147483647 h 2391"/>
                <a:gd name="T62" fmla="*/ 2147483647 w 2324"/>
                <a:gd name="T63" fmla="*/ 2147483647 h 2391"/>
                <a:gd name="T64" fmla="*/ 2147483647 w 2324"/>
                <a:gd name="T65" fmla="*/ 2147483647 h 2391"/>
                <a:gd name="T66" fmla="*/ 2147483647 w 2324"/>
                <a:gd name="T67" fmla="*/ 2147483647 h 2391"/>
                <a:gd name="T68" fmla="*/ 2147483647 w 2324"/>
                <a:gd name="T69" fmla="*/ 2147483647 h 2391"/>
                <a:gd name="T70" fmla="*/ 2147483647 w 2324"/>
                <a:gd name="T71" fmla="*/ 2147483647 h 2391"/>
                <a:gd name="T72" fmla="*/ 2147483647 w 2324"/>
                <a:gd name="T73" fmla="*/ 2147483647 h 2391"/>
                <a:gd name="T74" fmla="*/ 2147483647 w 2324"/>
                <a:gd name="T75" fmla="*/ 2147483647 h 2391"/>
                <a:gd name="T76" fmla="*/ 2147483647 w 2324"/>
                <a:gd name="T77" fmla="*/ 2147483647 h 2391"/>
                <a:gd name="T78" fmla="*/ 2147483647 w 2324"/>
                <a:gd name="T79" fmla="*/ 2147483647 h 2391"/>
                <a:gd name="T80" fmla="*/ 2147483647 w 2324"/>
                <a:gd name="T81" fmla="*/ 2147483647 h 2391"/>
                <a:gd name="T82" fmla="*/ 2147483647 w 2324"/>
                <a:gd name="T83" fmla="*/ 0 h 2391"/>
                <a:gd name="T84" fmla="*/ 2147483647 w 2324"/>
                <a:gd name="T85" fmla="*/ 0 h 239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24" h="2391" extrusionOk="0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4" name="Google Shape;1313;p8"/>
            <p:cNvSpPr>
              <a:spLocks/>
            </p:cNvSpPr>
            <p:nvPr/>
          </p:nvSpPr>
          <p:spPr bwMode="auto">
            <a:xfrm>
              <a:off x="1276602" y="52007"/>
              <a:ext cx="30242" cy="33580"/>
            </a:xfrm>
            <a:custGeom>
              <a:avLst/>
              <a:gdLst>
                <a:gd name="T0" fmla="*/ 2147483647 w 607"/>
                <a:gd name="T1" fmla="*/ 0 h 674"/>
                <a:gd name="T2" fmla="*/ 2147483647 w 607"/>
                <a:gd name="T3" fmla="*/ 2147483647 h 674"/>
                <a:gd name="T4" fmla="*/ 2147483647 w 607"/>
                <a:gd name="T5" fmla="*/ 2147483647 h 674"/>
                <a:gd name="T6" fmla="*/ 0 w 607"/>
                <a:gd name="T7" fmla="*/ 2147483647 h 674"/>
                <a:gd name="T8" fmla="*/ 0 w 607"/>
                <a:gd name="T9" fmla="*/ 2147483647 h 674"/>
                <a:gd name="T10" fmla="*/ 2147483647 w 607"/>
                <a:gd name="T11" fmla="*/ 2147483647 h 674"/>
                <a:gd name="T12" fmla="*/ 2147483647 w 607"/>
                <a:gd name="T13" fmla="*/ 2147483647 h 674"/>
                <a:gd name="T14" fmla="*/ 2147483647 w 607"/>
                <a:gd name="T15" fmla="*/ 2147483647 h 674"/>
                <a:gd name="T16" fmla="*/ 2147483647 w 607"/>
                <a:gd name="T17" fmla="*/ 2147483647 h 674"/>
                <a:gd name="T18" fmla="*/ 2147483647 w 607"/>
                <a:gd name="T19" fmla="*/ 2147483647 h 674"/>
                <a:gd name="T20" fmla="*/ 2147483647 w 607"/>
                <a:gd name="T21" fmla="*/ 2147483647 h 674"/>
                <a:gd name="T22" fmla="*/ 2147483647 w 607"/>
                <a:gd name="T23" fmla="*/ 2147483647 h 674"/>
                <a:gd name="T24" fmla="*/ 2147483647 w 607"/>
                <a:gd name="T25" fmla="*/ 2147483647 h 674"/>
                <a:gd name="T26" fmla="*/ 2147483647 w 607"/>
                <a:gd name="T27" fmla="*/ 2147483647 h 674"/>
                <a:gd name="T28" fmla="*/ 2147483647 w 607"/>
                <a:gd name="T29" fmla="*/ 2147483647 h 674"/>
                <a:gd name="T30" fmla="*/ 2147483647 w 607"/>
                <a:gd name="T31" fmla="*/ 2147483647 h 674"/>
                <a:gd name="T32" fmla="*/ 2147483647 w 607"/>
                <a:gd name="T33" fmla="*/ 2147483647 h 674"/>
                <a:gd name="T34" fmla="*/ 2147483647 w 607"/>
                <a:gd name="T35" fmla="*/ 2147483647 h 674"/>
                <a:gd name="T36" fmla="*/ 2147483647 w 607"/>
                <a:gd name="T37" fmla="*/ 2147483647 h 674"/>
                <a:gd name="T38" fmla="*/ 2147483647 w 607"/>
                <a:gd name="T39" fmla="*/ 2147483647 h 674"/>
                <a:gd name="T40" fmla="*/ 2147483647 w 607"/>
                <a:gd name="T41" fmla="*/ 2147483647 h 674"/>
                <a:gd name="T42" fmla="*/ 2147483647 w 607"/>
                <a:gd name="T43" fmla="*/ 2147483647 h 674"/>
                <a:gd name="T44" fmla="*/ 2147483647 w 607"/>
                <a:gd name="T45" fmla="*/ 2147483647 h 674"/>
                <a:gd name="T46" fmla="*/ 2147483647 w 607"/>
                <a:gd name="T47" fmla="*/ 2147483647 h 674"/>
                <a:gd name="T48" fmla="*/ 2147483647 w 607"/>
                <a:gd name="T49" fmla="*/ 2147483647 h 674"/>
                <a:gd name="T50" fmla="*/ 2147483647 w 607"/>
                <a:gd name="T51" fmla="*/ 2147483647 h 674"/>
                <a:gd name="T52" fmla="*/ 2147483647 w 607"/>
                <a:gd name="T53" fmla="*/ 2147483647 h 674"/>
                <a:gd name="T54" fmla="*/ 2147483647 w 607"/>
                <a:gd name="T55" fmla="*/ 2147483647 h 674"/>
                <a:gd name="T56" fmla="*/ 2147483647 w 607"/>
                <a:gd name="T57" fmla="*/ 2147483647 h 674"/>
                <a:gd name="T58" fmla="*/ 2147483647 w 607"/>
                <a:gd name="T59" fmla="*/ 2147483647 h 674"/>
                <a:gd name="T60" fmla="*/ 2147483647 w 607"/>
                <a:gd name="T61" fmla="*/ 2147483647 h 674"/>
                <a:gd name="T62" fmla="*/ 2147483647 w 607"/>
                <a:gd name="T63" fmla="*/ 0 h 674"/>
                <a:gd name="T64" fmla="*/ 2147483647 w 607"/>
                <a:gd name="T65" fmla="*/ 0 h 6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07" h="674" extrusionOk="0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5" name="Google Shape;1314;p8"/>
            <p:cNvSpPr>
              <a:spLocks/>
            </p:cNvSpPr>
            <p:nvPr/>
          </p:nvSpPr>
          <p:spPr bwMode="auto">
            <a:xfrm>
              <a:off x="1090365" y="-7"/>
              <a:ext cx="115837" cy="112449"/>
            </a:xfrm>
            <a:custGeom>
              <a:avLst/>
              <a:gdLst>
                <a:gd name="T0" fmla="*/ 2147483647 w 2325"/>
                <a:gd name="T1" fmla="*/ 2147483647 h 2257"/>
                <a:gd name="T2" fmla="*/ 2147483647 w 2325"/>
                <a:gd name="T3" fmla="*/ 2147483647 h 2257"/>
                <a:gd name="T4" fmla="*/ 2147483647 w 2325"/>
                <a:gd name="T5" fmla="*/ 2147483647 h 2257"/>
                <a:gd name="T6" fmla="*/ 2147483647 w 2325"/>
                <a:gd name="T7" fmla="*/ 2147483647 h 2257"/>
                <a:gd name="T8" fmla="*/ 2147483647 w 2325"/>
                <a:gd name="T9" fmla="*/ 2147483647 h 2257"/>
                <a:gd name="T10" fmla="*/ 2147483647 w 2325"/>
                <a:gd name="T11" fmla="*/ 2147483647 h 2257"/>
                <a:gd name="T12" fmla="*/ 2147483647 w 2325"/>
                <a:gd name="T13" fmla="*/ 2147483647 h 2257"/>
                <a:gd name="T14" fmla="*/ 2147483647 w 2325"/>
                <a:gd name="T15" fmla="*/ 2147483647 h 2257"/>
                <a:gd name="T16" fmla="*/ 2147483647 w 2325"/>
                <a:gd name="T17" fmla="*/ 2147483647 h 2257"/>
                <a:gd name="T18" fmla="*/ 2147483647 w 2325"/>
                <a:gd name="T19" fmla="*/ 2147483647 h 2257"/>
                <a:gd name="T20" fmla="*/ 2147483647 w 2325"/>
                <a:gd name="T21" fmla="*/ 2147483647 h 2257"/>
                <a:gd name="T22" fmla="*/ 2147483647 w 2325"/>
                <a:gd name="T23" fmla="*/ 2147483647 h 2257"/>
                <a:gd name="T24" fmla="*/ 2147483647 w 2325"/>
                <a:gd name="T25" fmla="*/ 2147483647 h 2257"/>
                <a:gd name="T26" fmla="*/ 2147483647 w 2325"/>
                <a:gd name="T27" fmla="*/ 2147483647 h 2257"/>
                <a:gd name="T28" fmla="*/ 2147483647 w 2325"/>
                <a:gd name="T29" fmla="*/ 2147483647 h 2257"/>
                <a:gd name="T30" fmla="*/ 2147483647 w 2325"/>
                <a:gd name="T31" fmla="*/ 2147483647 h 2257"/>
                <a:gd name="T32" fmla="*/ 2147483647 w 2325"/>
                <a:gd name="T33" fmla="*/ 2147483647 h 2257"/>
                <a:gd name="T34" fmla="*/ 2147483647 w 2325"/>
                <a:gd name="T35" fmla="*/ 2147483647 h 2257"/>
                <a:gd name="T36" fmla="*/ 2147483647 w 2325"/>
                <a:gd name="T37" fmla="*/ 2147483647 h 2257"/>
                <a:gd name="T38" fmla="*/ 2147483647 w 2325"/>
                <a:gd name="T39" fmla="*/ 2147483647 h 2257"/>
                <a:gd name="T40" fmla="*/ 2147483647 w 2325"/>
                <a:gd name="T41" fmla="*/ 2147483647 h 2257"/>
                <a:gd name="T42" fmla="*/ 2147483647 w 2325"/>
                <a:gd name="T43" fmla="*/ 2147483647 h 2257"/>
                <a:gd name="T44" fmla="*/ 2147483647 w 2325"/>
                <a:gd name="T45" fmla="*/ 2147483647 h 2257"/>
                <a:gd name="T46" fmla="*/ 2147483647 w 2325"/>
                <a:gd name="T47" fmla="*/ 2147483647 h 2257"/>
                <a:gd name="T48" fmla="*/ 2147483647 w 2325"/>
                <a:gd name="T49" fmla="*/ 2147483647 h 2257"/>
                <a:gd name="T50" fmla="*/ 2147483647 w 2325"/>
                <a:gd name="T51" fmla="*/ 2147483647 h 2257"/>
                <a:gd name="T52" fmla="*/ 2147483647 w 2325"/>
                <a:gd name="T53" fmla="*/ 2147483647 h 2257"/>
                <a:gd name="T54" fmla="*/ 2147483647 w 2325"/>
                <a:gd name="T55" fmla="*/ 2147483647 h 2257"/>
                <a:gd name="T56" fmla="*/ 2147483647 w 2325"/>
                <a:gd name="T57" fmla="*/ 2147483647 h 2257"/>
                <a:gd name="T58" fmla="*/ 2147483647 w 2325"/>
                <a:gd name="T59" fmla="*/ 2147483647 h 2257"/>
                <a:gd name="T60" fmla="*/ 2147483647 w 2325"/>
                <a:gd name="T61" fmla="*/ 2147483647 h 2257"/>
                <a:gd name="T62" fmla="*/ 2147483647 w 2325"/>
                <a:gd name="T63" fmla="*/ 2147483647 h 2257"/>
                <a:gd name="T64" fmla="*/ 2147483647 w 2325"/>
                <a:gd name="T65" fmla="*/ 2147483647 h 2257"/>
                <a:gd name="T66" fmla="*/ 2147483647 w 2325"/>
                <a:gd name="T67" fmla="*/ 2147483647 h 225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325" h="2257" extrusionOk="0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6" name="Google Shape;1315;p8"/>
            <p:cNvSpPr>
              <a:spLocks/>
            </p:cNvSpPr>
            <p:nvPr/>
          </p:nvSpPr>
          <p:spPr bwMode="auto">
            <a:xfrm>
              <a:off x="1219555" y="-7"/>
              <a:ext cx="16840" cy="104079"/>
            </a:xfrm>
            <a:custGeom>
              <a:avLst/>
              <a:gdLst>
                <a:gd name="T0" fmla="*/ 2147483647 w 338"/>
                <a:gd name="T1" fmla="*/ 2147483647 h 2089"/>
                <a:gd name="T2" fmla="*/ 0 w 338"/>
                <a:gd name="T3" fmla="*/ 2147483647 h 2089"/>
                <a:gd name="T4" fmla="*/ 0 w 338"/>
                <a:gd name="T5" fmla="*/ 2147483647 h 2089"/>
                <a:gd name="T6" fmla="*/ 2147483647 w 338"/>
                <a:gd name="T7" fmla="*/ 2147483647 h 2089"/>
                <a:gd name="T8" fmla="*/ 2147483647 w 338"/>
                <a:gd name="T9" fmla="*/ 2147483647 h 2089"/>
                <a:gd name="T10" fmla="*/ 2147483647 w 338"/>
                <a:gd name="T11" fmla="*/ 2147483647 h 2089"/>
                <a:gd name="T12" fmla="*/ 2147483647 w 338"/>
                <a:gd name="T13" fmla="*/ 2147483647 h 2089"/>
                <a:gd name="T14" fmla="*/ 2147483647 w 338"/>
                <a:gd name="T15" fmla="*/ 2147483647 h 2089"/>
                <a:gd name="T16" fmla="*/ 2147483647 w 338"/>
                <a:gd name="T17" fmla="*/ 2147483647 h 2089"/>
                <a:gd name="T18" fmla="*/ 2147483647 w 338"/>
                <a:gd name="T19" fmla="*/ 2147483647 h 2089"/>
                <a:gd name="T20" fmla="*/ 2147483647 w 338"/>
                <a:gd name="T21" fmla="*/ 2147483647 h 2089"/>
                <a:gd name="T22" fmla="*/ 2147483647 w 338"/>
                <a:gd name="T23" fmla="*/ 2147483647 h 2089"/>
                <a:gd name="T24" fmla="*/ 2147483647 w 338"/>
                <a:gd name="T25" fmla="*/ 2147483647 h 2089"/>
                <a:gd name="T26" fmla="*/ 2147483647 w 338"/>
                <a:gd name="T27" fmla="*/ 2147483647 h 2089"/>
                <a:gd name="T28" fmla="*/ 2147483647 w 338"/>
                <a:gd name="T29" fmla="*/ 2147483647 h 2089"/>
                <a:gd name="T30" fmla="*/ 2147483647 w 338"/>
                <a:gd name="T31" fmla="*/ 2147483647 h 208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8" h="2089" extrusionOk="0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7" name="Google Shape;1316;p8"/>
            <p:cNvSpPr>
              <a:spLocks/>
            </p:cNvSpPr>
            <p:nvPr/>
          </p:nvSpPr>
          <p:spPr bwMode="auto">
            <a:xfrm>
              <a:off x="1501351" y="-7"/>
              <a:ext cx="124207" cy="94015"/>
            </a:xfrm>
            <a:custGeom>
              <a:avLst/>
              <a:gdLst>
                <a:gd name="T0" fmla="*/ 2147483647 w 2493"/>
                <a:gd name="T1" fmla="*/ 2147483647 h 1887"/>
                <a:gd name="T2" fmla="*/ 2147483647 w 2493"/>
                <a:gd name="T3" fmla="*/ 2147483647 h 1887"/>
                <a:gd name="T4" fmla="*/ 2147483647 w 2493"/>
                <a:gd name="T5" fmla="*/ 2147483647 h 1887"/>
                <a:gd name="T6" fmla="*/ 2147483647 w 2493"/>
                <a:gd name="T7" fmla="*/ 2147483647 h 1887"/>
                <a:gd name="T8" fmla="*/ 2147483647 w 2493"/>
                <a:gd name="T9" fmla="*/ 2147483647 h 1887"/>
                <a:gd name="T10" fmla="*/ 2147483647 w 2493"/>
                <a:gd name="T11" fmla="*/ 2147483647 h 1887"/>
                <a:gd name="T12" fmla="*/ 2147483647 w 2493"/>
                <a:gd name="T13" fmla="*/ 2147483647 h 1887"/>
                <a:gd name="T14" fmla="*/ 2147483647 w 2493"/>
                <a:gd name="T15" fmla="*/ 2147483647 h 1887"/>
                <a:gd name="T16" fmla="*/ 2147483647 w 2493"/>
                <a:gd name="T17" fmla="*/ 2147483647 h 1887"/>
                <a:gd name="T18" fmla="*/ 2147483647 w 2493"/>
                <a:gd name="T19" fmla="*/ 2147483647 h 1887"/>
                <a:gd name="T20" fmla="*/ 2147483647 w 2493"/>
                <a:gd name="T21" fmla="*/ 2147483647 h 1887"/>
                <a:gd name="T22" fmla="*/ 2147483647 w 2493"/>
                <a:gd name="T23" fmla="*/ 2147483647 h 1887"/>
                <a:gd name="T24" fmla="*/ 2147483647 w 2493"/>
                <a:gd name="T25" fmla="*/ 2147483647 h 1887"/>
                <a:gd name="T26" fmla="*/ 2147483647 w 2493"/>
                <a:gd name="T27" fmla="*/ 2147483647 h 1887"/>
                <a:gd name="T28" fmla="*/ 2147483647 w 2493"/>
                <a:gd name="T29" fmla="*/ 2147483647 h 1887"/>
                <a:gd name="T30" fmla="*/ 2147483647 w 2493"/>
                <a:gd name="T31" fmla="*/ 2147483647 h 1887"/>
                <a:gd name="T32" fmla="*/ 2147483647 w 2493"/>
                <a:gd name="T33" fmla="*/ 2147483647 h 1887"/>
                <a:gd name="T34" fmla="*/ 2147483647 w 2493"/>
                <a:gd name="T35" fmla="*/ 2147483647 h 1887"/>
                <a:gd name="T36" fmla="*/ 2147483647 w 2493"/>
                <a:gd name="T37" fmla="*/ 2147483647 h 1887"/>
                <a:gd name="T38" fmla="*/ 2147483647 w 2493"/>
                <a:gd name="T39" fmla="*/ 2147483647 h 1887"/>
                <a:gd name="T40" fmla="*/ 2147483647 w 2493"/>
                <a:gd name="T41" fmla="*/ 2147483647 h 1887"/>
                <a:gd name="T42" fmla="*/ 2147483647 w 2493"/>
                <a:gd name="T43" fmla="*/ 2147483647 h 1887"/>
                <a:gd name="T44" fmla="*/ 2147483647 w 2493"/>
                <a:gd name="T45" fmla="*/ 2147483647 h 1887"/>
                <a:gd name="T46" fmla="*/ 2147483647 w 2493"/>
                <a:gd name="T47" fmla="*/ 2147483647 h 1887"/>
                <a:gd name="T48" fmla="*/ 2147483647 w 2493"/>
                <a:gd name="T49" fmla="*/ 2147483647 h 1887"/>
                <a:gd name="T50" fmla="*/ 2147483647 w 2493"/>
                <a:gd name="T51" fmla="*/ 2147483647 h 1887"/>
                <a:gd name="T52" fmla="*/ 2147483647 w 2493"/>
                <a:gd name="T53" fmla="*/ 2147483647 h 1887"/>
                <a:gd name="T54" fmla="*/ 2147483647 w 2493"/>
                <a:gd name="T55" fmla="*/ 2147483647 h 1887"/>
                <a:gd name="T56" fmla="*/ 2147483647 w 2493"/>
                <a:gd name="T57" fmla="*/ 2147483647 h 1887"/>
                <a:gd name="T58" fmla="*/ 2147483647 w 2493"/>
                <a:gd name="T59" fmla="*/ 2147483647 h 1887"/>
                <a:gd name="T60" fmla="*/ 2147483647 w 2493"/>
                <a:gd name="T61" fmla="*/ 2147483647 h 1887"/>
                <a:gd name="T62" fmla="*/ 2147483647 w 2493"/>
                <a:gd name="T63" fmla="*/ 2147483647 h 1887"/>
                <a:gd name="T64" fmla="*/ 2147483647 w 2493"/>
                <a:gd name="T65" fmla="*/ 2147483647 h 1887"/>
                <a:gd name="T66" fmla="*/ 2147483647 w 2493"/>
                <a:gd name="T67" fmla="*/ 2147483647 h 1887"/>
                <a:gd name="T68" fmla="*/ 2147483647 w 2493"/>
                <a:gd name="T69" fmla="*/ 2147483647 h 1887"/>
                <a:gd name="T70" fmla="*/ 2147483647 w 2493"/>
                <a:gd name="T71" fmla="*/ 2147483647 h 1887"/>
                <a:gd name="T72" fmla="*/ 2147483647 w 2493"/>
                <a:gd name="T73" fmla="*/ 2147483647 h 1887"/>
                <a:gd name="T74" fmla="*/ 2147483647 w 2493"/>
                <a:gd name="T75" fmla="*/ 2147483647 h 188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493" h="1887" extrusionOk="0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8" name="Google Shape;1317;p8"/>
            <p:cNvSpPr>
              <a:spLocks/>
            </p:cNvSpPr>
            <p:nvPr/>
          </p:nvSpPr>
          <p:spPr bwMode="auto">
            <a:xfrm>
              <a:off x="800199" y="3380"/>
              <a:ext cx="125852" cy="117432"/>
            </a:xfrm>
            <a:custGeom>
              <a:avLst/>
              <a:gdLst>
                <a:gd name="T0" fmla="*/ 2147483647 w 2526"/>
                <a:gd name="T1" fmla="*/ 2147483647 h 2357"/>
                <a:gd name="T2" fmla="*/ 2147483647 w 2526"/>
                <a:gd name="T3" fmla="*/ 2147483647 h 2357"/>
                <a:gd name="T4" fmla="*/ 2147483647 w 2526"/>
                <a:gd name="T5" fmla="*/ 2147483647 h 2357"/>
                <a:gd name="T6" fmla="*/ 2147483647 w 2526"/>
                <a:gd name="T7" fmla="*/ 2147483647 h 2357"/>
                <a:gd name="T8" fmla="*/ 2147483647 w 2526"/>
                <a:gd name="T9" fmla="*/ 2147483647 h 2357"/>
                <a:gd name="T10" fmla="*/ 2147483647 w 2526"/>
                <a:gd name="T11" fmla="*/ 2147483647 h 2357"/>
                <a:gd name="T12" fmla="*/ 2147483647 w 2526"/>
                <a:gd name="T13" fmla="*/ 2147483647 h 2357"/>
                <a:gd name="T14" fmla="*/ 2147483647 w 2526"/>
                <a:gd name="T15" fmla="*/ 2147483647 h 2357"/>
                <a:gd name="T16" fmla="*/ 2147483647 w 2526"/>
                <a:gd name="T17" fmla="*/ 2147483647 h 2357"/>
                <a:gd name="T18" fmla="*/ 2147483647 w 2526"/>
                <a:gd name="T19" fmla="*/ 2147483647 h 2357"/>
                <a:gd name="T20" fmla="*/ 2147483647 w 2526"/>
                <a:gd name="T21" fmla="*/ 2147483647 h 2357"/>
                <a:gd name="T22" fmla="*/ 2147483647 w 2526"/>
                <a:gd name="T23" fmla="*/ 2147483647 h 2357"/>
                <a:gd name="T24" fmla="*/ 2147483647 w 2526"/>
                <a:gd name="T25" fmla="*/ 2147483647 h 2357"/>
                <a:gd name="T26" fmla="*/ 2147483647 w 2526"/>
                <a:gd name="T27" fmla="*/ 2147483647 h 2357"/>
                <a:gd name="T28" fmla="*/ 2147483647 w 2526"/>
                <a:gd name="T29" fmla="*/ 2147483647 h 2357"/>
                <a:gd name="T30" fmla="*/ 2147483647 w 2526"/>
                <a:gd name="T31" fmla="*/ 2147483647 h 2357"/>
                <a:gd name="T32" fmla="*/ 2147483647 w 2526"/>
                <a:gd name="T33" fmla="*/ 2147483647 h 2357"/>
                <a:gd name="T34" fmla="*/ 2147483647 w 2526"/>
                <a:gd name="T35" fmla="*/ 0 h 2357"/>
                <a:gd name="T36" fmla="*/ 2147483647 w 2526"/>
                <a:gd name="T37" fmla="*/ 2147483647 h 2357"/>
                <a:gd name="T38" fmla="*/ 2147483647 w 2526"/>
                <a:gd name="T39" fmla="*/ 2147483647 h 2357"/>
                <a:gd name="T40" fmla="*/ 2147483647 w 2526"/>
                <a:gd name="T41" fmla="*/ 2147483647 h 2357"/>
                <a:gd name="T42" fmla="*/ 2147483647 w 2526"/>
                <a:gd name="T43" fmla="*/ 2147483647 h 2357"/>
                <a:gd name="T44" fmla="*/ 2147483647 w 2526"/>
                <a:gd name="T45" fmla="*/ 2147483647 h 2357"/>
                <a:gd name="T46" fmla="*/ 0 w 2526"/>
                <a:gd name="T47" fmla="*/ 2147483647 h 2357"/>
                <a:gd name="T48" fmla="*/ 2147483647 w 2526"/>
                <a:gd name="T49" fmla="*/ 2147483647 h 2357"/>
                <a:gd name="T50" fmla="*/ 2147483647 w 2526"/>
                <a:gd name="T51" fmla="*/ 2147483647 h 2357"/>
                <a:gd name="T52" fmla="*/ 2147483647 w 2526"/>
                <a:gd name="T53" fmla="*/ 2147483647 h 2357"/>
                <a:gd name="T54" fmla="*/ 2147483647 w 2526"/>
                <a:gd name="T55" fmla="*/ 2147483647 h 2357"/>
                <a:gd name="T56" fmla="*/ 2147483647 w 2526"/>
                <a:gd name="T57" fmla="*/ 2147483647 h 2357"/>
                <a:gd name="T58" fmla="*/ 2147483647 w 2526"/>
                <a:gd name="T59" fmla="*/ 2147483647 h 2357"/>
                <a:gd name="T60" fmla="*/ 2147483647 w 2526"/>
                <a:gd name="T61" fmla="*/ 2147483647 h 2357"/>
                <a:gd name="T62" fmla="*/ 2147483647 w 2526"/>
                <a:gd name="T63" fmla="*/ 2147483647 h 2357"/>
                <a:gd name="T64" fmla="*/ 2147483647 w 2526"/>
                <a:gd name="T65" fmla="*/ 2147483647 h 2357"/>
                <a:gd name="T66" fmla="*/ 2147483647 w 2526"/>
                <a:gd name="T67" fmla="*/ 2147483647 h 2357"/>
                <a:gd name="T68" fmla="*/ 2147483647 w 2526"/>
                <a:gd name="T69" fmla="*/ 2147483647 h 2357"/>
                <a:gd name="T70" fmla="*/ 2147483647 w 2526"/>
                <a:gd name="T71" fmla="*/ 2147483647 h 2357"/>
                <a:gd name="T72" fmla="*/ 2147483647 w 2526"/>
                <a:gd name="T73" fmla="*/ 2147483647 h 2357"/>
                <a:gd name="T74" fmla="*/ 2147483647 w 2526"/>
                <a:gd name="T75" fmla="*/ 2147483647 h 2357"/>
                <a:gd name="T76" fmla="*/ 2147483647 w 2526"/>
                <a:gd name="T77" fmla="*/ 2147483647 h 2357"/>
                <a:gd name="T78" fmla="*/ 2147483647 w 2526"/>
                <a:gd name="T79" fmla="*/ 2147483647 h 2357"/>
                <a:gd name="T80" fmla="*/ 2147483647 w 2526"/>
                <a:gd name="T81" fmla="*/ 2147483647 h 2357"/>
                <a:gd name="T82" fmla="*/ 2147483647 w 2526"/>
                <a:gd name="T83" fmla="*/ 2147483647 h 2357"/>
                <a:gd name="T84" fmla="*/ 2147483647 w 2526"/>
                <a:gd name="T85" fmla="*/ 2147483647 h 2357"/>
                <a:gd name="T86" fmla="*/ 2147483647 w 2526"/>
                <a:gd name="T87" fmla="*/ 2147483647 h 2357"/>
                <a:gd name="T88" fmla="*/ 2147483647 w 2526"/>
                <a:gd name="T89" fmla="*/ 2147483647 h 2357"/>
                <a:gd name="T90" fmla="*/ 2147483647 w 2526"/>
                <a:gd name="T91" fmla="*/ 2147483647 h 2357"/>
                <a:gd name="T92" fmla="*/ 2147483647 w 2526"/>
                <a:gd name="T93" fmla="*/ 2147483647 h 2357"/>
                <a:gd name="T94" fmla="*/ 2147483647 w 2526"/>
                <a:gd name="T95" fmla="*/ 0 h 2357"/>
                <a:gd name="T96" fmla="*/ 2147483647 w 2526"/>
                <a:gd name="T97" fmla="*/ 0 h 235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26" h="2357" extrusionOk="0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9" name="Google Shape;1318;p8"/>
            <p:cNvSpPr>
              <a:spLocks/>
            </p:cNvSpPr>
            <p:nvPr/>
          </p:nvSpPr>
          <p:spPr bwMode="auto">
            <a:xfrm>
              <a:off x="993112" y="63765"/>
              <a:ext cx="21822" cy="35274"/>
            </a:xfrm>
            <a:custGeom>
              <a:avLst/>
              <a:gdLst>
                <a:gd name="T0" fmla="*/ 2147483647 w 438"/>
                <a:gd name="T1" fmla="*/ 0 h 708"/>
                <a:gd name="T2" fmla="*/ 2147483647 w 438"/>
                <a:gd name="T3" fmla="*/ 2147483647 h 708"/>
                <a:gd name="T4" fmla="*/ 2147483647 w 438"/>
                <a:gd name="T5" fmla="*/ 2147483647 h 708"/>
                <a:gd name="T6" fmla="*/ 0 w 438"/>
                <a:gd name="T7" fmla="*/ 2147483647 h 708"/>
                <a:gd name="T8" fmla="*/ 0 w 438"/>
                <a:gd name="T9" fmla="*/ 2147483647 h 708"/>
                <a:gd name="T10" fmla="*/ 0 w 438"/>
                <a:gd name="T11" fmla="*/ 2147483647 h 708"/>
                <a:gd name="T12" fmla="*/ 2147483647 w 438"/>
                <a:gd name="T13" fmla="*/ 2147483647 h 708"/>
                <a:gd name="T14" fmla="*/ 2147483647 w 438"/>
                <a:gd name="T15" fmla="*/ 2147483647 h 708"/>
                <a:gd name="T16" fmla="*/ 2147483647 w 438"/>
                <a:gd name="T17" fmla="*/ 2147483647 h 708"/>
                <a:gd name="T18" fmla="*/ 2147483647 w 438"/>
                <a:gd name="T19" fmla="*/ 2147483647 h 708"/>
                <a:gd name="T20" fmla="*/ 2147483647 w 438"/>
                <a:gd name="T21" fmla="*/ 2147483647 h 708"/>
                <a:gd name="T22" fmla="*/ 2147483647 w 438"/>
                <a:gd name="T23" fmla="*/ 2147483647 h 708"/>
                <a:gd name="T24" fmla="*/ 2147483647 w 438"/>
                <a:gd name="T25" fmla="*/ 2147483647 h 708"/>
                <a:gd name="T26" fmla="*/ 2147483647 w 438"/>
                <a:gd name="T27" fmla="*/ 2147483647 h 708"/>
                <a:gd name="T28" fmla="*/ 2147483647 w 438"/>
                <a:gd name="T29" fmla="*/ 2147483647 h 708"/>
                <a:gd name="T30" fmla="*/ 2147483647 w 438"/>
                <a:gd name="T31" fmla="*/ 2147483647 h 708"/>
                <a:gd name="T32" fmla="*/ 2147483647 w 438"/>
                <a:gd name="T33" fmla="*/ 2147483647 h 708"/>
                <a:gd name="T34" fmla="*/ 2147483647 w 438"/>
                <a:gd name="T35" fmla="*/ 0 h 708"/>
                <a:gd name="T36" fmla="*/ 2147483647 w 438"/>
                <a:gd name="T37" fmla="*/ 0 h 7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38" h="708" extrusionOk="0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0" name="Google Shape;1319;p8"/>
            <p:cNvSpPr>
              <a:spLocks/>
            </p:cNvSpPr>
            <p:nvPr/>
          </p:nvSpPr>
          <p:spPr bwMode="auto">
            <a:xfrm>
              <a:off x="853858" y="70442"/>
              <a:ext cx="28598" cy="35274"/>
            </a:xfrm>
            <a:custGeom>
              <a:avLst/>
              <a:gdLst>
                <a:gd name="T0" fmla="*/ 2147483647 w 574"/>
                <a:gd name="T1" fmla="*/ 2147483647 h 708"/>
                <a:gd name="T2" fmla="*/ 2147483647 w 574"/>
                <a:gd name="T3" fmla="*/ 2147483647 h 708"/>
                <a:gd name="T4" fmla="*/ 2147483647 w 574"/>
                <a:gd name="T5" fmla="*/ 2147483647 h 708"/>
                <a:gd name="T6" fmla="*/ 2147483647 w 574"/>
                <a:gd name="T7" fmla="*/ 2147483647 h 708"/>
                <a:gd name="T8" fmla="*/ 2147483647 w 574"/>
                <a:gd name="T9" fmla="*/ 2147483647 h 708"/>
                <a:gd name="T10" fmla="*/ 2147483647 w 574"/>
                <a:gd name="T11" fmla="*/ 2147483647 h 708"/>
                <a:gd name="T12" fmla="*/ 2147483647 w 574"/>
                <a:gd name="T13" fmla="*/ 2147483647 h 708"/>
                <a:gd name="T14" fmla="*/ 2147483647 w 574"/>
                <a:gd name="T15" fmla="*/ 2147483647 h 708"/>
                <a:gd name="T16" fmla="*/ 2147483647 w 574"/>
                <a:gd name="T17" fmla="*/ 2147483647 h 708"/>
                <a:gd name="T18" fmla="*/ 2147483647 w 574"/>
                <a:gd name="T19" fmla="*/ 2147483647 h 708"/>
                <a:gd name="T20" fmla="*/ 2147483647 w 574"/>
                <a:gd name="T21" fmla="*/ 2147483647 h 708"/>
                <a:gd name="T22" fmla="*/ 2147483647 w 574"/>
                <a:gd name="T23" fmla="*/ 2147483647 h 708"/>
                <a:gd name="T24" fmla="*/ 2147483647 w 574"/>
                <a:gd name="T25" fmla="*/ 2147483647 h 708"/>
                <a:gd name="T26" fmla="*/ 2147483647 w 574"/>
                <a:gd name="T27" fmla="*/ 2147483647 h 708"/>
                <a:gd name="T28" fmla="*/ 2147483647 w 574"/>
                <a:gd name="T29" fmla="*/ 2147483647 h 708"/>
                <a:gd name="T30" fmla="*/ 2147483647 w 574"/>
                <a:gd name="T31" fmla="*/ 2147483647 h 708"/>
                <a:gd name="T32" fmla="*/ 2147483647 w 574"/>
                <a:gd name="T33" fmla="*/ 2147483647 h 708"/>
                <a:gd name="T34" fmla="*/ 2147483647 w 574"/>
                <a:gd name="T35" fmla="*/ 2147483647 h 708"/>
                <a:gd name="T36" fmla="*/ 2147483647 w 574"/>
                <a:gd name="T37" fmla="*/ 2147483647 h 708"/>
                <a:gd name="T38" fmla="*/ 2147483647 w 574"/>
                <a:gd name="T39" fmla="*/ 2147483647 h 708"/>
                <a:gd name="T40" fmla="*/ 2147483647 w 574"/>
                <a:gd name="T41" fmla="*/ 2147483647 h 708"/>
                <a:gd name="T42" fmla="*/ 2147483647 w 574"/>
                <a:gd name="T43" fmla="*/ 2147483647 h 7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574" h="708" extrusionOk="0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1" name="Google Shape;1320;p8"/>
            <p:cNvSpPr>
              <a:spLocks/>
            </p:cNvSpPr>
            <p:nvPr/>
          </p:nvSpPr>
          <p:spPr bwMode="auto">
            <a:xfrm>
              <a:off x="560304" y="-7"/>
              <a:ext cx="20178" cy="50"/>
            </a:xfrm>
            <a:custGeom>
              <a:avLst/>
              <a:gdLst>
                <a:gd name="T0" fmla="*/ 2147483647 w 405"/>
                <a:gd name="T1" fmla="*/ 2147483647 h 1"/>
                <a:gd name="T2" fmla="*/ 2147483647 w 405"/>
                <a:gd name="T3" fmla="*/ 2147483647 h 1"/>
                <a:gd name="T4" fmla="*/ 2147483647 w 405"/>
                <a:gd name="T5" fmla="*/ 2147483647 h 1"/>
                <a:gd name="T6" fmla="*/ 2147483647 w 405"/>
                <a:gd name="T7" fmla="*/ 2147483647 h 1"/>
                <a:gd name="T8" fmla="*/ 2147483647 w 405"/>
                <a:gd name="T9" fmla="*/ 2147483647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5" h="1" extrusionOk="0">
                  <a:moveTo>
                    <a:pt x="405" y="1"/>
                  </a:moveTo>
                  <a:lnTo>
                    <a:pt x="1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2" name="Google Shape;1321;p8"/>
            <p:cNvSpPr>
              <a:spLocks/>
            </p:cNvSpPr>
            <p:nvPr/>
          </p:nvSpPr>
          <p:spPr bwMode="auto">
            <a:xfrm>
              <a:off x="382537" y="25153"/>
              <a:ext cx="15146" cy="117481"/>
            </a:xfrm>
            <a:custGeom>
              <a:avLst/>
              <a:gdLst>
                <a:gd name="T0" fmla="*/ 2147483647 w 304"/>
                <a:gd name="T1" fmla="*/ 2147483647 h 2358"/>
                <a:gd name="T2" fmla="*/ 2147483647 w 304"/>
                <a:gd name="T3" fmla="*/ 2147483647 h 2358"/>
                <a:gd name="T4" fmla="*/ 2147483647 w 304"/>
                <a:gd name="T5" fmla="*/ 2147483647 h 2358"/>
                <a:gd name="T6" fmla="*/ 0 w 304"/>
                <a:gd name="T7" fmla="*/ 2147483647 h 2358"/>
                <a:gd name="T8" fmla="*/ 0 w 304"/>
                <a:gd name="T9" fmla="*/ 2147483647 h 2358"/>
                <a:gd name="T10" fmla="*/ 0 w 304"/>
                <a:gd name="T11" fmla="*/ 2147483647 h 2358"/>
                <a:gd name="T12" fmla="*/ 2147483647 w 304"/>
                <a:gd name="T13" fmla="*/ 2147483647 h 2358"/>
                <a:gd name="T14" fmla="*/ 2147483647 w 304"/>
                <a:gd name="T15" fmla="*/ 2147483647 h 2358"/>
                <a:gd name="T16" fmla="*/ 2147483647 w 304"/>
                <a:gd name="T17" fmla="*/ 2147483647 h 2358"/>
                <a:gd name="T18" fmla="*/ 2147483647 w 304"/>
                <a:gd name="T19" fmla="*/ 2147483647 h 2358"/>
                <a:gd name="T20" fmla="*/ 2147483647 w 304"/>
                <a:gd name="T21" fmla="*/ 2147483647 h 2358"/>
                <a:gd name="T22" fmla="*/ 2147483647 w 304"/>
                <a:gd name="T23" fmla="*/ 2147483647 h 2358"/>
                <a:gd name="T24" fmla="*/ 2147483647 w 304"/>
                <a:gd name="T25" fmla="*/ 2147483647 h 2358"/>
                <a:gd name="T26" fmla="*/ 2147483647 w 304"/>
                <a:gd name="T27" fmla="*/ 2147483647 h 2358"/>
                <a:gd name="T28" fmla="*/ 2147483647 w 304"/>
                <a:gd name="T29" fmla="*/ 2147483647 h 2358"/>
                <a:gd name="T30" fmla="*/ 2147483647 w 304"/>
                <a:gd name="T31" fmla="*/ 2147483647 h 2358"/>
                <a:gd name="T32" fmla="*/ 2147483647 w 304"/>
                <a:gd name="T33" fmla="*/ 2147483647 h 2358"/>
                <a:gd name="T34" fmla="*/ 2147483647 w 304"/>
                <a:gd name="T35" fmla="*/ 2147483647 h 2358"/>
                <a:gd name="T36" fmla="*/ 2147483647 w 304"/>
                <a:gd name="T37" fmla="*/ 2147483647 h 2358"/>
                <a:gd name="T38" fmla="*/ 2147483647 w 304"/>
                <a:gd name="T39" fmla="*/ 2147483647 h 2358"/>
                <a:gd name="T40" fmla="*/ 2147483647 w 304"/>
                <a:gd name="T41" fmla="*/ 2147483647 h 23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304" h="2358" extrusionOk="0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3" name="Google Shape;1322;p8"/>
            <p:cNvSpPr>
              <a:spLocks/>
            </p:cNvSpPr>
            <p:nvPr/>
          </p:nvSpPr>
          <p:spPr bwMode="auto">
            <a:xfrm>
              <a:off x="1137348" y="58733"/>
              <a:ext cx="25210" cy="38612"/>
            </a:xfrm>
            <a:custGeom>
              <a:avLst/>
              <a:gdLst>
                <a:gd name="T0" fmla="*/ 2147483647 w 506"/>
                <a:gd name="T1" fmla="*/ 2147483647 h 775"/>
                <a:gd name="T2" fmla="*/ 2147483647 w 506"/>
                <a:gd name="T3" fmla="*/ 2147483647 h 775"/>
                <a:gd name="T4" fmla="*/ 2147483647 w 506"/>
                <a:gd name="T5" fmla="*/ 2147483647 h 775"/>
                <a:gd name="T6" fmla="*/ 2147483647 w 506"/>
                <a:gd name="T7" fmla="*/ 2147483647 h 775"/>
                <a:gd name="T8" fmla="*/ 2147483647 w 506"/>
                <a:gd name="T9" fmla="*/ 2147483647 h 775"/>
                <a:gd name="T10" fmla="*/ 2147483647 w 506"/>
                <a:gd name="T11" fmla="*/ 2147483647 h 775"/>
                <a:gd name="T12" fmla="*/ 2147483647 w 506"/>
                <a:gd name="T13" fmla="*/ 2147483647 h 775"/>
                <a:gd name="T14" fmla="*/ 2147483647 w 506"/>
                <a:gd name="T15" fmla="*/ 2147483647 h 775"/>
                <a:gd name="T16" fmla="*/ 2147483647 w 506"/>
                <a:gd name="T17" fmla="*/ 2147483647 h 775"/>
                <a:gd name="T18" fmla="*/ 2147483647 w 506"/>
                <a:gd name="T19" fmla="*/ 0 h 775"/>
                <a:gd name="T20" fmla="*/ 2147483647 w 506"/>
                <a:gd name="T21" fmla="*/ 2147483647 h 775"/>
                <a:gd name="T22" fmla="*/ 2147483647 w 506"/>
                <a:gd name="T23" fmla="*/ 2147483647 h 775"/>
                <a:gd name="T24" fmla="*/ 2147483647 w 506"/>
                <a:gd name="T25" fmla="*/ 2147483647 h 775"/>
                <a:gd name="T26" fmla="*/ 2147483647 w 506"/>
                <a:gd name="T27" fmla="*/ 2147483647 h 775"/>
                <a:gd name="T28" fmla="*/ 2147483647 w 506"/>
                <a:gd name="T29" fmla="*/ 2147483647 h 775"/>
                <a:gd name="T30" fmla="*/ 2147483647 w 506"/>
                <a:gd name="T31" fmla="*/ 2147483647 h 775"/>
                <a:gd name="T32" fmla="*/ 2147483647 w 506"/>
                <a:gd name="T33" fmla="*/ 2147483647 h 775"/>
                <a:gd name="T34" fmla="*/ 2147483647 w 506"/>
                <a:gd name="T35" fmla="*/ 2147483647 h 775"/>
                <a:gd name="T36" fmla="*/ 2147483647 w 506"/>
                <a:gd name="T37" fmla="*/ 2147483647 h 775"/>
                <a:gd name="T38" fmla="*/ 2147483647 w 506"/>
                <a:gd name="T39" fmla="*/ 2147483647 h 775"/>
                <a:gd name="T40" fmla="*/ 2147483647 w 506"/>
                <a:gd name="T41" fmla="*/ 2147483647 h 775"/>
                <a:gd name="T42" fmla="*/ 2147483647 w 506"/>
                <a:gd name="T43" fmla="*/ 2147483647 h 775"/>
                <a:gd name="T44" fmla="*/ 2147483647 w 506"/>
                <a:gd name="T45" fmla="*/ 2147483647 h 775"/>
                <a:gd name="T46" fmla="*/ 2147483647 w 506"/>
                <a:gd name="T47" fmla="*/ 2147483647 h 775"/>
                <a:gd name="T48" fmla="*/ 2147483647 w 506"/>
                <a:gd name="T49" fmla="*/ 2147483647 h 775"/>
                <a:gd name="T50" fmla="*/ 2147483647 w 506"/>
                <a:gd name="T51" fmla="*/ 2147483647 h 775"/>
                <a:gd name="T52" fmla="*/ 2147483647 w 506"/>
                <a:gd name="T53" fmla="*/ 2147483647 h 775"/>
                <a:gd name="T54" fmla="*/ 2147483647 w 506"/>
                <a:gd name="T55" fmla="*/ 2147483647 h 775"/>
                <a:gd name="T56" fmla="*/ 2147483647 w 506"/>
                <a:gd name="T57" fmla="*/ 2147483647 h 775"/>
                <a:gd name="T58" fmla="*/ 2147483647 w 506"/>
                <a:gd name="T59" fmla="*/ 2147483647 h 775"/>
                <a:gd name="T60" fmla="*/ 2147483647 w 506"/>
                <a:gd name="T61" fmla="*/ 2147483647 h 775"/>
                <a:gd name="T62" fmla="*/ 2147483647 w 506"/>
                <a:gd name="T63" fmla="*/ 2147483647 h 775"/>
                <a:gd name="T64" fmla="*/ 2147483647 w 506"/>
                <a:gd name="T65" fmla="*/ 2147483647 h 775"/>
                <a:gd name="T66" fmla="*/ 2147483647 w 506"/>
                <a:gd name="T67" fmla="*/ 2147483647 h 775"/>
                <a:gd name="T68" fmla="*/ 2147483647 w 506"/>
                <a:gd name="T69" fmla="*/ 2147483647 h 775"/>
                <a:gd name="T70" fmla="*/ 2147483647 w 506"/>
                <a:gd name="T71" fmla="*/ 0 h 775"/>
                <a:gd name="T72" fmla="*/ 2147483647 w 506"/>
                <a:gd name="T73" fmla="*/ 0 h 77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06" h="775" extrusionOk="0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lnTo>
                    <a:pt x="270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4" name="Google Shape;1323;p8"/>
            <p:cNvSpPr>
              <a:spLocks/>
            </p:cNvSpPr>
            <p:nvPr/>
          </p:nvSpPr>
          <p:spPr bwMode="auto">
            <a:xfrm>
              <a:off x="409342" y="-7"/>
              <a:ext cx="112449" cy="8470"/>
            </a:xfrm>
            <a:custGeom>
              <a:avLst/>
              <a:gdLst>
                <a:gd name="T0" fmla="*/ 2147483647 w 2257"/>
                <a:gd name="T1" fmla="*/ 2147483647 h 170"/>
                <a:gd name="T2" fmla="*/ 2147483647 w 2257"/>
                <a:gd name="T3" fmla="*/ 2147483647 h 170"/>
                <a:gd name="T4" fmla="*/ 2147483647 w 2257"/>
                <a:gd name="T5" fmla="*/ 2147483647 h 170"/>
                <a:gd name="T6" fmla="*/ 2147483647 w 2257"/>
                <a:gd name="T7" fmla="*/ 2147483647 h 170"/>
                <a:gd name="T8" fmla="*/ 2147483647 w 2257"/>
                <a:gd name="T9" fmla="*/ 2147483647 h 170"/>
                <a:gd name="T10" fmla="*/ 2147483647 w 2257"/>
                <a:gd name="T11" fmla="*/ 2147483647 h 170"/>
                <a:gd name="T12" fmla="*/ 2147483647 w 2257"/>
                <a:gd name="T13" fmla="*/ 2147483647 h 170"/>
                <a:gd name="T14" fmla="*/ 2147483647 w 2257"/>
                <a:gd name="T15" fmla="*/ 2147483647 h 170"/>
                <a:gd name="T16" fmla="*/ 2147483647 w 2257"/>
                <a:gd name="T17" fmla="*/ 2147483647 h 170"/>
                <a:gd name="T18" fmla="*/ 2147483647 w 2257"/>
                <a:gd name="T19" fmla="*/ 2147483647 h 170"/>
                <a:gd name="T20" fmla="*/ 2147483647 w 2257"/>
                <a:gd name="T21" fmla="*/ 2147483647 h 170"/>
                <a:gd name="T22" fmla="*/ 2147483647 w 2257"/>
                <a:gd name="T23" fmla="*/ 2147483647 h 170"/>
                <a:gd name="T24" fmla="*/ 2147483647 w 2257"/>
                <a:gd name="T25" fmla="*/ 2147483647 h 170"/>
                <a:gd name="T26" fmla="*/ 2147483647 w 2257"/>
                <a:gd name="T27" fmla="*/ 2147483647 h 170"/>
                <a:gd name="T28" fmla="*/ 2147483647 w 2257"/>
                <a:gd name="T29" fmla="*/ 2147483647 h 1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257" h="170" extrusionOk="0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5" name="Google Shape;1324;p8"/>
            <p:cNvSpPr>
              <a:spLocks/>
            </p:cNvSpPr>
            <p:nvPr/>
          </p:nvSpPr>
          <p:spPr bwMode="auto">
            <a:xfrm>
              <a:off x="660945" y="5025"/>
              <a:ext cx="124207" cy="134272"/>
            </a:xfrm>
            <a:custGeom>
              <a:avLst/>
              <a:gdLst>
                <a:gd name="T0" fmla="*/ 2147483647 w 2493"/>
                <a:gd name="T1" fmla="*/ 2147483647 h 2695"/>
                <a:gd name="T2" fmla="*/ 2147483647 w 2493"/>
                <a:gd name="T3" fmla="*/ 2147483647 h 2695"/>
                <a:gd name="T4" fmla="*/ 2147483647 w 2493"/>
                <a:gd name="T5" fmla="*/ 2147483647 h 2695"/>
                <a:gd name="T6" fmla="*/ 2147483647 w 2493"/>
                <a:gd name="T7" fmla="*/ 2147483647 h 2695"/>
                <a:gd name="T8" fmla="*/ 2147483647 w 2493"/>
                <a:gd name="T9" fmla="*/ 2147483647 h 2695"/>
                <a:gd name="T10" fmla="*/ 2147483647 w 2493"/>
                <a:gd name="T11" fmla="*/ 2147483647 h 2695"/>
                <a:gd name="T12" fmla="*/ 2147483647 w 2493"/>
                <a:gd name="T13" fmla="*/ 2147483647 h 2695"/>
                <a:gd name="T14" fmla="*/ 2147483647 w 2493"/>
                <a:gd name="T15" fmla="*/ 2147483647 h 2695"/>
                <a:gd name="T16" fmla="*/ 2147483647 w 2493"/>
                <a:gd name="T17" fmla="*/ 2147483647 h 2695"/>
                <a:gd name="T18" fmla="*/ 2147483647 w 2493"/>
                <a:gd name="T19" fmla="*/ 2147483647 h 2695"/>
                <a:gd name="T20" fmla="*/ 2147483647 w 2493"/>
                <a:gd name="T21" fmla="*/ 2147483647 h 2695"/>
                <a:gd name="T22" fmla="*/ 2147483647 w 2493"/>
                <a:gd name="T23" fmla="*/ 2147483647 h 2695"/>
                <a:gd name="T24" fmla="*/ 2147483647 w 2493"/>
                <a:gd name="T25" fmla="*/ 2147483647 h 2695"/>
                <a:gd name="T26" fmla="*/ 2147483647 w 2493"/>
                <a:gd name="T27" fmla="*/ 2147483647 h 2695"/>
                <a:gd name="T28" fmla="*/ 2147483647 w 2493"/>
                <a:gd name="T29" fmla="*/ 2147483647 h 2695"/>
                <a:gd name="T30" fmla="*/ 2147483647 w 2493"/>
                <a:gd name="T31" fmla="*/ 2147483647 h 2695"/>
                <a:gd name="T32" fmla="*/ 2147483647 w 2493"/>
                <a:gd name="T33" fmla="*/ 2147483647 h 2695"/>
                <a:gd name="T34" fmla="*/ 2147483647 w 2493"/>
                <a:gd name="T35" fmla="*/ 2147483647 h 2695"/>
                <a:gd name="T36" fmla="*/ 2147483647 w 2493"/>
                <a:gd name="T37" fmla="*/ 2147483647 h 2695"/>
                <a:gd name="T38" fmla="*/ 2147483647 w 2493"/>
                <a:gd name="T39" fmla="*/ 2147483647 h 2695"/>
                <a:gd name="T40" fmla="*/ 2147483647 w 2493"/>
                <a:gd name="T41" fmla="*/ 2147483647 h 2695"/>
                <a:gd name="T42" fmla="*/ 2147483647 w 2493"/>
                <a:gd name="T43" fmla="*/ 2147483647 h 2695"/>
                <a:gd name="T44" fmla="*/ 2147483647 w 2493"/>
                <a:gd name="T45" fmla="*/ 2147483647 h 2695"/>
                <a:gd name="T46" fmla="*/ 2147483647 w 2493"/>
                <a:gd name="T47" fmla="*/ 2147483647 h 2695"/>
                <a:gd name="T48" fmla="*/ 2147483647 w 2493"/>
                <a:gd name="T49" fmla="*/ 2147483647 h 2695"/>
                <a:gd name="T50" fmla="*/ 2147483647 w 2493"/>
                <a:gd name="T51" fmla="*/ 2147483647 h 2695"/>
                <a:gd name="T52" fmla="*/ 2147483647 w 2493"/>
                <a:gd name="T53" fmla="*/ 2147483647 h 2695"/>
                <a:gd name="T54" fmla="*/ 2147483647 w 2493"/>
                <a:gd name="T55" fmla="*/ 2147483647 h 2695"/>
                <a:gd name="T56" fmla="*/ 2147483647 w 2493"/>
                <a:gd name="T57" fmla="*/ 2147483647 h 2695"/>
                <a:gd name="T58" fmla="*/ 2147483647 w 2493"/>
                <a:gd name="T59" fmla="*/ 2147483647 h 2695"/>
                <a:gd name="T60" fmla="*/ 2147483647 w 2493"/>
                <a:gd name="T61" fmla="*/ 2147483647 h 2695"/>
                <a:gd name="T62" fmla="*/ 2147483647 w 2493"/>
                <a:gd name="T63" fmla="*/ 2147483647 h 2695"/>
                <a:gd name="T64" fmla="*/ 2147483647 w 2493"/>
                <a:gd name="T65" fmla="*/ 2147483647 h 2695"/>
                <a:gd name="T66" fmla="*/ 2147483647 w 2493"/>
                <a:gd name="T67" fmla="*/ 2147483647 h 2695"/>
                <a:gd name="T68" fmla="*/ 2147483647 w 2493"/>
                <a:gd name="T69" fmla="*/ 2147483647 h 2695"/>
                <a:gd name="T70" fmla="*/ 2147483647 w 2493"/>
                <a:gd name="T71" fmla="*/ 2147483647 h 2695"/>
                <a:gd name="T72" fmla="*/ 2147483647 w 2493"/>
                <a:gd name="T73" fmla="*/ 2147483647 h 2695"/>
                <a:gd name="T74" fmla="*/ 2147483647 w 2493"/>
                <a:gd name="T75" fmla="*/ 2147483647 h 2695"/>
                <a:gd name="T76" fmla="*/ 2147483647 w 2493"/>
                <a:gd name="T77" fmla="*/ 2147483647 h 2695"/>
                <a:gd name="T78" fmla="*/ 2147483647 w 2493"/>
                <a:gd name="T79" fmla="*/ 2147483647 h 2695"/>
                <a:gd name="T80" fmla="*/ 2147483647 w 2493"/>
                <a:gd name="T81" fmla="*/ 2147483647 h 2695"/>
                <a:gd name="T82" fmla="*/ 2147483647 w 2493"/>
                <a:gd name="T83" fmla="*/ 2147483647 h 2695"/>
                <a:gd name="T84" fmla="*/ 2147483647 w 2493"/>
                <a:gd name="T85" fmla="*/ 2147483647 h 2695"/>
                <a:gd name="T86" fmla="*/ 2147483647 w 2493"/>
                <a:gd name="T87" fmla="*/ 2147483647 h 2695"/>
                <a:gd name="T88" fmla="*/ 2147483647 w 2493"/>
                <a:gd name="T89" fmla="*/ 2147483647 h 2695"/>
                <a:gd name="T90" fmla="*/ 2147483647 w 2493"/>
                <a:gd name="T91" fmla="*/ 2147483647 h 2695"/>
                <a:gd name="T92" fmla="*/ 2147483647 w 2493"/>
                <a:gd name="T93" fmla="*/ 2147483647 h 2695"/>
                <a:gd name="T94" fmla="*/ 2147483647 w 2493"/>
                <a:gd name="T95" fmla="*/ 2147483647 h 2695"/>
                <a:gd name="T96" fmla="*/ 2147483647 w 2493"/>
                <a:gd name="T97" fmla="*/ 2147483647 h 2695"/>
                <a:gd name="T98" fmla="*/ 2147483647 w 2493"/>
                <a:gd name="T99" fmla="*/ 2147483647 h 2695"/>
                <a:gd name="T100" fmla="*/ 2147483647 w 2493"/>
                <a:gd name="T101" fmla="*/ 2147483647 h 269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93" h="2695" extrusionOk="0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6" name="Google Shape;1325;p8"/>
            <p:cNvSpPr>
              <a:spLocks/>
            </p:cNvSpPr>
            <p:nvPr/>
          </p:nvSpPr>
          <p:spPr bwMode="auto">
            <a:xfrm>
              <a:off x="432858" y="75474"/>
              <a:ext cx="35274" cy="52065"/>
            </a:xfrm>
            <a:custGeom>
              <a:avLst/>
              <a:gdLst>
                <a:gd name="T0" fmla="*/ 2147483647 w 708"/>
                <a:gd name="T1" fmla="*/ 2147483647 h 1045"/>
                <a:gd name="T2" fmla="*/ 2147483647 w 708"/>
                <a:gd name="T3" fmla="*/ 2147483647 h 1045"/>
                <a:gd name="T4" fmla="*/ 2147483647 w 708"/>
                <a:gd name="T5" fmla="*/ 2147483647 h 1045"/>
                <a:gd name="T6" fmla="*/ 0 w 708"/>
                <a:gd name="T7" fmla="*/ 2147483647 h 1045"/>
                <a:gd name="T8" fmla="*/ 0 w 708"/>
                <a:gd name="T9" fmla="*/ 2147483647 h 1045"/>
                <a:gd name="T10" fmla="*/ 0 w 708"/>
                <a:gd name="T11" fmla="*/ 2147483647 h 1045"/>
                <a:gd name="T12" fmla="*/ 2147483647 w 708"/>
                <a:gd name="T13" fmla="*/ 2147483647 h 1045"/>
                <a:gd name="T14" fmla="*/ 2147483647 w 708"/>
                <a:gd name="T15" fmla="*/ 2147483647 h 1045"/>
                <a:gd name="T16" fmla="*/ 2147483647 w 708"/>
                <a:gd name="T17" fmla="*/ 2147483647 h 1045"/>
                <a:gd name="T18" fmla="*/ 2147483647 w 708"/>
                <a:gd name="T19" fmla="*/ 2147483647 h 1045"/>
                <a:gd name="T20" fmla="*/ 2147483647 w 708"/>
                <a:gd name="T21" fmla="*/ 2147483647 h 1045"/>
                <a:gd name="T22" fmla="*/ 2147483647 w 708"/>
                <a:gd name="T23" fmla="*/ 2147483647 h 1045"/>
                <a:gd name="T24" fmla="*/ 2147483647 w 708"/>
                <a:gd name="T25" fmla="*/ 2147483647 h 1045"/>
                <a:gd name="T26" fmla="*/ 2147483647 w 708"/>
                <a:gd name="T27" fmla="*/ 2147483647 h 1045"/>
                <a:gd name="T28" fmla="*/ 2147483647 w 708"/>
                <a:gd name="T29" fmla="*/ 2147483647 h 1045"/>
                <a:gd name="T30" fmla="*/ 2147483647 w 708"/>
                <a:gd name="T31" fmla="*/ 2147483647 h 1045"/>
                <a:gd name="T32" fmla="*/ 2147483647 w 708"/>
                <a:gd name="T33" fmla="*/ 2147483647 h 1045"/>
                <a:gd name="T34" fmla="*/ 2147483647 w 708"/>
                <a:gd name="T35" fmla="*/ 2147483647 h 1045"/>
                <a:gd name="T36" fmla="*/ 2147483647 w 708"/>
                <a:gd name="T37" fmla="*/ 2147483647 h 1045"/>
                <a:gd name="T38" fmla="*/ 2147483647 w 708"/>
                <a:gd name="T39" fmla="*/ 2147483647 h 1045"/>
                <a:gd name="T40" fmla="*/ 2147483647 w 708"/>
                <a:gd name="T41" fmla="*/ 2147483647 h 1045"/>
                <a:gd name="T42" fmla="*/ 2147483647 w 708"/>
                <a:gd name="T43" fmla="*/ 2147483647 h 1045"/>
                <a:gd name="T44" fmla="*/ 2147483647 w 708"/>
                <a:gd name="T45" fmla="*/ 2147483647 h 1045"/>
                <a:gd name="T46" fmla="*/ 2147483647 w 708"/>
                <a:gd name="T47" fmla="*/ 2147483647 h 1045"/>
                <a:gd name="T48" fmla="*/ 2147483647 w 708"/>
                <a:gd name="T49" fmla="*/ 2147483647 h 1045"/>
                <a:gd name="T50" fmla="*/ 2147483647 w 708"/>
                <a:gd name="T51" fmla="*/ 2147483647 h 1045"/>
                <a:gd name="T52" fmla="*/ 2147483647 w 708"/>
                <a:gd name="T53" fmla="*/ 2147483647 h 1045"/>
                <a:gd name="T54" fmla="*/ 2147483647 w 708"/>
                <a:gd name="T55" fmla="*/ 2147483647 h 1045"/>
                <a:gd name="T56" fmla="*/ 2147483647 w 708"/>
                <a:gd name="T57" fmla="*/ 2147483647 h 1045"/>
                <a:gd name="T58" fmla="*/ 2147483647 w 708"/>
                <a:gd name="T59" fmla="*/ 2147483647 h 1045"/>
                <a:gd name="T60" fmla="*/ 2147483647 w 708"/>
                <a:gd name="T61" fmla="*/ 2147483647 h 1045"/>
                <a:gd name="T62" fmla="*/ 2147483647 w 708"/>
                <a:gd name="T63" fmla="*/ 2147483647 h 1045"/>
                <a:gd name="T64" fmla="*/ 2147483647 w 708"/>
                <a:gd name="T65" fmla="*/ 2147483647 h 1045"/>
                <a:gd name="T66" fmla="*/ 2147483647 w 708"/>
                <a:gd name="T67" fmla="*/ 2147483647 h 1045"/>
                <a:gd name="T68" fmla="*/ 2147483647 w 708"/>
                <a:gd name="T69" fmla="*/ 2147483647 h 1045"/>
                <a:gd name="T70" fmla="*/ 2147483647 w 708"/>
                <a:gd name="T71" fmla="*/ 2147483647 h 1045"/>
                <a:gd name="T72" fmla="*/ 2147483647 w 708"/>
                <a:gd name="T73" fmla="*/ 2147483647 h 1045"/>
                <a:gd name="T74" fmla="*/ 2147483647 w 708"/>
                <a:gd name="T75" fmla="*/ 2147483647 h 1045"/>
                <a:gd name="T76" fmla="*/ 2147483647 w 708"/>
                <a:gd name="T77" fmla="*/ 2147483647 h 1045"/>
                <a:gd name="T78" fmla="*/ 2147483647 w 708"/>
                <a:gd name="T79" fmla="*/ 2147483647 h 1045"/>
                <a:gd name="T80" fmla="*/ 2147483647 w 708"/>
                <a:gd name="T81" fmla="*/ 2147483647 h 1045"/>
                <a:gd name="T82" fmla="*/ 2147483647 w 708"/>
                <a:gd name="T83" fmla="*/ 2147483647 h 1045"/>
                <a:gd name="T84" fmla="*/ 2147483647 w 708"/>
                <a:gd name="T85" fmla="*/ 2147483647 h 1045"/>
                <a:gd name="T86" fmla="*/ 2147483647 w 708"/>
                <a:gd name="T87" fmla="*/ 2147483647 h 1045"/>
                <a:gd name="T88" fmla="*/ 2147483647 w 708"/>
                <a:gd name="T89" fmla="*/ 2147483647 h 1045"/>
                <a:gd name="T90" fmla="*/ 2147483647 w 708"/>
                <a:gd name="T91" fmla="*/ 2147483647 h 1045"/>
                <a:gd name="T92" fmla="*/ 2147483647 w 708"/>
                <a:gd name="T93" fmla="*/ 2147483647 h 104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08" h="1045" extrusionOk="0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7" name="Google Shape;1326;p8"/>
            <p:cNvSpPr>
              <a:spLocks/>
            </p:cNvSpPr>
            <p:nvPr/>
          </p:nvSpPr>
          <p:spPr bwMode="auto">
            <a:xfrm>
              <a:off x="390907" y="20121"/>
              <a:ext cx="115787" cy="120820"/>
            </a:xfrm>
            <a:custGeom>
              <a:avLst/>
              <a:gdLst>
                <a:gd name="T0" fmla="*/ 2147483647 w 2324"/>
                <a:gd name="T1" fmla="*/ 2147483647 h 2425"/>
                <a:gd name="T2" fmla="*/ 2147483647 w 2324"/>
                <a:gd name="T3" fmla="*/ 2147483647 h 2425"/>
                <a:gd name="T4" fmla="*/ 2147483647 w 2324"/>
                <a:gd name="T5" fmla="*/ 2147483647 h 2425"/>
                <a:gd name="T6" fmla="*/ 2147483647 w 2324"/>
                <a:gd name="T7" fmla="*/ 2147483647 h 2425"/>
                <a:gd name="T8" fmla="*/ 2147483647 w 2324"/>
                <a:gd name="T9" fmla="*/ 2147483647 h 2425"/>
                <a:gd name="T10" fmla="*/ 0 w 2324"/>
                <a:gd name="T11" fmla="*/ 2147483647 h 2425"/>
                <a:gd name="T12" fmla="*/ 2147483647 w 2324"/>
                <a:gd name="T13" fmla="*/ 2147483647 h 2425"/>
                <a:gd name="T14" fmla="*/ 2147483647 w 2324"/>
                <a:gd name="T15" fmla="*/ 2147483647 h 2425"/>
                <a:gd name="T16" fmla="*/ 2147483647 w 2324"/>
                <a:gd name="T17" fmla="*/ 2147483647 h 2425"/>
                <a:gd name="T18" fmla="*/ 2147483647 w 2324"/>
                <a:gd name="T19" fmla="*/ 2147483647 h 2425"/>
                <a:gd name="T20" fmla="*/ 2147483647 w 2324"/>
                <a:gd name="T21" fmla="*/ 2147483647 h 2425"/>
                <a:gd name="T22" fmla="*/ 2147483647 w 2324"/>
                <a:gd name="T23" fmla="*/ 2147483647 h 2425"/>
                <a:gd name="T24" fmla="*/ 2147483647 w 2324"/>
                <a:gd name="T25" fmla="*/ 2147483647 h 2425"/>
                <a:gd name="T26" fmla="*/ 2147483647 w 2324"/>
                <a:gd name="T27" fmla="*/ 2147483647 h 2425"/>
                <a:gd name="T28" fmla="*/ 2147483647 w 2324"/>
                <a:gd name="T29" fmla="*/ 2147483647 h 2425"/>
                <a:gd name="T30" fmla="*/ 2147483647 w 2324"/>
                <a:gd name="T31" fmla="*/ 2147483647 h 2425"/>
                <a:gd name="T32" fmla="*/ 2147483647 w 2324"/>
                <a:gd name="T33" fmla="*/ 2147483647 h 2425"/>
                <a:gd name="T34" fmla="*/ 2147483647 w 2324"/>
                <a:gd name="T35" fmla="*/ 2147483647 h 2425"/>
                <a:gd name="T36" fmla="*/ 2147483647 w 2324"/>
                <a:gd name="T37" fmla="*/ 2147483647 h 2425"/>
                <a:gd name="T38" fmla="*/ 2147483647 w 2324"/>
                <a:gd name="T39" fmla="*/ 2147483647 h 2425"/>
                <a:gd name="T40" fmla="*/ 2147483647 w 2324"/>
                <a:gd name="T41" fmla="*/ 2147483647 h 2425"/>
                <a:gd name="T42" fmla="*/ 2147483647 w 2324"/>
                <a:gd name="T43" fmla="*/ 2147483647 h 2425"/>
                <a:gd name="T44" fmla="*/ 2147483647 w 2324"/>
                <a:gd name="T45" fmla="*/ 2147483647 h 2425"/>
                <a:gd name="T46" fmla="*/ 2147483647 w 2324"/>
                <a:gd name="T47" fmla="*/ 2147483647 h 2425"/>
                <a:gd name="T48" fmla="*/ 2147483647 w 2324"/>
                <a:gd name="T49" fmla="*/ 2147483647 h 2425"/>
                <a:gd name="T50" fmla="*/ 2147483647 w 2324"/>
                <a:gd name="T51" fmla="*/ 2147483647 h 2425"/>
                <a:gd name="T52" fmla="*/ 2147483647 w 2324"/>
                <a:gd name="T53" fmla="*/ 2147483647 h 2425"/>
                <a:gd name="T54" fmla="*/ 2147483647 w 2324"/>
                <a:gd name="T55" fmla="*/ 2147483647 h 2425"/>
                <a:gd name="T56" fmla="*/ 2147483647 w 2324"/>
                <a:gd name="T57" fmla="*/ 2147483647 h 2425"/>
                <a:gd name="T58" fmla="*/ 2147483647 w 2324"/>
                <a:gd name="T59" fmla="*/ 2147483647 h 2425"/>
                <a:gd name="T60" fmla="*/ 2147483647 w 2324"/>
                <a:gd name="T61" fmla="*/ 2147483647 h 2425"/>
                <a:gd name="T62" fmla="*/ 2147483647 w 2324"/>
                <a:gd name="T63" fmla="*/ 2147483647 h 2425"/>
                <a:gd name="T64" fmla="*/ 2147483647 w 2324"/>
                <a:gd name="T65" fmla="*/ 2147483647 h 2425"/>
                <a:gd name="T66" fmla="*/ 2147483647 w 2324"/>
                <a:gd name="T67" fmla="*/ 2147483647 h 2425"/>
                <a:gd name="T68" fmla="*/ 2147483647 w 2324"/>
                <a:gd name="T69" fmla="*/ 2147483647 h 2425"/>
                <a:gd name="T70" fmla="*/ 2147483647 w 2324"/>
                <a:gd name="T71" fmla="*/ 2147483647 h 2425"/>
                <a:gd name="T72" fmla="*/ 2147483647 w 2324"/>
                <a:gd name="T73" fmla="*/ 2147483647 h 2425"/>
                <a:gd name="T74" fmla="*/ 2147483647 w 2324"/>
                <a:gd name="T75" fmla="*/ 2147483647 h 2425"/>
                <a:gd name="T76" fmla="*/ 2147483647 w 2324"/>
                <a:gd name="T77" fmla="*/ 2147483647 h 2425"/>
                <a:gd name="T78" fmla="*/ 2147483647 w 2324"/>
                <a:gd name="T79" fmla="*/ 2147483647 h 2425"/>
                <a:gd name="T80" fmla="*/ 2147483647 w 2324"/>
                <a:gd name="T81" fmla="*/ 2147483647 h 2425"/>
                <a:gd name="T82" fmla="*/ 2147483647 w 2324"/>
                <a:gd name="T83" fmla="*/ 2147483647 h 24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324" h="2425" extrusionOk="0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8" name="Google Shape;1327;p8"/>
            <p:cNvSpPr>
              <a:spLocks/>
            </p:cNvSpPr>
            <p:nvPr/>
          </p:nvSpPr>
          <p:spPr bwMode="auto">
            <a:xfrm>
              <a:off x="540176" y="-7"/>
              <a:ext cx="8470" cy="1744"/>
            </a:xfrm>
            <a:custGeom>
              <a:avLst/>
              <a:gdLst>
                <a:gd name="T0" fmla="*/ 2147483647 w 170"/>
                <a:gd name="T1" fmla="*/ 2147483647 h 35"/>
                <a:gd name="T2" fmla="*/ 2147483647 w 170"/>
                <a:gd name="T3" fmla="*/ 2147483647 h 35"/>
                <a:gd name="T4" fmla="*/ 2147483647 w 170"/>
                <a:gd name="T5" fmla="*/ 2147483647 h 35"/>
                <a:gd name="T6" fmla="*/ 2147483647 w 170"/>
                <a:gd name="T7" fmla="*/ 2147483647 h 35"/>
                <a:gd name="T8" fmla="*/ 2147483647 w 170"/>
                <a:gd name="T9" fmla="*/ 2147483647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0" h="35" extrusionOk="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9" name="Google Shape;1328;p8"/>
            <p:cNvSpPr>
              <a:spLocks/>
            </p:cNvSpPr>
            <p:nvPr/>
          </p:nvSpPr>
          <p:spPr bwMode="auto">
            <a:xfrm>
              <a:off x="882406" y="130826"/>
              <a:ext cx="124158" cy="134272"/>
            </a:xfrm>
            <a:custGeom>
              <a:avLst/>
              <a:gdLst>
                <a:gd name="T0" fmla="*/ 2147483647 w 2492"/>
                <a:gd name="T1" fmla="*/ 2147483647 h 2695"/>
                <a:gd name="T2" fmla="*/ 2147483647 w 2492"/>
                <a:gd name="T3" fmla="*/ 2147483647 h 2695"/>
                <a:gd name="T4" fmla="*/ 2147483647 w 2492"/>
                <a:gd name="T5" fmla="*/ 2147483647 h 2695"/>
                <a:gd name="T6" fmla="*/ 2147483647 w 2492"/>
                <a:gd name="T7" fmla="*/ 2147483647 h 2695"/>
                <a:gd name="T8" fmla="*/ 2147483647 w 2492"/>
                <a:gd name="T9" fmla="*/ 2147483647 h 2695"/>
                <a:gd name="T10" fmla="*/ 2147483647 w 2492"/>
                <a:gd name="T11" fmla="*/ 2147483647 h 2695"/>
                <a:gd name="T12" fmla="*/ 2147483647 w 2492"/>
                <a:gd name="T13" fmla="*/ 2147483647 h 2695"/>
                <a:gd name="T14" fmla="*/ 2147483647 w 2492"/>
                <a:gd name="T15" fmla="*/ 2147483647 h 2695"/>
                <a:gd name="T16" fmla="*/ 2147483647 w 2492"/>
                <a:gd name="T17" fmla="*/ 2147483647 h 2695"/>
                <a:gd name="T18" fmla="*/ 2147483647 w 2492"/>
                <a:gd name="T19" fmla="*/ 2147483647 h 2695"/>
                <a:gd name="T20" fmla="*/ 2147483647 w 2492"/>
                <a:gd name="T21" fmla="*/ 2147483647 h 2695"/>
                <a:gd name="T22" fmla="*/ 2147483647 w 2492"/>
                <a:gd name="T23" fmla="*/ 2147483647 h 2695"/>
                <a:gd name="T24" fmla="*/ 2147483647 w 2492"/>
                <a:gd name="T25" fmla="*/ 2147483647 h 2695"/>
                <a:gd name="T26" fmla="*/ 2147483647 w 2492"/>
                <a:gd name="T27" fmla="*/ 2147483647 h 2695"/>
                <a:gd name="T28" fmla="*/ 2147483647 w 2492"/>
                <a:gd name="T29" fmla="*/ 2147483647 h 2695"/>
                <a:gd name="T30" fmla="*/ 2147483647 w 2492"/>
                <a:gd name="T31" fmla="*/ 2147483647 h 2695"/>
                <a:gd name="T32" fmla="*/ 2147483647 w 2492"/>
                <a:gd name="T33" fmla="*/ 2147483647 h 2695"/>
                <a:gd name="T34" fmla="*/ 2147483647 w 2492"/>
                <a:gd name="T35" fmla="*/ 2147483647 h 2695"/>
                <a:gd name="T36" fmla="*/ 2147483647 w 2492"/>
                <a:gd name="T37" fmla="*/ 2147483647 h 2695"/>
                <a:gd name="T38" fmla="*/ 2147483647 w 2492"/>
                <a:gd name="T39" fmla="*/ 2147483647 h 2695"/>
                <a:gd name="T40" fmla="*/ 2147483647 w 2492"/>
                <a:gd name="T41" fmla="*/ 2147483647 h 2695"/>
                <a:gd name="T42" fmla="*/ 2147483647 w 2492"/>
                <a:gd name="T43" fmla="*/ 2147483647 h 2695"/>
                <a:gd name="T44" fmla="*/ 2147483647 w 2492"/>
                <a:gd name="T45" fmla="*/ 2147483647 h 2695"/>
                <a:gd name="T46" fmla="*/ 2147483647 w 2492"/>
                <a:gd name="T47" fmla="*/ 2147483647 h 2695"/>
                <a:gd name="T48" fmla="*/ 0 w 2492"/>
                <a:gd name="T49" fmla="*/ 2147483647 h 2695"/>
                <a:gd name="T50" fmla="*/ 0 w 2492"/>
                <a:gd name="T51" fmla="*/ 2147483647 h 2695"/>
                <a:gd name="T52" fmla="*/ 2147483647 w 2492"/>
                <a:gd name="T53" fmla="*/ 2147483647 h 2695"/>
                <a:gd name="T54" fmla="*/ 2147483647 w 2492"/>
                <a:gd name="T55" fmla="*/ 2147483647 h 2695"/>
                <a:gd name="T56" fmla="*/ 2147483647 w 2492"/>
                <a:gd name="T57" fmla="*/ 2147483647 h 2695"/>
                <a:gd name="T58" fmla="*/ 2147483647 w 2492"/>
                <a:gd name="T59" fmla="*/ 2147483647 h 2695"/>
                <a:gd name="T60" fmla="*/ 2147483647 w 2492"/>
                <a:gd name="T61" fmla="*/ 2147483647 h 2695"/>
                <a:gd name="T62" fmla="*/ 2147483647 w 2492"/>
                <a:gd name="T63" fmla="*/ 2147483647 h 2695"/>
                <a:gd name="T64" fmla="*/ 2147483647 w 2492"/>
                <a:gd name="T65" fmla="*/ 2147483647 h 2695"/>
                <a:gd name="T66" fmla="*/ 2147483647 w 2492"/>
                <a:gd name="T67" fmla="*/ 2147483647 h 2695"/>
                <a:gd name="T68" fmla="*/ 2147483647 w 2492"/>
                <a:gd name="T69" fmla="*/ 2147483647 h 2695"/>
                <a:gd name="T70" fmla="*/ 2147483647 w 2492"/>
                <a:gd name="T71" fmla="*/ 2147483647 h 2695"/>
                <a:gd name="T72" fmla="*/ 2147483647 w 2492"/>
                <a:gd name="T73" fmla="*/ 2147483647 h 2695"/>
                <a:gd name="T74" fmla="*/ 2147483647 w 2492"/>
                <a:gd name="T75" fmla="*/ 2147483647 h 2695"/>
                <a:gd name="T76" fmla="*/ 2147483647 w 2492"/>
                <a:gd name="T77" fmla="*/ 2147483647 h 2695"/>
                <a:gd name="T78" fmla="*/ 2147483647 w 2492"/>
                <a:gd name="T79" fmla="*/ 2147483647 h 2695"/>
                <a:gd name="T80" fmla="*/ 2147483647 w 2492"/>
                <a:gd name="T81" fmla="*/ 2147483647 h 2695"/>
                <a:gd name="T82" fmla="*/ 2147483647 w 2492"/>
                <a:gd name="T83" fmla="*/ 2147483647 h 2695"/>
                <a:gd name="T84" fmla="*/ 2147483647 w 2492"/>
                <a:gd name="T85" fmla="*/ 2147483647 h 2695"/>
                <a:gd name="T86" fmla="*/ 2147483647 w 2492"/>
                <a:gd name="T87" fmla="*/ 2147483647 h 2695"/>
                <a:gd name="T88" fmla="*/ 2147483647 w 2492"/>
                <a:gd name="T89" fmla="*/ 2147483647 h 2695"/>
                <a:gd name="T90" fmla="*/ 2147483647 w 2492"/>
                <a:gd name="T91" fmla="*/ 2147483647 h 2695"/>
                <a:gd name="T92" fmla="*/ 2147483647 w 2492"/>
                <a:gd name="T93" fmla="*/ 2147483647 h 2695"/>
                <a:gd name="T94" fmla="*/ 2147483647 w 2492"/>
                <a:gd name="T95" fmla="*/ 2147483647 h 2695"/>
                <a:gd name="T96" fmla="*/ 2147483647 w 2492"/>
                <a:gd name="T97" fmla="*/ 2147483647 h 2695"/>
                <a:gd name="T98" fmla="*/ 2147483647 w 2492"/>
                <a:gd name="T99" fmla="*/ 2147483647 h 2695"/>
                <a:gd name="T100" fmla="*/ 2147483647 w 2492"/>
                <a:gd name="T101" fmla="*/ 2147483647 h 2695"/>
                <a:gd name="T102" fmla="*/ 2147483647 w 2492"/>
                <a:gd name="T103" fmla="*/ 2147483647 h 26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92" h="2695" extrusionOk="0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0" name="Google Shape;1329;p8"/>
            <p:cNvSpPr>
              <a:spLocks/>
            </p:cNvSpPr>
            <p:nvPr/>
          </p:nvSpPr>
          <p:spPr bwMode="auto">
            <a:xfrm>
              <a:off x="885744" y="276757"/>
              <a:ext cx="13452" cy="115837"/>
            </a:xfrm>
            <a:custGeom>
              <a:avLst/>
              <a:gdLst>
                <a:gd name="T0" fmla="*/ 2147483647 w 270"/>
                <a:gd name="T1" fmla="*/ 2147483647 h 2325"/>
                <a:gd name="T2" fmla="*/ 2147483647 w 270"/>
                <a:gd name="T3" fmla="*/ 2147483647 h 2325"/>
                <a:gd name="T4" fmla="*/ 0 w 270"/>
                <a:gd name="T5" fmla="*/ 2147483647 h 2325"/>
                <a:gd name="T6" fmla="*/ 0 w 270"/>
                <a:gd name="T7" fmla="*/ 2147483647 h 2325"/>
                <a:gd name="T8" fmla="*/ 2147483647 w 270"/>
                <a:gd name="T9" fmla="*/ 2147483647 h 2325"/>
                <a:gd name="T10" fmla="*/ 0 w 270"/>
                <a:gd name="T11" fmla="*/ 2147483647 h 2325"/>
                <a:gd name="T12" fmla="*/ 0 w 270"/>
                <a:gd name="T13" fmla="*/ 2147483647 h 2325"/>
                <a:gd name="T14" fmla="*/ 2147483647 w 270"/>
                <a:gd name="T15" fmla="*/ 2147483647 h 2325"/>
                <a:gd name="T16" fmla="*/ 2147483647 w 270"/>
                <a:gd name="T17" fmla="*/ 2147483647 h 2325"/>
                <a:gd name="T18" fmla="*/ 2147483647 w 270"/>
                <a:gd name="T19" fmla="*/ 2147483647 h 2325"/>
                <a:gd name="T20" fmla="*/ 2147483647 w 270"/>
                <a:gd name="T21" fmla="*/ 2147483647 h 2325"/>
                <a:gd name="T22" fmla="*/ 2147483647 w 270"/>
                <a:gd name="T23" fmla="*/ 2147483647 h 2325"/>
                <a:gd name="T24" fmla="*/ 2147483647 w 270"/>
                <a:gd name="T25" fmla="*/ 2147483647 h 2325"/>
                <a:gd name="T26" fmla="*/ 2147483647 w 270"/>
                <a:gd name="T27" fmla="*/ 2147483647 h 2325"/>
                <a:gd name="T28" fmla="*/ 2147483647 w 270"/>
                <a:gd name="T29" fmla="*/ 2147483647 h 2325"/>
                <a:gd name="T30" fmla="*/ 2147483647 w 270"/>
                <a:gd name="T31" fmla="*/ 2147483647 h 2325"/>
                <a:gd name="T32" fmla="*/ 2147483647 w 270"/>
                <a:gd name="T33" fmla="*/ 2147483647 h 2325"/>
                <a:gd name="T34" fmla="*/ 2147483647 w 270"/>
                <a:gd name="T35" fmla="*/ 2147483647 h 2325"/>
                <a:gd name="T36" fmla="*/ 2147483647 w 270"/>
                <a:gd name="T37" fmla="*/ 2147483647 h 23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0" h="2325" extrusionOk="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1" name="Google Shape;1330;p8"/>
            <p:cNvSpPr>
              <a:spLocks/>
            </p:cNvSpPr>
            <p:nvPr/>
          </p:nvSpPr>
          <p:spPr bwMode="auto">
            <a:xfrm>
              <a:off x="934371" y="181147"/>
              <a:ext cx="30242" cy="35274"/>
            </a:xfrm>
            <a:custGeom>
              <a:avLst/>
              <a:gdLst>
                <a:gd name="T0" fmla="*/ 2147483647 w 607"/>
                <a:gd name="T1" fmla="*/ 2147483647 h 708"/>
                <a:gd name="T2" fmla="*/ 2147483647 w 607"/>
                <a:gd name="T3" fmla="*/ 2147483647 h 708"/>
                <a:gd name="T4" fmla="*/ 2147483647 w 607"/>
                <a:gd name="T5" fmla="*/ 2147483647 h 708"/>
                <a:gd name="T6" fmla="*/ 2147483647 w 607"/>
                <a:gd name="T7" fmla="*/ 2147483647 h 708"/>
                <a:gd name="T8" fmla="*/ 2147483647 w 607"/>
                <a:gd name="T9" fmla="*/ 2147483647 h 708"/>
                <a:gd name="T10" fmla="*/ 2147483647 w 607"/>
                <a:gd name="T11" fmla="*/ 2147483647 h 708"/>
                <a:gd name="T12" fmla="*/ 2147483647 w 607"/>
                <a:gd name="T13" fmla="*/ 2147483647 h 708"/>
                <a:gd name="T14" fmla="*/ 2147483647 w 607"/>
                <a:gd name="T15" fmla="*/ 2147483647 h 708"/>
                <a:gd name="T16" fmla="*/ 2147483647 w 607"/>
                <a:gd name="T17" fmla="*/ 2147483647 h 708"/>
                <a:gd name="T18" fmla="*/ 2147483647 w 607"/>
                <a:gd name="T19" fmla="*/ 2147483647 h 708"/>
                <a:gd name="T20" fmla="*/ 2147483647 w 607"/>
                <a:gd name="T21" fmla="*/ 2147483647 h 708"/>
                <a:gd name="T22" fmla="*/ 2147483647 w 607"/>
                <a:gd name="T23" fmla="*/ 2147483647 h 708"/>
                <a:gd name="T24" fmla="*/ 2147483647 w 607"/>
                <a:gd name="T25" fmla="*/ 2147483647 h 708"/>
                <a:gd name="T26" fmla="*/ 2147483647 w 607"/>
                <a:gd name="T27" fmla="*/ 2147483647 h 708"/>
                <a:gd name="T28" fmla="*/ 2147483647 w 607"/>
                <a:gd name="T29" fmla="*/ 2147483647 h 708"/>
                <a:gd name="T30" fmla="*/ 2147483647 w 607"/>
                <a:gd name="T31" fmla="*/ 2147483647 h 708"/>
                <a:gd name="T32" fmla="*/ 2147483647 w 607"/>
                <a:gd name="T33" fmla="*/ 2147483647 h 708"/>
                <a:gd name="T34" fmla="*/ 2147483647 w 607"/>
                <a:gd name="T35" fmla="*/ 2147483647 h 708"/>
                <a:gd name="T36" fmla="*/ 2147483647 w 607"/>
                <a:gd name="T37" fmla="*/ 2147483647 h 708"/>
                <a:gd name="T38" fmla="*/ 2147483647 w 607"/>
                <a:gd name="T39" fmla="*/ 2147483647 h 708"/>
                <a:gd name="T40" fmla="*/ 2147483647 w 607"/>
                <a:gd name="T41" fmla="*/ 2147483647 h 708"/>
                <a:gd name="T42" fmla="*/ 2147483647 w 607"/>
                <a:gd name="T43" fmla="*/ 2147483647 h 70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607" h="708" extrusionOk="0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2" name="Google Shape;1331;p8"/>
            <p:cNvSpPr>
              <a:spLocks/>
            </p:cNvSpPr>
            <p:nvPr/>
          </p:nvSpPr>
          <p:spPr bwMode="auto">
            <a:xfrm>
              <a:off x="941097" y="-7"/>
              <a:ext cx="127546" cy="117481"/>
            </a:xfrm>
            <a:custGeom>
              <a:avLst/>
              <a:gdLst>
                <a:gd name="T0" fmla="*/ 2147483647 w 2560"/>
                <a:gd name="T1" fmla="*/ 2147483647 h 2358"/>
                <a:gd name="T2" fmla="*/ 2147483647 w 2560"/>
                <a:gd name="T3" fmla="*/ 2147483647 h 2358"/>
                <a:gd name="T4" fmla="*/ 2147483647 w 2560"/>
                <a:gd name="T5" fmla="*/ 2147483647 h 2358"/>
                <a:gd name="T6" fmla="*/ 2147483647 w 2560"/>
                <a:gd name="T7" fmla="*/ 2147483647 h 2358"/>
                <a:gd name="T8" fmla="*/ 2147483647 w 2560"/>
                <a:gd name="T9" fmla="*/ 2147483647 h 2358"/>
                <a:gd name="T10" fmla="*/ 2147483647 w 2560"/>
                <a:gd name="T11" fmla="*/ 2147483647 h 2358"/>
                <a:gd name="T12" fmla="*/ 2147483647 w 2560"/>
                <a:gd name="T13" fmla="*/ 2147483647 h 2358"/>
                <a:gd name="T14" fmla="*/ 2147483647 w 2560"/>
                <a:gd name="T15" fmla="*/ 2147483647 h 2358"/>
                <a:gd name="T16" fmla="*/ 2147483647 w 2560"/>
                <a:gd name="T17" fmla="*/ 2147483647 h 2358"/>
                <a:gd name="T18" fmla="*/ 2147483647 w 2560"/>
                <a:gd name="T19" fmla="*/ 2147483647 h 2358"/>
                <a:gd name="T20" fmla="*/ 2147483647 w 2560"/>
                <a:gd name="T21" fmla="*/ 2147483647 h 2358"/>
                <a:gd name="T22" fmla="*/ 2147483647 w 2560"/>
                <a:gd name="T23" fmla="*/ 2147483647 h 2358"/>
                <a:gd name="T24" fmla="*/ 2147483647 w 2560"/>
                <a:gd name="T25" fmla="*/ 2147483647 h 2358"/>
                <a:gd name="T26" fmla="*/ 2147483647 w 2560"/>
                <a:gd name="T27" fmla="*/ 2147483647 h 2358"/>
                <a:gd name="T28" fmla="*/ 2147483647 w 2560"/>
                <a:gd name="T29" fmla="*/ 2147483647 h 2358"/>
                <a:gd name="T30" fmla="*/ 2147483647 w 2560"/>
                <a:gd name="T31" fmla="*/ 2147483647 h 2358"/>
                <a:gd name="T32" fmla="*/ 2147483647 w 2560"/>
                <a:gd name="T33" fmla="*/ 2147483647 h 2358"/>
                <a:gd name="T34" fmla="*/ 2147483647 w 2560"/>
                <a:gd name="T35" fmla="*/ 2147483647 h 2358"/>
                <a:gd name="T36" fmla="*/ 2147483647 w 2560"/>
                <a:gd name="T37" fmla="*/ 2147483647 h 2358"/>
                <a:gd name="T38" fmla="*/ 2147483647 w 2560"/>
                <a:gd name="T39" fmla="*/ 2147483647 h 2358"/>
                <a:gd name="T40" fmla="*/ 2147483647 w 2560"/>
                <a:gd name="T41" fmla="*/ 2147483647 h 2358"/>
                <a:gd name="T42" fmla="*/ 2147483647 w 2560"/>
                <a:gd name="T43" fmla="*/ 2147483647 h 2358"/>
                <a:gd name="T44" fmla="*/ 2147483647 w 2560"/>
                <a:gd name="T45" fmla="*/ 2147483647 h 2358"/>
                <a:gd name="T46" fmla="*/ 2147483647 w 2560"/>
                <a:gd name="T47" fmla="*/ 2147483647 h 2358"/>
                <a:gd name="T48" fmla="*/ 2147483647 w 2560"/>
                <a:gd name="T49" fmla="*/ 2147483647 h 2358"/>
                <a:gd name="T50" fmla="*/ 2147483647 w 2560"/>
                <a:gd name="T51" fmla="*/ 2147483647 h 2358"/>
                <a:gd name="T52" fmla="*/ 2147483647 w 2560"/>
                <a:gd name="T53" fmla="*/ 2147483647 h 2358"/>
                <a:gd name="T54" fmla="*/ 0 w 2560"/>
                <a:gd name="T55" fmla="*/ 2147483647 h 2358"/>
                <a:gd name="T56" fmla="*/ 2147483647 w 2560"/>
                <a:gd name="T57" fmla="*/ 2147483647 h 2358"/>
                <a:gd name="T58" fmla="*/ 2147483647 w 2560"/>
                <a:gd name="T59" fmla="*/ 2147483647 h 2358"/>
                <a:gd name="T60" fmla="*/ 2147483647 w 2560"/>
                <a:gd name="T61" fmla="*/ 2147483647 h 2358"/>
                <a:gd name="T62" fmla="*/ 2147483647 w 2560"/>
                <a:gd name="T63" fmla="*/ 2147483647 h 2358"/>
                <a:gd name="T64" fmla="*/ 2147483647 w 2560"/>
                <a:gd name="T65" fmla="*/ 2147483647 h 2358"/>
                <a:gd name="T66" fmla="*/ 2147483647 w 2560"/>
                <a:gd name="T67" fmla="*/ 2147483647 h 2358"/>
                <a:gd name="T68" fmla="*/ 2147483647 w 2560"/>
                <a:gd name="T69" fmla="*/ 2147483647 h 2358"/>
                <a:gd name="T70" fmla="*/ 2147483647 w 2560"/>
                <a:gd name="T71" fmla="*/ 2147483647 h 2358"/>
                <a:gd name="T72" fmla="*/ 2147483647 w 2560"/>
                <a:gd name="T73" fmla="*/ 2147483647 h 2358"/>
                <a:gd name="T74" fmla="*/ 2147483647 w 2560"/>
                <a:gd name="T75" fmla="*/ 2147483647 h 2358"/>
                <a:gd name="T76" fmla="*/ 2147483647 w 2560"/>
                <a:gd name="T77" fmla="*/ 2147483647 h 2358"/>
                <a:gd name="T78" fmla="*/ 2147483647 w 2560"/>
                <a:gd name="T79" fmla="*/ 2147483647 h 2358"/>
                <a:gd name="T80" fmla="*/ 2147483647 w 2560"/>
                <a:gd name="T81" fmla="*/ 2147483647 h 2358"/>
                <a:gd name="T82" fmla="*/ 2147483647 w 2560"/>
                <a:gd name="T83" fmla="*/ 2147483647 h 2358"/>
                <a:gd name="T84" fmla="*/ 2147483647 w 2560"/>
                <a:gd name="T85" fmla="*/ 2147483647 h 2358"/>
                <a:gd name="T86" fmla="*/ 2147483647 w 2560"/>
                <a:gd name="T87" fmla="*/ 2147483647 h 2358"/>
                <a:gd name="T88" fmla="*/ 2147483647 w 2560"/>
                <a:gd name="T89" fmla="*/ 2147483647 h 2358"/>
                <a:gd name="T90" fmla="*/ 2147483647 w 2560"/>
                <a:gd name="T91" fmla="*/ 2147483647 h 2358"/>
                <a:gd name="T92" fmla="*/ 2147483647 w 2560"/>
                <a:gd name="T93" fmla="*/ 2147483647 h 2358"/>
                <a:gd name="T94" fmla="*/ 2147483647 w 2560"/>
                <a:gd name="T95" fmla="*/ 2147483647 h 2358"/>
                <a:gd name="T96" fmla="*/ 2147483647 w 2560"/>
                <a:gd name="T97" fmla="*/ 2147483647 h 2358"/>
                <a:gd name="T98" fmla="*/ 2147483647 w 2560"/>
                <a:gd name="T99" fmla="*/ 2147483647 h 2358"/>
                <a:gd name="T100" fmla="*/ 2147483647 w 2560"/>
                <a:gd name="T101" fmla="*/ 2147483647 h 2358"/>
                <a:gd name="T102" fmla="*/ 2147483647 w 2560"/>
                <a:gd name="T103" fmla="*/ 2147483647 h 23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60" h="2358" extrusionOk="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3" name="Google Shape;1332;p8"/>
            <p:cNvSpPr>
              <a:spLocks/>
            </p:cNvSpPr>
            <p:nvPr/>
          </p:nvSpPr>
          <p:spPr bwMode="auto">
            <a:xfrm>
              <a:off x="1412468" y="48669"/>
              <a:ext cx="30242" cy="35274"/>
            </a:xfrm>
            <a:custGeom>
              <a:avLst/>
              <a:gdLst>
                <a:gd name="T0" fmla="*/ 2147483647 w 607"/>
                <a:gd name="T1" fmla="*/ 2147483647 h 708"/>
                <a:gd name="T2" fmla="*/ 2147483647 w 607"/>
                <a:gd name="T3" fmla="*/ 2147483647 h 708"/>
                <a:gd name="T4" fmla="*/ 2147483647 w 607"/>
                <a:gd name="T5" fmla="*/ 2147483647 h 708"/>
                <a:gd name="T6" fmla="*/ 2147483647 w 607"/>
                <a:gd name="T7" fmla="*/ 2147483647 h 708"/>
                <a:gd name="T8" fmla="*/ 2147483647 w 607"/>
                <a:gd name="T9" fmla="*/ 2147483647 h 708"/>
                <a:gd name="T10" fmla="*/ 2147483647 w 607"/>
                <a:gd name="T11" fmla="*/ 2147483647 h 708"/>
                <a:gd name="T12" fmla="*/ 2147483647 w 607"/>
                <a:gd name="T13" fmla="*/ 2147483647 h 708"/>
                <a:gd name="T14" fmla="*/ 2147483647 w 607"/>
                <a:gd name="T15" fmla="*/ 2147483647 h 708"/>
                <a:gd name="T16" fmla="*/ 2147483647 w 607"/>
                <a:gd name="T17" fmla="*/ 2147483647 h 708"/>
                <a:gd name="T18" fmla="*/ 2147483647 w 607"/>
                <a:gd name="T19" fmla="*/ 0 h 708"/>
                <a:gd name="T20" fmla="*/ 2147483647 w 607"/>
                <a:gd name="T21" fmla="*/ 2147483647 h 708"/>
                <a:gd name="T22" fmla="*/ 2147483647 w 607"/>
                <a:gd name="T23" fmla="*/ 2147483647 h 708"/>
                <a:gd name="T24" fmla="*/ 2147483647 w 607"/>
                <a:gd name="T25" fmla="*/ 2147483647 h 708"/>
                <a:gd name="T26" fmla="*/ 2147483647 w 607"/>
                <a:gd name="T27" fmla="*/ 2147483647 h 708"/>
                <a:gd name="T28" fmla="*/ 2147483647 w 607"/>
                <a:gd name="T29" fmla="*/ 2147483647 h 708"/>
                <a:gd name="T30" fmla="*/ 2147483647 w 607"/>
                <a:gd name="T31" fmla="*/ 2147483647 h 708"/>
                <a:gd name="T32" fmla="*/ 2147483647 w 607"/>
                <a:gd name="T33" fmla="*/ 2147483647 h 708"/>
                <a:gd name="T34" fmla="*/ 2147483647 w 607"/>
                <a:gd name="T35" fmla="*/ 2147483647 h 708"/>
                <a:gd name="T36" fmla="*/ 0 w 607"/>
                <a:gd name="T37" fmla="*/ 2147483647 h 708"/>
                <a:gd name="T38" fmla="*/ 0 w 607"/>
                <a:gd name="T39" fmla="*/ 2147483647 h 708"/>
                <a:gd name="T40" fmla="*/ 2147483647 w 607"/>
                <a:gd name="T41" fmla="*/ 2147483647 h 708"/>
                <a:gd name="T42" fmla="*/ 2147483647 w 607"/>
                <a:gd name="T43" fmla="*/ 2147483647 h 708"/>
                <a:gd name="T44" fmla="*/ 2147483647 w 607"/>
                <a:gd name="T45" fmla="*/ 2147483647 h 708"/>
                <a:gd name="T46" fmla="*/ 2147483647 w 607"/>
                <a:gd name="T47" fmla="*/ 2147483647 h 708"/>
                <a:gd name="T48" fmla="*/ 2147483647 w 607"/>
                <a:gd name="T49" fmla="*/ 2147483647 h 708"/>
                <a:gd name="T50" fmla="*/ 2147483647 w 607"/>
                <a:gd name="T51" fmla="*/ 2147483647 h 708"/>
                <a:gd name="T52" fmla="*/ 2147483647 w 607"/>
                <a:gd name="T53" fmla="*/ 2147483647 h 708"/>
                <a:gd name="T54" fmla="*/ 2147483647 w 607"/>
                <a:gd name="T55" fmla="*/ 2147483647 h 708"/>
                <a:gd name="T56" fmla="*/ 2147483647 w 607"/>
                <a:gd name="T57" fmla="*/ 2147483647 h 708"/>
                <a:gd name="T58" fmla="*/ 2147483647 w 607"/>
                <a:gd name="T59" fmla="*/ 0 h 708"/>
                <a:gd name="T60" fmla="*/ 2147483647 w 607"/>
                <a:gd name="T61" fmla="*/ 0 h 70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07" h="708" extrusionOk="0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lnTo>
                    <a:pt x="371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4" name="Google Shape;1333;p8"/>
            <p:cNvSpPr>
              <a:spLocks/>
            </p:cNvSpPr>
            <p:nvPr/>
          </p:nvSpPr>
          <p:spPr bwMode="auto">
            <a:xfrm>
              <a:off x="654269" y="189567"/>
              <a:ext cx="28548" cy="41951"/>
            </a:xfrm>
            <a:custGeom>
              <a:avLst/>
              <a:gdLst>
                <a:gd name="T0" fmla="*/ 2147483647 w 573"/>
                <a:gd name="T1" fmla="*/ 2147483647 h 842"/>
                <a:gd name="T2" fmla="*/ 2147483647 w 573"/>
                <a:gd name="T3" fmla="*/ 2147483647 h 842"/>
                <a:gd name="T4" fmla="*/ 2147483647 w 573"/>
                <a:gd name="T5" fmla="*/ 2147483647 h 842"/>
                <a:gd name="T6" fmla="*/ 2147483647 w 573"/>
                <a:gd name="T7" fmla="*/ 2147483647 h 842"/>
                <a:gd name="T8" fmla="*/ 2147483647 w 573"/>
                <a:gd name="T9" fmla="*/ 2147483647 h 842"/>
                <a:gd name="T10" fmla="*/ 2147483647 w 573"/>
                <a:gd name="T11" fmla="*/ 2147483647 h 842"/>
                <a:gd name="T12" fmla="*/ 2147483647 w 573"/>
                <a:gd name="T13" fmla="*/ 2147483647 h 842"/>
                <a:gd name="T14" fmla="*/ 2147483647 w 573"/>
                <a:gd name="T15" fmla="*/ 2147483647 h 842"/>
                <a:gd name="T16" fmla="*/ 2147483647 w 573"/>
                <a:gd name="T17" fmla="*/ 2147483647 h 842"/>
                <a:gd name="T18" fmla="*/ 2147483647 w 573"/>
                <a:gd name="T19" fmla="*/ 2147483647 h 842"/>
                <a:gd name="T20" fmla="*/ 2147483647 w 573"/>
                <a:gd name="T21" fmla="*/ 2147483647 h 842"/>
                <a:gd name="T22" fmla="*/ 2147483647 w 573"/>
                <a:gd name="T23" fmla="*/ 0 h 842"/>
                <a:gd name="T24" fmla="*/ 2147483647 w 573"/>
                <a:gd name="T25" fmla="*/ 2147483647 h 842"/>
                <a:gd name="T26" fmla="*/ 2147483647 w 573"/>
                <a:gd name="T27" fmla="*/ 2147483647 h 842"/>
                <a:gd name="T28" fmla="*/ 2147483647 w 573"/>
                <a:gd name="T29" fmla="*/ 2147483647 h 842"/>
                <a:gd name="T30" fmla="*/ 2147483647 w 573"/>
                <a:gd name="T31" fmla="*/ 2147483647 h 842"/>
                <a:gd name="T32" fmla="*/ 2147483647 w 573"/>
                <a:gd name="T33" fmla="*/ 2147483647 h 842"/>
                <a:gd name="T34" fmla="*/ 0 w 573"/>
                <a:gd name="T35" fmla="*/ 2147483647 h 842"/>
                <a:gd name="T36" fmla="*/ 0 w 573"/>
                <a:gd name="T37" fmla="*/ 2147483647 h 842"/>
                <a:gd name="T38" fmla="*/ 2147483647 w 573"/>
                <a:gd name="T39" fmla="*/ 2147483647 h 842"/>
                <a:gd name="T40" fmla="*/ 2147483647 w 573"/>
                <a:gd name="T41" fmla="*/ 2147483647 h 842"/>
                <a:gd name="T42" fmla="*/ 2147483647 w 573"/>
                <a:gd name="T43" fmla="*/ 2147483647 h 842"/>
                <a:gd name="T44" fmla="*/ 2147483647 w 573"/>
                <a:gd name="T45" fmla="*/ 2147483647 h 842"/>
                <a:gd name="T46" fmla="*/ 2147483647 w 573"/>
                <a:gd name="T47" fmla="*/ 2147483647 h 842"/>
                <a:gd name="T48" fmla="*/ 2147483647 w 573"/>
                <a:gd name="T49" fmla="*/ 2147483647 h 842"/>
                <a:gd name="T50" fmla="*/ 2147483647 w 573"/>
                <a:gd name="T51" fmla="*/ 2147483647 h 842"/>
                <a:gd name="T52" fmla="*/ 2147483647 w 573"/>
                <a:gd name="T53" fmla="*/ 2147483647 h 842"/>
                <a:gd name="T54" fmla="*/ 2147483647 w 573"/>
                <a:gd name="T55" fmla="*/ 2147483647 h 842"/>
                <a:gd name="T56" fmla="*/ 2147483647 w 573"/>
                <a:gd name="T57" fmla="*/ 2147483647 h 842"/>
                <a:gd name="T58" fmla="*/ 2147483647 w 573"/>
                <a:gd name="T59" fmla="*/ 2147483647 h 842"/>
                <a:gd name="T60" fmla="*/ 2147483647 w 573"/>
                <a:gd name="T61" fmla="*/ 2147483647 h 842"/>
                <a:gd name="T62" fmla="*/ 2147483647 w 573"/>
                <a:gd name="T63" fmla="*/ 2147483647 h 842"/>
                <a:gd name="T64" fmla="*/ 2147483647 w 573"/>
                <a:gd name="T65" fmla="*/ 2147483647 h 842"/>
                <a:gd name="T66" fmla="*/ 2147483647 w 573"/>
                <a:gd name="T67" fmla="*/ 2147483647 h 842"/>
                <a:gd name="T68" fmla="*/ 2147483647 w 573"/>
                <a:gd name="T69" fmla="*/ 2147483647 h 842"/>
                <a:gd name="T70" fmla="*/ 2147483647 w 573"/>
                <a:gd name="T71" fmla="*/ 2147483647 h 842"/>
                <a:gd name="T72" fmla="*/ 2147483647 w 573"/>
                <a:gd name="T73" fmla="*/ 2147483647 h 842"/>
                <a:gd name="T74" fmla="*/ 2147483647 w 573"/>
                <a:gd name="T75" fmla="*/ 2147483647 h 842"/>
                <a:gd name="T76" fmla="*/ 2147483647 w 573"/>
                <a:gd name="T77" fmla="*/ 2147483647 h 842"/>
                <a:gd name="T78" fmla="*/ 2147483647 w 573"/>
                <a:gd name="T79" fmla="*/ 2147483647 h 842"/>
                <a:gd name="T80" fmla="*/ 2147483647 w 573"/>
                <a:gd name="T81" fmla="*/ 0 h 8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573" h="842" extrusionOk="0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lnTo>
                    <a:pt x="371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5" name="Google Shape;1334;p8"/>
            <p:cNvSpPr>
              <a:spLocks/>
            </p:cNvSpPr>
            <p:nvPr/>
          </p:nvSpPr>
          <p:spPr bwMode="auto">
            <a:xfrm>
              <a:off x="610625" y="147617"/>
              <a:ext cx="117481" cy="119126"/>
            </a:xfrm>
            <a:custGeom>
              <a:avLst/>
              <a:gdLst>
                <a:gd name="T0" fmla="*/ 2147483647 w 2358"/>
                <a:gd name="T1" fmla="*/ 2147483647 h 2391"/>
                <a:gd name="T2" fmla="*/ 2147483647 w 2358"/>
                <a:gd name="T3" fmla="*/ 2147483647 h 2391"/>
                <a:gd name="T4" fmla="*/ 2147483647 w 2358"/>
                <a:gd name="T5" fmla="*/ 2147483647 h 2391"/>
                <a:gd name="T6" fmla="*/ 2147483647 w 2358"/>
                <a:gd name="T7" fmla="*/ 2147483647 h 2391"/>
                <a:gd name="T8" fmla="*/ 2147483647 w 2358"/>
                <a:gd name="T9" fmla="*/ 2147483647 h 2391"/>
                <a:gd name="T10" fmla="*/ 2147483647 w 2358"/>
                <a:gd name="T11" fmla="*/ 2147483647 h 2391"/>
                <a:gd name="T12" fmla="*/ 2147483647 w 2358"/>
                <a:gd name="T13" fmla="*/ 2147483647 h 2391"/>
                <a:gd name="T14" fmla="*/ 2147483647 w 2358"/>
                <a:gd name="T15" fmla="*/ 2147483647 h 2391"/>
                <a:gd name="T16" fmla="*/ 2147483647 w 2358"/>
                <a:gd name="T17" fmla="*/ 2147483647 h 2391"/>
                <a:gd name="T18" fmla="*/ 2147483647 w 2358"/>
                <a:gd name="T19" fmla="*/ 2147483647 h 2391"/>
                <a:gd name="T20" fmla="*/ 2147483647 w 2358"/>
                <a:gd name="T21" fmla="*/ 2147483647 h 2391"/>
                <a:gd name="T22" fmla="*/ 2147483647 w 2358"/>
                <a:gd name="T23" fmla="*/ 2147483647 h 2391"/>
                <a:gd name="T24" fmla="*/ 2147483647 w 2358"/>
                <a:gd name="T25" fmla="*/ 2147483647 h 2391"/>
                <a:gd name="T26" fmla="*/ 2147483647 w 2358"/>
                <a:gd name="T27" fmla="*/ 2147483647 h 2391"/>
                <a:gd name="T28" fmla="*/ 2147483647 w 2358"/>
                <a:gd name="T29" fmla="*/ 2147483647 h 2391"/>
                <a:gd name="T30" fmla="*/ 2147483647 w 2358"/>
                <a:gd name="T31" fmla="*/ 2147483647 h 2391"/>
                <a:gd name="T32" fmla="*/ 2147483647 w 2358"/>
                <a:gd name="T33" fmla="*/ 2147483647 h 2391"/>
                <a:gd name="T34" fmla="*/ 2147483647 w 2358"/>
                <a:gd name="T35" fmla="*/ 2147483647 h 2391"/>
                <a:gd name="T36" fmla="*/ 2147483647 w 2358"/>
                <a:gd name="T37" fmla="*/ 2147483647 h 2391"/>
                <a:gd name="T38" fmla="*/ 2147483647 w 2358"/>
                <a:gd name="T39" fmla="*/ 2147483647 h 2391"/>
                <a:gd name="T40" fmla="*/ 2147483647 w 2358"/>
                <a:gd name="T41" fmla="*/ 2147483647 h 2391"/>
                <a:gd name="T42" fmla="*/ 2147483647 w 2358"/>
                <a:gd name="T43" fmla="*/ 2147483647 h 2391"/>
                <a:gd name="T44" fmla="*/ 2147483647 w 2358"/>
                <a:gd name="T45" fmla="*/ 2147483647 h 2391"/>
                <a:gd name="T46" fmla="*/ 2147483647 w 2358"/>
                <a:gd name="T47" fmla="*/ 2147483647 h 2391"/>
                <a:gd name="T48" fmla="*/ 2147483647 w 2358"/>
                <a:gd name="T49" fmla="*/ 2147483647 h 2391"/>
                <a:gd name="T50" fmla="*/ 2147483647 w 2358"/>
                <a:gd name="T51" fmla="*/ 2147483647 h 2391"/>
                <a:gd name="T52" fmla="*/ 2147483647 w 2358"/>
                <a:gd name="T53" fmla="*/ 2147483647 h 2391"/>
                <a:gd name="T54" fmla="*/ 2147483647 w 2358"/>
                <a:gd name="T55" fmla="*/ 2147483647 h 2391"/>
                <a:gd name="T56" fmla="*/ 2147483647 w 2358"/>
                <a:gd name="T57" fmla="*/ 2147483647 h 2391"/>
                <a:gd name="T58" fmla="*/ 2147483647 w 2358"/>
                <a:gd name="T59" fmla="*/ 2147483647 h 2391"/>
                <a:gd name="T60" fmla="*/ 2147483647 w 2358"/>
                <a:gd name="T61" fmla="*/ 2147483647 h 2391"/>
                <a:gd name="T62" fmla="*/ 2147483647 w 2358"/>
                <a:gd name="T63" fmla="*/ 2147483647 h 2391"/>
                <a:gd name="T64" fmla="*/ 2147483647 w 2358"/>
                <a:gd name="T65" fmla="*/ 2147483647 h 2391"/>
                <a:gd name="T66" fmla="*/ 2147483647 w 2358"/>
                <a:gd name="T67" fmla="*/ 2147483647 h 2391"/>
                <a:gd name="T68" fmla="*/ 2147483647 w 2358"/>
                <a:gd name="T69" fmla="*/ 2147483647 h 2391"/>
                <a:gd name="T70" fmla="*/ 2147483647 w 2358"/>
                <a:gd name="T71" fmla="*/ 2147483647 h 2391"/>
                <a:gd name="T72" fmla="*/ 2147483647 w 2358"/>
                <a:gd name="T73" fmla="*/ 2147483647 h 2391"/>
                <a:gd name="T74" fmla="*/ 2147483647 w 2358"/>
                <a:gd name="T75" fmla="*/ 2147483647 h 2391"/>
                <a:gd name="T76" fmla="*/ 2147483647 w 2358"/>
                <a:gd name="T77" fmla="*/ 2147483647 h 2391"/>
                <a:gd name="T78" fmla="*/ 2147483647 w 2358"/>
                <a:gd name="T79" fmla="*/ 2147483647 h 2391"/>
                <a:gd name="T80" fmla="*/ 2147483647 w 2358"/>
                <a:gd name="T81" fmla="*/ 2147483647 h 2391"/>
                <a:gd name="T82" fmla="*/ 2147483647 w 2358"/>
                <a:gd name="T83" fmla="*/ 2147483647 h 239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358" h="2391" extrusionOk="0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6" name="Google Shape;1335;p8"/>
            <p:cNvSpPr>
              <a:spLocks/>
            </p:cNvSpPr>
            <p:nvPr/>
          </p:nvSpPr>
          <p:spPr bwMode="auto">
            <a:xfrm>
              <a:off x="786797" y="186179"/>
              <a:ext cx="41951" cy="36968"/>
            </a:xfrm>
            <a:custGeom>
              <a:avLst/>
              <a:gdLst>
                <a:gd name="T0" fmla="*/ 2147483647 w 842"/>
                <a:gd name="T1" fmla="*/ 2147483647 h 742"/>
                <a:gd name="T2" fmla="*/ 0 w 842"/>
                <a:gd name="T3" fmla="*/ 2147483647 h 742"/>
                <a:gd name="T4" fmla="*/ 0 w 842"/>
                <a:gd name="T5" fmla="*/ 2147483647 h 742"/>
                <a:gd name="T6" fmla="*/ 0 w 842"/>
                <a:gd name="T7" fmla="*/ 2147483647 h 742"/>
                <a:gd name="T8" fmla="*/ 2147483647 w 842"/>
                <a:gd name="T9" fmla="*/ 2147483647 h 742"/>
                <a:gd name="T10" fmla="*/ 2147483647 w 842"/>
                <a:gd name="T11" fmla="*/ 2147483647 h 742"/>
                <a:gd name="T12" fmla="*/ 2147483647 w 842"/>
                <a:gd name="T13" fmla="*/ 2147483647 h 742"/>
                <a:gd name="T14" fmla="*/ 2147483647 w 842"/>
                <a:gd name="T15" fmla="*/ 2147483647 h 742"/>
                <a:gd name="T16" fmla="*/ 2147483647 w 842"/>
                <a:gd name="T17" fmla="*/ 2147483647 h 742"/>
                <a:gd name="T18" fmla="*/ 2147483647 w 842"/>
                <a:gd name="T19" fmla="*/ 2147483647 h 742"/>
                <a:gd name="T20" fmla="*/ 2147483647 w 842"/>
                <a:gd name="T21" fmla="*/ 2147483647 h 742"/>
                <a:gd name="T22" fmla="*/ 2147483647 w 842"/>
                <a:gd name="T23" fmla="*/ 2147483647 h 742"/>
                <a:gd name="T24" fmla="*/ 2147483647 w 842"/>
                <a:gd name="T25" fmla="*/ 2147483647 h 742"/>
                <a:gd name="T26" fmla="*/ 2147483647 w 842"/>
                <a:gd name="T27" fmla="*/ 2147483647 h 742"/>
                <a:gd name="T28" fmla="*/ 2147483647 w 842"/>
                <a:gd name="T29" fmla="*/ 2147483647 h 742"/>
                <a:gd name="T30" fmla="*/ 2147483647 w 842"/>
                <a:gd name="T31" fmla="*/ 2147483647 h 742"/>
                <a:gd name="T32" fmla="*/ 2147483647 w 842"/>
                <a:gd name="T33" fmla="*/ 2147483647 h 742"/>
                <a:gd name="T34" fmla="*/ 2147483647 w 842"/>
                <a:gd name="T35" fmla="*/ 2147483647 h 742"/>
                <a:gd name="T36" fmla="*/ 2147483647 w 842"/>
                <a:gd name="T37" fmla="*/ 2147483647 h 742"/>
                <a:gd name="T38" fmla="*/ 2147483647 w 842"/>
                <a:gd name="T39" fmla="*/ 2147483647 h 742"/>
                <a:gd name="T40" fmla="*/ 2147483647 w 842"/>
                <a:gd name="T41" fmla="*/ 2147483647 h 742"/>
                <a:gd name="T42" fmla="*/ 2147483647 w 842"/>
                <a:gd name="T43" fmla="*/ 2147483647 h 742"/>
                <a:gd name="T44" fmla="*/ 2147483647 w 842"/>
                <a:gd name="T45" fmla="*/ 2147483647 h 742"/>
                <a:gd name="T46" fmla="*/ 2147483647 w 842"/>
                <a:gd name="T47" fmla="*/ 2147483647 h 74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42" h="742" extrusionOk="0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7" name="Google Shape;1336;p8"/>
            <p:cNvSpPr>
              <a:spLocks/>
            </p:cNvSpPr>
            <p:nvPr/>
          </p:nvSpPr>
          <p:spPr bwMode="auto">
            <a:xfrm>
              <a:off x="709622" y="72136"/>
              <a:ext cx="35274" cy="48677"/>
            </a:xfrm>
            <a:custGeom>
              <a:avLst/>
              <a:gdLst>
                <a:gd name="T0" fmla="*/ 2147483647 w 708"/>
                <a:gd name="T1" fmla="*/ 0 h 977"/>
                <a:gd name="T2" fmla="*/ 2147483647 w 708"/>
                <a:gd name="T3" fmla="*/ 2147483647 h 977"/>
                <a:gd name="T4" fmla="*/ 2147483647 w 708"/>
                <a:gd name="T5" fmla="*/ 2147483647 h 977"/>
                <a:gd name="T6" fmla="*/ 2147483647 w 708"/>
                <a:gd name="T7" fmla="*/ 2147483647 h 977"/>
                <a:gd name="T8" fmla="*/ 2147483647 w 708"/>
                <a:gd name="T9" fmla="*/ 2147483647 h 977"/>
                <a:gd name="T10" fmla="*/ 2147483647 w 708"/>
                <a:gd name="T11" fmla="*/ 2147483647 h 977"/>
                <a:gd name="T12" fmla="*/ 2147483647 w 708"/>
                <a:gd name="T13" fmla="*/ 2147483647 h 977"/>
                <a:gd name="T14" fmla="*/ 2147483647 w 708"/>
                <a:gd name="T15" fmla="*/ 2147483647 h 977"/>
                <a:gd name="T16" fmla="*/ 2147483647 w 708"/>
                <a:gd name="T17" fmla="*/ 2147483647 h 977"/>
                <a:gd name="T18" fmla="*/ 2147483647 w 708"/>
                <a:gd name="T19" fmla="*/ 2147483647 h 977"/>
                <a:gd name="T20" fmla="*/ 2147483647 w 708"/>
                <a:gd name="T21" fmla="*/ 2147483647 h 977"/>
                <a:gd name="T22" fmla="*/ 2147483647 w 708"/>
                <a:gd name="T23" fmla="*/ 2147483647 h 977"/>
                <a:gd name="T24" fmla="*/ 2147483647 w 708"/>
                <a:gd name="T25" fmla="*/ 2147483647 h 977"/>
                <a:gd name="T26" fmla="*/ 2147483647 w 708"/>
                <a:gd name="T27" fmla="*/ 2147483647 h 977"/>
                <a:gd name="T28" fmla="*/ 2147483647 w 708"/>
                <a:gd name="T29" fmla="*/ 2147483647 h 977"/>
                <a:gd name="T30" fmla="*/ 2147483647 w 708"/>
                <a:gd name="T31" fmla="*/ 2147483647 h 977"/>
                <a:gd name="T32" fmla="*/ 0 w 708"/>
                <a:gd name="T33" fmla="*/ 2147483647 h 977"/>
                <a:gd name="T34" fmla="*/ 0 w 708"/>
                <a:gd name="T35" fmla="*/ 2147483647 h 977"/>
                <a:gd name="T36" fmla="*/ 2147483647 w 708"/>
                <a:gd name="T37" fmla="*/ 2147483647 h 977"/>
                <a:gd name="T38" fmla="*/ 2147483647 w 708"/>
                <a:gd name="T39" fmla="*/ 2147483647 h 977"/>
                <a:gd name="T40" fmla="*/ 2147483647 w 708"/>
                <a:gd name="T41" fmla="*/ 2147483647 h 977"/>
                <a:gd name="T42" fmla="*/ 2147483647 w 708"/>
                <a:gd name="T43" fmla="*/ 2147483647 h 977"/>
                <a:gd name="T44" fmla="*/ 2147483647 w 708"/>
                <a:gd name="T45" fmla="*/ 2147483647 h 977"/>
                <a:gd name="T46" fmla="*/ 2147483647 w 708"/>
                <a:gd name="T47" fmla="*/ 2147483647 h 977"/>
                <a:gd name="T48" fmla="*/ 2147483647 w 708"/>
                <a:gd name="T49" fmla="*/ 2147483647 h 977"/>
                <a:gd name="T50" fmla="*/ 2147483647 w 708"/>
                <a:gd name="T51" fmla="*/ 2147483647 h 977"/>
                <a:gd name="T52" fmla="*/ 2147483647 w 708"/>
                <a:gd name="T53" fmla="*/ 2147483647 h 977"/>
                <a:gd name="T54" fmla="*/ 2147483647 w 708"/>
                <a:gd name="T55" fmla="*/ 2147483647 h 977"/>
                <a:gd name="T56" fmla="*/ 2147483647 w 708"/>
                <a:gd name="T57" fmla="*/ 2147483647 h 977"/>
                <a:gd name="T58" fmla="*/ 2147483647 w 708"/>
                <a:gd name="T59" fmla="*/ 2147483647 h 977"/>
                <a:gd name="T60" fmla="*/ 2147483647 w 708"/>
                <a:gd name="T61" fmla="*/ 2147483647 h 977"/>
                <a:gd name="T62" fmla="*/ 2147483647 w 708"/>
                <a:gd name="T63" fmla="*/ 2147483647 h 977"/>
                <a:gd name="T64" fmla="*/ 2147483647 w 708"/>
                <a:gd name="T65" fmla="*/ 2147483647 h 977"/>
                <a:gd name="T66" fmla="*/ 2147483647 w 708"/>
                <a:gd name="T67" fmla="*/ 2147483647 h 977"/>
                <a:gd name="T68" fmla="*/ 2147483647 w 708"/>
                <a:gd name="T69" fmla="*/ 2147483647 h 977"/>
                <a:gd name="T70" fmla="*/ 2147483647 w 708"/>
                <a:gd name="T71" fmla="*/ 2147483647 h 977"/>
                <a:gd name="T72" fmla="*/ 2147483647 w 708"/>
                <a:gd name="T73" fmla="*/ 2147483647 h 977"/>
                <a:gd name="T74" fmla="*/ 2147483647 w 708"/>
                <a:gd name="T75" fmla="*/ 2147483647 h 977"/>
                <a:gd name="T76" fmla="*/ 2147483647 w 708"/>
                <a:gd name="T77" fmla="*/ 0 h 977"/>
                <a:gd name="T78" fmla="*/ 2147483647 w 708"/>
                <a:gd name="T79" fmla="*/ 0 h 97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708" h="977" extrusionOk="0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8" name="Google Shape;1337;p8"/>
            <p:cNvSpPr>
              <a:spLocks/>
            </p:cNvSpPr>
            <p:nvPr/>
          </p:nvSpPr>
          <p:spPr bwMode="auto">
            <a:xfrm>
              <a:off x="741508" y="140891"/>
              <a:ext cx="127496" cy="120820"/>
            </a:xfrm>
            <a:custGeom>
              <a:avLst/>
              <a:gdLst>
                <a:gd name="T0" fmla="*/ 2147483647 w 2559"/>
                <a:gd name="T1" fmla="*/ 2147483647 h 2425"/>
                <a:gd name="T2" fmla="*/ 2147483647 w 2559"/>
                <a:gd name="T3" fmla="*/ 2147483647 h 2425"/>
                <a:gd name="T4" fmla="*/ 2147483647 w 2559"/>
                <a:gd name="T5" fmla="*/ 2147483647 h 2425"/>
                <a:gd name="T6" fmla="*/ 2147483647 w 2559"/>
                <a:gd name="T7" fmla="*/ 2147483647 h 2425"/>
                <a:gd name="T8" fmla="*/ 2147483647 w 2559"/>
                <a:gd name="T9" fmla="*/ 2147483647 h 2425"/>
                <a:gd name="T10" fmla="*/ 2147483647 w 2559"/>
                <a:gd name="T11" fmla="*/ 2147483647 h 2425"/>
                <a:gd name="T12" fmla="*/ 2147483647 w 2559"/>
                <a:gd name="T13" fmla="*/ 2147483647 h 2425"/>
                <a:gd name="T14" fmla="*/ 2147483647 w 2559"/>
                <a:gd name="T15" fmla="*/ 2147483647 h 2425"/>
                <a:gd name="T16" fmla="*/ 2147483647 w 2559"/>
                <a:gd name="T17" fmla="*/ 2147483647 h 2425"/>
                <a:gd name="T18" fmla="*/ 2147483647 w 2559"/>
                <a:gd name="T19" fmla="*/ 2147483647 h 2425"/>
                <a:gd name="T20" fmla="*/ 0 w 2559"/>
                <a:gd name="T21" fmla="*/ 2147483647 h 2425"/>
                <a:gd name="T22" fmla="*/ 0 w 2559"/>
                <a:gd name="T23" fmla="*/ 2147483647 h 2425"/>
                <a:gd name="T24" fmla="*/ 2147483647 w 2559"/>
                <a:gd name="T25" fmla="*/ 2147483647 h 2425"/>
                <a:gd name="T26" fmla="*/ 2147483647 w 2559"/>
                <a:gd name="T27" fmla="*/ 2147483647 h 2425"/>
                <a:gd name="T28" fmla="*/ 2147483647 w 2559"/>
                <a:gd name="T29" fmla="*/ 2147483647 h 2425"/>
                <a:gd name="T30" fmla="*/ 2147483647 w 2559"/>
                <a:gd name="T31" fmla="*/ 2147483647 h 2425"/>
                <a:gd name="T32" fmla="*/ 2147483647 w 2559"/>
                <a:gd name="T33" fmla="*/ 2147483647 h 2425"/>
                <a:gd name="T34" fmla="*/ 2147483647 w 2559"/>
                <a:gd name="T35" fmla="*/ 2147483647 h 2425"/>
                <a:gd name="T36" fmla="*/ 2147483647 w 2559"/>
                <a:gd name="T37" fmla="*/ 2147483647 h 2425"/>
                <a:gd name="T38" fmla="*/ 2147483647 w 2559"/>
                <a:gd name="T39" fmla="*/ 2147483647 h 2425"/>
                <a:gd name="T40" fmla="*/ 2147483647 w 2559"/>
                <a:gd name="T41" fmla="*/ 2147483647 h 2425"/>
                <a:gd name="T42" fmla="*/ 2147483647 w 2559"/>
                <a:gd name="T43" fmla="*/ 2147483647 h 2425"/>
                <a:gd name="T44" fmla="*/ 2147483647 w 2559"/>
                <a:gd name="T45" fmla="*/ 2147483647 h 2425"/>
                <a:gd name="T46" fmla="*/ 2147483647 w 2559"/>
                <a:gd name="T47" fmla="*/ 2147483647 h 2425"/>
                <a:gd name="T48" fmla="*/ 2147483647 w 2559"/>
                <a:gd name="T49" fmla="*/ 2147483647 h 2425"/>
                <a:gd name="T50" fmla="*/ 2147483647 w 2559"/>
                <a:gd name="T51" fmla="*/ 2147483647 h 2425"/>
                <a:gd name="T52" fmla="*/ 2147483647 w 2559"/>
                <a:gd name="T53" fmla="*/ 2147483647 h 2425"/>
                <a:gd name="T54" fmla="*/ 2147483647 w 2559"/>
                <a:gd name="T55" fmla="*/ 2147483647 h 2425"/>
                <a:gd name="T56" fmla="*/ 2147483647 w 2559"/>
                <a:gd name="T57" fmla="*/ 2147483647 h 2425"/>
                <a:gd name="T58" fmla="*/ 2147483647 w 2559"/>
                <a:gd name="T59" fmla="*/ 2147483647 h 2425"/>
                <a:gd name="T60" fmla="*/ 2147483647 w 2559"/>
                <a:gd name="T61" fmla="*/ 2147483647 h 2425"/>
                <a:gd name="T62" fmla="*/ 2147483647 w 2559"/>
                <a:gd name="T63" fmla="*/ 2147483647 h 2425"/>
                <a:gd name="T64" fmla="*/ 2147483647 w 2559"/>
                <a:gd name="T65" fmla="*/ 2147483647 h 2425"/>
                <a:gd name="T66" fmla="*/ 2147483647 w 2559"/>
                <a:gd name="T67" fmla="*/ 2147483647 h 2425"/>
                <a:gd name="T68" fmla="*/ 2147483647 w 2559"/>
                <a:gd name="T69" fmla="*/ 2147483647 h 2425"/>
                <a:gd name="T70" fmla="*/ 2147483647 w 2559"/>
                <a:gd name="T71" fmla="*/ 2147483647 h 2425"/>
                <a:gd name="T72" fmla="*/ 2147483647 w 2559"/>
                <a:gd name="T73" fmla="*/ 2147483647 h 2425"/>
                <a:gd name="T74" fmla="*/ 2147483647 w 2559"/>
                <a:gd name="T75" fmla="*/ 2147483647 h 2425"/>
                <a:gd name="T76" fmla="*/ 2147483647 w 2559"/>
                <a:gd name="T77" fmla="*/ 2147483647 h 2425"/>
                <a:gd name="T78" fmla="*/ 2147483647 w 2559"/>
                <a:gd name="T79" fmla="*/ 2147483647 h 2425"/>
                <a:gd name="T80" fmla="*/ 2147483647 w 2559"/>
                <a:gd name="T81" fmla="*/ 2147483647 h 2425"/>
                <a:gd name="T82" fmla="*/ 2147483647 w 2559"/>
                <a:gd name="T83" fmla="*/ 2147483647 h 2425"/>
                <a:gd name="T84" fmla="*/ 2147483647 w 2559"/>
                <a:gd name="T85" fmla="*/ 2147483647 h 2425"/>
                <a:gd name="T86" fmla="*/ 2147483647 w 2559"/>
                <a:gd name="T87" fmla="*/ 2147483647 h 2425"/>
                <a:gd name="T88" fmla="*/ 2147483647 w 2559"/>
                <a:gd name="T89" fmla="*/ 2147483647 h 2425"/>
                <a:gd name="T90" fmla="*/ 2147483647 w 2559"/>
                <a:gd name="T91" fmla="*/ 2147483647 h 2425"/>
                <a:gd name="T92" fmla="*/ 2147483647 w 2559"/>
                <a:gd name="T93" fmla="*/ 2147483647 h 2425"/>
                <a:gd name="T94" fmla="*/ 2147483647 w 2559"/>
                <a:gd name="T95" fmla="*/ 2147483647 h 2425"/>
                <a:gd name="T96" fmla="*/ 2147483647 w 2559"/>
                <a:gd name="T97" fmla="*/ 2147483647 h 2425"/>
                <a:gd name="T98" fmla="*/ 2147483647 w 2559"/>
                <a:gd name="T99" fmla="*/ 2147483647 h 2425"/>
                <a:gd name="T100" fmla="*/ 2147483647 w 2559"/>
                <a:gd name="T101" fmla="*/ 2147483647 h 2425"/>
                <a:gd name="T102" fmla="*/ 2147483647 w 2559"/>
                <a:gd name="T103" fmla="*/ 2147483647 h 2425"/>
                <a:gd name="T104" fmla="*/ 2147483647 w 2559"/>
                <a:gd name="T105" fmla="*/ 2147483647 h 2425"/>
                <a:gd name="T106" fmla="*/ 2147483647 w 2559"/>
                <a:gd name="T107" fmla="*/ 2147483647 h 2425"/>
                <a:gd name="T108" fmla="*/ 2147483647 w 2559"/>
                <a:gd name="T109" fmla="*/ 2147483647 h 2425"/>
                <a:gd name="T110" fmla="*/ 2147483647 w 2559"/>
                <a:gd name="T111" fmla="*/ 2147483647 h 2425"/>
                <a:gd name="T112" fmla="*/ 2147483647 w 2559"/>
                <a:gd name="T113" fmla="*/ 2147483647 h 2425"/>
                <a:gd name="T114" fmla="*/ 2147483647 w 2559"/>
                <a:gd name="T115" fmla="*/ 2147483647 h 24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59" h="2425" extrusionOk="0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9" name="Google Shape;1338;p8"/>
            <p:cNvSpPr>
              <a:spLocks/>
            </p:cNvSpPr>
            <p:nvPr/>
          </p:nvSpPr>
          <p:spPr bwMode="auto">
            <a:xfrm>
              <a:off x="211397" y="296885"/>
              <a:ext cx="130884" cy="120869"/>
            </a:xfrm>
            <a:custGeom>
              <a:avLst/>
              <a:gdLst>
                <a:gd name="T0" fmla="*/ 2147483647 w 2627"/>
                <a:gd name="T1" fmla="*/ 2147483647 h 2426"/>
                <a:gd name="T2" fmla="*/ 2147483647 w 2627"/>
                <a:gd name="T3" fmla="*/ 2147483647 h 2426"/>
                <a:gd name="T4" fmla="*/ 2147483647 w 2627"/>
                <a:gd name="T5" fmla="*/ 2147483647 h 2426"/>
                <a:gd name="T6" fmla="*/ 2147483647 w 2627"/>
                <a:gd name="T7" fmla="*/ 2147483647 h 2426"/>
                <a:gd name="T8" fmla="*/ 2147483647 w 2627"/>
                <a:gd name="T9" fmla="*/ 2147483647 h 2426"/>
                <a:gd name="T10" fmla="*/ 2147483647 w 2627"/>
                <a:gd name="T11" fmla="*/ 2147483647 h 2426"/>
                <a:gd name="T12" fmla="*/ 2147483647 w 2627"/>
                <a:gd name="T13" fmla="*/ 2147483647 h 2426"/>
                <a:gd name="T14" fmla="*/ 2147483647 w 2627"/>
                <a:gd name="T15" fmla="*/ 2147483647 h 2426"/>
                <a:gd name="T16" fmla="*/ 2147483647 w 2627"/>
                <a:gd name="T17" fmla="*/ 2147483647 h 2426"/>
                <a:gd name="T18" fmla="*/ 2147483647 w 2627"/>
                <a:gd name="T19" fmla="*/ 2147483647 h 2426"/>
                <a:gd name="T20" fmla="*/ 2147483647 w 2627"/>
                <a:gd name="T21" fmla="*/ 2147483647 h 2426"/>
                <a:gd name="T22" fmla="*/ 2147483647 w 2627"/>
                <a:gd name="T23" fmla="*/ 2147483647 h 2426"/>
                <a:gd name="T24" fmla="*/ 2147483647 w 2627"/>
                <a:gd name="T25" fmla="*/ 2147483647 h 2426"/>
                <a:gd name="T26" fmla="*/ 2147483647 w 2627"/>
                <a:gd name="T27" fmla="*/ 2147483647 h 2426"/>
                <a:gd name="T28" fmla="*/ 2147483647 w 2627"/>
                <a:gd name="T29" fmla="*/ 2147483647 h 2426"/>
                <a:gd name="T30" fmla="*/ 2147483647 w 2627"/>
                <a:gd name="T31" fmla="*/ 2147483647 h 2426"/>
                <a:gd name="T32" fmla="*/ 2147483647 w 2627"/>
                <a:gd name="T33" fmla="*/ 2147483647 h 2426"/>
                <a:gd name="T34" fmla="*/ 2147483647 w 2627"/>
                <a:gd name="T35" fmla="*/ 2147483647 h 2426"/>
                <a:gd name="T36" fmla="*/ 2147483647 w 2627"/>
                <a:gd name="T37" fmla="*/ 2147483647 h 2426"/>
                <a:gd name="T38" fmla="*/ 2147483647 w 2627"/>
                <a:gd name="T39" fmla="*/ 2147483647 h 2426"/>
                <a:gd name="T40" fmla="*/ 2147483647 w 2627"/>
                <a:gd name="T41" fmla="*/ 2147483647 h 2426"/>
                <a:gd name="T42" fmla="*/ 2147483647 w 2627"/>
                <a:gd name="T43" fmla="*/ 2147483647 h 2426"/>
                <a:gd name="T44" fmla="*/ 2147483647 w 2627"/>
                <a:gd name="T45" fmla="*/ 2147483647 h 2426"/>
                <a:gd name="T46" fmla="*/ 2147483647 w 2627"/>
                <a:gd name="T47" fmla="*/ 2147483647 h 2426"/>
                <a:gd name="T48" fmla="*/ 2147483647 w 2627"/>
                <a:gd name="T49" fmla="*/ 2147483647 h 2426"/>
                <a:gd name="T50" fmla="*/ 2147483647 w 2627"/>
                <a:gd name="T51" fmla="*/ 2147483647 h 2426"/>
                <a:gd name="T52" fmla="*/ 2147483647 w 2627"/>
                <a:gd name="T53" fmla="*/ 2147483647 h 2426"/>
                <a:gd name="T54" fmla="*/ 2147483647 w 2627"/>
                <a:gd name="T55" fmla="*/ 2147483647 h 2426"/>
                <a:gd name="T56" fmla="*/ 2147483647 w 2627"/>
                <a:gd name="T57" fmla="*/ 2147483647 h 2426"/>
                <a:gd name="T58" fmla="*/ 2147483647 w 2627"/>
                <a:gd name="T59" fmla="*/ 2147483647 h 2426"/>
                <a:gd name="T60" fmla="*/ 2147483647 w 2627"/>
                <a:gd name="T61" fmla="*/ 2147483647 h 2426"/>
                <a:gd name="T62" fmla="*/ 2147483647 w 2627"/>
                <a:gd name="T63" fmla="*/ 2147483647 h 2426"/>
                <a:gd name="T64" fmla="*/ 2147483647 w 2627"/>
                <a:gd name="T65" fmla="*/ 2147483647 h 2426"/>
                <a:gd name="T66" fmla="*/ 2147483647 w 2627"/>
                <a:gd name="T67" fmla="*/ 2147483647 h 2426"/>
                <a:gd name="T68" fmla="*/ 2147483647 w 2627"/>
                <a:gd name="T69" fmla="*/ 2147483647 h 2426"/>
                <a:gd name="T70" fmla="*/ 2147483647 w 2627"/>
                <a:gd name="T71" fmla="*/ 2147483647 h 2426"/>
                <a:gd name="T72" fmla="*/ 2147483647 w 2627"/>
                <a:gd name="T73" fmla="*/ 2147483647 h 2426"/>
                <a:gd name="T74" fmla="*/ 2147483647 w 2627"/>
                <a:gd name="T75" fmla="*/ 2147483647 h 2426"/>
                <a:gd name="T76" fmla="*/ 2147483647 w 2627"/>
                <a:gd name="T77" fmla="*/ 2147483647 h 2426"/>
                <a:gd name="T78" fmla="*/ 2147483647 w 2627"/>
                <a:gd name="T79" fmla="*/ 2147483647 h 2426"/>
                <a:gd name="T80" fmla="*/ 2147483647 w 2627"/>
                <a:gd name="T81" fmla="*/ 2147483647 h 2426"/>
                <a:gd name="T82" fmla="*/ 2147483647 w 2627"/>
                <a:gd name="T83" fmla="*/ 2147483647 h 2426"/>
                <a:gd name="T84" fmla="*/ 2147483647 w 2627"/>
                <a:gd name="T85" fmla="*/ 2147483647 h 2426"/>
                <a:gd name="T86" fmla="*/ 2147483647 w 2627"/>
                <a:gd name="T87" fmla="*/ 2147483647 h 2426"/>
                <a:gd name="T88" fmla="*/ 2147483647 w 2627"/>
                <a:gd name="T89" fmla="*/ 2147483647 h 2426"/>
                <a:gd name="T90" fmla="*/ 2147483647 w 2627"/>
                <a:gd name="T91" fmla="*/ 2147483647 h 2426"/>
                <a:gd name="T92" fmla="*/ 2147483647 w 2627"/>
                <a:gd name="T93" fmla="*/ 2147483647 h 2426"/>
                <a:gd name="T94" fmla="*/ 2147483647 w 2627"/>
                <a:gd name="T95" fmla="*/ 2147483647 h 2426"/>
                <a:gd name="T96" fmla="*/ 2147483647 w 2627"/>
                <a:gd name="T97" fmla="*/ 2147483647 h 2426"/>
                <a:gd name="T98" fmla="*/ 2147483647 w 2627"/>
                <a:gd name="T99" fmla="*/ 2147483647 h 2426"/>
                <a:gd name="T100" fmla="*/ 2147483647 w 2627"/>
                <a:gd name="T101" fmla="*/ 2147483647 h 2426"/>
                <a:gd name="T102" fmla="*/ 2147483647 w 2627"/>
                <a:gd name="T103" fmla="*/ 2147483647 h 2426"/>
                <a:gd name="T104" fmla="*/ 2147483647 w 2627"/>
                <a:gd name="T105" fmla="*/ 2147483647 h 2426"/>
                <a:gd name="T106" fmla="*/ 2147483647 w 2627"/>
                <a:gd name="T107" fmla="*/ 2147483647 h 2426"/>
                <a:gd name="T108" fmla="*/ 2147483647 w 2627"/>
                <a:gd name="T109" fmla="*/ 2147483647 h 2426"/>
                <a:gd name="T110" fmla="*/ 2147483647 w 2627"/>
                <a:gd name="T111" fmla="*/ 2147483647 h 2426"/>
                <a:gd name="T112" fmla="*/ 2147483647 w 2627"/>
                <a:gd name="T113" fmla="*/ 2147483647 h 24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627" h="2426" extrusionOk="0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0" name="Google Shape;1339;p8"/>
            <p:cNvSpPr>
              <a:spLocks/>
            </p:cNvSpPr>
            <p:nvPr/>
          </p:nvSpPr>
          <p:spPr bwMode="auto">
            <a:xfrm>
              <a:off x="1734520" y="504894"/>
              <a:ext cx="122514" cy="147674"/>
            </a:xfrm>
            <a:custGeom>
              <a:avLst/>
              <a:gdLst>
                <a:gd name="T0" fmla="*/ 2147483647 w 2459"/>
                <a:gd name="T1" fmla="*/ 2147483647 h 2964"/>
                <a:gd name="T2" fmla="*/ 2147483647 w 2459"/>
                <a:gd name="T3" fmla="*/ 2147483647 h 2964"/>
                <a:gd name="T4" fmla="*/ 2147483647 w 2459"/>
                <a:gd name="T5" fmla="*/ 2147483647 h 2964"/>
                <a:gd name="T6" fmla="*/ 2147483647 w 2459"/>
                <a:gd name="T7" fmla="*/ 2147483647 h 2964"/>
                <a:gd name="T8" fmla="*/ 2147483647 w 2459"/>
                <a:gd name="T9" fmla="*/ 2147483647 h 2964"/>
                <a:gd name="T10" fmla="*/ 2147483647 w 2459"/>
                <a:gd name="T11" fmla="*/ 2147483647 h 2964"/>
                <a:gd name="T12" fmla="*/ 2147483647 w 2459"/>
                <a:gd name="T13" fmla="*/ 2147483647 h 2964"/>
                <a:gd name="T14" fmla="*/ 2147483647 w 2459"/>
                <a:gd name="T15" fmla="*/ 2147483647 h 2964"/>
                <a:gd name="T16" fmla="*/ 2147483647 w 2459"/>
                <a:gd name="T17" fmla="*/ 2147483647 h 2964"/>
                <a:gd name="T18" fmla="*/ 2147483647 w 2459"/>
                <a:gd name="T19" fmla="*/ 2147483647 h 2964"/>
                <a:gd name="T20" fmla="*/ 2147483647 w 2459"/>
                <a:gd name="T21" fmla="*/ 2147483647 h 2964"/>
                <a:gd name="T22" fmla="*/ 2147483647 w 2459"/>
                <a:gd name="T23" fmla="*/ 2147483647 h 2964"/>
                <a:gd name="T24" fmla="*/ 0 w 2459"/>
                <a:gd name="T25" fmla="*/ 2147483647 h 2964"/>
                <a:gd name="T26" fmla="*/ 2147483647 w 2459"/>
                <a:gd name="T27" fmla="*/ 2147483647 h 2964"/>
                <a:gd name="T28" fmla="*/ 2147483647 w 2459"/>
                <a:gd name="T29" fmla="*/ 2147483647 h 2964"/>
                <a:gd name="T30" fmla="*/ 2147483647 w 2459"/>
                <a:gd name="T31" fmla="*/ 2147483647 h 2964"/>
                <a:gd name="T32" fmla="*/ 2147483647 w 2459"/>
                <a:gd name="T33" fmla="*/ 2147483647 h 2964"/>
                <a:gd name="T34" fmla="*/ 2147483647 w 2459"/>
                <a:gd name="T35" fmla="*/ 2147483647 h 2964"/>
                <a:gd name="T36" fmla="*/ 2147483647 w 2459"/>
                <a:gd name="T37" fmla="*/ 2147483647 h 2964"/>
                <a:gd name="T38" fmla="*/ 2147483647 w 2459"/>
                <a:gd name="T39" fmla="*/ 2147483647 h 2964"/>
                <a:gd name="T40" fmla="*/ 2147483647 w 2459"/>
                <a:gd name="T41" fmla="*/ 2147483647 h 2964"/>
                <a:gd name="T42" fmla="*/ 2147483647 w 2459"/>
                <a:gd name="T43" fmla="*/ 2147483647 h 2964"/>
                <a:gd name="T44" fmla="*/ 2147483647 w 2459"/>
                <a:gd name="T45" fmla="*/ 2147483647 h 2964"/>
                <a:gd name="T46" fmla="*/ 2147483647 w 2459"/>
                <a:gd name="T47" fmla="*/ 2147483647 h 2964"/>
                <a:gd name="T48" fmla="*/ 2147483647 w 2459"/>
                <a:gd name="T49" fmla="*/ 2147483647 h 2964"/>
                <a:gd name="T50" fmla="*/ 2147483647 w 2459"/>
                <a:gd name="T51" fmla="*/ 2147483647 h 2964"/>
                <a:gd name="T52" fmla="*/ 2147483647 w 2459"/>
                <a:gd name="T53" fmla="*/ 2147483647 h 2964"/>
                <a:gd name="T54" fmla="*/ 2147483647 w 2459"/>
                <a:gd name="T55" fmla="*/ 2147483647 h 2964"/>
                <a:gd name="T56" fmla="*/ 2147483647 w 2459"/>
                <a:gd name="T57" fmla="*/ 2147483647 h 2964"/>
                <a:gd name="T58" fmla="*/ 2147483647 w 2459"/>
                <a:gd name="T59" fmla="*/ 2147483647 h 2964"/>
                <a:gd name="T60" fmla="*/ 2147483647 w 2459"/>
                <a:gd name="T61" fmla="*/ 2147483647 h 2964"/>
                <a:gd name="T62" fmla="*/ 2147483647 w 2459"/>
                <a:gd name="T63" fmla="*/ 2147483647 h 2964"/>
                <a:gd name="T64" fmla="*/ 2147483647 w 2459"/>
                <a:gd name="T65" fmla="*/ 2147483647 h 2964"/>
                <a:gd name="T66" fmla="*/ 2147483647 w 2459"/>
                <a:gd name="T67" fmla="*/ 2147483647 h 2964"/>
                <a:gd name="T68" fmla="*/ 2147483647 w 2459"/>
                <a:gd name="T69" fmla="*/ 2147483647 h 2964"/>
                <a:gd name="T70" fmla="*/ 2147483647 w 2459"/>
                <a:gd name="T71" fmla="*/ 2147483647 h 296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459" h="2964" extrusionOk="0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1" name="Google Shape;1340;p8"/>
            <p:cNvSpPr>
              <a:spLocks/>
            </p:cNvSpPr>
            <p:nvPr/>
          </p:nvSpPr>
          <p:spPr bwMode="auto">
            <a:xfrm>
              <a:off x="1873725" y="566973"/>
              <a:ext cx="127546" cy="80563"/>
            </a:xfrm>
            <a:custGeom>
              <a:avLst/>
              <a:gdLst>
                <a:gd name="T0" fmla="*/ 2147483647 w 2560"/>
                <a:gd name="T1" fmla="*/ 2147483647 h 1617"/>
                <a:gd name="T2" fmla="*/ 2147483647 w 2560"/>
                <a:gd name="T3" fmla="*/ 2147483647 h 1617"/>
                <a:gd name="T4" fmla="*/ 2147483647 w 2560"/>
                <a:gd name="T5" fmla="*/ 2147483647 h 1617"/>
                <a:gd name="T6" fmla="*/ 2147483647 w 2560"/>
                <a:gd name="T7" fmla="*/ 2147483647 h 1617"/>
                <a:gd name="T8" fmla="*/ 2147483647 w 2560"/>
                <a:gd name="T9" fmla="*/ 2147483647 h 1617"/>
                <a:gd name="T10" fmla="*/ 2147483647 w 2560"/>
                <a:gd name="T11" fmla="*/ 2147483647 h 1617"/>
                <a:gd name="T12" fmla="*/ 2147483647 w 2560"/>
                <a:gd name="T13" fmla="*/ 2147483647 h 1617"/>
                <a:gd name="T14" fmla="*/ 2147483647 w 2560"/>
                <a:gd name="T15" fmla="*/ 2147483647 h 1617"/>
                <a:gd name="T16" fmla="*/ 2147483647 w 2560"/>
                <a:gd name="T17" fmla="*/ 2147483647 h 1617"/>
                <a:gd name="T18" fmla="*/ 2147483647 w 2560"/>
                <a:gd name="T19" fmla="*/ 2147483647 h 1617"/>
                <a:gd name="T20" fmla="*/ 2147483647 w 2560"/>
                <a:gd name="T21" fmla="*/ 2147483647 h 1617"/>
                <a:gd name="T22" fmla="*/ 2147483647 w 2560"/>
                <a:gd name="T23" fmla="*/ 2147483647 h 1617"/>
                <a:gd name="T24" fmla="*/ 2147483647 w 2560"/>
                <a:gd name="T25" fmla="*/ 2147483647 h 1617"/>
                <a:gd name="T26" fmla="*/ 2147483647 w 2560"/>
                <a:gd name="T27" fmla="*/ 2147483647 h 1617"/>
                <a:gd name="T28" fmla="*/ 2147483647 w 2560"/>
                <a:gd name="T29" fmla="*/ 2147483647 h 1617"/>
                <a:gd name="T30" fmla="*/ 2147483647 w 2560"/>
                <a:gd name="T31" fmla="*/ 2147483647 h 1617"/>
                <a:gd name="T32" fmla="*/ 2147483647 w 2560"/>
                <a:gd name="T33" fmla="*/ 2147483647 h 1617"/>
                <a:gd name="T34" fmla="*/ 2147483647 w 2560"/>
                <a:gd name="T35" fmla="*/ 2147483647 h 1617"/>
                <a:gd name="T36" fmla="*/ 2147483647 w 2560"/>
                <a:gd name="T37" fmla="*/ 2147483647 h 1617"/>
                <a:gd name="T38" fmla="*/ 2147483647 w 2560"/>
                <a:gd name="T39" fmla="*/ 2147483647 h 1617"/>
                <a:gd name="T40" fmla="*/ 2147483647 w 2560"/>
                <a:gd name="T41" fmla="*/ 2147483647 h 1617"/>
                <a:gd name="T42" fmla="*/ 2147483647 w 2560"/>
                <a:gd name="T43" fmla="*/ 2147483647 h 1617"/>
                <a:gd name="T44" fmla="*/ 2147483647 w 2560"/>
                <a:gd name="T45" fmla="*/ 2147483647 h 1617"/>
                <a:gd name="T46" fmla="*/ 2147483647 w 2560"/>
                <a:gd name="T47" fmla="*/ 2147483647 h 1617"/>
                <a:gd name="T48" fmla="*/ 2147483647 w 2560"/>
                <a:gd name="T49" fmla="*/ 2147483647 h 1617"/>
                <a:gd name="T50" fmla="*/ 2147483647 w 2560"/>
                <a:gd name="T51" fmla="*/ 2147483647 h 1617"/>
                <a:gd name="T52" fmla="*/ 2147483647 w 2560"/>
                <a:gd name="T53" fmla="*/ 2147483647 h 1617"/>
                <a:gd name="T54" fmla="*/ 2147483647 w 2560"/>
                <a:gd name="T55" fmla="*/ 2147483647 h 1617"/>
                <a:gd name="T56" fmla="*/ 2147483647 w 2560"/>
                <a:gd name="T57" fmla="*/ 2147483647 h 1617"/>
                <a:gd name="T58" fmla="*/ 2147483647 w 2560"/>
                <a:gd name="T59" fmla="*/ 2147483647 h 1617"/>
                <a:gd name="T60" fmla="*/ 2147483647 w 2560"/>
                <a:gd name="T61" fmla="*/ 2147483647 h 1617"/>
                <a:gd name="T62" fmla="*/ 2147483647 w 2560"/>
                <a:gd name="T63" fmla="*/ 2147483647 h 1617"/>
                <a:gd name="T64" fmla="*/ 2147483647 w 2560"/>
                <a:gd name="T65" fmla="*/ 2147483647 h 1617"/>
                <a:gd name="T66" fmla="*/ 2147483647 w 2560"/>
                <a:gd name="T67" fmla="*/ 2147483647 h 1617"/>
                <a:gd name="T68" fmla="*/ 2147483647 w 2560"/>
                <a:gd name="T69" fmla="*/ 2147483647 h 1617"/>
                <a:gd name="T70" fmla="*/ 2147483647 w 2560"/>
                <a:gd name="T71" fmla="*/ 2147483647 h 1617"/>
                <a:gd name="T72" fmla="*/ 2147483647 w 2560"/>
                <a:gd name="T73" fmla="*/ 2147483647 h 1617"/>
                <a:gd name="T74" fmla="*/ 2147483647 w 2560"/>
                <a:gd name="T75" fmla="*/ 2147483647 h 1617"/>
                <a:gd name="T76" fmla="*/ 2147483647 w 2560"/>
                <a:gd name="T77" fmla="*/ 2147483647 h 1617"/>
                <a:gd name="T78" fmla="*/ 2147483647 w 2560"/>
                <a:gd name="T79" fmla="*/ 2147483647 h 1617"/>
                <a:gd name="T80" fmla="*/ 2147483647 w 2560"/>
                <a:gd name="T81" fmla="*/ 2147483647 h 16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560" h="1617" extrusionOk="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lnTo>
                    <a:pt x="131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2" name="Google Shape;1341;p8"/>
            <p:cNvSpPr>
              <a:spLocks/>
            </p:cNvSpPr>
            <p:nvPr/>
          </p:nvSpPr>
          <p:spPr bwMode="auto">
            <a:xfrm>
              <a:off x="1924045" y="590439"/>
              <a:ext cx="26904" cy="36968"/>
            </a:xfrm>
            <a:custGeom>
              <a:avLst/>
              <a:gdLst>
                <a:gd name="T0" fmla="*/ 2147483647 w 540"/>
                <a:gd name="T1" fmla="*/ 2147483647 h 742"/>
                <a:gd name="T2" fmla="*/ 2147483647 w 540"/>
                <a:gd name="T3" fmla="*/ 2147483647 h 742"/>
                <a:gd name="T4" fmla="*/ 2147483647 w 540"/>
                <a:gd name="T5" fmla="*/ 2147483647 h 742"/>
                <a:gd name="T6" fmla="*/ 2147483647 w 540"/>
                <a:gd name="T7" fmla="*/ 2147483647 h 742"/>
                <a:gd name="T8" fmla="*/ 2147483647 w 540"/>
                <a:gd name="T9" fmla="*/ 2147483647 h 742"/>
                <a:gd name="T10" fmla="*/ 2147483647 w 540"/>
                <a:gd name="T11" fmla="*/ 2147483647 h 742"/>
                <a:gd name="T12" fmla="*/ 2147483647 w 540"/>
                <a:gd name="T13" fmla="*/ 2147483647 h 742"/>
                <a:gd name="T14" fmla="*/ 2147483647 w 540"/>
                <a:gd name="T15" fmla="*/ 2147483647 h 742"/>
                <a:gd name="T16" fmla="*/ 2147483647 w 540"/>
                <a:gd name="T17" fmla="*/ 2147483647 h 742"/>
                <a:gd name="T18" fmla="*/ 2147483647 w 540"/>
                <a:gd name="T19" fmla="*/ 2147483647 h 742"/>
                <a:gd name="T20" fmla="*/ 2147483647 w 540"/>
                <a:gd name="T21" fmla="*/ 2147483647 h 742"/>
                <a:gd name="T22" fmla="*/ 2147483647 w 540"/>
                <a:gd name="T23" fmla="*/ 2147483647 h 742"/>
                <a:gd name="T24" fmla="*/ 2147483647 w 540"/>
                <a:gd name="T25" fmla="*/ 2147483647 h 742"/>
                <a:gd name="T26" fmla="*/ 2147483647 w 540"/>
                <a:gd name="T27" fmla="*/ 2147483647 h 742"/>
                <a:gd name="T28" fmla="*/ 2147483647 w 540"/>
                <a:gd name="T29" fmla="*/ 2147483647 h 742"/>
                <a:gd name="T30" fmla="*/ 2147483647 w 540"/>
                <a:gd name="T31" fmla="*/ 2147483647 h 742"/>
                <a:gd name="T32" fmla="*/ 2147483647 w 540"/>
                <a:gd name="T33" fmla="*/ 2147483647 h 742"/>
                <a:gd name="T34" fmla="*/ 2147483647 w 540"/>
                <a:gd name="T35" fmla="*/ 2147483647 h 742"/>
                <a:gd name="T36" fmla="*/ 2147483647 w 540"/>
                <a:gd name="T37" fmla="*/ 2147483647 h 742"/>
                <a:gd name="T38" fmla="*/ 2147483647 w 540"/>
                <a:gd name="T39" fmla="*/ 2147483647 h 742"/>
                <a:gd name="T40" fmla="*/ 2147483647 w 540"/>
                <a:gd name="T41" fmla="*/ 2147483647 h 742"/>
                <a:gd name="T42" fmla="*/ 2147483647 w 540"/>
                <a:gd name="T43" fmla="*/ 2147483647 h 742"/>
                <a:gd name="T44" fmla="*/ 2147483647 w 540"/>
                <a:gd name="T45" fmla="*/ 2147483647 h 742"/>
                <a:gd name="T46" fmla="*/ 2147483647 w 540"/>
                <a:gd name="T47" fmla="*/ 2147483647 h 742"/>
                <a:gd name="T48" fmla="*/ 2147483647 w 540"/>
                <a:gd name="T49" fmla="*/ 2147483647 h 74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40" h="742" extrusionOk="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3" name="Google Shape;1342;p8"/>
            <p:cNvSpPr>
              <a:spLocks/>
            </p:cNvSpPr>
            <p:nvPr/>
          </p:nvSpPr>
          <p:spPr bwMode="auto">
            <a:xfrm>
              <a:off x="1776471" y="528410"/>
              <a:ext cx="43645" cy="28548"/>
            </a:xfrm>
            <a:custGeom>
              <a:avLst/>
              <a:gdLst>
                <a:gd name="T0" fmla="*/ 2147483647 w 876"/>
                <a:gd name="T1" fmla="*/ 0 h 573"/>
                <a:gd name="T2" fmla="*/ 2147483647 w 876"/>
                <a:gd name="T3" fmla="*/ 2147483647 h 573"/>
                <a:gd name="T4" fmla="*/ 2147483647 w 876"/>
                <a:gd name="T5" fmla="*/ 2147483647 h 573"/>
                <a:gd name="T6" fmla="*/ 2147483647 w 876"/>
                <a:gd name="T7" fmla="*/ 2147483647 h 573"/>
                <a:gd name="T8" fmla="*/ 2147483647 w 876"/>
                <a:gd name="T9" fmla="*/ 2147483647 h 573"/>
                <a:gd name="T10" fmla="*/ 0 w 876"/>
                <a:gd name="T11" fmla="*/ 2147483647 h 573"/>
                <a:gd name="T12" fmla="*/ 0 w 876"/>
                <a:gd name="T13" fmla="*/ 2147483647 h 573"/>
                <a:gd name="T14" fmla="*/ 2147483647 w 876"/>
                <a:gd name="T15" fmla="*/ 2147483647 h 573"/>
                <a:gd name="T16" fmla="*/ 2147483647 w 876"/>
                <a:gd name="T17" fmla="*/ 2147483647 h 573"/>
                <a:gd name="T18" fmla="*/ 2147483647 w 876"/>
                <a:gd name="T19" fmla="*/ 2147483647 h 573"/>
                <a:gd name="T20" fmla="*/ 2147483647 w 876"/>
                <a:gd name="T21" fmla="*/ 2147483647 h 573"/>
                <a:gd name="T22" fmla="*/ 2147483647 w 876"/>
                <a:gd name="T23" fmla="*/ 2147483647 h 573"/>
                <a:gd name="T24" fmla="*/ 2147483647 w 876"/>
                <a:gd name="T25" fmla="*/ 2147483647 h 573"/>
                <a:gd name="T26" fmla="*/ 2147483647 w 876"/>
                <a:gd name="T27" fmla="*/ 2147483647 h 573"/>
                <a:gd name="T28" fmla="*/ 2147483647 w 876"/>
                <a:gd name="T29" fmla="*/ 2147483647 h 573"/>
                <a:gd name="T30" fmla="*/ 2147483647 w 876"/>
                <a:gd name="T31" fmla="*/ 2147483647 h 573"/>
                <a:gd name="T32" fmla="*/ 2147483647 w 876"/>
                <a:gd name="T33" fmla="*/ 2147483647 h 573"/>
                <a:gd name="T34" fmla="*/ 2147483647 w 876"/>
                <a:gd name="T35" fmla="*/ 2147483647 h 573"/>
                <a:gd name="T36" fmla="*/ 2147483647 w 876"/>
                <a:gd name="T37" fmla="*/ 2147483647 h 573"/>
                <a:gd name="T38" fmla="*/ 2147483647 w 876"/>
                <a:gd name="T39" fmla="*/ 2147483647 h 573"/>
                <a:gd name="T40" fmla="*/ 2147483647 w 876"/>
                <a:gd name="T41" fmla="*/ 2147483647 h 573"/>
                <a:gd name="T42" fmla="*/ 2147483647 w 876"/>
                <a:gd name="T43" fmla="*/ 2147483647 h 573"/>
                <a:gd name="T44" fmla="*/ 2147483647 w 876"/>
                <a:gd name="T45" fmla="*/ 0 h 573"/>
                <a:gd name="T46" fmla="*/ 2147483647 w 876"/>
                <a:gd name="T47" fmla="*/ 0 h 57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76" h="573" extrusionOk="0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4" name="Google Shape;1343;p8"/>
            <p:cNvSpPr>
              <a:spLocks/>
            </p:cNvSpPr>
            <p:nvPr/>
          </p:nvSpPr>
          <p:spPr bwMode="auto">
            <a:xfrm>
              <a:off x="1689232" y="358964"/>
              <a:ext cx="303668" cy="140948"/>
            </a:xfrm>
            <a:custGeom>
              <a:avLst/>
              <a:gdLst>
                <a:gd name="T0" fmla="*/ 2147483647 w 6095"/>
                <a:gd name="T1" fmla="*/ 2147483647 h 2829"/>
                <a:gd name="T2" fmla="*/ 2147483647 w 6095"/>
                <a:gd name="T3" fmla="*/ 2147483647 h 2829"/>
                <a:gd name="T4" fmla="*/ 2147483647 w 6095"/>
                <a:gd name="T5" fmla="*/ 2147483647 h 2829"/>
                <a:gd name="T6" fmla="*/ 2147483647 w 6095"/>
                <a:gd name="T7" fmla="*/ 2147483647 h 2829"/>
                <a:gd name="T8" fmla="*/ 2147483647 w 6095"/>
                <a:gd name="T9" fmla="*/ 2147483647 h 2829"/>
                <a:gd name="T10" fmla="*/ 2147483647 w 6095"/>
                <a:gd name="T11" fmla="*/ 2147483647 h 2829"/>
                <a:gd name="T12" fmla="*/ 2147483647 w 6095"/>
                <a:gd name="T13" fmla="*/ 2147483647 h 2829"/>
                <a:gd name="T14" fmla="*/ 2147483647 w 6095"/>
                <a:gd name="T15" fmla="*/ 2147483647 h 2829"/>
                <a:gd name="T16" fmla="*/ 2147483647 w 6095"/>
                <a:gd name="T17" fmla="*/ 2147483647 h 2829"/>
                <a:gd name="T18" fmla="*/ 2147483647 w 6095"/>
                <a:gd name="T19" fmla="*/ 2147483647 h 2829"/>
                <a:gd name="T20" fmla="*/ 2147483647 w 6095"/>
                <a:gd name="T21" fmla="*/ 2147483647 h 2829"/>
                <a:gd name="T22" fmla="*/ 2147483647 w 6095"/>
                <a:gd name="T23" fmla="*/ 2147483647 h 2829"/>
                <a:gd name="T24" fmla="*/ 2147483647 w 6095"/>
                <a:gd name="T25" fmla="*/ 2147483647 h 2829"/>
                <a:gd name="T26" fmla="*/ 2147483647 w 6095"/>
                <a:gd name="T27" fmla="*/ 2147483647 h 2829"/>
                <a:gd name="T28" fmla="*/ 2147483647 w 6095"/>
                <a:gd name="T29" fmla="*/ 2147483647 h 2829"/>
                <a:gd name="T30" fmla="*/ 2147483647 w 6095"/>
                <a:gd name="T31" fmla="*/ 2147483647 h 2829"/>
                <a:gd name="T32" fmla="*/ 2147483647 w 6095"/>
                <a:gd name="T33" fmla="*/ 2147483647 h 2829"/>
                <a:gd name="T34" fmla="*/ 2147483647 w 6095"/>
                <a:gd name="T35" fmla="*/ 2147483647 h 2829"/>
                <a:gd name="T36" fmla="*/ 2147483647 w 6095"/>
                <a:gd name="T37" fmla="*/ 2147483647 h 2829"/>
                <a:gd name="T38" fmla="*/ 2147483647 w 6095"/>
                <a:gd name="T39" fmla="*/ 2147483647 h 2829"/>
                <a:gd name="T40" fmla="*/ 2147483647 w 6095"/>
                <a:gd name="T41" fmla="*/ 2147483647 h 2829"/>
                <a:gd name="T42" fmla="*/ 2147483647 w 6095"/>
                <a:gd name="T43" fmla="*/ 2147483647 h 2829"/>
                <a:gd name="T44" fmla="*/ 2147483647 w 6095"/>
                <a:gd name="T45" fmla="*/ 2147483647 h 2829"/>
                <a:gd name="T46" fmla="*/ 2147483647 w 6095"/>
                <a:gd name="T47" fmla="*/ 2147483647 h 2829"/>
                <a:gd name="T48" fmla="*/ 2147483647 w 6095"/>
                <a:gd name="T49" fmla="*/ 2147483647 h 2829"/>
                <a:gd name="T50" fmla="*/ 2147483647 w 6095"/>
                <a:gd name="T51" fmla="*/ 2147483647 h 2829"/>
                <a:gd name="T52" fmla="*/ 2147483647 w 6095"/>
                <a:gd name="T53" fmla="*/ 2147483647 h 2829"/>
                <a:gd name="T54" fmla="*/ 2147483647 w 6095"/>
                <a:gd name="T55" fmla="*/ 2147483647 h 2829"/>
                <a:gd name="T56" fmla="*/ 2147483647 w 6095"/>
                <a:gd name="T57" fmla="*/ 2147483647 h 2829"/>
                <a:gd name="T58" fmla="*/ 2147483647 w 6095"/>
                <a:gd name="T59" fmla="*/ 2147483647 h 2829"/>
                <a:gd name="T60" fmla="*/ 2147483647 w 6095"/>
                <a:gd name="T61" fmla="*/ 2147483647 h 2829"/>
                <a:gd name="T62" fmla="*/ 2147483647 w 6095"/>
                <a:gd name="T63" fmla="*/ 2147483647 h 2829"/>
                <a:gd name="T64" fmla="*/ 2147483647 w 6095"/>
                <a:gd name="T65" fmla="*/ 2147483647 h 2829"/>
                <a:gd name="T66" fmla="*/ 2147483647 w 6095"/>
                <a:gd name="T67" fmla="*/ 2147483647 h 28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095" h="2829" extrusionOk="0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lnTo>
                    <a:pt x="552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5" name="Google Shape;1344;p8"/>
            <p:cNvSpPr>
              <a:spLocks/>
            </p:cNvSpPr>
            <p:nvPr/>
          </p:nvSpPr>
          <p:spPr bwMode="auto">
            <a:xfrm>
              <a:off x="120820" y="568667"/>
              <a:ext cx="124207" cy="154350"/>
            </a:xfrm>
            <a:custGeom>
              <a:avLst/>
              <a:gdLst>
                <a:gd name="T0" fmla="*/ 2147483647 w 2493"/>
                <a:gd name="T1" fmla="*/ 2147483647 h 3098"/>
                <a:gd name="T2" fmla="*/ 2147483647 w 2493"/>
                <a:gd name="T3" fmla="*/ 2147483647 h 3098"/>
                <a:gd name="T4" fmla="*/ 2147483647 w 2493"/>
                <a:gd name="T5" fmla="*/ 2147483647 h 3098"/>
                <a:gd name="T6" fmla="*/ 2147483647 w 2493"/>
                <a:gd name="T7" fmla="*/ 2147483647 h 3098"/>
                <a:gd name="T8" fmla="*/ 2147483647 w 2493"/>
                <a:gd name="T9" fmla="*/ 2147483647 h 3098"/>
                <a:gd name="T10" fmla="*/ 2147483647 w 2493"/>
                <a:gd name="T11" fmla="*/ 2147483647 h 3098"/>
                <a:gd name="T12" fmla="*/ 2147483647 w 2493"/>
                <a:gd name="T13" fmla="*/ 2147483647 h 3098"/>
                <a:gd name="T14" fmla="*/ 2147483647 w 2493"/>
                <a:gd name="T15" fmla="*/ 2147483647 h 3098"/>
                <a:gd name="T16" fmla="*/ 2147483647 w 2493"/>
                <a:gd name="T17" fmla="*/ 2147483647 h 3098"/>
                <a:gd name="T18" fmla="*/ 2147483647 w 2493"/>
                <a:gd name="T19" fmla="*/ 2147483647 h 3098"/>
                <a:gd name="T20" fmla="*/ 2147483647 w 2493"/>
                <a:gd name="T21" fmla="*/ 2147483647 h 3098"/>
                <a:gd name="T22" fmla="*/ 2147483647 w 2493"/>
                <a:gd name="T23" fmla="*/ 2147483647 h 3098"/>
                <a:gd name="T24" fmla="*/ 2147483647 w 2493"/>
                <a:gd name="T25" fmla="*/ 2147483647 h 3098"/>
                <a:gd name="T26" fmla="*/ 2147483647 w 2493"/>
                <a:gd name="T27" fmla="*/ 2147483647 h 3098"/>
                <a:gd name="T28" fmla="*/ 2147483647 w 2493"/>
                <a:gd name="T29" fmla="*/ 2147483647 h 3098"/>
                <a:gd name="T30" fmla="*/ 2147483647 w 2493"/>
                <a:gd name="T31" fmla="*/ 2147483647 h 3098"/>
                <a:gd name="T32" fmla="*/ 2147483647 w 2493"/>
                <a:gd name="T33" fmla="*/ 0 h 3098"/>
                <a:gd name="T34" fmla="*/ 2147483647 w 2493"/>
                <a:gd name="T35" fmla="*/ 2147483647 h 3098"/>
                <a:gd name="T36" fmla="*/ 2147483647 w 2493"/>
                <a:gd name="T37" fmla="*/ 2147483647 h 3098"/>
                <a:gd name="T38" fmla="*/ 2147483647 w 2493"/>
                <a:gd name="T39" fmla="*/ 2147483647 h 3098"/>
                <a:gd name="T40" fmla="*/ 2147483647 w 2493"/>
                <a:gd name="T41" fmla="*/ 2147483647 h 3098"/>
                <a:gd name="T42" fmla="*/ 2147483647 w 2493"/>
                <a:gd name="T43" fmla="*/ 2147483647 h 3098"/>
                <a:gd name="T44" fmla="*/ 2147483647 w 2493"/>
                <a:gd name="T45" fmla="*/ 2147483647 h 3098"/>
                <a:gd name="T46" fmla="*/ 2147483647 w 2493"/>
                <a:gd name="T47" fmla="*/ 2147483647 h 3098"/>
                <a:gd name="T48" fmla="*/ 2147483647 w 2493"/>
                <a:gd name="T49" fmla="*/ 2147483647 h 3098"/>
                <a:gd name="T50" fmla="*/ 2147483647 w 2493"/>
                <a:gd name="T51" fmla="*/ 2147483647 h 3098"/>
                <a:gd name="T52" fmla="*/ 2147483647 w 2493"/>
                <a:gd name="T53" fmla="*/ 2147483647 h 3098"/>
                <a:gd name="T54" fmla="*/ 2147483647 w 2493"/>
                <a:gd name="T55" fmla="*/ 2147483647 h 3098"/>
                <a:gd name="T56" fmla="*/ 2147483647 w 2493"/>
                <a:gd name="T57" fmla="*/ 2147483647 h 3098"/>
                <a:gd name="T58" fmla="*/ 2147483647 w 2493"/>
                <a:gd name="T59" fmla="*/ 2147483647 h 3098"/>
                <a:gd name="T60" fmla="*/ 2147483647 w 2493"/>
                <a:gd name="T61" fmla="*/ 2147483647 h 3098"/>
                <a:gd name="T62" fmla="*/ 2147483647 w 2493"/>
                <a:gd name="T63" fmla="*/ 2147483647 h 3098"/>
                <a:gd name="T64" fmla="*/ 2147483647 w 2493"/>
                <a:gd name="T65" fmla="*/ 2147483647 h 3098"/>
                <a:gd name="T66" fmla="*/ 2147483647 w 2493"/>
                <a:gd name="T67" fmla="*/ 2147483647 h 3098"/>
                <a:gd name="T68" fmla="*/ 2147483647 w 2493"/>
                <a:gd name="T69" fmla="*/ 2147483647 h 3098"/>
                <a:gd name="T70" fmla="*/ 2147483647 w 2493"/>
                <a:gd name="T71" fmla="*/ 2147483647 h 3098"/>
                <a:gd name="T72" fmla="*/ 2147483647 w 2493"/>
                <a:gd name="T73" fmla="*/ 2147483647 h 3098"/>
                <a:gd name="T74" fmla="*/ 2147483647 w 2493"/>
                <a:gd name="T75" fmla="*/ 2147483647 h 3098"/>
                <a:gd name="T76" fmla="*/ 2147483647 w 2493"/>
                <a:gd name="T77" fmla="*/ 2147483647 h 3098"/>
                <a:gd name="T78" fmla="*/ 2147483647 w 2493"/>
                <a:gd name="T79" fmla="*/ 2147483647 h 3098"/>
                <a:gd name="T80" fmla="*/ 2147483647 w 2493"/>
                <a:gd name="T81" fmla="*/ 2147483647 h 3098"/>
                <a:gd name="T82" fmla="*/ 2147483647 w 2493"/>
                <a:gd name="T83" fmla="*/ 2147483647 h 3098"/>
                <a:gd name="T84" fmla="*/ 2147483647 w 2493"/>
                <a:gd name="T85" fmla="*/ 2147483647 h 3098"/>
                <a:gd name="T86" fmla="*/ 2147483647 w 2493"/>
                <a:gd name="T87" fmla="*/ 2147483647 h 3098"/>
                <a:gd name="T88" fmla="*/ 2147483647 w 2493"/>
                <a:gd name="T89" fmla="*/ 2147483647 h 3098"/>
                <a:gd name="T90" fmla="*/ 2147483647 w 2493"/>
                <a:gd name="T91" fmla="*/ 2147483647 h 3098"/>
                <a:gd name="T92" fmla="*/ 2147483647 w 2493"/>
                <a:gd name="T93" fmla="*/ 2147483647 h 3098"/>
                <a:gd name="T94" fmla="*/ 2147483647 w 2493"/>
                <a:gd name="T95" fmla="*/ 2147483647 h 3098"/>
                <a:gd name="T96" fmla="*/ 2147483647 w 2493"/>
                <a:gd name="T97" fmla="*/ 2147483647 h 3098"/>
                <a:gd name="T98" fmla="*/ 2147483647 w 2493"/>
                <a:gd name="T99" fmla="*/ 2147483647 h 3098"/>
                <a:gd name="T100" fmla="*/ 2147483647 w 2493"/>
                <a:gd name="T101" fmla="*/ 2147483647 h 3098"/>
                <a:gd name="T102" fmla="*/ 2147483647 w 2493"/>
                <a:gd name="T103" fmla="*/ 0 h 30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93" h="3098" extrusionOk="0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6" name="Google Shape;1345;p8"/>
            <p:cNvSpPr>
              <a:spLocks/>
            </p:cNvSpPr>
            <p:nvPr/>
          </p:nvSpPr>
          <p:spPr bwMode="auto">
            <a:xfrm>
              <a:off x="1274908" y="519990"/>
              <a:ext cx="159382" cy="144336"/>
            </a:xfrm>
            <a:custGeom>
              <a:avLst/>
              <a:gdLst>
                <a:gd name="T0" fmla="*/ 2147483647 w 3199"/>
                <a:gd name="T1" fmla="*/ 2147483647 h 2897"/>
                <a:gd name="T2" fmla="*/ 2147483647 w 3199"/>
                <a:gd name="T3" fmla="*/ 2147483647 h 2897"/>
                <a:gd name="T4" fmla="*/ 2147483647 w 3199"/>
                <a:gd name="T5" fmla="*/ 2147483647 h 2897"/>
                <a:gd name="T6" fmla="*/ 2147483647 w 3199"/>
                <a:gd name="T7" fmla="*/ 2147483647 h 2897"/>
                <a:gd name="T8" fmla="*/ 2147483647 w 3199"/>
                <a:gd name="T9" fmla="*/ 2147483647 h 2897"/>
                <a:gd name="T10" fmla="*/ 2147483647 w 3199"/>
                <a:gd name="T11" fmla="*/ 2147483647 h 2897"/>
                <a:gd name="T12" fmla="*/ 2147483647 w 3199"/>
                <a:gd name="T13" fmla="*/ 2147483647 h 2897"/>
                <a:gd name="T14" fmla="*/ 2147483647 w 3199"/>
                <a:gd name="T15" fmla="*/ 2147483647 h 2897"/>
                <a:gd name="T16" fmla="*/ 2147483647 w 3199"/>
                <a:gd name="T17" fmla="*/ 2147483647 h 2897"/>
                <a:gd name="T18" fmla="*/ 2147483647 w 3199"/>
                <a:gd name="T19" fmla="*/ 2147483647 h 2897"/>
                <a:gd name="T20" fmla="*/ 2147483647 w 3199"/>
                <a:gd name="T21" fmla="*/ 2147483647 h 2897"/>
                <a:gd name="T22" fmla="*/ 2147483647 w 3199"/>
                <a:gd name="T23" fmla="*/ 2147483647 h 2897"/>
                <a:gd name="T24" fmla="*/ 2147483647 w 3199"/>
                <a:gd name="T25" fmla="*/ 2147483647 h 2897"/>
                <a:gd name="T26" fmla="*/ 2147483647 w 3199"/>
                <a:gd name="T27" fmla="*/ 2147483647 h 2897"/>
                <a:gd name="T28" fmla="*/ 2147483647 w 3199"/>
                <a:gd name="T29" fmla="*/ 2147483647 h 2897"/>
                <a:gd name="T30" fmla="*/ 2147483647 w 3199"/>
                <a:gd name="T31" fmla="*/ 2147483647 h 2897"/>
                <a:gd name="T32" fmla="*/ 2147483647 w 3199"/>
                <a:gd name="T33" fmla="*/ 2147483647 h 2897"/>
                <a:gd name="T34" fmla="*/ 2147483647 w 3199"/>
                <a:gd name="T35" fmla="*/ 2147483647 h 2897"/>
                <a:gd name="T36" fmla="*/ 2147483647 w 3199"/>
                <a:gd name="T37" fmla="*/ 2147483647 h 2897"/>
                <a:gd name="T38" fmla="*/ 2147483647 w 3199"/>
                <a:gd name="T39" fmla="*/ 2147483647 h 2897"/>
                <a:gd name="T40" fmla="*/ 2147483647 w 3199"/>
                <a:gd name="T41" fmla="*/ 2147483647 h 2897"/>
                <a:gd name="T42" fmla="*/ 0 w 3199"/>
                <a:gd name="T43" fmla="*/ 2147483647 h 2897"/>
                <a:gd name="T44" fmla="*/ 0 w 3199"/>
                <a:gd name="T45" fmla="*/ 2147483647 h 2897"/>
                <a:gd name="T46" fmla="*/ 2147483647 w 3199"/>
                <a:gd name="T47" fmla="*/ 2147483647 h 2897"/>
                <a:gd name="T48" fmla="*/ 2147483647 w 3199"/>
                <a:gd name="T49" fmla="*/ 2147483647 h 2897"/>
                <a:gd name="T50" fmla="*/ 2147483647 w 3199"/>
                <a:gd name="T51" fmla="*/ 2147483647 h 2897"/>
                <a:gd name="T52" fmla="*/ 2147483647 w 3199"/>
                <a:gd name="T53" fmla="*/ 2147483647 h 2897"/>
                <a:gd name="T54" fmla="*/ 2147483647 w 3199"/>
                <a:gd name="T55" fmla="*/ 2147483647 h 2897"/>
                <a:gd name="T56" fmla="*/ 2147483647 w 3199"/>
                <a:gd name="T57" fmla="*/ 2147483647 h 2897"/>
                <a:gd name="T58" fmla="*/ 2147483647 w 3199"/>
                <a:gd name="T59" fmla="*/ 2147483647 h 2897"/>
                <a:gd name="T60" fmla="*/ 2147483647 w 3199"/>
                <a:gd name="T61" fmla="*/ 2147483647 h 2897"/>
                <a:gd name="T62" fmla="*/ 2147483647 w 3199"/>
                <a:gd name="T63" fmla="*/ 2147483647 h 2897"/>
                <a:gd name="T64" fmla="*/ 2147483647 w 3199"/>
                <a:gd name="T65" fmla="*/ 2147483647 h 2897"/>
                <a:gd name="T66" fmla="*/ 2147483647 w 3199"/>
                <a:gd name="T67" fmla="*/ 2147483647 h 2897"/>
                <a:gd name="T68" fmla="*/ 2147483647 w 3199"/>
                <a:gd name="T69" fmla="*/ 2147483647 h 2897"/>
                <a:gd name="T70" fmla="*/ 2147483647 w 3199"/>
                <a:gd name="T71" fmla="*/ 2147483647 h 2897"/>
                <a:gd name="T72" fmla="*/ 2147483647 w 3199"/>
                <a:gd name="T73" fmla="*/ 2147483647 h 2897"/>
                <a:gd name="T74" fmla="*/ 2147483647 w 3199"/>
                <a:gd name="T75" fmla="*/ 2147483647 h 2897"/>
                <a:gd name="T76" fmla="*/ 2147483647 w 3199"/>
                <a:gd name="T77" fmla="*/ 2147483647 h 2897"/>
                <a:gd name="T78" fmla="*/ 2147483647 w 3199"/>
                <a:gd name="T79" fmla="*/ 2147483647 h 2897"/>
                <a:gd name="T80" fmla="*/ 2147483647 w 3199"/>
                <a:gd name="T81" fmla="*/ 2147483647 h 2897"/>
                <a:gd name="T82" fmla="*/ 2147483647 w 3199"/>
                <a:gd name="T83" fmla="*/ 2147483647 h 2897"/>
                <a:gd name="T84" fmla="*/ 2147483647 w 3199"/>
                <a:gd name="T85" fmla="*/ 2147483647 h 2897"/>
                <a:gd name="T86" fmla="*/ 2147483647 w 3199"/>
                <a:gd name="T87" fmla="*/ 2147483647 h 2897"/>
                <a:gd name="T88" fmla="*/ 2147483647 w 3199"/>
                <a:gd name="T89" fmla="*/ 2147483647 h 2897"/>
                <a:gd name="T90" fmla="*/ 2147483647 w 3199"/>
                <a:gd name="T91" fmla="*/ 2147483647 h 2897"/>
                <a:gd name="T92" fmla="*/ 2147483647 w 3199"/>
                <a:gd name="T93" fmla="*/ 2147483647 h 289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199" h="2897" extrusionOk="0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7" name="Google Shape;1346;p8"/>
            <p:cNvSpPr>
              <a:spLocks/>
            </p:cNvSpPr>
            <p:nvPr/>
          </p:nvSpPr>
          <p:spPr bwMode="auto">
            <a:xfrm>
              <a:off x="402665" y="555214"/>
              <a:ext cx="171140" cy="149368"/>
            </a:xfrm>
            <a:custGeom>
              <a:avLst/>
              <a:gdLst>
                <a:gd name="T0" fmla="*/ 2147483647 w 3435"/>
                <a:gd name="T1" fmla="*/ 2147483647 h 2998"/>
                <a:gd name="T2" fmla="*/ 2147483647 w 3435"/>
                <a:gd name="T3" fmla="*/ 2147483647 h 2998"/>
                <a:gd name="T4" fmla="*/ 2147483647 w 3435"/>
                <a:gd name="T5" fmla="*/ 2147483647 h 2998"/>
                <a:gd name="T6" fmla="*/ 0 w 3435"/>
                <a:gd name="T7" fmla="*/ 2147483647 h 2998"/>
                <a:gd name="T8" fmla="*/ 2147483647 w 3435"/>
                <a:gd name="T9" fmla="*/ 2147483647 h 2998"/>
                <a:gd name="T10" fmla="*/ 2147483647 w 3435"/>
                <a:gd name="T11" fmla="*/ 2147483647 h 2998"/>
                <a:gd name="T12" fmla="*/ 2147483647 w 3435"/>
                <a:gd name="T13" fmla="*/ 2147483647 h 2998"/>
                <a:gd name="T14" fmla="*/ 2147483647 w 3435"/>
                <a:gd name="T15" fmla="*/ 2147483647 h 2998"/>
                <a:gd name="T16" fmla="*/ 2147483647 w 3435"/>
                <a:gd name="T17" fmla="*/ 2147483647 h 2998"/>
                <a:gd name="T18" fmla="*/ 2147483647 w 3435"/>
                <a:gd name="T19" fmla="*/ 2147483647 h 2998"/>
                <a:gd name="T20" fmla="*/ 2147483647 w 3435"/>
                <a:gd name="T21" fmla="*/ 2147483647 h 2998"/>
                <a:gd name="T22" fmla="*/ 2147483647 w 3435"/>
                <a:gd name="T23" fmla="*/ 2147483647 h 2998"/>
                <a:gd name="T24" fmla="*/ 2147483647 w 3435"/>
                <a:gd name="T25" fmla="*/ 2147483647 h 2998"/>
                <a:gd name="T26" fmla="*/ 2147483647 w 3435"/>
                <a:gd name="T27" fmla="*/ 2147483647 h 2998"/>
                <a:gd name="T28" fmla="*/ 2147483647 w 3435"/>
                <a:gd name="T29" fmla="*/ 2147483647 h 2998"/>
                <a:gd name="T30" fmla="*/ 2147483647 w 3435"/>
                <a:gd name="T31" fmla="*/ 2147483647 h 2998"/>
                <a:gd name="T32" fmla="*/ 2147483647 w 3435"/>
                <a:gd name="T33" fmla="*/ 2147483647 h 2998"/>
                <a:gd name="T34" fmla="*/ 2147483647 w 3435"/>
                <a:gd name="T35" fmla="*/ 2147483647 h 2998"/>
                <a:gd name="T36" fmla="*/ 2147483647 w 3435"/>
                <a:gd name="T37" fmla="*/ 2147483647 h 2998"/>
                <a:gd name="T38" fmla="*/ 2147483647 w 3435"/>
                <a:gd name="T39" fmla="*/ 2147483647 h 2998"/>
                <a:gd name="T40" fmla="*/ 2147483647 w 3435"/>
                <a:gd name="T41" fmla="*/ 2147483647 h 2998"/>
                <a:gd name="T42" fmla="*/ 2147483647 w 3435"/>
                <a:gd name="T43" fmla="*/ 2147483647 h 2998"/>
                <a:gd name="T44" fmla="*/ 2147483647 w 3435"/>
                <a:gd name="T45" fmla="*/ 2147483647 h 2998"/>
                <a:gd name="T46" fmla="*/ 2147483647 w 3435"/>
                <a:gd name="T47" fmla="*/ 2147483647 h 2998"/>
                <a:gd name="T48" fmla="*/ 2147483647 w 3435"/>
                <a:gd name="T49" fmla="*/ 2147483647 h 2998"/>
                <a:gd name="T50" fmla="*/ 2147483647 w 3435"/>
                <a:gd name="T51" fmla="*/ 2147483647 h 2998"/>
                <a:gd name="T52" fmla="*/ 2147483647 w 3435"/>
                <a:gd name="T53" fmla="*/ 2147483647 h 2998"/>
                <a:gd name="T54" fmla="*/ 2147483647 w 3435"/>
                <a:gd name="T55" fmla="*/ 2147483647 h 2998"/>
                <a:gd name="T56" fmla="*/ 2147483647 w 3435"/>
                <a:gd name="T57" fmla="*/ 2147483647 h 2998"/>
                <a:gd name="T58" fmla="*/ 2147483647 w 3435"/>
                <a:gd name="T59" fmla="*/ 2147483647 h 2998"/>
                <a:gd name="T60" fmla="*/ 2147483647 w 3435"/>
                <a:gd name="T61" fmla="*/ 2147483647 h 2998"/>
                <a:gd name="T62" fmla="*/ 2147483647 w 3435"/>
                <a:gd name="T63" fmla="*/ 2147483647 h 2998"/>
                <a:gd name="T64" fmla="*/ 2147483647 w 3435"/>
                <a:gd name="T65" fmla="*/ 2147483647 h 29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435" h="2998" extrusionOk="0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8" name="Google Shape;1347;p8"/>
            <p:cNvSpPr>
              <a:spLocks/>
            </p:cNvSpPr>
            <p:nvPr/>
          </p:nvSpPr>
          <p:spPr bwMode="auto">
            <a:xfrm>
              <a:off x="1890515" y="21815"/>
              <a:ext cx="55403" cy="40306"/>
            </a:xfrm>
            <a:custGeom>
              <a:avLst/>
              <a:gdLst>
                <a:gd name="T0" fmla="*/ 2147483647 w 1112"/>
                <a:gd name="T1" fmla="*/ 0 h 809"/>
                <a:gd name="T2" fmla="*/ 2147483647 w 1112"/>
                <a:gd name="T3" fmla="*/ 2147483647 h 809"/>
                <a:gd name="T4" fmla="*/ 2147483647 w 1112"/>
                <a:gd name="T5" fmla="*/ 2147483647 h 809"/>
                <a:gd name="T6" fmla="*/ 2147483647 w 1112"/>
                <a:gd name="T7" fmla="*/ 2147483647 h 809"/>
                <a:gd name="T8" fmla="*/ 2147483647 w 1112"/>
                <a:gd name="T9" fmla="*/ 2147483647 h 809"/>
                <a:gd name="T10" fmla="*/ 2147483647 w 1112"/>
                <a:gd name="T11" fmla="*/ 2147483647 h 809"/>
                <a:gd name="T12" fmla="*/ 2147483647 w 1112"/>
                <a:gd name="T13" fmla="*/ 2147483647 h 809"/>
                <a:gd name="T14" fmla="*/ 2147483647 w 1112"/>
                <a:gd name="T15" fmla="*/ 2147483647 h 809"/>
                <a:gd name="T16" fmla="*/ 2147483647 w 1112"/>
                <a:gd name="T17" fmla="*/ 2147483647 h 809"/>
                <a:gd name="T18" fmla="*/ 2147483647 w 1112"/>
                <a:gd name="T19" fmla="*/ 2147483647 h 809"/>
                <a:gd name="T20" fmla="*/ 2147483647 w 1112"/>
                <a:gd name="T21" fmla="*/ 2147483647 h 809"/>
                <a:gd name="T22" fmla="*/ 2147483647 w 1112"/>
                <a:gd name="T23" fmla="*/ 2147483647 h 809"/>
                <a:gd name="T24" fmla="*/ 2147483647 w 1112"/>
                <a:gd name="T25" fmla="*/ 2147483647 h 809"/>
                <a:gd name="T26" fmla="*/ 2147483647 w 1112"/>
                <a:gd name="T27" fmla="*/ 2147483647 h 809"/>
                <a:gd name="T28" fmla="*/ 2147483647 w 1112"/>
                <a:gd name="T29" fmla="*/ 2147483647 h 809"/>
                <a:gd name="T30" fmla="*/ 2147483647 w 1112"/>
                <a:gd name="T31" fmla="*/ 2147483647 h 809"/>
                <a:gd name="T32" fmla="*/ 2147483647 w 1112"/>
                <a:gd name="T33" fmla="*/ 2147483647 h 809"/>
                <a:gd name="T34" fmla="*/ 2147483647 w 1112"/>
                <a:gd name="T35" fmla="*/ 2147483647 h 809"/>
                <a:gd name="T36" fmla="*/ 2147483647 w 1112"/>
                <a:gd name="T37" fmla="*/ 2147483647 h 809"/>
                <a:gd name="T38" fmla="*/ 2147483647 w 1112"/>
                <a:gd name="T39" fmla="*/ 2147483647 h 809"/>
                <a:gd name="T40" fmla="*/ 2147483647 w 1112"/>
                <a:gd name="T41" fmla="*/ 2147483647 h 809"/>
                <a:gd name="T42" fmla="*/ 2147483647 w 1112"/>
                <a:gd name="T43" fmla="*/ 2147483647 h 809"/>
                <a:gd name="T44" fmla="*/ 2147483647 w 1112"/>
                <a:gd name="T45" fmla="*/ 2147483647 h 809"/>
                <a:gd name="T46" fmla="*/ 2147483647 w 1112"/>
                <a:gd name="T47" fmla="*/ 2147483647 h 809"/>
                <a:gd name="T48" fmla="*/ 2147483647 w 1112"/>
                <a:gd name="T49" fmla="*/ 0 h 80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12" h="809" extrusionOk="0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9" name="Google Shape;1348;p8"/>
            <p:cNvSpPr>
              <a:spLocks/>
            </p:cNvSpPr>
            <p:nvPr/>
          </p:nvSpPr>
          <p:spPr bwMode="auto">
            <a:xfrm>
              <a:off x="390907" y="-7"/>
              <a:ext cx="10114" cy="11808"/>
            </a:xfrm>
            <a:custGeom>
              <a:avLst/>
              <a:gdLst>
                <a:gd name="T0" fmla="*/ 0 w 203"/>
                <a:gd name="T1" fmla="*/ 2147483647 h 237"/>
                <a:gd name="T2" fmla="*/ 0 w 203"/>
                <a:gd name="T3" fmla="*/ 2147483647 h 237"/>
                <a:gd name="T4" fmla="*/ 2147483647 w 203"/>
                <a:gd name="T5" fmla="*/ 2147483647 h 237"/>
                <a:gd name="T6" fmla="*/ 2147483647 w 203"/>
                <a:gd name="T7" fmla="*/ 2147483647 h 237"/>
                <a:gd name="T8" fmla="*/ 2147483647 w 203"/>
                <a:gd name="T9" fmla="*/ 2147483647 h 237"/>
                <a:gd name="T10" fmla="*/ 2147483647 w 203"/>
                <a:gd name="T11" fmla="*/ 2147483647 h 237"/>
                <a:gd name="T12" fmla="*/ 2147483647 w 203"/>
                <a:gd name="T13" fmla="*/ 2147483647 h 237"/>
                <a:gd name="T14" fmla="*/ 0 w 203"/>
                <a:gd name="T15" fmla="*/ 2147483647 h 2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3" h="237" extrusionOk="0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0" name="Google Shape;1349;p8"/>
            <p:cNvSpPr>
              <a:spLocks/>
            </p:cNvSpPr>
            <p:nvPr/>
          </p:nvSpPr>
          <p:spPr bwMode="auto">
            <a:xfrm>
              <a:off x="853858" y="404252"/>
              <a:ext cx="124207" cy="134272"/>
            </a:xfrm>
            <a:custGeom>
              <a:avLst/>
              <a:gdLst>
                <a:gd name="T0" fmla="*/ 2147483647 w 2493"/>
                <a:gd name="T1" fmla="*/ 2147483647 h 2695"/>
                <a:gd name="T2" fmla="*/ 2147483647 w 2493"/>
                <a:gd name="T3" fmla="*/ 2147483647 h 2695"/>
                <a:gd name="T4" fmla="*/ 2147483647 w 2493"/>
                <a:gd name="T5" fmla="*/ 2147483647 h 2695"/>
                <a:gd name="T6" fmla="*/ 2147483647 w 2493"/>
                <a:gd name="T7" fmla="*/ 2147483647 h 2695"/>
                <a:gd name="T8" fmla="*/ 2147483647 w 2493"/>
                <a:gd name="T9" fmla="*/ 2147483647 h 2695"/>
                <a:gd name="T10" fmla="*/ 2147483647 w 2493"/>
                <a:gd name="T11" fmla="*/ 2147483647 h 2695"/>
                <a:gd name="T12" fmla="*/ 2147483647 w 2493"/>
                <a:gd name="T13" fmla="*/ 2147483647 h 2695"/>
                <a:gd name="T14" fmla="*/ 2147483647 w 2493"/>
                <a:gd name="T15" fmla="*/ 2147483647 h 2695"/>
                <a:gd name="T16" fmla="*/ 2147483647 w 2493"/>
                <a:gd name="T17" fmla="*/ 2147483647 h 2695"/>
                <a:gd name="T18" fmla="*/ 2147483647 w 2493"/>
                <a:gd name="T19" fmla="*/ 2147483647 h 2695"/>
                <a:gd name="T20" fmla="*/ 2147483647 w 2493"/>
                <a:gd name="T21" fmla="*/ 2147483647 h 2695"/>
                <a:gd name="T22" fmla="*/ 2147483647 w 2493"/>
                <a:gd name="T23" fmla="*/ 2147483647 h 2695"/>
                <a:gd name="T24" fmla="*/ 2147483647 w 2493"/>
                <a:gd name="T25" fmla="*/ 2147483647 h 2695"/>
                <a:gd name="T26" fmla="*/ 2147483647 w 2493"/>
                <a:gd name="T27" fmla="*/ 2147483647 h 2695"/>
                <a:gd name="T28" fmla="*/ 2147483647 w 2493"/>
                <a:gd name="T29" fmla="*/ 2147483647 h 2695"/>
                <a:gd name="T30" fmla="*/ 2147483647 w 2493"/>
                <a:gd name="T31" fmla="*/ 2147483647 h 2695"/>
                <a:gd name="T32" fmla="*/ 2147483647 w 2493"/>
                <a:gd name="T33" fmla="*/ 2147483647 h 2695"/>
                <a:gd name="T34" fmla="*/ 2147483647 w 2493"/>
                <a:gd name="T35" fmla="*/ 2147483647 h 2695"/>
                <a:gd name="T36" fmla="*/ 2147483647 w 2493"/>
                <a:gd name="T37" fmla="*/ 2147483647 h 2695"/>
                <a:gd name="T38" fmla="*/ 2147483647 w 2493"/>
                <a:gd name="T39" fmla="*/ 2147483647 h 2695"/>
                <a:gd name="T40" fmla="*/ 2147483647 w 2493"/>
                <a:gd name="T41" fmla="*/ 2147483647 h 2695"/>
                <a:gd name="T42" fmla="*/ 2147483647 w 2493"/>
                <a:gd name="T43" fmla="*/ 2147483647 h 2695"/>
                <a:gd name="T44" fmla="*/ 2147483647 w 2493"/>
                <a:gd name="T45" fmla="*/ 2147483647 h 2695"/>
                <a:gd name="T46" fmla="*/ 2147483647 w 2493"/>
                <a:gd name="T47" fmla="*/ 2147483647 h 2695"/>
                <a:gd name="T48" fmla="*/ 2147483647 w 2493"/>
                <a:gd name="T49" fmla="*/ 2147483647 h 2695"/>
                <a:gd name="T50" fmla="*/ 2147483647 w 2493"/>
                <a:gd name="T51" fmla="*/ 2147483647 h 2695"/>
                <a:gd name="T52" fmla="*/ 2147483647 w 2493"/>
                <a:gd name="T53" fmla="*/ 2147483647 h 2695"/>
                <a:gd name="T54" fmla="*/ 2147483647 w 2493"/>
                <a:gd name="T55" fmla="*/ 2147483647 h 2695"/>
                <a:gd name="T56" fmla="*/ 2147483647 w 2493"/>
                <a:gd name="T57" fmla="*/ 2147483647 h 2695"/>
                <a:gd name="T58" fmla="*/ 2147483647 w 2493"/>
                <a:gd name="T59" fmla="*/ 2147483647 h 2695"/>
                <a:gd name="T60" fmla="*/ 2147483647 w 2493"/>
                <a:gd name="T61" fmla="*/ 2147483647 h 2695"/>
                <a:gd name="T62" fmla="*/ 2147483647 w 2493"/>
                <a:gd name="T63" fmla="*/ 2147483647 h 2695"/>
                <a:gd name="T64" fmla="*/ 2147483647 w 2493"/>
                <a:gd name="T65" fmla="*/ 2147483647 h 2695"/>
                <a:gd name="T66" fmla="*/ 2147483647 w 2493"/>
                <a:gd name="T67" fmla="*/ 2147483647 h 2695"/>
                <a:gd name="T68" fmla="*/ 2147483647 w 2493"/>
                <a:gd name="T69" fmla="*/ 2147483647 h 2695"/>
                <a:gd name="T70" fmla="*/ 2147483647 w 2493"/>
                <a:gd name="T71" fmla="*/ 2147483647 h 2695"/>
                <a:gd name="T72" fmla="*/ 2147483647 w 2493"/>
                <a:gd name="T73" fmla="*/ 2147483647 h 2695"/>
                <a:gd name="T74" fmla="*/ 2147483647 w 2493"/>
                <a:gd name="T75" fmla="*/ 2147483647 h 2695"/>
                <a:gd name="T76" fmla="*/ 2147483647 w 2493"/>
                <a:gd name="T77" fmla="*/ 2147483647 h 2695"/>
                <a:gd name="T78" fmla="*/ 2147483647 w 2493"/>
                <a:gd name="T79" fmla="*/ 2147483647 h 2695"/>
                <a:gd name="T80" fmla="*/ 2147483647 w 2493"/>
                <a:gd name="T81" fmla="*/ 2147483647 h 2695"/>
                <a:gd name="T82" fmla="*/ 2147483647 w 2493"/>
                <a:gd name="T83" fmla="*/ 2147483647 h 2695"/>
                <a:gd name="T84" fmla="*/ 2147483647 w 2493"/>
                <a:gd name="T85" fmla="*/ 2147483647 h 2695"/>
                <a:gd name="T86" fmla="*/ 2147483647 w 2493"/>
                <a:gd name="T87" fmla="*/ 2147483647 h 2695"/>
                <a:gd name="T88" fmla="*/ 2147483647 w 2493"/>
                <a:gd name="T89" fmla="*/ 2147483647 h 2695"/>
                <a:gd name="T90" fmla="*/ 2147483647 w 2493"/>
                <a:gd name="T91" fmla="*/ 2147483647 h 2695"/>
                <a:gd name="T92" fmla="*/ 2147483647 w 2493"/>
                <a:gd name="T93" fmla="*/ 2147483647 h 2695"/>
                <a:gd name="T94" fmla="*/ 2147483647 w 2493"/>
                <a:gd name="T95" fmla="*/ 2147483647 h 2695"/>
                <a:gd name="T96" fmla="*/ 2147483647 w 2493"/>
                <a:gd name="T97" fmla="*/ 2147483647 h 2695"/>
                <a:gd name="T98" fmla="*/ 2147483647 w 2493"/>
                <a:gd name="T99" fmla="*/ 2147483647 h 26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93" h="2695" extrusionOk="0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1" name="Google Shape;1350;p8"/>
            <p:cNvSpPr>
              <a:spLocks/>
            </p:cNvSpPr>
            <p:nvPr/>
          </p:nvSpPr>
          <p:spPr bwMode="auto">
            <a:xfrm>
              <a:off x="1333599" y="248258"/>
              <a:ext cx="127546" cy="125852"/>
            </a:xfrm>
            <a:custGeom>
              <a:avLst/>
              <a:gdLst>
                <a:gd name="T0" fmla="*/ 2147483647 w 2560"/>
                <a:gd name="T1" fmla="*/ 2147483647 h 2526"/>
                <a:gd name="T2" fmla="*/ 2147483647 w 2560"/>
                <a:gd name="T3" fmla="*/ 2147483647 h 2526"/>
                <a:gd name="T4" fmla="*/ 2147483647 w 2560"/>
                <a:gd name="T5" fmla="*/ 2147483647 h 2526"/>
                <a:gd name="T6" fmla="*/ 2147483647 w 2560"/>
                <a:gd name="T7" fmla="*/ 2147483647 h 2526"/>
                <a:gd name="T8" fmla="*/ 2147483647 w 2560"/>
                <a:gd name="T9" fmla="*/ 2147483647 h 2526"/>
                <a:gd name="T10" fmla="*/ 2147483647 w 2560"/>
                <a:gd name="T11" fmla="*/ 2147483647 h 2526"/>
                <a:gd name="T12" fmla="*/ 2147483647 w 2560"/>
                <a:gd name="T13" fmla="*/ 2147483647 h 2526"/>
                <a:gd name="T14" fmla="*/ 2147483647 w 2560"/>
                <a:gd name="T15" fmla="*/ 2147483647 h 2526"/>
                <a:gd name="T16" fmla="*/ 2147483647 w 2560"/>
                <a:gd name="T17" fmla="*/ 2147483647 h 2526"/>
                <a:gd name="T18" fmla="*/ 2147483647 w 2560"/>
                <a:gd name="T19" fmla="*/ 2147483647 h 2526"/>
                <a:gd name="T20" fmla="*/ 2147483647 w 2560"/>
                <a:gd name="T21" fmla="*/ 2147483647 h 2526"/>
                <a:gd name="T22" fmla="*/ 2147483647 w 2560"/>
                <a:gd name="T23" fmla="*/ 2147483647 h 2526"/>
                <a:gd name="T24" fmla="*/ 2147483647 w 2560"/>
                <a:gd name="T25" fmla="*/ 2147483647 h 2526"/>
                <a:gd name="T26" fmla="*/ 2147483647 w 2560"/>
                <a:gd name="T27" fmla="*/ 2147483647 h 2526"/>
                <a:gd name="T28" fmla="*/ 2147483647 w 2560"/>
                <a:gd name="T29" fmla="*/ 2147483647 h 2526"/>
                <a:gd name="T30" fmla="*/ 2147483647 w 2560"/>
                <a:gd name="T31" fmla="*/ 2147483647 h 2526"/>
                <a:gd name="T32" fmla="*/ 2147483647 w 2560"/>
                <a:gd name="T33" fmla="*/ 2147483647 h 2526"/>
                <a:gd name="T34" fmla="*/ 2147483647 w 2560"/>
                <a:gd name="T35" fmla="*/ 2147483647 h 2526"/>
                <a:gd name="T36" fmla="*/ 2147483647 w 2560"/>
                <a:gd name="T37" fmla="*/ 2147483647 h 2526"/>
                <a:gd name="T38" fmla="*/ 2147483647 w 2560"/>
                <a:gd name="T39" fmla="*/ 2147483647 h 2526"/>
                <a:gd name="T40" fmla="*/ 2147483647 w 2560"/>
                <a:gd name="T41" fmla="*/ 2147483647 h 2526"/>
                <a:gd name="T42" fmla="*/ 2147483647 w 2560"/>
                <a:gd name="T43" fmla="*/ 2147483647 h 2526"/>
                <a:gd name="T44" fmla="*/ 2147483647 w 2560"/>
                <a:gd name="T45" fmla="*/ 2147483647 h 2526"/>
                <a:gd name="T46" fmla="*/ 2147483647 w 2560"/>
                <a:gd name="T47" fmla="*/ 2147483647 h 2526"/>
                <a:gd name="T48" fmla="*/ 2147483647 w 2560"/>
                <a:gd name="T49" fmla="*/ 2147483647 h 2526"/>
                <a:gd name="T50" fmla="*/ 2147483647 w 2560"/>
                <a:gd name="T51" fmla="*/ 2147483647 h 2526"/>
                <a:gd name="T52" fmla="*/ 2147483647 w 2560"/>
                <a:gd name="T53" fmla="*/ 2147483647 h 2526"/>
                <a:gd name="T54" fmla="*/ 2147483647 w 2560"/>
                <a:gd name="T55" fmla="*/ 2147483647 h 2526"/>
                <a:gd name="T56" fmla="*/ 2147483647 w 2560"/>
                <a:gd name="T57" fmla="*/ 2147483647 h 2526"/>
                <a:gd name="T58" fmla="*/ 2147483647 w 2560"/>
                <a:gd name="T59" fmla="*/ 2147483647 h 2526"/>
                <a:gd name="T60" fmla="*/ 2147483647 w 2560"/>
                <a:gd name="T61" fmla="*/ 2147483647 h 2526"/>
                <a:gd name="T62" fmla="*/ 2147483647 w 2560"/>
                <a:gd name="T63" fmla="*/ 2147483647 h 2526"/>
                <a:gd name="T64" fmla="*/ 2147483647 w 2560"/>
                <a:gd name="T65" fmla="*/ 2147483647 h 2526"/>
                <a:gd name="T66" fmla="*/ 2147483647 w 2560"/>
                <a:gd name="T67" fmla="*/ 2147483647 h 2526"/>
                <a:gd name="T68" fmla="*/ 2147483647 w 2560"/>
                <a:gd name="T69" fmla="*/ 2147483647 h 2526"/>
                <a:gd name="T70" fmla="*/ 2147483647 w 2560"/>
                <a:gd name="T71" fmla="*/ 2147483647 h 2526"/>
                <a:gd name="T72" fmla="*/ 2147483647 w 2560"/>
                <a:gd name="T73" fmla="*/ 2147483647 h 2526"/>
                <a:gd name="T74" fmla="*/ 2147483647 w 2560"/>
                <a:gd name="T75" fmla="*/ 2147483647 h 2526"/>
                <a:gd name="T76" fmla="*/ 2147483647 w 2560"/>
                <a:gd name="T77" fmla="*/ 2147483647 h 2526"/>
                <a:gd name="T78" fmla="*/ 2147483647 w 2560"/>
                <a:gd name="T79" fmla="*/ 2147483647 h 2526"/>
                <a:gd name="T80" fmla="*/ 2147483647 w 2560"/>
                <a:gd name="T81" fmla="*/ 2147483647 h 2526"/>
                <a:gd name="T82" fmla="*/ 2147483647 w 2560"/>
                <a:gd name="T83" fmla="*/ 2147483647 h 2526"/>
                <a:gd name="T84" fmla="*/ 2147483647 w 2560"/>
                <a:gd name="T85" fmla="*/ 2147483647 h 2526"/>
                <a:gd name="T86" fmla="*/ 2147483647 w 2560"/>
                <a:gd name="T87" fmla="*/ 2147483647 h 2526"/>
                <a:gd name="T88" fmla="*/ 2147483647 w 2560"/>
                <a:gd name="T89" fmla="*/ 2147483647 h 2526"/>
                <a:gd name="T90" fmla="*/ 2147483647 w 2560"/>
                <a:gd name="T91" fmla="*/ 2147483647 h 2526"/>
                <a:gd name="T92" fmla="*/ 2147483647 w 2560"/>
                <a:gd name="T93" fmla="*/ 2147483647 h 2526"/>
                <a:gd name="T94" fmla="*/ 2147483647 w 2560"/>
                <a:gd name="T95" fmla="*/ 2147483647 h 2526"/>
                <a:gd name="T96" fmla="*/ 2147483647 w 2560"/>
                <a:gd name="T97" fmla="*/ 2147483647 h 2526"/>
                <a:gd name="T98" fmla="*/ 2147483647 w 2560"/>
                <a:gd name="T99" fmla="*/ 2147483647 h 2526"/>
                <a:gd name="T100" fmla="*/ 2147483647 w 2560"/>
                <a:gd name="T101" fmla="*/ 2147483647 h 2526"/>
                <a:gd name="T102" fmla="*/ 2147483647 w 2560"/>
                <a:gd name="T103" fmla="*/ 2147483647 h 2526"/>
                <a:gd name="T104" fmla="*/ 2147483647 w 2560"/>
                <a:gd name="T105" fmla="*/ 2147483647 h 2526"/>
                <a:gd name="T106" fmla="*/ 2147483647 w 2560"/>
                <a:gd name="T107" fmla="*/ 2147483647 h 2526"/>
                <a:gd name="T108" fmla="*/ 2147483647 w 2560"/>
                <a:gd name="T109" fmla="*/ 2147483647 h 2526"/>
                <a:gd name="T110" fmla="*/ 2147483647 w 2560"/>
                <a:gd name="T111" fmla="*/ 2147483647 h 2526"/>
                <a:gd name="T112" fmla="*/ 2147483647 w 2560"/>
                <a:gd name="T113" fmla="*/ 2147483647 h 2526"/>
                <a:gd name="T114" fmla="*/ 2147483647 w 2560"/>
                <a:gd name="T115" fmla="*/ 2147483647 h 2526"/>
                <a:gd name="T116" fmla="*/ 2147483647 w 2560"/>
                <a:gd name="T117" fmla="*/ 2147483647 h 2526"/>
                <a:gd name="T118" fmla="*/ 2147483647 w 2560"/>
                <a:gd name="T119" fmla="*/ 2147483647 h 2526"/>
                <a:gd name="T120" fmla="*/ 2147483647 w 2560"/>
                <a:gd name="T121" fmla="*/ 2147483647 h 252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60" h="2526" extrusionOk="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2" name="Google Shape;1351;p8"/>
            <p:cNvSpPr>
              <a:spLocks/>
            </p:cNvSpPr>
            <p:nvPr/>
          </p:nvSpPr>
          <p:spPr bwMode="auto">
            <a:xfrm>
              <a:off x="712960" y="414316"/>
              <a:ext cx="127546" cy="119175"/>
            </a:xfrm>
            <a:custGeom>
              <a:avLst/>
              <a:gdLst>
                <a:gd name="T0" fmla="*/ 2147483647 w 2560"/>
                <a:gd name="T1" fmla="*/ 2147483647 h 2392"/>
                <a:gd name="T2" fmla="*/ 2147483647 w 2560"/>
                <a:gd name="T3" fmla="*/ 2147483647 h 2392"/>
                <a:gd name="T4" fmla="*/ 2147483647 w 2560"/>
                <a:gd name="T5" fmla="*/ 2147483647 h 2392"/>
                <a:gd name="T6" fmla="*/ 2147483647 w 2560"/>
                <a:gd name="T7" fmla="*/ 2147483647 h 2392"/>
                <a:gd name="T8" fmla="*/ 2147483647 w 2560"/>
                <a:gd name="T9" fmla="*/ 2147483647 h 2392"/>
                <a:gd name="T10" fmla="*/ 2147483647 w 2560"/>
                <a:gd name="T11" fmla="*/ 2147483647 h 2392"/>
                <a:gd name="T12" fmla="*/ 2147483647 w 2560"/>
                <a:gd name="T13" fmla="*/ 2147483647 h 2392"/>
                <a:gd name="T14" fmla="*/ 2147483647 w 2560"/>
                <a:gd name="T15" fmla="*/ 2147483647 h 2392"/>
                <a:gd name="T16" fmla="*/ 2147483647 w 2560"/>
                <a:gd name="T17" fmla="*/ 2147483647 h 2392"/>
                <a:gd name="T18" fmla="*/ 2147483647 w 2560"/>
                <a:gd name="T19" fmla="*/ 2147483647 h 2392"/>
                <a:gd name="T20" fmla="*/ 2147483647 w 2560"/>
                <a:gd name="T21" fmla="*/ 2147483647 h 2392"/>
                <a:gd name="T22" fmla="*/ 2147483647 w 2560"/>
                <a:gd name="T23" fmla="*/ 2147483647 h 2392"/>
                <a:gd name="T24" fmla="*/ 2147483647 w 2560"/>
                <a:gd name="T25" fmla="*/ 2147483647 h 2392"/>
                <a:gd name="T26" fmla="*/ 2147483647 w 2560"/>
                <a:gd name="T27" fmla="*/ 2147483647 h 2392"/>
                <a:gd name="T28" fmla="*/ 2147483647 w 2560"/>
                <a:gd name="T29" fmla="*/ 2147483647 h 2392"/>
                <a:gd name="T30" fmla="*/ 2147483647 w 2560"/>
                <a:gd name="T31" fmla="*/ 2147483647 h 2392"/>
                <a:gd name="T32" fmla="*/ 2147483647 w 2560"/>
                <a:gd name="T33" fmla="*/ 2147483647 h 2392"/>
                <a:gd name="T34" fmla="*/ 2147483647 w 2560"/>
                <a:gd name="T35" fmla="*/ 2147483647 h 2392"/>
                <a:gd name="T36" fmla="*/ 2147483647 w 2560"/>
                <a:gd name="T37" fmla="*/ 2147483647 h 2392"/>
                <a:gd name="T38" fmla="*/ 2147483647 w 2560"/>
                <a:gd name="T39" fmla="*/ 2147483647 h 2392"/>
                <a:gd name="T40" fmla="*/ 2147483647 w 2560"/>
                <a:gd name="T41" fmla="*/ 2147483647 h 2392"/>
                <a:gd name="T42" fmla="*/ 2147483647 w 2560"/>
                <a:gd name="T43" fmla="*/ 2147483647 h 2392"/>
                <a:gd name="T44" fmla="*/ 2147483647 w 2560"/>
                <a:gd name="T45" fmla="*/ 2147483647 h 2392"/>
                <a:gd name="T46" fmla="*/ 2147483647 w 2560"/>
                <a:gd name="T47" fmla="*/ 2147483647 h 2392"/>
                <a:gd name="T48" fmla="*/ 2147483647 w 2560"/>
                <a:gd name="T49" fmla="*/ 2147483647 h 2392"/>
                <a:gd name="T50" fmla="*/ 2147483647 w 2560"/>
                <a:gd name="T51" fmla="*/ 2147483647 h 2392"/>
                <a:gd name="T52" fmla="*/ 2147483647 w 2560"/>
                <a:gd name="T53" fmla="*/ 2147483647 h 2392"/>
                <a:gd name="T54" fmla="*/ 2147483647 w 2560"/>
                <a:gd name="T55" fmla="*/ 2147483647 h 2392"/>
                <a:gd name="T56" fmla="*/ 2147483647 w 2560"/>
                <a:gd name="T57" fmla="*/ 2147483647 h 2392"/>
                <a:gd name="T58" fmla="*/ 2147483647 w 2560"/>
                <a:gd name="T59" fmla="*/ 2147483647 h 2392"/>
                <a:gd name="T60" fmla="*/ 2147483647 w 2560"/>
                <a:gd name="T61" fmla="*/ 2147483647 h 2392"/>
                <a:gd name="T62" fmla="*/ 2147483647 w 2560"/>
                <a:gd name="T63" fmla="*/ 2147483647 h 2392"/>
                <a:gd name="T64" fmla="*/ 2147483647 w 2560"/>
                <a:gd name="T65" fmla="*/ 2147483647 h 2392"/>
                <a:gd name="T66" fmla="*/ 2147483647 w 2560"/>
                <a:gd name="T67" fmla="*/ 2147483647 h 2392"/>
                <a:gd name="T68" fmla="*/ 2147483647 w 2560"/>
                <a:gd name="T69" fmla="*/ 2147483647 h 2392"/>
                <a:gd name="T70" fmla="*/ 2147483647 w 2560"/>
                <a:gd name="T71" fmla="*/ 2147483647 h 2392"/>
                <a:gd name="T72" fmla="*/ 2147483647 w 2560"/>
                <a:gd name="T73" fmla="*/ 2147483647 h 2392"/>
                <a:gd name="T74" fmla="*/ 2147483647 w 2560"/>
                <a:gd name="T75" fmla="*/ 2147483647 h 2392"/>
                <a:gd name="T76" fmla="*/ 2147483647 w 2560"/>
                <a:gd name="T77" fmla="*/ 2147483647 h 2392"/>
                <a:gd name="T78" fmla="*/ 2147483647 w 2560"/>
                <a:gd name="T79" fmla="*/ 2147483647 h 2392"/>
                <a:gd name="T80" fmla="*/ 2147483647 w 2560"/>
                <a:gd name="T81" fmla="*/ 2147483647 h 2392"/>
                <a:gd name="T82" fmla="*/ 2147483647 w 2560"/>
                <a:gd name="T83" fmla="*/ 2147483647 h 2392"/>
                <a:gd name="T84" fmla="*/ 2147483647 w 2560"/>
                <a:gd name="T85" fmla="*/ 2147483647 h 2392"/>
                <a:gd name="T86" fmla="*/ 2147483647 w 2560"/>
                <a:gd name="T87" fmla="*/ 2147483647 h 2392"/>
                <a:gd name="T88" fmla="*/ 2147483647 w 2560"/>
                <a:gd name="T89" fmla="*/ 2147483647 h 2392"/>
                <a:gd name="T90" fmla="*/ 2147483647 w 2560"/>
                <a:gd name="T91" fmla="*/ 2147483647 h 2392"/>
                <a:gd name="T92" fmla="*/ 2147483647 w 2560"/>
                <a:gd name="T93" fmla="*/ 2147483647 h 2392"/>
                <a:gd name="T94" fmla="*/ 2147483647 w 2560"/>
                <a:gd name="T95" fmla="*/ 2147483647 h 2392"/>
                <a:gd name="T96" fmla="*/ 2147483647 w 2560"/>
                <a:gd name="T97" fmla="*/ 2147483647 h 2392"/>
                <a:gd name="T98" fmla="*/ 2147483647 w 2560"/>
                <a:gd name="T99" fmla="*/ 2147483647 h 2392"/>
                <a:gd name="T100" fmla="*/ 2147483647 w 2560"/>
                <a:gd name="T101" fmla="*/ 2147483647 h 2392"/>
                <a:gd name="T102" fmla="*/ 2147483647 w 2560"/>
                <a:gd name="T103" fmla="*/ 2147483647 h 2392"/>
                <a:gd name="T104" fmla="*/ 2147483647 w 2560"/>
                <a:gd name="T105" fmla="*/ 2147483647 h 2392"/>
                <a:gd name="T106" fmla="*/ 2147483647 w 2560"/>
                <a:gd name="T107" fmla="*/ 2147483647 h 2392"/>
                <a:gd name="T108" fmla="*/ 2147483647 w 2560"/>
                <a:gd name="T109" fmla="*/ 2147483647 h 2392"/>
                <a:gd name="T110" fmla="*/ 2147483647 w 2560"/>
                <a:gd name="T111" fmla="*/ 2147483647 h 2392"/>
                <a:gd name="T112" fmla="*/ 2147483647 w 2560"/>
                <a:gd name="T113" fmla="*/ 2147483647 h 2392"/>
                <a:gd name="T114" fmla="*/ 2147483647 w 2560"/>
                <a:gd name="T115" fmla="*/ 2147483647 h 2392"/>
                <a:gd name="T116" fmla="*/ 2147483647 w 2560"/>
                <a:gd name="T117" fmla="*/ 2147483647 h 2392"/>
                <a:gd name="T118" fmla="*/ 2147483647 w 2560"/>
                <a:gd name="T119" fmla="*/ 2147483647 h 239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60" h="2392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3" name="Google Shape;1352;p8"/>
            <p:cNvSpPr>
              <a:spLocks/>
            </p:cNvSpPr>
            <p:nvPr/>
          </p:nvSpPr>
          <p:spPr bwMode="auto">
            <a:xfrm>
              <a:off x="1162508" y="122456"/>
              <a:ext cx="127546" cy="120820"/>
            </a:xfrm>
            <a:custGeom>
              <a:avLst/>
              <a:gdLst>
                <a:gd name="T0" fmla="*/ 2147483647 w 2560"/>
                <a:gd name="T1" fmla="*/ 0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2147483647 w 2560"/>
                <a:gd name="T113" fmla="*/ 2147483647 h 2425"/>
                <a:gd name="T114" fmla="*/ 2147483647 w 2560"/>
                <a:gd name="T115" fmla="*/ 2147483647 h 2425"/>
                <a:gd name="T116" fmla="*/ 2147483647 w 2560"/>
                <a:gd name="T117" fmla="*/ 2147483647 h 2425"/>
                <a:gd name="T118" fmla="*/ 2147483647 w 2560"/>
                <a:gd name="T119" fmla="*/ 2147483647 h 2425"/>
                <a:gd name="T120" fmla="*/ 2147483647 w 2560"/>
                <a:gd name="T121" fmla="*/ 0 h 2425"/>
                <a:gd name="T122" fmla="*/ 2147483647 w 2560"/>
                <a:gd name="T123" fmla="*/ 0 h 24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60" h="2425" extrusionOk="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4" name="Google Shape;1353;p8"/>
            <p:cNvSpPr>
              <a:spLocks/>
            </p:cNvSpPr>
            <p:nvPr/>
          </p:nvSpPr>
          <p:spPr bwMode="auto">
            <a:xfrm>
              <a:off x="1387307" y="296885"/>
              <a:ext cx="35274" cy="42000"/>
            </a:xfrm>
            <a:custGeom>
              <a:avLst/>
              <a:gdLst>
                <a:gd name="T0" fmla="*/ 2147483647 w 708"/>
                <a:gd name="T1" fmla="*/ 2147483647 h 843"/>
                <a:gd name="T2" fmla="*/ 2147483647 w 708"/>
                <a:gd name="T3" fmla="*/ 2147483647 h 843"/>
                <a:gd name="T4" fmla="*/ 2147483647 w 708"/>
                <a:gd name="T5" fmla="*/ 2147483647 h 843"/>
                <a:gd name="T6" fmla="*/ 0 w 708"/>
                <a:gd name="T7" fmla="*/ 2147483647 h 843"/>
                <a:gd name="T8" fmla="*/ 0 w 708"/>
                <a:gd name="T9" fmla="*/ 2147483647 h 843"/>
                <a:gd name="T10" fmla="*/ 0 w 708"/>
                <a:gd name="T11" fmla="*/ 2147483647 h 843"/>
                <a:gd name="T12" fmla="*/ 2147483647 w 708"/>
                <a:gd name="T13" fmla="*/ 2147483647 h 843"/>
                <a:gd name="T14" fmla="*/ 2147483647 w 708"/>
                <a:gd name="T15" fmla="*/ 2147483647 h 843"/>
                <a:gd name="T16" fmla="*/ 2147483647 w 708"/>
                <a:gd name="T17" fmla="*/ 2147483647 h 843"/>
                <a:gd name="T18" fmla="*/ 2147483647 w 708"/>
                <a:gd name="T19" fmla="*/ 2147483647 h 843"/>
                <a:gd name="T20" fmla="*/ 2147483647 w 708"/>
                <a:gd name="T21" fmla="*/ 2147483647 h 843"/>
                <a:gd name="T22" fmla="*/ 2147483647 w 708"/>
                <a:gd name="T23" fmla="*/ 2147483647 h 843"/>
                <a:gd name="T24" fmla="*/ 2147483647 w 708"/>
                <a:gd name="T25" fmla="*/ 2147483647 h 843"/>
                <a:gd name="T26" fmla="*/ 2147483647 w 708"/>
                <a:gd name="T27" fmla="*/ 2147483647 h 843"/>
                <a:gd name="T28" fmla="*/ 2147483647 w 708"/>
                <a:gd name="T29" fmla="*/ 2147483647 h 843"/>
                <a:gd name="T30" fmla="*/ 2147483647 w 708"/>
                <a:gd name="T31" fmla="*/ 2147483647 h 843"/>
                <a:gd name="T32" fmla="*/ 2147483647 w 708"/>
                <a:gd name="T33" fmla="*/ 2147483647 h 843"/>
                <a:gd name="T34" fmla="*/ 2147483647 w 708"/>
                <a:gd name="T35" fmla="*/ 2147483647 h 843"/>
                <a:gd name="T36" fmla="*/ 2147483647 w 708"/>
                <a:gd name="T37" fmla="*/ 2147483647 h 843"/>
                <a:gd name="T38" fmla="*/ 2147483647 w 708"/>
                <a:gd name="T39" fmla="*/ 2147483647 h 843"/>
                <a:gd name="T40" fmla="*/ 2147483647 w 708"/>
                <a:gd name="T41" fmla="*/ 2147483647 h 843"/>
                <a:gd name="T42" fmla="*/ 2147483647 w 708"/>
                <a:gd name="T43" fmla="*/ 2147483647 h 8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08" h="843" extrusionOk="0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5" name="Google Shape;1354;p8"/>
            <p:cNvSpPr>
              <a:spLocks/>
            </p:cNvSpPr>
            <p:nvPr/>
          </p:nvSpPr>
          <p:spPr bwMode="auto">
            <a:xfrm>
              <a:off x="895809" y="444509"/>
              <a:ext cx="36968" cy="45338"/>
            </a:xfrm>
            <a:custGeom>
              <a:avLst/>
              <a:gdLst>
                <a:gd name="T0" fmla="*/ 2147483647 w 742"/>
                <a:gd name="T1" fmla="*/ 2147483647 h 910"/>
                <a:gd name="T2" fmla="*/ 2147483647 w 742"/>
                <a:gd name="T3" fmla="*/ 2147483647 h 910"/>
                <a:gd name="T4" fmla="*/ 2147483647 w 742"/>
                <a:gd name="T5" fmla="*/ 2147483647 h 910"/>
                <a:gd name="T6" fmla="*/ 2147483647 w 742"/>
                <a:gd name="T7" fmla="*/ 2147483647 h 910"/>
                <a:gd name="T8" fmla="*/ 2147483647 w 742"/>
                <a:gd name="T9" fmla="*/ 2147483647 h 910"/>
                <a:gd name="T10" fmla="*/ 2147483647 w 742"/>
                <a:gd name="T11" fmla="*/ 2147483647 h 910"/>
                <a:gd name="T12" fmla="*/ 2147483647 w 742"/>
                <a:gd name="T13" fmla="*/ 2147483647 h 910"/>
                <a:gd name="T14" fmla="*/ 2147483647 w 742"/>
                <a:gd name="T15" fmla="*/ 2147483647 h 910"/>
                <a:gd name="T16" fmla="*/ 2147483647 w 742"/>
                <a:gd name="T17" fmla="*/ 2147483647 h 910"/>
                <a:gd name="T18" fmla="*/ 2147483647 w 742"/>
                <a:gd name="T19" fmla="*/ 2147483647 h 910"/>
                <a:gd name="T20" fmla="*/ 2147483647 w 742"/>
                <a:gd name="T21" fmla="*/ 2147483647 h 910"/>
                <a:gd name="T22" fmla="*/ 2147483647 w 742"/>
                <a:gd name="T23" fmla="*/ 2147483647 h 910"/>
                <a:gd name="T24" fmla="*/ 2147483647 w 742"/>
                <a:gd name="T25" fmla="*/ 2147483647 h 910"/>
                <a:gd name="T26" fmla="*/ 2147483647 w 742"/>
                <a:gd name="T27" fmla="*/ 2147483647 h 910"/>
                <a:gd name="T28" fmla="*/ 2147483647 w 742"/>
                <a:gd name="T29" fmla="*/ 2147483647 h 910"/>
                <a:gd name="T30" fmla="*/ 2147483647 w 742"/>
                <a:gd name="T31" fmla="*/ 2147483647 h 910"/>
                <a:gd name="T32" fmla="*/ 2147483647 w 742"/>
                <a:gd name="T33" fmla="*/ 2147483647 h 910"/>
                <a:gd name="T34" fmla="*/ 2147483647 w 742"/>
                <a:gd name="T35" fmla="*/ 2147483647 h 910"/>
                <a:gd name="T36" fmla="*/ 2147483647 w 742"/>
                <a:gd name="T37" fmla="*/ 2147483647 h 910"/>
                <a:gd name="T38" fmla="*/ 2147483647 w 742"/>
                <a:gd name="T39" fmla="*/ 2147483647 h 910"/>
                <a:gd name="T40" fmla="*/ 2147483647 w 742"/>
                <a:gd name="T41" fmla="*/ 2147483647 h 910"/>
                <a:gd name="T42" fmla="*/ 2147483647 w 742"/>
                <a:gd name="T43" fmla="*/ 2147483647 h 910"/>
                <a:gd name="T44" fmla="*/ 2147483647 w 742"/>
                <a:gd name="T45" fmla="*/ 2147483647 h 910"/>
                <a:gd name="T46" fmla="*/ 2147483647 w 742"/>
                <a:gd name="T47" fmla="*/ 2147483647 h 910"/>
                <a:gd name="T48" fmla="*/ 2147483647 w 742"/>
                <a:gd name="T49" fmla="*/ 2147483647 h 910"/>
                <a:gd name="T50" fmla="*/ 0 w 742"/>
                <a:gd name="T51" fmla="*/ 2147483647 h 910"/>
                <a:gd name="T52" fmla="*/ 0 w 742"/>
                <a:gd name="T53" fmla="*/ 2147483647 h 910"/>
                <a:gd name="T54" fmla="*/ 2147483647 w 742"/>
                <a:gd name="T55" fmla="*/ 2147483647 h 910"/>
                <a:gd name="T56" fmla="*/ 2147483647 w 742"/>
                <a:gd name="T57" fmla="*/ 2147483647 h 910"/>
                <a:gd name="T58" fmla="*/ 2147483647 w 742"/>
                <a:gd name="T59" fmla="*/ 2147483647 h 910"/>
                <a:gd name="T60" fmla="*/ 2147483647 w 742"/>
                <a:gd name="T61" fmla="*/ 2147483647 h 910"/>
                <a:gd name="T62" fmla="*/ 2147483647 w 742"/>
                <a:gd name="T63" fmla="*/ 2147483647 h 910"/>
                <a:gd name="T64" fmla="*/ 2147483647 w 742"/>
                <a:gd name="T65" fmla="*/ 2147483647 h 910"/>
                <a:gd name="T66" fmla="*/ 2147483647 w 742"/>
                <a:gd name="T67" fmla="*/ 2147483647 h 910"/>
                <a:gd name="T68" fmla="*/ 2147483647 w 742"/>
                <a:gd name="T69" fmla="*/ 2147483647 h 910"/>
                <a:gd name="T70" fmla="*/ 2147483647 w 742"/>
                <a:gd name="T71" fmla="*/ 2147483647 h 910"/>
                <a:gd name="T72" fmla="*/ 2147483647 w 742"/>
                <a:gd name="T73" fmla="*/ 2147483647 h 910"/>
                <a:gd name="T74" fmla="*/ 2147483647 w 742"/>
                <a:gd name="T75" fmla="*/ 2147483647 h 910"/>
                <a:gd name="T76" fmla="*/ 2147483647 w 742"/>
                <a:gd name="T77" fmla="*/ 2147483647 h 910"/>
                <a:gd name="T78" fmla="*/ 2147483647 w 742"/>
                <a:gd name="T79" fmla="*/ 2147483647 h 910"/>
                <a:gd name="T80" fmla="*/ 2147483647 w 742"/>
                <a:gd name="T81" fmla="*/ 2147483647 h 910"/>
                <a:gd name="T82" fmla="*/ 2147483647 w 742"/>
                <a:gd name="T83" fmla="*/ 2147483647 h 910"/>
                <a:gd name="T84" fmla="*/ 2147483647 w 742"/>
                <a:gd name="T85" fmla="*/ 2147483647 h 91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42" h="910" extrusionOk="0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lnTo>
                    <a:pt x="573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lnTo>
                    <a:pt x="539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6" name="Google Shape;1355;p8"/>
            <p:cNvSpPr>
              <a:spLocks/>
            </p:cNvSpPr>
            <p:nvPr/>
          </p:nvSpPr>
          <p:spPr bwMode="auto">
            <a:xfrm>
              <a:off x="583820" y="419349"/>
              <a:ext cx="115787" cy="119175"/>
            </a:xfrm>
            <a:custGeom>
              <a:avLst/>
              <a:gdLst>
                <a:gd name="T0" fmla="*/ 2147483647 w 2324"/>
                <a:gd name="T1" fmla="*/ 2147483647 h 2392"/>
                <a:gd name="T2" fmla="*/ 2147483647 w 2324"/>
                <a:gd name="T3" fmla="*/ 2147483647 h 2392"/>
                <a:gd name="T4" fmla="*/ 2147483647 w 2324"/>
                <a:gd name="T5" fmla="*/ 2147483647 h 2392"/>
                <a:gd name="T6" fmla="*/ 0 w 2324"/>
                <a:gd name="T7" fmla="*/ 2147483647 h 2392"/>
                <a:gd name="T8" fmla="*/ 0 w 2324"/>
                <a:gd name="T9" fmla="*/ 2147483647 h 2392"/>
                <a:gd name="T10" fmla="*/ 2147483647 w 2324"/>
                <a:gd name="T11" fmla="*/ 2147483647 h 2392"/>
                <a:gd name="T12" fmla="*/ 2147483647 w 2324"/>
                <a:gd name="T13" fmla="*/ 2147483647 h 2392"/>
                <a:gd name="T14" fmla="*/ 2147483647 w 2324"/>
                <a:gd name="T15" fmla="*/ 2147483647 h 2392"/>
                <a:gd name="T16" fmla="*/ 2147483647 w 2324"/>
                <a:gd name="T17" fmla="*/ 2147483647 h 2392"/>
                <a:gd name="T18" fmla="*/ 2147483647 w 2324"/>
                <a:gd name="T19" fmla="*/ 2147483647 h 2392"/>
                <a:gd name="T20" fmla="*/ 2147483647 w 2324"/>
                <a:gd name="T21" fmla="*/ 2147483647 h 2392"/>
                <a:gd name="T22" fmla="*/ 2147483647 w 2324"/>
                <a:gd name="T23" fmla="*/ 2147483647 h 2392"/>
                <a:gd name="T24" fmla="*/ 2147483647 w 2324"/>
                <a:gd name="T25" fmla="*/ 2147483647 h 2392"/>
                <a:gd name="T26" fmla="*/ 2147483647 w 2324"/>
                <a:gd name="T27" fmla="*/ 2147483647 h 2392"/>
                <a:gd name="T28" fmla="*/ 2147483647 w 2324"/>
                <a:gd name="T29" fmla="*/ 2147483647 h 2392"/>
                <a:gd name="T30" fmla="*/ 2147483647 w 2324"/>
                <a:gd name="T31" fmla="*/ 2147483647 h 2392"/>
                <a:gd name="T32" fmla="*/ 2147483647 w 2324"/>
                <a:gd name="T33" fmla="*/ 2147483647 h 2392"/>
                <a:gd name="T34" fmla="*/ 2147483647 w 2324"/>
                <a:gd name="T35" fmla="*/ 2147483647 h 2392"/>
                <a:gd name="T36" fmla="*/ 2147483647 w 2324"/>
                <a:gd name="T37" fmla="*/ 2147483647 h 2392"/>
                <a:gd name="T38" fmla="*/ 2147483647 w 2324"/>
                <a:gd name="T39" fmla="*/ 2147483647 h 2392"/>
                <a:gd name="T40" fmla="*/ 2147483647 w 2324"/>
                <a:gd name="T41" fmla="*/ 2147483647 h 2392"/>
                <a:gd name="T42" fmla="*/ 2147483647 w 2324"/>
                <a:gd name="T43" fmla="*/ 2147483647 h 2392"/>
                <a:gd name="T44" fmla="*/ 2147483647 w 2324"/>
                <a:gd name="T45" fmla="*/ 2147483647 h 2392"/>
                <a:gd name="T46" fmla="*/ 2147483647 w 2324"/>
                <a:gd name="T47" fmla="*/ 2147483647 h 2392"/>
                <a:gd name="T48" fmla="*/ 2147483647 w 2324"/>
                <a:gd name="T49" fmla="*/ 2147483647 h 2392"/>
                <a:gd name="T50" fmla="*/ 2147483647 w 2324"/>
                <a:gd name="T51" fmla="*/ 2147483647 h 2392"/>
                <a:gd name="T52" fmla="*/ 2147483647 w 2324"/>
                <a:gd name="T53" fmla="*/ 2147483647 h 2392"/>
                <a:gd name="T54" fmla="*/ 2147483647 w 2324"/>
                <a:gd name="T55" fmla="*/ 2147483647 h 2392"/>
                <a:gd name="T56" fmla="*/ 2147483647 w 2324"/>
                <a:gd name="T57" fmla="*/ 2147483647 h 2392"/>
                <a:gd name="T58" fmla="*/ 2147483647 w 2324"/>
                <a:gd name="T59" fmla="*/ 2147483647 h 2392"/>
                <a:gd name="T60" fmla="*/ 2147483647 w 2324"/>
                <a:gd name="T61" fmla="*/ 2147483647 h 2392"/>
                <a:gd name="T62" fmla="*/ 2147483647 w 2324"/>
                <a:gd name="T63" fmla="*/ 2147483647 h 2392"/>
                <a:gd name="T64" fmla="*/ 2147483647 w 2324"/>
                <a:gd name="T65" fmla="*/ 2147483647 h 2392"/>
                <a:gd name="T66" fmla="*/ 2147483647 w 2324"/>
                <a:gd name="T67" fmla="*/ 2147483647 h 2392"/>
                <a:gd name="T68" fmla="*/ 2147483647 w 2324"/>
                <a:gd name="T69" fmla="*/ 2147483647 h 2392"/>
                <a:gd name="T70" fmla="*/ 2147483647 w 2324"/>
                <a:gd name="T71" fmla="*/ 2147483647 h 2392"/>
                <a:gd name="T72" fmla="*/ 2147483647 w 2324"/>
                <a:gd name="T73" fmla="*/ 2147483647 h 2392"/>
                <a:gd name="T74" fmla="*/ 2147483647 w 2324"/>
                <a:gd name="T75" fmla="*/ 2147483647 h 2392"/>
                <a:gd name="T76" fmla="*/ 2147483647 w 2324"/>
                <a:gd name="T77" fmla="*/ 2147483647 h 2392"/>
                <a:gd name="T78" fmla="*/ 2147483647 w 2324"/>
                <a:gd name="T79" fmla="*/ 2147483647 h 23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324" h="2392" extrusionOk="0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lnTo>
                    <a:pt x="151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7" name="Google Shape;1356;p8"/>
            <p:cNvSpPr>
              <a:spLocks/>
            </p:cNvSpPr>
            <p:nvPr/>
          </p:nvSpPr>
          <p:spPr bwMode="auto">
            <a:xfrm>
              <a:off x="761637" y="452929"/>
              <a:ext cx="36918" cy="31886"/>
            </a:xfrm>
            <a:custGeom>
              <a:avLst/>
              <a:gdLst>
                <a:gd name="T0" fmla="*/ 2147483647 w 741"/>
                <a:gd name="T1" fmla="*/ 0 h 640"/>
                <a:gd name="T2" fmla="*/ 0 w 741"/>
                <a:gd name="T3" fmla="*/ 2147483647 h 640"/>
                <a:gd name="T4" fmla="*/ 0 w 741"/>
                <a:gd name="T5" fmla="*/ 2147483647 h 640"/>
                <a:gd name="T6" fmla="*/ 2147483647 w 741"/>
                <a:gd name="T7" fmla="*/ 2147483647 h 640"/>
                <a:gd name="T8" fmla="*/ 2147483647 w 741"/>
                <a:gd name="T9" fmla="*/ 2147483647 h 640"/>
                <a:gd name="T10" fmla="*/ 2147483647 w 741"/>
                <a:gd name="T11" fmla="*/ 2147483647 h 640"/>
                <a:gd name="T12" fmla="*/ 2147483647 w 741"/>
                <a:gd name="T13" fmla="*/ 2147483647 h 640"/>
                <a:gd name="T14" fmla="*/ 2147483647 w 741"/>
                <a:gd name="T15" fmla="*/ 2147483647 h 640"/>
                <a:gd name="T16" fmla="*/ 2147483647 w 741"/>
                <a:gd name="T17" fmla="*/ 2147483647 h 640"/>
                <a:gd name="T18" fmla="*/ 2147483647 w 741"/>
                <a:gd name="T19" fmla="*/ 2147483647 h 640"/>
                <a:gd name="T20" fmla="*/ 2147483647 w 741"/>
                <a:gd name="T21" fmla="*/ 2147483647 h 640"/>
                <a:gd name="T22" fmla="*/ 2147483647 w 741"/>
                <a:gd name="T23" fmla="*/ 2147483647 h 640"/>
                <a:gd name="T24" fmla="*/ 2147483647 w 741"/>
                <a:gd name="T25" fmla="*/ 2147483647 h 640"/>
                <a:gd name="T26" fmla="*/ 2147483647 w 741"/>
                <a:gd name="T27" fmla="*/ 2147483647 h 640"/>
                <a:gd name="T28" fmla="*/ 2147483647 w 741"/>
                <a:gd name="T29" fmla="*/ 2147483647 h 640"/>
                <a:gd name="T30" fmla="*/ 2147483647 w 741"/>
                <a:gd name="T31" fmla="*/ 2147483647 h 640"/>
                <a:gd name="T32" fmla="*/ 2147483647 w 741"/>
                <a:gd name="T33" fmla="*/ 2147483647 h 640"/>
                <a:gd name="T34" fmla="*/ 2147483647 w 741"/>
                <a:gd name="T35" fmla="*/ 2147483647 h 640"/>
                <a:gd name="T36" fmla="*/ 2147483647 w 741"/>
                <a:gd name="T37" fmla="*/ 2147483647 h 640"/>
                <a:gd name="T38" fmla="*/ 2147483647 w 741"/>
                <a:gd name="T39" fmla="*/ 2147483647 h 640"/>
                <a:gd name="T40" fmla="*/ 2147483647 w 741"/>
                <a:gd name="T41" fmla="*/ 2147483647 h 640"/>
                <a:gd name="T42" fmla="*/ 2147483647 w 741"/>
                <a:gd name="T43" fmla="*/ 2147483647 h 640"/>
                <a:gd name="T44" fmla="*/ 2147483647 w 741"/>
                <a:gd name="T45" fmla="*/ 2147483647 h 640"/>
                <a:gd name="T46" fmla="*/ 2147483647 w 741"/>
                <a:gd name="T47" fmla="*/ 0 h 640"/>
                <a:gd name="T48" fmla="*/ 2147483647 w 741"/>
                <a:gd name="T49" fmla="*/ 0 h 64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741" h="640" extrusionOk="0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8" name="Google Shape;1357;p8"/>
            <p:cNvSpPr>
              <a:spLocks/>
            </p:cNvSpPr>
            <p:nvPr/>
          </p:nvSpPr>
          <p:spPr bwMode="auto">
            <a:xfrm>
              <a:off x="434502" y="422736"/>
              <a:ext cx="127546" cy="120820"/>
            </a:xfrm>
            <a:custGeom>
              <a:avLst/>
              <a:gdLst>
                <a:gd name="T0" fmla="*/ 2147483647 w 2560"/>
                <a:gd name="T1" fmla="*/ 0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2147483647 w 2560"/>
                <a:gd name="T113" fmla="*/ 2147483647 h 2425"/>
                <a:gd name="T114" fmla="*/ 2147483647 w 2560"/>
                <a:gd name="T115" fmla="*/ 2147483647 h 2425"/>
                <a:gd name="T116" fmla="*/ 2147483647 w 2560"/>
                <a:gd name="T117" fmla="*/ 2147483647 h 2425"/>
                <a:gd name="T118" fmla="*/ 2147483647 w 2560"/>
                <a:gd name="T119" fmla="*/ 0 h 2425"/>
                <a:gd name="T120" fmla="*/ 2147483647 w 2560"/>
                <a:gd name="T121" fmla="*/ 0 h 24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60" h="2425" extrusionOk="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9" name="Google Shape;1358;p8"/>
            <p:cNvSpPr>
              <a:spLocks/>
            </p:cNvSpPr>
            <p:nvPr/>
          </p:nvSpPr>
          <p:spPr bwMode="auto">
            <a:xfrm>
              <a:off x="624077" y="461299"/>
              <a:ext cx="30242" cy="30242"/>
            </a:xfrm>
            <a:custGeom>
              <a:avLst/>
              <a:gdLst>
                <a:gd name="T0" fmla="*/ 2147483647 w 607"/>
                <a:gd name="T1" fmla="*/ 0 h 607"/>
                <a:gd name="T2" fmla="*/ 2147483647 w 607"/>
                <a:gd name="T3" fmla="*/ 2147483647 h 607"/>
                <a:gd name="T4" fmla="*/ 2147483647 w 607"/>
                <a:gd name="T5" fmla="*/ 2147483647 h 607"/>
                <a:gd name="T6" fmla="*/ 0 w 607"/>
                <a:gd name="T7" fmla="*/ 2147483647 h 607"/>
                <a:gd name="T8" fmla="*/ 0 w 607"/>
                <a:gd name="T9" fmla="*/ 2147483647 h 607"/>
                <a:gd name="T10" fmla="*/ 0 w 607"/>
                <a:gd name="T11" fmla="*/ 2147483647 h 607"/>
                <a:gd name="T12" fmla="*/ 2147483647 w 607"/>
                <a:gd name="T13" fmla="*/ 2147483647 h 607"/>
                <a:gd name="T14" fmla="*/ 2147483647 w 607"/>
                <a:gd name="T15" fmla="*/ 2147483647 h 607"/>
                <a:gd name="T16" fmla="*/ 2147483647 w 607"/>
                <a:gd name="T17" fmla="*/ 2147483647 h 607"/>
                <a:gd name="T18" fmla="*/ 2147483647 w 607"/>
                <a:gd name="T19" fmla="*/ 2147483647 h 607"/>
                <a:gd name="T20" fmla="*/ 2147483647 w 607"/>
                <a:gd name="T21" fmla="*/ 2147483647 h 607"/>
                <a:gd name="T22" fmla="*/ 2147483647 w 607"/>
                <a:gd name="T23" fmla="*/ 2147483647 h 607"/>
                <a:gd name="T24" fmla="*/ 2147483647 w 607"/>
                <a:gd name="T25" fmla="*/ 2147483647 h 607"/>
                <a:gd name="T26" fmla="*/ 2147483647 w 607"/>
                <a:gd name="T27" fmla="*/ 2147483647 h 607"/>
                <a:gd name="T28" fmla="*/ 2147483647 w 607"/>
                <a:gd name="T29" fmla="*/ 2147483647 h 607"/>
                <a:gd name="T30" fmla="*/ 2147483647 w 607"/>
                <a:gd name="T31" fmla="*/ 2147483647 h 607"/>
                <a:gd name="T32" fmla="*/ 2147483647 w 607"/>
                <a:gd name="T33" fmla="*/ 2147483647 h 607"/>
                <a:gd name="T34" fmla="*/ 2147483647 w 607"/>
                <a:gd name="T35" fmla="*/ 2147483647 h 607"/>
                <a:gd name="T36" fmla="*/ 2147483647 w 607"/>
                <a:gd name="T37" fmla="*/ 2147483647 h 607"/>
                <a:gd name="T38" fmla="*/ 2147483647 w 607"/>
                <a:gd name="T39" fmla="*/ 2147483647 h 607"/>
                <a:gd name="T40" fmla="*/ 2147483647 w 607"/>
                <a:gd name="T41" fmla="*/ 2147483647 h 607"/>
                <a:gd name="T42" fmla="*/ 2147483647 w 607"/>
                <a:gd name="T43" fmla="*/ 2147483647 h 607"/>
                <a:gd name="T44" fmla="*/ 2147483647 w 607"/>
                <a:gd name="T45" fmla="*/ 2147483647 h 607"/>
                <a:gd name="T46" fmla="*/ 2147483647 w 607"/>
                <a:gd name="T47" fmla="*/ 2147483647 h 607"/>
                <a:gd name="T48" fmla="*/ 2147483647 w 607"/>
                <a:gd name="T49" fmla="*/ 2147483647 h 607"/>
                <a:gd name="T50" fmla="*/ 2147483647 w 607"/>
                <a:gd name="T51" fmla="*/ 2147483647 h 607"/>
                <a:gd name="T52" fmla="*/ 2147483647 w 607"/>
                <a:gd name="T53" fmla="*/ 2147483647 h 607"/>
                <a:gd name="T54" fmla="*/ 2147483647 w 607"/>
                <a:gd name="T55" fmla="*/ 2147483647 h 607"/>
                <a:gd name="T56" fmla="*/ 2147483647 w 607"/>
                <a:gd name="T57" fmla="*/ 0 h 607"/>
                <a:gd name="T58" fmla="*/ 2147483647 w 607"/>
                <a:gd name="T59" fmla="*/ 0 h 60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607" h="607" extrusionOk="0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0" name="Google Shape;1359;p8"/>
            <p:cNvSpPr>
              <a:spLocks/>
            </p:cNvSpPr>
            <p:nvPr/>
          </p:nvSpPr>
          <p:spPr bwMode="auto">
            <a:xfrm>
              <a:off x="1476191" y="246564"/>
              <a:ext cx="110755" cy="122514"/>
            </a:xfrm>
            <a:custGeom>
              <a:avLst/>
              <a:gdLst>
                <a:gd name="T0" fmla="*/ 2147483647 w 2223"/>
                <a:gd name="T1" fmla="*/ 2147483647 h 2459"/>
                <a:gd name="T2" fmla="*/ 2147483647 w 2223"/>
                <a:gd name="T3" fmla="*/ 2147483647 h 2459"/>
                <a:gd name="T4" fmla="*/ 2147483647 w 2223"/>
                <a:gd name="T5" fmla="*/ 2147483647 h 2459"/>
                <a:gd name="T6" fmla="*/ 2147483647 w 2223"/>
                <a:gd name="T7" fmla="*/ 2147483647 h 2459"/>
                <a:gd name="T8" fmla="*/ 2147483647 w 2223"/>
                <a:gd name="T9" fmla="*/ 2147483647 h 2459"/>
                <a:gd name="T10" fmla="*/ 2147483647 w 2223"/>
                <a:gd name="T11" fmla="*/ 2147483647 h 2459"/>
                <a:gd name="T12" fmla="*/ 2147483647 w 2223"/>
                <a:gd name="T13" fmla="*/ 2147483647 h 2459"/>
                <a:gd name="T14" fmla="*/ 2147483647 w 2223"/>
                <a:gd name="T15" fmla="*/ 2147483647 h 2459"/>
                <a:gd name="T16" fmla="*/ 2147483647 w 2223"/>
                <a:gd name="T17" fmla="*/ 2147483647 h 2459"/>
                <a:gd name="T18" fmla="*/ 2147483647 w 2223"/>
                <a:gd name="T19" fmla="*/ 2147483647 h 2459"/>
                <a:gd name="T20" fmla="*/ 2147483647 w 2223"/>
                <a:gd name="T21" fmla="*/ 2147483647 h 2459"/>
                <a:gd name="T22" fmla="*/ 2147483647 w 2223"/>
                <a:gd name="T23" fmla="*/ 2147483647 h 2459"/>
                <a:gd name="T24" fmla="*/ 2147483647 w 2223"/>
                <a:gd name="T25" fmla="*/ 2147483647 h 2459"/>
                <a:gd name="T26" fmla="*/ 2147483647 w 2223"/>
                <a:gd name="T27" fmla="*/ 2147483647 h 2459"/>
                <a:gd name="T28" fmla="*/ 2147483647 w 2223"/>
                <a:gd name="T29" fmla="*/ 2147483647 h 2459"/>
                <a:gd name="T30" fmla="*/ 2147483647 w 2223"/>
                <a:gd name="T31" fmla="*/ 2147483647 h 2459"/>
                <a:gd name="T32" fmla="*/ 2147483647 w 2223"/>
                <a:gd name="T33" fmla="*/ 2147483647 h 2459"/>
                <a:gd name="T34" fmla="*/ 2147483647 w 2223"/>
                <a:gd name="T35" fmla="*/ 2147483647 h 2459"/>
                <a:gd name="T36" fmla="*/ 2147483647 w 2223"/>
                <a:gd name="T37" fmla="*/ 2147483647 h 2459"/>
                <a:gd name="T38" fmla="*/ 2147483647 w 2223"/>
                <a:gd name="T39" fmla="*/ 2147483647 h 2459"/>
                <a:gd name="T40" fmla="*/ 2147483647 w 2223"/>
                <a:gd name="T41" fmla="*/ 2147483647 h 2459"/>
                <a:gd name="T42" fmla="*/ 2147483647 w 2223"/>
                <a:gd name="T43" fmla="*/ 2147483647 h 2459"/>
                <a:gd name="T44" fmla="*/ 2147483647 w 2223"/>
                <a:gd name="T45" fmla="*/ 2147483647 h 2459"/>
                <a:gd name="T46" fmla="*/ 2147483647 w 2223"/>
                <a:gd name="T47" fmla="*/ 2147483647 h 2459"/>
                <a:gd name="T48" fmla="*/ 2147483647 w 2223"/>
                <a:gd name="T49" fmla="*/ 2147483647 h 2459"/>
                <a:gd name="T50" fmla="*/ 2147483647 w 2223"/>
                <a:gd name="T51" fmla="*/ 2147483647 h 2459"/>
                <a:gd name="T52" fmla="*/ 2147483647 w 2223"/>
                <a:gd name="T53" fmla="*/ 2147483647 h 2459"/>
                <a:gd name="T54" fmla="*/ 2147483647 w 2223"/>
                <a:gd name="T55" fmla="*/ 2147483647 h 2459"/>
                <a:gd name="T56" fmla="*/ 2147483647 w 2223"/>
                <a:gd name="T57" fmla="*/ 2147483647 h 2459"/>
                <a:gd name="T58" fmla="*/ 2147483647 w 2223"/>
                <a:gd name="T59" fmla="*/ 2147483647 h 2459"/>
                <a:gd name="T60" fmla="*/ 2147483647 w 2223"/>
                <a:gd name="T61" fmla="*/ 2147483647 h 2459"/>
                <a:gd name="T62" fmla="*/ 2147483647 w 2223"/>
                <a:gd name="T63" fmla="*/ 2147483647 h 2459"/>
                <a:gd name="T64" fmla="*/ 2147483647 w 2223"/>
                <a:gd name="T65" fmla="*/ 2147483647 h 2459"/>
                <a:gd name="T66" fmla="*/ 2147483647 w 2223"/>
                <a:gd name="T67" fmla="*/ 2147483647 h 2459"/>
                <a:gd name="T68" fmla="*/ 2147483647 w 2223"/>
                <a:gd name="T69" fmla="*/ 2147483647 h 2459"/>
                <a:gd name="T70" fmla="*/ 2147483647 w 2223"/>
                <a:gd name="T71" fmla="*/ 2147483647 h 2459"/>
                <a:gd name="T72" fmla="*/ 2147483647 w 2223"/>
                <a:gd name="T73" fmla="*/ 2147483647 h 2459"/>
                <a:gd name="T74" fmla="*/ 2147483647 w 2223"/>
                <a:gd name="T75" fmla="*/ 2147483647 h 2459"/>
                <a:gd name="T76" fmla="*/ 2147483647 w 2223"/>
                <a:gd name="T77" fmla="*/ 2147483647 h 2459"/>
                <a:gd name="T78" fmla="*/ 2147483647 w 2223"/>
                <a:gd name="T79" fmla="*/ 2147483647 h 2459"/>
                <a:gd name="T80" fmla="*/ 2147483647 w 2223"/>
                <a:gd name="T81" fmla="*/ 2147483647 h 2459"/>
                <a:gd name="T82" fmla="*/ 2147483647 w 2223"/>
                <a:gd name="T83" fmla="*/ 2147483647 h 2459"/>
                <a:gd name="T84" fmla="*/ 2147483647 w 2223"/>
                <a:gd name="T85" fmla="*/ 2147483647 h 2459"/>
                <a:gd name="T86" fmla="*/ 2147483647 w 2223"/>
                <a:gd name="T87" fmla="*/ 2147483647 h 24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23" h="2459" extrusionOk="0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1" name="Google Shape;1360;p8"/>
            <p:cNvSpPr>
              <a:spLocks/>
            </p:cNvSpPr>
            <p:nvPr/>
          </p:nvSpPr>
          <p:spPr bwMode="auto">
            <a:xfrm>
              <a:off x="1856984" y="93958"/>
              <a:ext cx="135916" cy="253347"/>
            </a:xfrm>
            <a:custGeom>
              <a:avLst/>
              <a:gdLst>
                <a:gd name="T0" fmla="*/ 2147483647 w 2728"/>
                <a:gd name="T1" fmla="*/ 2147483647 h 5085"/>
                <a:gd name="T2" fmla="*/ 2147483647 w 2728"/>
                <a:gd name="T3" fmla="*/ 2147483647 h 5085"/>
                <a:gd name="T4" fmla="*/ 2147483647 w 2728"/>
                <a:gd name="T5" fmla="*/ 2147483647 h 5085"/>
                <a:gd name="T6" fmla="*/ 2147483647 w 2728"/>
                <a:gd name="T7" fmla="*/ 2147483647 h 5085"/>
                <a:gd name="T8" fmla="*/ 2147483647 w 2728"/>
                <a:gd name="T9" fmla="*/ 2147483647 h 5085"/>
                <a:gd name="T10" fmla="*/ 2147483647 w 2728"/>
                <a:gd name="T11" fmla="*/ 2147483647 h 5085"/>
                <a:gd name="T12" fmla="*/ 2147483647 w 2728"/>
                <a:gd name="T13" fmla="*/ 2147483647 h 5085"/>
                <a:gd name="T14" fmla="*/ 2147483647 w 2728"/>
                <a:gd name="T15" fmla="*/ 2147483647 h 5085"/>
                <a:gd name="T16" fmla="*/ 2147483647 w 2728"/>
                <a:gd name="T17" fmla="*/ 2147483647 h 5085"/>
                <a:gd name="T18" fmla="*/ 2147483647 w 2728"/>
                <a:gd name="T19" fmla="*/ 2147483647 h 5085"/>
                <a:gd name="T20" fmla="*/ 2147483647 w 2728"/>
                <a:gd name="T21" fmla="*/ 2147483647 h 5085"/>
                <a:gd name="T22" fmla="*/ 2147483647 w 2728"/>
                <a:gd name="T23" fmla="*/ 2147483647 h 5085"/>
                <a:gd name="T24" fmla="*/ 2147483647 w 2728"/>
                <a:gd name="T25" fmla="*/ 2147483647 h 5085"/>
                <a:gd name="T26" fmla="*/ 2147483647 w 2728"/>
                <a:gd name="T27" fmla="*/ 2147483647 h 5085"/>
                <a:gd name="T28" fmla="*/ 2147483647 w 2728"/>
                <a:gd name="T29" fmla="*/ 2147483647 h 5085"/>
                <a:gd name="T30" fmla="*/ 2147483647 w 2728"/>
                <a:gd name="T31" fmla="*/ 2147483647 h 5085"/>
                <a:gd name="T32" fmla="*/ 2147483647 w 2728"/>
                <a:gd name="T33" fmla="*/ 2147483647 h 5085"/>
                <a:gd name="T34" fmla="*/ 0 w 2728"/>
                <a:gd name="T35" fmla="*/ 2147483647 h 5085"/>
                <a:gd name="T36" fmla="*/ 0 w 2728"/>
                <a:gd name="T37" fmla="*/ 2147483647 h 5085"/>
                <a:gd name="T38" fmla="*/ 2147483647 w 2728"/>
                <a:gd name="T39" fmla="*/ 2147483647 h 5085"/>
                <a:gd name="T40" fmla="*/ 2147483647 w 2728"/>
                <a:gd name="T41" fmla="*/ 2147483647 h 5085"/>
                <a:gd name="T42" fmla="*/ 2147483647 w 2728"/>
                <a:gd name="T43" fmla="*/ 2147483647 h 5085"/>
                <a:gd name="T44" fmla="*/ 2147483647 w 2728"/>
                <a:gd name="T45" fmla="*/ 2147483647 h 5085"/>
                <a:gd name="T46" fmla="*/ 2147483647 w 2728"/>
                <a:gd name="T47" fmla="*/ 2147483647 h 5085"/>
                <a:gd name="T48" fmla="*/ 2147483647 w 2728"/>
                <a:gd name="T49" fmla="*/ 2147483647 h 5085"/>
                <a:gd name="T50" fmla="*/ 2147483647 w 2728"/>
                <a:gd name="T51" fmla="*/ 2147483647 h 5085"/>
                <a:gd name="T52" fmla="*/ 2147483647 w 2728"/>
                <a:gd name="T53" fmla="*/ 2147483647 h 5085"/>
                <a:gd name="T54" fmla="*/ 2147483647 w 2728"/>
                <a:gd name="T55" fmla="*/ 2147483647 h 5085"/>
                <a:gd name="T56" fmla="*/ 2147483647 w 2728"/>
                <a:gd name="T57" fmla="*/ 2147483647 h 5085"/>
                <a:gd name="T58" fmla="*/ 2147483647 w 2728"/>
                <a:gd name="T59" fmla="*/ 2147483647 h 5085"/>
                <a:gd name="T60" fmla="*/ 2147483647 w 2728"/>
                <a:gd name="T61" fmla="*/ 2147483647 h 5085"/>
                <a:gd name="T62" fmla="*/ 2147483647 w 2728"/>
                <a:gd name="T63" fmla="*/ 2147483647 h 5085"/>
                <a:gd name="T64" fmla="*/ 2147483647 w 2728"/>
                <a:gd name="T65" fmla="*/ 2147483647 h 5085"/>
                <a:gd name="T66" fmla="*/ 2147483647 w 2728"/>
                <a:gd name="T67" fmla="*/ 2147483647 h 5085"/>
                <a:gd name="T68" fmla="*/ 2147483647 w 2728"/>
                <a:gd name="T69" fmla="*/ 2147483647 h 5085"/>
                <a:gd name="T70" fmla="*/ 2147483647 w 2728"/>
                <a:gd name="T71" fmla="*/ 0 h 50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728" h="5085" extrusionOk="0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2" name="Google Shape;1361;p8"/>
            <p:cNvSpPr>
              <a:spLocks/>
            </p:cNvSpPr>
            <p:nvPr/>
          </p:nvSpPr>
          <p:spPr bwMode="auto">
            <a:xfrm>
              <a:off x="1756343" y="234856"/>
              <a:ext cx="122464" cy="120820"/>
            </a:xfrm>
            <a:custGeom>
              <a:avLst/>
              <a:gdLst>
                <a:gd name="T0" fmla="*/ 2147483647 w 2458"/>
                <a:gd name="T1" fmla="*/ 2147483647 h 2425"/>
                <a:gd name="T2" fmla="*/ 2147483647 w 2458"/>
                <a:gd name="T3" fmla="*/ 2147483647 h 2425"/>
                <a:gd name="T4" fmla="*/ 2147483647 w 2458"/>
                <a:gd name="T5" fmla="*/ 2147483647 h 2425"/>
                <a:gd name="T6" fmla="*/ 2147483647 w 2458"/>
                <a:gd name="T7" fmla="*/ 2147483647 h 2425"/>
                <a:gd name="T8" fmla="*/ 2147483647 w 2458"/>
                <a:gd name="T9" fmla="*/ 2147483647 h 2425"/>
                <a:gd name="T10" fmla="*/ 2147483647 w 2458"/>
                <a:gd name="T11" fmla="*/ 2147483647 h 2425"/>
                <a:gd name="T12" fmla="*/ 2147483647 w 2458"/>
                <a:gd name="T13" fmla="*/ 2147483647 h 2425"/>
                <a:gd name="T14" fmla="*/ 2147483647 w 2458"/>
                <a:gd name="T15" fmla="*/ 2147483647 h 2425"/>
                <a:gd name="T16" fmla="*/ 2147483647 w 2458"/>
                <a:gd name="T17" fmla="*/ 2147483647 h 2425"/>
                <a:gd name="T18" fmla="*/ 2147483647 w 2458"/>
                <a:gd name="T19" fmla="*/ 2147483647 h 2425"/>
                <a:gd name="T20" fmla="*/ 2147483647 w 2458"/>
                <a:gd name="T21" fmla="*/ 2147483647 h 2425"/>
                <a:gd name="T22" fmla="*/ 2147483647 w 2458"/>
                <a:gd name="T23" fmla="*/ 2147483647 h 2425"/>
                <a:gd name="T24" fmla="*/ 2147483647 w 2458"/>
                <a:gd name="T25" fmla="*/ 2147483647 h 2425"/>
                <a:gd name="T26" fmla="*/ 2147483647 w 2458"/>
                <a:gd name="T27" fmla="*/ 2147483647 h 2425"/>
                <a:gd name="T28" fmla="*/ 2147483647 w 2458"/>
                <a:gd name="T29" fmla="*/ 2147483647 h 2425"/>
                <a:gd name="T30" fmla="*/ 2147483647 w 2458"/>
                <a:gd name="T31" fmla="*/ 2147483647 h 2425"/>
                <a:gd name="T32" fmla="*/ 2147483647 w 2458"/>
                <a:gd name="T33" fmla="*/ 2147483647 h 2425"/>
                <a:gd name="T34" fmla="*/ 2147483647 w 2458"/>
                <a:gd name="T35" fmla="*/ 2147483647 h 2425"/>
                <a:gd name="T36" fmla="*/ 2147483647 w 2458"/>
                <a:gd name="T37" fmla="*/ 0 h 2425"/>
                <a:gd name="T38" fmla="*/ 2147483647 w 2458"/>
                <a:gd name="T39" fmla="*/ 2147483647 h 2425"/>
                <a:gd name="T40" fmla="*/ 2147483647 w 2458"/>
                <a:gd name="T41" fmla="*/ 2147483647 h 2425"/>
                <a:gd name="T42" fmla="*/ 2147483647 w 2458"/>
                <a:gd name="T43" fmla="*/ 2147483647 h 2425"/>
                <a:gd name="T44" fmla="*/ 2147483647 w 2458"/>
                <a:gd name="T45" fmla="*/ 2147483647 h 2425"/>
                <a:gd name="T46" fmla="*/ 2147483647 w 2458"/>
                <a:gd name="T47" fmla="*/ 2147483647 h 2425"/>
                <a:gd name="T48" fmla="*/ 0 w 2458"/>
                <a:gd name="T49" fmla="*/ 2147483647 h 2425"/>
                <a:gd name="T50" fmla="*/ 0 w 2458"/>
                <a:gd name="T51" fmla="*/ 2147483647 h 2425"/>
                <a:gd name="T52" fmla="*/ 0 w 2458"/>
                <a:gd name="T53" fmla="*/ 2147483647 h 2425"/>
                <a:gd name="T54" fmla="*/ 2147483647 w 2458"/>
                <a:gd name="T55" fmla="*/ 2147483647 h 2425"/>
                <a:gd name="T56" fmla="*/ 2147483647 w 2458"/>
                <a:gd name="T57" fmla="*/ 2147483647 h 2425"/>
                <a:gd name="T58" fmla="*/ 2147483647 w 2458"/>
                <a:gd name="T59" fmla="*/ 2147483647 h 2425"/>
                <a:gd name="T60" fmla="*/ 2147483647 w 2458"/>
                <a:gd name="T61" fmla="*/ 2147483647 h 2425"/>
                <a:gd name="T62" fmla="*/ 2147483647 w 2458"/>
                <a:gd name="T63" fmla="*/ 2147483647 h 2425"/>
                <a:gd name="T64" fmla="*/ 2147483647 w 2458"/>
                <a:gd name="T65" fmla="*/ 2147483647 h 2425"/>
                <a:gd name="T66" fmla="*/ 2147483647 w 2458"/>
                <a:gd name="T67" fmla="*/ 2147483647 h 2425"/>
                <a:gd name="T68" fmla="*/ 2147483647 w 2458"/>
                <a:gd name="T69" fmla="*/ 2147483647 h 2425"/>
                <a:gd name="T70" fmla="*/ 2147483647 w 2458"/>
                <a:gd name="T71" fmla="*/ 2147483647 h 2425"/>
                <a:gd name="T72" fmla="*/ 2147483647 w 2458"/>
                <a:gd name="T73" fmla="*/ 2147483647 h 2425"/>
                <a:gd name="T74" fmla="*/ 2147483647 w 2458"/>
                <a:gd name="T75" fmla="*/ 2147483647 h 2425"/>
                <a:gd name="T76" fmla="*/ 2147483647 w 2458"/>
                <a:gd name="T77" fmla="*/ 2147483647 h 2425"/>
                <a:gd name="T78" fmla="*/ 2147483647 w 2458"/>
                <a:gd name="T79" fmla="*/ 2147483647 h 2425"/>
                <a:gd name="T80" fmla="*/ 2147483647 w 2458"/>
                <a:gd name="T81" fmla="*/ 2147483647 h 2425"/>
                <a:gd name="T82" fmla="*/ 2147483647 w 2458"/>
                <a:gd name="T83" fmla="*/ 2147483647 h 2425"/>
                <a:gd name="T84" fmla="*/ 2147483647 w 2458"/>
                <a:gd name="T85" fmla="*/ 2147483647 h 2425"/>
                <a:gd name="T86" fmla="*/ 2147483647 w 2458"/>
                <a:gd name="T87" fmla="*/ 2147483647 h 2425"/>
                <a:gd name="T88" fmla="*/ 2147483647 w 2458"/>
                <a:gd name="T89" fmla="*/ 2147483647 h 2425"/>
                <a:gd name="T90" fmla="*/ 2147483647 w 2458"/>
                <a:gd name="T91" fmla="*/ 2147483647 h 2425"/>
                <a:gd name="T92" fmla="*/ 2147483647 w 2458"/>
                <a:gd name="T93" fmla="*/ 2147483647 h 2425"/>
                <a:gd name="T94" fmla="*/ 2147483647 w 2458"/>
                <a:gd name="T95" fmla="*/ 2147483647 h 2425"/>
                <a:gd name="T96" fmla="*/ 2147483647 w 2458"/>
                <a:gd name="T97" fmla="*/ 2147483647 h 2425"/>
                <a:gd name="T98" fmla="*/ 2147483647 w 2458"/>
                <a:gd name="T99" fmla="*/ 0 h 2425"/>
                <a:gd name="T100" fmla="*/ 2147483647 w 2458"/>
                <a:gd name="T101" fmla="*/ 0 h 242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58" h="2425" extrusionOk="0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3" name="Google Shape;1362;p8"/>
            <p:cNvSpPr>
              <a:spLocks/>
            </p:cNvSpPr>
            <p:nvPr/>
          </p:nvSpPr>
          <p:spPr bwMode="auto">
            <a:xfrm>
              <a:off x="1640605" y="-7"/>
              <a:ext cx="129190" cy="88983"/>
            </a:xfrm>
            <a:custGeom>
              <a:avLst/>
              <a:gdLst>
                <a:gd name="T0" fmla="*/ 2147483647 w 2593"/>
                <a:gd name="T1" fmla="*/ 2147483647 h 1786"/>
                <a:gd name="T2" fmla="*/ 0 w 2593"/>
                <a:gd name="T3" fmla="*/ 2147483647 h 1786"/>
                <a:gd name="T4" fmla="*/ 2147483647 w 2593"/>
                <a:gd name="T5" fmla="*/ 2147483647 h 1786"/>
                <a:gd name="T6" fmla="*/ 2147483647 w 2593"/>
                <a:gd name="T7" fmla="*/ 2147483647 h 1786"/>
                <a:gd name="T8" fmla="*/ 2147483647 w 2593"/>
                <a:gd name="T9" fmla="*/ 2147483647 h 1786"/>
                <a:gd name="T10" fmla="*/ 2147483647 w 2593"/>
                <a:gd name="T11" fmla="*/ 2147483647 h 1786"/>
                <a:gd name="T12" fmla="*/ 2147483647 w 2593"/>
                <a:gd name="T13" fmla="*/ 2147483647 h 1786"/>
                <a:gd name="T14" fmla="*/ 2147483647 w 2593"/>
                <a:gd name="T15" fmla="*/ 2147483647 h 1786"/>
                <a:gd name="T16" fmla="*/ 2147483647 w 2593"/>
                <a:gd name="T17" fmla="*/ 2147483647 h 1786"/>
                <a:gd name="T18" fmla="*/ 2147483647 w 2593"/>
                <a:gd name="T19" fmla="*/ 2147483647 h 1786"/>
                <a:gd name="T20" fmla="*/ 2147483647 w 2593"/>
                <a:gd name="T21" fmla="*/ 2147483647 h 1786"/>
                <a:gd name="T22" fmla="*/ 2147483647 w 2593"/>
                <a:gd name="T23" fmla="*/ 2147483647 h 1786"/>
                <a:gd name="T24" fmla="*/ 2147483647 w 2593"/>
                <a:gd name="T25" fmla="*/ 2147483647 h 1786"/>
                <a:gd name="T26" fmla="*/ 2147483647 w 2593"/>
                <a:gd name="T27" fmla="*/ 2147483647 h 1786"/>
                <a:gd name="T28" fmla="*/ 2147483647 w 2593"/>
                <a:gd name="T29" fmla="*/ 2147483647 h 1786"/>
                <a:gd name="T30" fmla="*/ 2147483647 w 2593"/>
                <a:gd name="T31" fmla="*/ 2147483647 h 1786"/>
                <a:gd name="T32" fmla="*/ 2147483647 w 2593"/>
                <a:gd name="T33" fmla="*/ 2147483647 h 1786"/>
                <a:gd name="T34" fmla="*/ 2147483647 w 2593"/>
                <a:gd name="T35" fmla="*/ 2147483647 h 1786"/>
                <a:gd name="T36" fmla="*/ 2147483647 w 2593"/>
                <a:gd name="T37" fmla="*/ 2147483647 h 1786"/>
                <a:gd name="T38" fmla="*/ 2147483647 w 2593"/>
                <a:gd name="T39" fmla="*/ 2147483647 h 1786"/>
                <a:gd name="T40" fmla="*/ 2147483647 w 2593"/>
                <a:gd name="T41" fmla="*/ 2147483647 h 1786"/>
                <a:gd name="T42" fmla="*/ 2147483647 w 2593"/>
                <a:gd name="T43" fmla="*/ 2147483647 h 1786"/>
                <a:gd name="T44" fmla="*/ 2147483647 w 2593"/>
                <a:gd name="T45" fmla="*/ 2147483647 h 1786"/>
                <a:gd name="T46" fmla="*/ 2147483647 w 2593"/>
                <a:gd name="T47" fmla="*/ 2147483647 h 1786"/>
                <a:gd name="T48" fmla="*/ 2147483647 w 2593"/>
                <a:gd name="T49" fmla="*/ 2147483647 h 1786"/>
                <a:gd name="T50" fmla="*/ 2147483647 w 2593"/>
                <a:gd name="T51" fmla="*/ 2147483647 h 1786"/>
                <a:gd name="T52" fmla="*/ 2147483647 w 2593"/>
                <a:gd name="T53" fmla="*/ 2147483647 h 1786"/>
                <a:gd name="T54" fmla="*/ 2147483647 w 2593"/>
                <a:gd name="T55" fmla="*/ 2147483647 h 1786"/>
                <a:gd name="T56" fmla="*/ 2147483647 w 2593"/>
                <a:gd name="T57" fmla="*/ 2147483647 h 1786"/>
                <a:gd name="T58" fmla="*/ 2147483647 w 2593"/>
                <a:gd name="T59" fmla="*/ 2147483647 h 1786"/>
                <a:gd name="T60" fmla="*/ 2147483647 w 2593"/>
                <a:gd name="T61" fmla="*/ 2147483647 h 1786"/>
                <a:gd name="T62" fmla="*/ 2147483647 w 2593"/>
                <a:gd name="T63" fmla="*/ 2147483647 h 1786"/>
                <a:gd name="T64" fmla="*/ 2147483647 w 2593"/>
                <a:gd name="T65" fmla="*/ 2147483647 h 1786"/>
                <a:gd name="T66" fmla="*/ 2147483647 w 2593"/>
                <a:gd name="T67" fmla="*/ 2147483647 h 178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93" h="1786" extrusionOk="0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4" name="Google Shape;1363;p8"/>
            <p:cNvSpPr>
              <a:spLocks/>
            </p:cNvSpPr>
            <p:nvPr/>
          </p:nvSpPr>
          <p:spPr bwMode="auto">
            <a:xfrm>
              <a:off x="1910643" y="162713"/>
              <a:ext cx="52065" cy="45338"/>
            </a:xfrm>
            <a:custGeom>
              <a:avLst/>
              <a:gdLst>
                <a:gd name="T0" fmla="*/ 2147483647 w 1045"/>
                <a:gd name="T1" fmla="*/ 2147483647 h 910"/>
                <a:gd name="T2" fmla="*/ 2147483647 w 1045"/>
                <a:gd name="T3" fmla="*/ 2147483647 h 910"/>
                <a:gd name="T4" fmla="*/ 2147483647 w 1045"/>
                <a:gd name="T5" fmla="*/ 2147483647 h 910"/>
                <a:gd name="T6" fmla="*/ 2147483647 w 1045"/>
                <a:gd name="T7" fmla="*/ 2147483647 h 910"/>
                <a:gd name="T8" fmla="*/ 2147483647 w 1045"/>
                <a:gd name="T9" fmla="*/ 2147483647 h 910"/>
                <a:gd name="T10" fmla="*/ 2147483647 w 1045"/>
                <a:gd name="T11" fmla="*/ 2147483647 h 910"/>
                <a:gd name="T12" fmla="*/ 2147483647 w 1045"/>
                <a:gd name="T13" fmla="*/ 2147483647 h 910"/>
                <a:gd name="T14" fmla="*/ 2147483647 w 1045"/>
                <a:gd name="T15" fmla="*/ 2147483647 h 910"/>
                <a:gd name="T16" fmla="*/ 2147483647 w 1045"/>
                <a:gd name="T17" fmla="*/ 2147483647 h 910"/>
                <a:gd name="T18" fmla="*/ 2147483647 w 1045"/>
                <a:gd name="T19" fmla="*/ 2147483647 h 910"/>
                <a:gd name="T20" fmla="*/ 2147483647 w 1045"/>
                <a:gd name="T21" fmla="*/ 2147483647 h 910"/>
                <a:gd name="T22" fmla="*/ 2147483647 w 1045"/>
                <a:gd name="T23" fmla="*/ 2147483647 h 910"/>
                <a:gd name="T24" fmla="*/ 2147483647 w 1045"/>
                <a:gd name="T25" fmla="*/ 2147483647 h 910"/>
                <a:gd name="T26" fmla="*/ 2147483647 w 1045"/>
                <a:gd name="T27" fmla="*/ 2147483647 h 910"/>
                <a:gd name="T28" fmla="*/ 2147483647 w 1045"/>
                <a:gd name="T29" fmla="*/ 2147483647 h 910"/>
                <a:gd name="T30" fmla="*/ 2147483647 w 1045"/>
                <a:gd name="T31" fmla="*/ 2147483647 h 910"/>
                <a:gd name="T32" fmla="*/ 2147483647 w 1045"/>
                <a:gd name="T33" fmla="*/ 2147483647 h 910"/>
                <a:gd name="T34" fmla="*/ 2147483647 w 1045"/>
                <a:gd name="T35" fmla="*/ 2147483647 h 910"/>
                <a:gd name="T36" fmla="*/ 2147483647 w 1045"/>
                <a:gd name="T37" fmla="*/ 2147483647 h 910"/>
                <a:gd name="T38" fmla="*/ 2147483647 w 1045"/>
                <a:gd name="T39" fmla="*/ 2147483647 h 910"/>
                <a:gd name="T40" fmla="*/ 2147483647 w 1045"/>
                <a:gd name="T41" fmla="*/ 2147483647 h 910"/>
                <a:gd name="T42" fmla="*/ 2147483647 w 1045"/>
                <a:gd name="T43" fmla="*/ 2147483647 h 910"/>
                <a:gd name="T44" fmla="*/ 2147483647 w 1045"/>
                <a:gd name="T45" fmla="*/ 2147483647 h 910"/>
                <a:gd name="T46" fmla="*/ 2147483647 w 1045"/>
                <a:gd name="T47" fmla="*/ 2147483647 h 910"/>
                <a:gd name="T48" fmla="*/ 2147483647 w 1045"/>
                <a:gd name="T49" fmla="*/ 2147483647 h 910"/>
                <a:gd name="T50" fmla="*/ 2147483647 w 1045"/>
                <a:gd name="T51" fmla="*/ 2147483647 h 910"/>
                <a:gd name="T52" fmla="*/ 2147483647 w 1045"/>
                <a:gd name="T53" fmla="*/ 2147483647 h 910"/>
                <a:gd name="T54" fmla="*/ 2147483647 w 1045"/>
                <a:gd name="T55" fmla="*/ 2147483647 h 910"/>
                <a:gd name="T56" fmla="*/ 2147483647 w 1045"/>
                <a:gd name="T57" fmla="*/ 2147483647 h 910"/>
                <a:gd name="T58" fmla="*/ 2147483647 w 1045"/>
                <a:gd name="T59" fmla="*/ 2147483647 h 910"/>
                <a:gd name="T60" fmla="*/ 2147483647 w 1045"/>
                <a:gd name="T61" fmla="*/ 2147483647 h 910"/>
                <a:gd name="T62" fmla="*/ 2147483647 w 1045"/>
                <a:gd name="T63" fmla="*/ 2147483647 h 910"/>
                <a:gd name="T64" fmla="*/ 2147483647 w 1045"/>
                <a:gd name="T65" fmla="*/ 2147483647 h 9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45" h="910" extrusionOk="0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5" name="Google Shape;1364;p8"/>
            <p:cNvSpPr>
              <a:spLocks/>
            </p:cNvSpPr>
            <p:nvPr/>
          </p:nvSpPr>
          <p:spPr bwMode="auto">
            <a:xfrm>
              <a:off x="1721118" y="100634"/>
              <a:ext cx="125852" cy="119175"/>
            </a:xfrm>
            <a:custGeom>
              <a:avLst/>
              <a:gdLst>
                <a:gd name="T0" fmla="*/ 2147483647 w 2526"/>
                <a:gd name="T1" fmla="*/ 2147483647 h 2392"/>
                <a:gd name="T2" fmla="*/ 2147483647 w 2526"/>
                <a:gd name="T3" fmla="*/ 2147483647 h 2392"/>
                <a:gd name="T4" fmla="*/ 2147483647 w 2526"/>
                <a:gd name="T5" fmla="*/ 2147483647 h 2392"/>
                <a:gd name="T6" fmla="*/ 2147483647 w 2526"/>
                <a:gd name="T7" fmla="*/ 2147483647 h 2392"/>
                <a:gd name="T8" fmla="*/ 2147483647 w 2526"/>
                <a:gd name="T9" fmla="*/ 2147483647 h 2392"/>
                <a:gd name="T10" fmla="*/ 2147483647 w 2526"/>
                <a:gd name="T11" fmla="*/ 2147483647 h 2392"/>
                <a:gd name="T12" fmla="*/ 2147483647 w 2526"/>
                <a:gd name="T13" fmla="*/ 2147483647 h 2392"/>
                <a:gd name="T14" fmla="*/ 2147483647 w 2526"/>
                <a:gd name="T15" fmla="*/ 2147483647 h 2392"/>
                <a:gd name="T16" fmla="*/ 2147483647 w 2526"/>
                <a:gd name="T17" fmla="*/ 2147483647 h 2392"/>
                <a:gd name="T18" fmla="*/ 2147483647 w 2526"/>
                <a:gd name="T19" fmla="*/ 2147483647 h 2392"/>
                <a:gd name="T20" fmla="*/ 2147483647 w 2526"/>
                <a:gd name="T21" fmla="*/ 2147483647 h 2392"/>
                <a:gd name="T22" fmla="*/ 2147483647 w 2526"/>
                <a:gd name="T23" fmla="*/ 2147483647 h 2392"/>
                <a:gd name="T24" fmla="*/ 2147483647 w 2526"/>
                <a:gd name="T25" fmla="*/ 2147483647 h 2392"/>
                <a:gd name="T26" fmla="*/ 2147483647 w 2526"/>
                <a:gd name="T27" fmla="*/ 2147483647 h 2392"/>
                <a:gd name="T28" fmla="*/ 2147483647 w 2526"/>
                <a:gd name="T29" fmla="*/ 2147483647 h 2392"/>
                <a:gd name="T30" fmla="*/ 2147483647 w 2526"/>
                <a:gd name="T31" fmla="*/ 2147483647 h 2392"/>
                <a:gd name="T32" fmla="*/ 2147483647 w 2526"/>
                <a:gd name="T33" fmla="*/ 2147483647 h 2392"/>
                <a:gd name="T34" fmla="*/ 2147483647 w 2526"/>
                <a:gd name="T35" fmla="*/ 2147483647 h 2392"/>
                <a:gd name="T36" fmla="*/ 2147483647 w 2526"/>
                <a:gd name="T37" fmla="*/ 2147483647 h 2392"/>
                <a:gd name="T38" fmla="*/ 2147483647 w 2526"/>
                <a:gd name="T39" fmla="*/ 2147483647 h 2392"/>
                <a:gd name="T40" fmla="*/ 2147483647 w 2526"/>
                <a:gd name="T41" fmla="*/ 2147483647 h 2392"/>
                <a:gd name="T42" fmla="*/ 2147483647 w 2526"/>
                <a:gd name="T43" fmla="*/ 2147483647 h 2392"/>
                <a:gd name="T44" fmla="*/ 2147483647 w 2526"/>
                <a:gd name="T45" fmla="*/ 2147483647 h 2392"/>
                <a:gd name="T46" fmla="*/ 2147483647 w 2526"/>
                <a:gd name="T47" fmla="*/ 2147483647 h 2392"/>
                <a:gd name="T48" fmla="*/ 2147483647 w 2526"/>
                <a:gd name="T49" fmla="*/ 2147483647 h 2392"/>
                <a:gd name="T50" fmla="*/ 0 w 2526"/>
                <a:gd name="T51" fmla="*/ 2147483647 h 2392"/>
                <a:gd name="T52" fmla="*/ 2147483647 w 2526"/>
                <a:gd name="T53" fmla="*/ 2147483647 h 2392"/>
                <a:gd name="T54" fmla="*/ 2147483647 w 2526"/>
                <a:gd name="T55" fmla="*/ 2147483647 h 2392"/>
                <a:gd name="T56" fmla="*/ 2147483647 w 2526"/>
                <a:gd name="T57" fmla="*/ 2147483647 h 2392"/>
                <a:gd name="T58" fmla="*/ 2147483647 w 2526"/>
                <a:gd name="T59" fmla="*/ 2147483647 h 2392"/>
                <a:gd name="T60" fmla="*/ 2147483647 w 2526"/>
                <a:gd name="T61" fmla="*/ 2147483647 h 2392"/>
                <a:gd name="T62" fmla="*/ 2147483647 w 2526"/>
                <a:gd name="T63" fmla="*/ 2147483647 h 2392"/>
                <a:gd name="T64" fmla="*/ 2147483647 w 2526"/>
                <a:gd name="T65" fmla="*/ 2147483647 h 2392"/>
                <a:gd name="T66" fmla="*/ 2147483647 w 2526"/>
                <a:gd name="T67" fmla="*/ 2147483647 h 2392"/>
                <a:gd name="T68" fmla="*/ 2147483647 w 2526"/>
                <a:gd name="T69" fmla="*/ 2147483647 h 2392"/>
                <a:gd name="T70" fmla="*/ 2147483647 w 2526"/>
                <a:gd name="T71" fmla="*/ 2147483647 h 2392"/>
                <a:gd name="T72" fmla="*/ 2147483647 w 2526"/>
                <a:gd name="T73" fmla="*/ 2147483647 h 2392"/>
                <a:gd name="T74" fmla="*/ 2147483647 w 2526"/>
                <a:gd name="T75" fmla="*/ 2147483647 h 2392"/>
                <a:gd name="T76" fmla="*/ 2147483647 w 2526"/>
                <a:gd name="T77" fmla="*/ 2147483647 h 2392"/>
                <a:gd name="T78" fmla="*/ 2147483647 w 2526"/>
                <a:gd name="T79" fmla="*/ 2147483647 h 2392"/>
                <a:gd name="T80" fmla="*/ 2147483647 w 2526"/>
                <a:gd name="T81" fmla="*/ 2147483647 h 2392"/>
                <a:gd name="T82" fmla="*/ 2147483647 w 2526"/>
                <a:gd name="T83" fmla="*/ 2147483647 h 2392"/>
                <a:gd name="T84" fmla="*/ 2147483647 w 2526"/>
                <a:gd name="T85" fmla="*/ 2147483647 h 2392"/>
                <a:gd name="T86" fmla="*/ 2147483647 w 2526"/>
                <a:gd name="T87" fmla="*/ 2147483647 h 2392"/>
                <a:gd name="T88" fmla="*/ 2147483647 w 2526"/>
                <a:gd name="T89" fmla="*/ 2147483647 h 2392"/>
                <a:gd name="T90" fmla="*/ 2147483647 w 2526"/>
                <a:gd name="T91" fmla="*/ 2147483647 h 2392"/>
                <a:gd name="T92" fmla="*/ 2147483647 w 2526"/>
                <a:gd name="T93" fmla="*/ 2147483647 h 2392"/>
                <a:gd name="T94" fmla="*/ 2147483647 w 2526"/>
                <a:gd name="T95" fmla="*/ 2147483647 h 2392"/>
                <a:gd name="T96" fmla="*/ 2147483647 w 2526"/>
                <a:gd name="T97" fmla="*/ 2147483647 h 23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6" name="Google Shape;1365;p8"/>
            <p:cNvSpPr>
              <a:spLocks/>
            </p:cNvSpPr>
            <p:nvPr/>
          </p:nvSpPr>
          <p:spPr bwMode="auto">
            <a:xfrm>
              <a:off x="1581864" y="102328"/>
              <a:ext cx="124207" cy="135916"/>
            </a:xfrm>
            <a:custGeom>
              <a:avLst/>
              <a:gdLst>
                <a:gd name="T0" fmla="*/ 2147483647 w 2493"/>
                <a:gd name="T1" fmla="*/ 2147483647 h 2728"/>
                <a:gd name="T2" fmla="*/ 2147483647 w 2493"/>
                <a:gd name="T3" fmla="*/ 2147483647 h 2728"/>
                <a:gd name="T4" fmla="*/ 2147483647 w 2493"/>
                <a:gd name="T5" fmla="*/ 2147483647 h 2728"/>
                <a:gd name="T6" fmla="*/ 2147483647 w 2493"/>
                <a:gd name="T7" fmla="*/ 2147483647 h 2728"/>
                <a:gd name="T8" fmla="*/ 2147483647 w 2493"/>
                <a:gd name="T9" fmla="*/ 2147483647 h 2728"/>
                <a:gd name="T10" fmla="*/ 2147483647 w 2493"/>
                <a:gd name="T11" fmla="*/ 2147483647 h 2728"/>
                <a:gd name="T12" fmla="*/ 2147483647 w 2493"/>
                <a:gd name="T13" fmla="*/ 2147483647 h 2728"/>
                <a:gd name="T14" fmla="*/ 2147483647 w 2493"/>
                <a:gd name="T15" fmla="*/ 2147483647 h 2728"/>
                <a:gd name="T16" fmla="*/ 2147483647 w 2493"/>
                <a:gd name="T17" fmla="*/ 2147483647 h 2728"/>
                <a:gd name="T18" fmla="*/ 2147483647 w 2493"/>
                <a:gd name="T19" fmla="*/ 2147483647 h 2728"/>
                <a:gd name="T20" fmla="*/ 2147483647 w 2493"/>
                <a:gd name="T21" fmla="*/ 2147483647 h 2728"/>
                <a:gd name="T22" fmla="*/ 2147483647 w 2493"/>
                <a:gd name="T23" fmla="*/ 2147483647 h 2728"/>
                <a:gd name="T24" fmla="*/ 2147483647 w 2493"/>
                <a:gd name="T25" fmla="*/ 2147483647 h 2728"/>
                <a:gd name="T26" fmla="*/ 2147483647 w 2493"/>
                <a:gd name="T27" fmla="*/ 2147483647 h 2728"/>
                <a:gd name="T28" fmla="*/ 2147483647 w 2493"/>
                <a:gd name="T29" fmla="*/ 2147483647 h 2728"/>
                <a:gd name="T30" fmla="*/ 2147483647 w 2493"/>
                <a:gd name="T31" fmla="*/ 2147483647 h 2728"/>
                <a:gd name="T32" fmla="*/ 2147483647 w 2493"/>
                <a:gd name="T33" fmla="*/ 2147483647 h 2728"/>
                <a:gd name="T34" fmla="*/ 2147483647 w 2493"/>
                <a:gd name="T35" fmla="*/ 0 h 2728"/>
                <a:gd name="T36" fmla="*/ 2147483647 w 2493"/>
                <a:gd name="T37" fmla="*/ 2147483647 h 2728"/>
                <a:gd name="T38" fmla="*/ 2147483647 w 2493"/>
                <a:gd name="T39" fmla="*/ 2147483647 h 2728"/>
                <a:gd name="T40" fmla="*/ 2147483647 w 2493"/>
                <a:gd name="T41" fmla="*/ 2147483647 h 2728"/>
                <a:gd name="T42" fmla="*/ 2147483647 w 2493"/>
                <a:gd name="T43" fmla="*/ 2147483647 h 2728"/>
                <a:gd name="T44" fmla="*/ 2147483647 w 2493"/>
                <a:gd name="T45" fmla="*/ 2147483647 h 2728"/>
                <a:gd name="T46" fmla="*/ 2147483647 w 2493"/>
                <a:gd name="T47" fmla="*/ 2147483647 h 2728"/>
                <a:gd name="T48" fmla="*/ 2147483647 w 2493"/>
                <a:gd name="T49" fmla="*/ 2147483647 h 2728"/>
                <a:gd name="T50" fmla="*/ 2147483647 w 2493"/>
                <a:gd name="T51" fmla="*/ 2147483647 h 2728"/>
                <a:gd name="T52" fmla="*/ 2147483647 w 2493"/>
                <a:gd name="T53" fmla="*/ 2147483647 h 2728"/>
                <a:gd name="T54" fmla="*/ 2147483647 w 2493"/>
                <a:gd name="T55" fmla="*/ 2147483647 h 2728"/>
                <a:gd name="T56" fmla="*/ 2147483647 w 2493"/>
                <a:gd name="T57" fmla="*/ 2147483647 h 2728"/>
                <a:gd name="T58" fmla="*/ 2147483647 w 2493"/>
                <a:gd name="T59" fmla="*/ 2147483647 h 2728"/>
                <a:gd name="T60" fmla="*/ 2147483647 w 2493"/>
                <a:gd name="T61" fmla="*/ 2147483647 h 2728"/>
                <a:gd name="T62" fmla="*/ 2147483647 w 2493"/>
                <a:gd name="T63" fmla="*/ 2147483647 h 2728"/>
                <a:gd name="T64" fmla="*/ 2147483647 w 2493"/>
                <a:gd name="T65" fmla="*/ 2147483647 h 2728"/>
                <a:gd name="T66" fmla="*/ 2147483647 w 2493"/>
                <a:gd name="T67" fmla="*/ 2147483647 h 2728"/>
                <a:gd name="T68" fmla="*/ 2147483647 w 2493"/>
                <a:gd name="T69" fmla="*/ 2147483647 h 2728"/>
                <a:gd name="T70" fmla="*/ 2147483647 w 2493"/>
                <a:gd name="T71" fmla="*/ 2147483647 h 2728"/>
                <a:gd name="T72" fmla="*/ 2147483647 w 2493"/>
                <a:gd name="T73" fmla="*/ 2147483647 h 2728"/>
                <a:gd name="T74" fmla="*/ 2147483647 w 2493"/>
                <a:gd name="T75" fmla="*/ 2147483647 h 2728"/>
                <a:gd name="T76" fmla="*/ 2147483647 w 2493"/>
                <a:gd name="T77" fmla="*/ 2147483647 h 2728"/>
                <a:gd name="T78" fmla="*/ 2147483647 w 2493"/>
                <a:gd name="T79" fmla="*/ 2147483647 h 2728"/>
                <a:gd name="T80" fmla="*/ 2147483647 w 2493"/>
                <a:gd name="T81" fmla="*/ 2147483647 h 2728"/>
                <a:gd name="T82" fmla="*/ 2147483647 w 2493"/>
                <a:gd name="T83" fmla="*/ 2147483647 h 2728"/>
                <a:gd name="T84" fmla="*/ 2147483647 w 2493"/>
                <a:gd name="T85" fmla="*/ 2147483647 h 2728"/>
                <a:gd name="T86" fmla="*/ 2147483647 w 2493"/>
                <a:gd name="T87" fmla="*/ 2147483647 h 2728"/>
                <a:gd name="T88" fmla="*/ 2147483647 w 2493"/>
                <a:gd name="T89" fmla="*/ 2147483647 h 2728"/>
                <a:gd name="T90" fmla="*/ 2147483647 w 2493"/>
                <a:gd name="T91" fmla="*/ 2147483647 h 2728"/>
                <a:gd name="T92" fmla="*/ 2147483647 w 2493"/>
                <a:gd name="T93" fmla="*/ 2147483647 h 2728"/>
                <a:gd name="T94" fmla="*/ 2147483647 w 2493"/>
                <a:gd name="T95" fmla="*/ 2147483647 h 2728"/>
                <a:gd name="T96" fmla="*/ 2147483647 w 2493"/>
                <a:gd name="T97" fmla="*/ 2147483647 h 2728"/>
                <a:gd name="T98" fmla="*/ 2147483647 w 2493"/>
                <a:gd name="T99" fmla="*/ 2147483647 h 2728"/>
                <a:gd name="T100" fmla="*/ 2147483647 w 2493"/>
                <a:gd name="T101" fmla="*/ 2147483647 h 2728"/>
                <a:gd name="T102" fmla="*/ 2147483647 w 2493"/>
                <a:gd name="T103" fmla="*/ 2147483647 h 2728"/>
                <a:gd name="T104" fmla="*/ 2147483647 w 2493"/>
                <a:gd name="T105" fmla="*/ 2147483647 h 2728"/>
                <a:gd name="T106" fmla="*/ 2147483647 w 2493"/>
                <a:gd name="T107" fmla="*/ 2147483647 h 2728"/>
                <a:gd name="T108" fmla="*/ 2147483647 w 2493"/>
                <a:gd name="T109" fmla="*/ 0 h 272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93" h="2728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7" name="Google Shape;1366;p8"/>
            <p:cNvSpPr>
              <a:spLocks/>
            </p:cNvSpPr>
            <p:nvPr/>
          </p:nvSpPr>
          <p:spPr bwMode="auto">
            <a:xfrm>
              <a:off x="1612057" y="239888"/>
              <a:ext cx="129240" cy="120820"/>
            </a:xfrm>
            <a:custGeom>
              <a:avLst/>
              <a:gdLst>
                <a:gd name="T0" fmla="*/ 2147483647 w 2594"/>
                <a:gd name="T1" fmla="*/ 0 h 2425"/>
                <a:gd name="T2" fmla="*/ 2147483647 w 2594"/>
                <a:gd name="T3" fmla="*/ 2147483647 h 2425"/>
                <a:gd name="T4" fmla="*/ 2147483647 w 2594"/>
                <a:gd name="T5" fmla="*/ 2147483647 h 2425"/>
                <a:gd name="T6" fmla="*/ 2147483647 w 2594"/>
                <a:gd name="T7" fmla="*/ 2147483647 h 2425"/>
                <a:gd name="T8" fmla="*/ 2147483647 w 2594"/>
                <a:gd name="T9" fmla="*/ 2147483647 h 2425"/>
                <a:gd name="T10" fmla="*/ 2147483647 w 2594"/>
                <a:gd name="T11" fmla="*/ 2147483647 h 2425"/>
                <a:gd name="T12" fmla="*/ 2147483647 w 2594"/>
                <a:gd name="T13" fmla="*/ 2147483647 h 2425"/>
                <a:gd name="T14" fmla="*/ 2147483647 w 2594"/>
                <a:gd name="T15" fmla="*/ 2147483647 h 2425"/>
                <a:gd name="T16" fmla="*/ 2147483647 w 2594"/>
                <a:gd name="T17" fmla="*/ 2147483647 h 2425"/>
                <a:gd name="T18" fmla="*/ 2147483647 w 2594"/>
                <a:gd name="T19" fmla="*/ 2147483647 h 2425"/>
                <a:gd name="T20" fmla="*/ 2147483647 w 2594"/>
                <a:gd name="T21" fmla="*/ 2147483647 h 2425"/>
                <a:gd name="T22" fmla="*/ 2147483647 w 2594"/>
                <a:gd name="T23" fmla="*/ 2147483647 h 2425"/>
                <a:gd name="T24" fmla="*/ 2147483647 w 2594"/>
                <a:gd name="T25" fmla="*/ 2147483647 h 2425"/>
                <a:gd name="T26" fmla="*/ 2147483647 w 2594"/>
                <a:gd name="T27" fmla="*/ 2147483647 h 2425"/>
                <a:gd name="T28" fmla="*/ 2147483647 w 2594"/>
                <a:gd name="T29" fmla="*/ 2147483647 h 2425"/>
                <a:gd name="T30" fmla="*/ 2147483647 w 2594"/>
                <a:gd name="T31" fmla="*/ 2147483647 h 2425"/>
                <a:gd name="T32" fmla="*/ 2147483647 w 2594"/>
                <a:gd name="T33" fmla="*/ 2147483647 h 2425"/>
                <a:gd name="T34" fmla="*/ 2147483647 w 2594"/>
                <a:gd name="T35" fmla="*/ 2147483647 h 2425"/>
                <a:gd name="T36" fmla="*/ 2147483647 w 2594"/>
                <a:gd name="T37" fmla="*/ 2147483647 h 2425"/>
                <a:gd name="T38" fmla="*/ 2147483647 w 2594"/>
                <a:gd name="T39" fmla="*/ 2147483647 h 2425"/>
                <a:gd name="T40" fmla="*/ 2147483647 w 2594"/>
                <a:gd name="T41" fmla="*/ 2147483647 h 2425"/>
                <a:gd name="T42" fmla="*/ 2147483647 w 2594"/>
                <a:gd name="T43" fmla="*/ 2147483647 h 2425"/>
                <a:gd name="T44" fmla="*/ 2147483647 w 2594"/>
                <a:gd name="T45" fmla="*/ 2147483647 h 2425"/>
                <a:gd name="T46" fmla="*/ 2147483647 w 2594"/>
                <a:gd name="T47" fmla="*/ 2147483647 h 2425"/>
                <a:gd name="T48" fmla="*/ 2147483647 w 2594"/>
                <a:gd name="T49" fmla="*/ 2147483647 h 2425"/>
                <a:gd name="T50" fmla="*/ 2147483647 w 2594"/>
                <a:gd name="T51" fmla="*/ 2147483647 h 2425"/>
                <a:gd name="T52" fmla="*/ 2147483647 w 2594"/>
                <a:gd name="T53" fmla="*/ 2147483647 h 2425"/>
                <a:gd name="T54" fmla="*/ 2147483647 w 2594"/>
                <a:gd name="T55" fmla="*/ 2147483647 h 2425"/>
                <a:gd name="T56" fmla="*/ 2147483647 w 2594"/>
                <a:gd name="T57" fmla="*/ 2147483647 h 2425"/>
                <a:gd name="T58" fmla="*/ 2147483647 w 2594"/>
                <a:gd name="T59" fmla="*/ 2147483647 h 2425"/>
                <a:gd name="T60" fmla="*/ 2147483647 w 2594"/>
                <a:gd name="T61" fmla="*/ 2147483647 h 2425"/>
                <a:gd name="T62" fmla="*/ 2147483647 w 2594"/>
                <a:gd name="T63" fmla="*/ 2147483647 h 2425"/>
                <a:gd name="T64" fmla="*/ 2147483647 w 2594"/>
                <a:gd name="T65" fmla="*/ 2147483647 h 2425"/>
                <a:gd name="T66" fmla="*/ 2147483647 w 2594"/>
                <a:gd name="T67" fmla="*/ 2147483647 h 2425"/>
                <a:gd name="T68" fmla="*/ 2147483647 w 2594"/>
                <a:gd name="T69" fmla="*/ 2147483647 h 2425"/>
                <a:gd name="T70" fmla="*/ 2147483647 w 2594"/>
                <a:gd name="T71" fmla="*/ 2147483647 h 2425"/>
                <a:gd name="T72" fmla="*/ 2147483647 w 2594"/>
                <a:gd name="T73" fmla="*/ 2147483647 h 2425"/>
                <a:gd name="T74" fmla="*/ 2147483647 w 2594"/>
                <a:gd name="T75" fmla="*/ 2147483647 h 2425"/>
                <a:gd name="T76" fmla="*/ 2147483647 w 2594"/>
                <a:gd name="T77" fmla="*/ 2147483647 h 2425"/>
                <a:gd name="T78" fmla="*/ 2147483647 w 2594"/>
                <a:gd name="T79" fmla="*/ 2147483647 h 2425"/>
                <a:gd name="T80" fmla="*/ 2147483647 w 2594"/>
                <a:gd name="T81" fmla="*/ 2147483647 h 2425"/>
                <a:gd name="T82" fmla="*/ 2147483647 w 2594"/>
                <a:gd name="T83" fmla="*/ 2147483647 h 2425"/>
                <a:gd name="T84" fmla="*/ 2147483647 w 2594"/>
                <a:gd name="T85" fmla="*/ 2147483647 h 2425"/>
                <a:gd name="T86" fmla="*/ 2147483647 w 2594"/>
                <a:gd name="T87" fmla="*/ 2147483647 h 2425"/>
                <a:gd name="T88" fmla="*/ 2147483647 w 2594"/>
                <a:gd name="T89" fmla="*/ 2147483647 h 2425"/>
                <a:gd name="T90" fmla="*/ 2147483647 w 2594"/>
                <a:gd name="T91" fmla="*/ 2147483647 h 2425"/>
                <a:gd name="T92" fmla="*/ 2147483647 w 2594"/>
                <a:gd name="T93" fmla="*/ 2147483647 h 2425"/>
                <a:gd name="T94" fmla="*/ 2147483647 w 2594"/>
                <a:gd name="T95" fmla="*/ 2147483647 h 2425"/>
                <a:gd name="T96" fmla="*/ 2147483647 w 2594"/>
                <a:gd name="T97" fmla="*/ 2147483647 h 2425"/>
                <a:gd name="T98" fmla="*/ 2147483647 w 2594"/>
                <a:gd name="T99" fmla="*/ 2147483647 h 2425"/>
                <a:gd name="T100" fmla="*/ 2147483647 w 2594"/>
                <a:gd name="T101" fmla="*/ 2147483647 h 2425"/>
                <a:gd name="T102" fmla="*/ 2147483647 w 2594"/>
                <a:gd name="T103" fmla="*/ 2147483647 h 2425"/>
                <a:gd name="T104" fmla="*/ 2147483647 w 2594"/>
                <a:gd name="T105" fmla="*/ 2147483647 h 2425"/>
                <a:gd name="T106" fmla="*/ 2147483647 w 2594"/>
                <a:gd name="T107" fmla="*/ 2147483647 h 2425"/>
                <a:gd name="T108" fmla="*/ 2147483647 w 2594"/>
                <a:gd name="T109" fmla="*/ 2147483647 h 2425"/>
                <a:gd name="T110" fmla="*/ 2147483647 w 2594"/>
                <a:gd name="T111" fmla="*/ 2147483647 h 2425"/>
                <a:gd name="T112" fmla="*/ 2147483647 w 2594"/>
                <a:gd name="T113" fmla="*/ 0 h 2425"/>
                <a:gd name="T114" fmla="*/ 2147483647 w 2594"/>
                <a:gd name="T115" fmla="*/ 0 h 24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94" h="2425" extrusionOk="0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8" name="Google Shape;1367;p8"/>
            <p:cNvSpPr>
              <a:spLocks/>
            </p:cNvSpPr>
            <p:nvPr/>
          </p:nvSpPr>
          <p:spPr bwMode="auto">
            <a:xfrm>
              <a:off x="1781503" y="598859"/>
              <a:ext cx="43645" cy="25210"/>
            </a:xfrm>
            <a:custGeom>
              <a:avLst/>
              <a:gdLst>
                <a:gd name="T0" fmla="*/ 2147483647 w 876"/>
                <a:gd name="T1" fmla="*/ 0 h 506"/>
                <a:gd name="T2" fmla="*/ 2147483647 w 876"/>
                <a:gd name="T3" fmla="*/ 2147483647 h 506"/>
                <a:gd name="T4" fmla="*/ 2147483647 w 876"/>
                <a:gd name="T5" fmla="*/ 2147483647 h 506"/>
                <a:gd name="T6" fmla="*/ 2147483647 w 876"/>
                <a:gd name="T7" fmla="*/ 2147483647 h 506"/>
                <a:gd name="T8" fmla="*/ 2147483647 w 876"/>
                <a:gd name="T9" fmla="*/ 2147483647 h 506"/>
                <a:gd name="T10" fmla="*/ 2147483647 w 876"/>
                <a:gd name="T11" fmla="*/ 2147483647 h 506"/>
                <a:gd name="T12" fmla="*/ 0 w 876"/>
                <a:gd name="T13" fmla="*/ 2147483647 h 506"/>
                <a:gd name="T14" fmla="*/ 2147483647 w 876"/>
                <a:gd name="T15" fmla="*/ 2147483647 h 506"/>
                <a:gd name="T16" fmla="*/ 2147483647 w 876"/>
                <a:gd name="T17" fmla="*/ 2147483647 h 506"/>
                <a:gd name="T18" fmla="*/ 2147483647 w 876"/>
                <a:gd name="T19" fmla="*/ 2147483647 h 506"/>
                <a:gd name="T20" fmla="*/ 2147483647 w 876"/>
                <a:gd name="T21" fmla="*/ 2147483647 h 506"/>
                <a:gd name="T22" fmla="*/ 2147483647 w 876"/>
                <a:gd name="T23" fmla="*/ 2147483647 h 506"/>
                <a:gd name="T24" fmla="*/ 2147483647 w 876"/>
                <a:gd name="T25" fmla="*/ 2147483647 h 506"/>
                <a:gd name="T26" fmla="*/ 2147483647 w 876"/>
                <a:gd name="T27" fmla="*/ 2147483647 h 506"/>
                <a:gd name="T28" fmla="*/ 2147483647 w 876"/>
                <a:gd name="T29" fmla="*/ 2147483647 h 506"/>
                <a:gd name="T30" fmla="*/ 2147483647 w 876"/>
                <a:gd name="T31" fmla="*/ 2147483647 h 506"/>
                <a:gd name="T32" fmla="*/ 2147483647 w 876"/>
                <a:gd name="T33" fmla="*/ 2147483647 h 506"/>
                <a:gd name="T34" fmla="*/ 2147483647 w 876"/>
                <a:gd name="T35" fmla="*/ 2147483647 h 506"/>
                <a:gd name="T36" fmla="*/ 2147483647 w 876"/>
                <a:gd name="T37" fmla="*/ 2147483647 h 506"/>
                <a:gd name="T38" fmla="*/ 2147483647 w 876"/>
                <a:gd name="T39" fmla="*/ 0 h 506"/>
                <a:gd name="T40" fmla="*/ 2147483647 w 876"/>
                <a:gd name="T41" fmla="*/ 0 h 5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76" h="506" extrusionOk="0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9" name="Google Shape;1368;p8"/>
            <p:cNvSpPr>
              <a:spLocks/>
            </p:cNvSpPr>
            <p:nvPr/>
          </p:nvSpPr>
          <p:spPr bwMode="auto">
            <a:xfrm>
              <a:off x="1243022" y="303611"/>
              <a:ext cx="40306" cy="42000"/>
            </a:xfrm>
            <a:custGeom>
              <a:avLst/>
              <a:gdLst>
                <a:gd name="T0" fmla="*/ 2147483647 w 809"/>
                <a:gd name="T1" fmla="*/ 2147483647 h 843"/>
                <a:gd name="T2" fmla="*/ 2147483647 w 809"/>
                <a:gd name="T3" fmla="*/ 2147483647 h 843"/>
                <a:gd name="T4" fmla="*/ 2147483647 w 809"/>
                <a:gd name="T5" fmla="*/ 2147483647 h 843"/>
                <a:gd name="T6" fmla="*/ 2147483647 w 809"/>
                <a:gd name="T7" fmla="*/ 2147483647 h 843"/>
                <a:gd name="T8" fmla="*/ 2147483647 w 809"/>
                <a:gd name="T9" fmla="*/ 2147483647 h 843"/>
                <a:gd name="T10" fmla="*/ 2147483647 w 809"/>
                <a:gd name="T11" fmla="*/ 2147483647 h 843"/>
                <a:gd name="T12" fmla="*/ 2147483647 w 809"/>
                <a:gd name="T13" fmla="*/ 2147483647 h 843"/>
                <a:gd name="T14" fmla="*/ 2147483647 w 809"/>
                <a:gd name="T15" fmla="*/ 2147483647 h 843"/>
                <a:gd name="T16" fmla="*/ 2147483647 w 809"/>
                <a:gd name="T17" fmla="*/ 2147483647 h 843"/>
                <a:gd name="T18" fmla="*/ 2147483647 w 809"/>
                <a:gd name="T19" fmla="*/ 2147483647 h 843"/>
                <a:gd name="T20" fmla="*/ 2147483647 w 809"/>
                <a:gd name="T21" fmla="*/ 2147483647 h 843"/>
                <a:gd name="T22" fmla="*/ 2147483647 w 809"/>
                <a:gd name="T23" fmla="*/ 2147483647 h 843"/>
                <a:gd name="T24" fmla="*/ 2147483647 w 809"/>
                <a:gd name="T25" fmla="*/ 2147483647 h 843"/>
                <a:gd name="T26" fmla="*/ 2147483647 w 809"/>
                <a:gd name="T27" fmla="*/ 2147483647 h 843"/>
                <a:gd name="T28" fmla="*/ 2147483647 w 809"/>
                <a:gd name="T29" fmla="*/ 2147483647 h 843"/>
                <a:gd name="T30" fmla="*/ 2147483647 w 809"/>
                <a:gd name="T31" fmla="*/ 2147483647 h 843"/>
                <a:gd name="T32" fmla="*/ 2147483647 w 809"/>
                <a:gd name="T33" fmla="*/ 2147483647 h 843"/>
                <a:gd name="T34" fmla="*/ 2147483647 w 809"/>
                <a:gd name="T35" fmla="*/ 2147483647 h 843"/>
                <a:gd name="T36" fmla="*/ 2147483647 w 809"/>
                <a:gd name="T37" fmla="*/ 2147483647 h 843"/>
                <a:gd name="T38" fmla="*/ 2147483647 w 809"/>
                <a:gd name="T39" fmla="*/ 2147483647 h 843"/>
                <a:gd name="T40" fmla="*/ 2147483647 w 809"/>
                <a:gd name="T41" fmla="*/ 2147483647 h 843"/>
                <a:gd name="T42" fmla="*/ 2147483647 w 809"/>
                <a:gd name="T43" fmla="*/ 2147483647 h 843"/>
                <a:gd name="T44" fmla="*/ 2147483647 w 809"/>
                <a:gd name="T45" fmla="*/ 2147483647 h 843"/>
                <a:gd name="T46" fmla="*/ 2147483647 w 809"/>
                <a:gd name="T47" fmla="*/ 2147483647 h 843"/>
                <a:gd name="T48" fmla="*/ 2147483647 w 809"/>
                <a:gd name="T49" fmla="*/ 2147483647 h 843"/>
                <a:gd name="T50" fmla="*/ 2147483647 w 809"/>
                <a:gd name="T51" fmla="*/ 2147483647 h 843"/>
                <a:gd name="T52" fmla="*/ 2147483647 w 809"/>
                <a:gd name="T53" fmla="*/ 2147483647 h 843"/>
                <a:gd name="T54" fmla="*/ 2147483647 w 809"/>
                <a:gd name="T55" fmla="*/ 2147483647 h 843"/>
                <a:gd name="T56" fmla="*/ 2147483647 w 809"/>
                <a:gd name="T57" fmla="*/ 2147483647 h 843"/>
                <a:gd name="T58" fmla="*/ 2147483647 w 809"/>
                <a:gd name="T59" fmla="*/ 2147483647 h 843"/>
                <a:gd name="T60" fmla="*/ 2147483647 w 809"/>
                <a:gd name="T61" fmla="*/ 2147483647 h 843"/>
                <a:gd name="T62" fmla="*/ 2147483647 w 809"/>
                <a:gd name="T63" fmla="*/ 2147483647 h 843"/>
                <a:gd name="T64" fmla="*/ 2147483647 w 809"/>
                <a:gd name="T65" fmla="*/ 2147483647 h 843"/>
                <a:gd name="T66" fmla="*/ 2147483647 w 809"/>
                <a:gd name="T67" fmla="*/ 2147483647 h 843"/>
                <a:gd name="T68" fmla="*/ 2147483647 w 809"/>
                <a:gd name="T69" fmla="*/ 2147483647 h 843"/>
                <a:gd name="T70" fmla="*/ 2147483647 w 809"/>
                <a:gd name="T71" fmla="*/ 2147483647 h 843"/>
                <a:gd name="T72" fmla="*/ 2147483647 w 809"/>
                <a:gd name="T73" fmla="*/ 2147483647 h 843"/>
                <a:gd name="T74" fmla="*/ 2147483647 w 809"/>
                <a:gd name="T75" fmla="*/ 2147483647 h 8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09" h="843" extrusionOk="0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0" name="Google Shape;1369;p8"/>
            <p:cNvSpPr>
              <a:spLocks/>
            </p:cNvSpPr>
            <p:nvPr/>
          </p:nvSpPr>
          <p:spPr bwMode="auto">
            <a:xfrm>
              <a:off x="1196089" y="254984"/>
              <a:ext cx="124158" cy="130884"/>
            </a:xfrm>
            <a:custGeom>
              <a:avLst/>
              <a:gdLst>
                <a:gd name="T0" fmla="*/ 2147483647 w 2492"/>
                <a:gd name="T1" fmla="*/ 2147483647 h 2627"/>
                <a:gd name="T2" fmla="*/ 2147483647 w 2492"/>
                <a:gd name="T3" fmla="*/ 2147483647 h 2627"/>
                <a:gd name="T4" fmla="*/ 2147483647 w 2492"/>
                <a:gd name="T5" fmla="*/ 2147483647 h 2627"/>
                <a:gd name="T6" fmla="*/ 2147483647 w 2492"/>
                <a:gd name="T7" fmla="*/ 2147483647 h 2627"/>
                <a:gd name="T8" fmla="*/ 2147483647 w 2492"/>
                <a:gd name="T9" fmla="*/ 2147483647 h 2627"/>
                <a:gd name="T10" fmla="*/ 2147483647 w 2492"/>
                <a:gd name="T11" fmla="*/ 2147483647 h 2627"/>
                <a:gd name="T12" fmla="*/ 2147483647 w 2492"/>
                <a:gd name="T13" fmla="*/ 2147483647 h 2627"/>
                <a:gd name="T14" fmla="*/ 2147483647 w 2492"/>
                <a:gd name="T15" fmla="*/ 2147483647 h 2627"/>
                <a:gd name="T16" fmla="*/ 2147483647 w 2492"/>
                <a:gd name="T17" fmla="*/ 2147483647 h 2627"/>
                <a:gd name="T18" fmla="*/ 2147483647 w 2492"/>
                <a:gd name="T19" fmla="*/ 2147483647 h 2627"/>
                <a:gd name="T20" fmla="*/ 2147483647 w 2492"/>
                <a:gd name="T21" fmla="*/ 2147483647 h 2627"/>
                <a:gd name="T22" fmla="*/ 2147483647 w 2492"/>
                <a:gd name="T23" fmla="*/ 2147483647 h 2627"/>
                <a:gd name="T24" fmla="*/ 2147483647 w 2492"/>
                <a:gd name="T25" fmla="*/ 2147483647 h 2627"/>
                <a:gd name="T26" fmla="*/ 2147483647 w 2492"/>
                <a:gd name="T27" fmla="*/ 2147483647 h 2627"/>
                <a:gd name="T28" fmla="*/ 2147483647 w 2492"/>
                <a:gd name="T29" fmla="*/ 2147483647 h 2627"/>
                <a:gd name="T30" fmla="*/ 2147483647 w 2492"/>
                <a:gd name="T31" fmla="*/ 2147483647 h 2627"/>
                <a:gd name="T32" fmla="*/ 2147483647 w 2492"/>
                <a:gd name="T33" fmla="*/ 2147483647 h 2627"/>
                <a:gd name="T34" fmla="*/ 2147483647 w 2492"/>
                <a:gd name="T35" fmla="*/ 0 h 2627"/>
                <a:gd name="T36" fmla="*/ 2147483647 w 2492"/>
                <a:gd name="T37" fmla="*/ 2147483647 h 2627"/>
                <a:gd name="T38" fmla="*/ 2147483647 w 2492"/>
                <a:gd name="T39" fmla="*/ 2147483647 h 2627"/>
                <a:gd name="T40" fmla="*/ 2147483647 w 2492"/>
                <a:gd name="T41" fmla="*/ 2147483647 h 2627"/>
                <a:gd name="T42" fmla="*/ 0 w 2492"/>
                <a:gd name="T43" fmla="*/ 2147483647 h 2627"/>
                <a:gd name="T44" fmla="*/ 0 w 2492"/>
                <a:gd name="T45" fmla="*/ 2147483647 h 2627"/>
                <a:gd name="T46" fmla="*/ 0 w 2492"/>
                <a:gd name="T47" fmla="*/ 2147483647 h 2627"/>
                <a:gd name="T48" fmla="*/ 2147483647 w 2492"/>
                <a:gd name="T49" fmla="*/ 2147483647 h 2627"/>
                <a:gd name="T50" fmla="*/ 0 w 2492"/>
                <a:gd name="T51" fmla="*/ 2147483647 h 2627"/>
                <a:gd name="T52" fmla="*/ 2147483647 w 2492"/>
                <a:gd name="T53" fmla="*/ 2147483647 h 2627"/>
                <a:gd name="T54" fmla="*/ 2147483647 w 2492"/>
                <a:gd name="T55" fmla="*/ 2147483647 h 2627"/>
                <a:gd name="T56" fmla="*/ 2147483647 w 2492"/>
                <a:gd name="T57" fmla="*/ 2147483647 h 2627"/>
                <a:gd name="T58" fmla="*/ 2147483647 w 2492"/>
                <a:gd name="T59" fmla="*/ 2147483647 h 2627"/>
                <a:gd name="T60" fmla="*/ 2147483647 w 2492"/>
                <a:gd name="T61" fmla="*/ 2147483647 h 2627"/>
                <a:gd name="T62" fmla="*/ 2147483647 w 2492"/>
                <a:gd name="T63" fmla="*/ 2147483647 h 2627"/>
                <a:gd name="T64" fmla="*/ 2147483647 w 2492"/>
                <a:gd name="T65" fmla="*/ 2147483647 h 2627"/>
                <a:gd name="T66" fmla="*/ 2147483647 w 2492"/>
                <a:gd name="T67" fmla="*/ 2147483647 h 2627"/>
                <a:gd name="T68" fmla="*/ 2147483647 w 2492"/>
                <a:gd name="T69" fmla="*/ 2147483647 h 2627"/>
                <a:gd name="T70" fmla="*/ 2147483647 w 2492"/>
                <a:gd name="T71" fmla="*/ 2147483647 h 2627"/>
                <a:gd name="T72" fmla="*/ 2147483647 w 2492"/>
                <a:gd name="T73" fmla="*/ 2147483647 h 2627"/>
                <a:gd name="T74" fmla="*/ 2147483647 w 2492"/>
                <a:gd name="T75" fmla="*/ 2147483647 h 2627"/>
                <a:gd name="T76" fmla="*/ 2147483647 w 2492"/>
                <a:gd name="T77" fmla="*/ 2147483647 h 2627"/>
                <a:gd name="T78" fmla="*/ 2147483647 w 2492"/>
                <a:gd name="T79" fmla="*/ 2147483647 h 2627"/>
                <a:gd name="T80" fmla="*/ 2147483647 w 2492"/>
                <a:gd name="T81" fmla="*/ 2147483647 h 2627"/>
                <a:gd name="T82" fmla="*/ 2147483647 w 2492"/>
                <a:gd name="T83" fmla="*/ 2147483647 h 2627"/>
                <a:gd name="T84" fmla="*/ 2147483647 w 2492"/>
                <a:gd name="T85" fmla="*/ 2147483647 h 2627"/>
                <a:gd name="T86" fmla="*/ 2147483647 w 2492"/>
                <a:gd name="T87" fmla="*/ 2147483647 h 2627"/>
                <a:gd name="T88" fmla="*/ 2147483647 w 2492"/>
                <a:gd name="T89" fmla="*/ 2147483647 h 2627"/>
                <a:gd name="T90" fmla="*/ 2147483647 w 2492"/>
                <a:gd name="T91" fmla="*/ 2147483647 h 2627"/>
                <a:gd name="T92" fmla="*/ 2147483647 w 2492"/>
                <a:gd name="T93" fmla="*/ 2147483647 h 2627"/>
                <a:gd name="T94" fmla="*/ 2147483647 w 2492"/>
                <a:gd name="T95" fmla="*/ 2147483647 h 2627"/>
                <a:gd name="T96" fmla="*/ 2147483647 w 2492"/>
                <a:gd name="T97" fmla="*/ 2147483647 h 2627"/>
                <a:gd name="T98" fmla="*/ 2147483647 w 2492"/>
                <a:gd name="T99" fmla="*/ 2147483647 h 2627"/>
                <a:gd name="T100" fmla="*/ 2147483647 w 2492"/>
                <a:gd name="T101" fmla="*/ 2147483647 h 2627"/>
                <a:gd name="T102" fmla="*/ 2147483647 w 2492"/>
                <a:gd name="T103" fmla="*/ 0 h 2627"/>
                <a:gd name="T104" fmla="*/ 2147483647 w 2492"/>
                <a:gd name="T105" fmla="*/ 0 h 262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92" h="2627" extrusionOk="0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lnTo>
                    <a:pt x="16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1" name="Google Shape;1370;p8"/>
            <p:cNvSpPr>
              <a:spLocks/>
            </p:cNvSpPr>
            <p:nvPr/>
          </p:nvSpPr>
          <p:spPr bwMode="auto">
            <a:xfrm>
              <a:off x="1170928" y="436139"/>
              <a:ext cx="45338" cy="38612"/>
            </a:xfrm>
            <a:custGeom>
              <a:avLst/>
              <a:gdLst>
                <a:gd name="T0" fmla="*/ 2147483647 w 910"/>
                <a:gd name="T1" fmla="*/ 0 h 775"/>
                <a:gd name="T2" fmla="*/ 0 w 910"/>
                <a:gd name="T3" fmla="*/ 2147483647 h 775"/>
                <a:gd name="T4" fmla="*/ 0 w 910"/>
                <a:gd name="T5" fmla="*/ 2147483647 h 775"/>
                <a:gd name="T6" fmla="*/ 0 w 910"/>
                <a:gd name="T7" fmla="*/ 2147483647 h 775"/>
                <a:gd name="T8" fmla="*/ 2147483647 w 910"/>
                <a:gd name="T9" fmla="*/ 2147483647 h 775"/>
                <a:gd name="T10" fmla="*/ 2147483647 w 910"/>
                <a:gd name="T11" fmla="*/ 2147483647 h 775"/>
                <a:gd name="T12" fmla="*/ 2147483647 w 910"/>
                <a:gd name="T13" fmla="*/ 2147483647 h 775"/>
                <a:gd name="T14" fmla="*/ 2147483647 w 910"/>
                <a:gd name="T15" fmla="*/ 2147483647 h 775"/>
                <a:gd name="T16" fmla="*/ 2147483647 w 910"/>
                <a:gd name="T17" fmla="*/ 2147483647 h 775"/>
                <a:gd name="T18" fmla="*/ 2147483647 w 910"/>
                <a:gd name="T19" fmla="*/ 2147483647 h 775"/>
                <a:gd name="T20" fmla="*/ 2147483647 w 910"/>
                <a:gd name="T21" fmla="*/ 2147483647 h 775"/>
                <a:gd name="T22" fmla="*/ 2147483647 w 910"/>
                <a:gd name="T23" fmla="*/ 2147483647 h 775"/>
                <a:gd name="T24" fmla="*/ 2147483647 w 910"/>
                <a:gd name="T25" fmla="*/ 2147483647 h 775"/>
                <a:gd name="T26" fmla="*/ 2147483647 w 910"/>
                <a:gd name="T27" fmla="*/ 2147483647 h 775"/>
                <a:gd name="T28" fmla="*/ 2147483647 w 910"/>
                <a:gd name="T29" fmla="*/ 2147483647 h 775"/>
                <a:gd name="T30" fmla="*/ 2147483647 w 910"/>
                <a:gd name="T31" fmla="*/ 2147483647 h 775"/>
                <a:gd name="T32" fmla="*/ 2147483647 w 910"/>
                <a:gd name="T33" fmla="*/ 2147483647 h 775"/>
                <a:gd name="T34" fmla="*/ 2147483647 w 910"/>
                <a:gd name="T35" fmla="*/ 2147483647 h 775"/>
                <a:gd name="T36" fmla="*/ 2147483647 w 910"/>
                <a:gd name="T37" fmla="*/ 2147483647 h 775"/>
                <a:gd name="T38" fmla="*/ 2147483647 w 910"/>
                <a:gd name="T39" fmla="*/ 2147483647 h 775"/>
                <a:gd name="T40" fmla="*/ 2147483647 w 910"/>
                <a:gd name="T41" fmla="*/ 2147483647 h 775"/>
                <a:gd name="T42" fmla="*/ 2147483647 w 910"/>
                <a:gd name="T43" fmla="*/ 2147483647 h 775"/>
                <a:gd name="T44" fmla="*/ 2147483647 w 910"/>
                <a:gd name="T45" fmla="*/ 2147483647 h 775"/>
                <a:gd name="T46" fmla="*/ 2147483647 w 910"/>
                <a:gd name="T47" fmla="*/ 2147483647 h 775"/>
                <a:gd name="T48" fmla="*/ 2147483647 w 910"/>
                <a:gd name="T49" fmla="*/ 2147483647 h 775"/>
                <a:gd name="T50" fmla="*/ 2147483647 w 910"/>
                <a:gd name="T51" fmla="*/ 2147483647 h 775"/>
                <a:gd name="T52" fmla="*/ 2147483647 w 910"/>
                <a:gd name="T53" fmla="*/ 2147483647 h 775"/>
                <a:gd name="T54" fmla="*/ 2147483647 w 910"/>
                <a:gd name="T55" fmla="*/ 2147483647 h 775"/>
                <a:gd name="T56" fmla="*/ 2147483647 w 910"/>
                <a:gd name="T57" fmla="*/ 0 h 775"/>
                <a:gd name="T58" fmla="*/ 2147483647 w 910"/>
                <a:gd name="T59" fmla="*/ 0 h 7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910" h="775" extrusionOk="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2" name="Google Shape;1371;p8"/>
            <p:cNvSpPr>
              <a:spLocks/>
            </p:cNvSpPr>
            <p:nvPr/>
          </p:nvSpPr>
          <p:spPr bwMode="auto">
            <a:xfrm>
              <a:off x="1412468" y="385818"/>
              <a:ext cx="127496" cy="119126"/>
            </a:xfrm>
            <a:custGeom>
              <a:avLst/>
              <a:gdLst>
                <a:gd name="T0" fmla="*/ 2147483647 w 2559"/>
                <a:gd name="T1" fmla="*/ 0 h 2391"/>
                <a:gd name="T2" fmla="*/ 2147483647 w 2559"/>
                <a:gd name="T3" fmla="*/ 2147483647 h 2391"/>
                <a:gd name="T4" fmla="*/ 2147483647 w 2559"/>
                <a:gd name="T5" fmla="*/ 2147483647 h 2391"/>
                <a:gd name="T6" fmla="*/ 0 w 2559"/>
                <a:gd name="T7" fmla="*/ 2147483647 h 2391"/>
                <a:gd name="T8" fmla="*/ 2147483647 w 2559"/>
                <a:gd name="T9" fmla="*/ 2147483647 h 2391"/>
                <a:gd name="T10" fmla="*/ 2147483647 w 2559"/>
                <a:gd name="T11" fmla="*/ 2147483647 h 2391"/>
                <a:gd name="T12" fmla="*/ 2147483647 w 2559"/>
                <a:gd name="T13" fmla="*/ 2147483647 h 2391"/>
                <a:gd name="T14" fmla="*/ 2147483647 w 2559"/>
                <a:gd name="T15" fmla="*/ 2147483647 h 2391"/>
                <a:gd name="T16" fmla="*/ 2147483647 w 2559"/>
                <a:gd name="T17" fmla="*/ 2147483647 h 2391"/>
                <a:gd name="T18" fmla="*/ 2147483647 w 2559"/>
                <a:gd name="T19" fmla="*/ 2147483647 h 2391"/>
                <a:gd name="T20" fmla="*/ 2147483647 w 2559"/>
                <a:gd name="T21" fmla="*/ 2147483647 h 2391"/>
                <a:gd name="T22" fmla="*/ 2147483647 w 2559"/>
                <a:gd name="T23" fmla="*/ 2147483647 h 2391"/>
                <a:gd name="T24" fmla="*/ 2147483647 w 2559"/>
                <a:gd name="T25" fmla="*/ 2147483647 h 2391"/>
                <a:gd name="T26" fmla="*/ 2147483647 w 2559"/>
                <a:gd name="T27" fmla="*/ 2147483647 h 2391"/>
                <a:gd name="T28" fmla="*/ 2147483647 w 2559"/>
                <a:gd name="T29" fmla="*/ 2147483647 h 2391"/>
                <a:gd name="T30" fmla="*/ 2147483647 w 2559"/>
                <a:gd name="T31" fmla="*/ 2147483647 h 2391"/>
                <a:gd name="T32" fmla="*/ 2147483647 w 2559"/>
                <a:gd name="T33" fmla="*/ 2147483647 h 2391"/>
                <a:gd name="T34" fmla="*/ 2147483647 w 2559"/>
                <a:gd name="T35" fmla="*/ 2147483647 h 2391"/>
                <a:gd name="T36" fmla="*/ 2147483647 w 2559"/>
                <a:gd name="T37" fmla="*/ 2147483647 h 2391"/>
                <a:gd name="T38" fmla="*/ 2147483647 w 2559"/>
                <a:gd name="T39" fmla="*/ 2147483647 h 2391"/>
                <a:gd name="T40" fmla="*/ 2147483647 w 2559"/>
                <a:gd name="T41" fmla="*/ 2147483647 h 2391"/>
                <a:gd name="T42" fmla="*/ 2147483647 w 2559"/>
                <a:gd name="T43" fmla="*/ 2147483647 h 2391"/>
                <a:gd name="T44" fmla="*/ 2147483647 w 2559"/>
                <a:gd name="T45" fmla="*/ 2147483647 h 2391"/>
                <a:gd name="T46" fmla="*/ 2147483647 w 2559"/>
                <a:gd name="T47" fmla="*/ 2147483647 h 2391"/>
                <a:gd name="T48" fmla="*/ 2147483647 w 2559"/>
                <a:gd name="T49" fmla="*/ 2147483647 h 2391"/>
                <a:gd name="T50" fmla="*/ 2147483647 w 2559"/>
                <a:gd name="T51" fmla="*/ 2147483647 h 2391"/>
                <a:gd name="T52" fmla="*/ 2147483647 w 2559"/>
                <a:gd name="T53" fmla="*/ 2147483647 h 2391"/>
                <a:gd name="T54" fmla="*/ 2147483647 w 2559"/>
                <a:gd name="T55" fmla="*/ 2147483647 h 2391"/>
                <a:gd name="T56" fmla="*/ 2147483647 w 2559"/>
                <a:gd name="T57" fmla="*/ 2147483647 h 2391"/>
                <a:gd name="T58" fmla="*/ 2147483647 w 2559"/>
                <a:gd name="T59" fmla="*/ 2147483647 h 2391"/>
                <a:gd name="T60" fmla="*/ 2147483647 w 2559"/>
                <a:gd name="T61" fmla="*/ 2147483647 h 2391"/>
                <a:gd name="T62" fmla="*/ 2147483647 w 2559"/>
                <a:gd name="T63" fmla="*/ 2147483647 h 2391"/>
                <a:gd name="T64" fmla="*/ 2147483647 w 2559"/>
                <a:gd name="T65" fmla="*/ 2147483647 h 2391"/>
                <a:gd name="T66" fmla="*/ 2147483647 w 2559"/>
                <a:gd name="T67" fmla="*/ 2147483647 h 2391"/>
                <a:gd name="T68" fmla="*/ 2147483647 w 2559"/>
                <a:gd name="T69" fmla="*/ 2147483647 h 2391"/>
                <a:gd name="T70" fmla="*/ 2147483647 w 2559"/>
                <a:gd name="T71" fmla="*/ 2147483647 h 2391"/>
                <a:gd name="T72" fmla="*/ 2147483647 w 2559"/>
                <a:gd name="T73" fmla="*/ 2147483647 h 2391"/>
                <a:gd name="T74" fmla="*/ 2147483647 w 2559"/>
                <a:gd name="T75" fmla="*/ 2147483647 h 2391"/>
                <a:gd name="T76" fmla="*/ 2147483647 w 2559"/>
                <a:gd name="T77" fmla="*/ 2147483647 h 2391"/>
                <a:gd name="T78" fmla="*/ 2147483647 w 2559"/>
                <a:gd name="T79" fmla="*/ 2147483647 h 2391"/>
                <a:gd name="T80" fmla="*/ 2147483647 w 2559"/>
                <a:gd name="T81" fmla="*/ 2147483647 h 2391"/>
                <a:gd name="T82" fmla="*/ 2147483647 w 2559"/>
                <a:gd name="T83" fmla="*/ 2147483647 h 2391"/>
                <a:gd name="T84" fmla="*/ 2147483647 w 2559"/>
                <a:gd name="T85" fmla="*/ 2147483647 h 2391"/>
                <a:gd name="T86" fmla="*/ 2147483647 w 2559"/>
                <a:gd name="T87" fmla="*/ 2147483647 h 2391"/>
                <a:gd name="T88" fmla="*/ 2147483647 w 2559"/>
                <a:gd name="T89" fmla="*/ 2147483647 h 2391"/>
                <a:gd name="T90" fmla="*/ 2147483647 w 2559"/>
                <a:gd name="T91" fmla="*/ 2147483647 h 2391"/>
                <a:gd name="T92" fmla="*/ 2147483647 w 2559"/>
                <a:gd name="T93" fmla="*/ 2147483647 h 2391"/>
                <a:gd name="T94" fmla="*/ 2147483647 w 2559"/>
                <a:gd name="T95" fmla="*/ 2147483647 h 2391"/>
                <a:gd name="T96" fmla="*/ 2147483647 w 2559"/>
                <a:gd name="T97" fmla="*/ 2147483647 h 2391"/>
                <a:gd name="T98" fmla="*/ 2147483647 w 2559"/>
                <a:gd name="T99" fmla="*/ 0 h 2391"/>
                <a:gd name="T100" fmla="*/ 2147483647 w 2559"/>
                <a:gd name="T101" fmla="*/ 0 h 2391"/>
                <a:gd name="T102" fmla="*/ 2147483647 w 2559"/>
                <a:gd name="T103" fmla="*/ 2147483647 h 2391"/>
                <a:gd name="T104" fmla="*/ 2147483647 w 2559"/>
                <a:gd name="T105" fmla="*/ 2147483647 h 2391"/>
                <a:gd name="T106" fmla="*/ 2147483647 w 2559"/>
                <a:gd name="T107" fmla="*/ 2147483647 h 2391"/>
                <a:gd name="T108" fmla="*/ 2147483647 w 2559"/>
                <a:gd name="T109" fmla="*/ 2147483647 h 2391"/>
                <a:gd name="T110" fmla="*/ 2147483647 w 2559"/>
                <a:gd name="T111" fmla="*/ 2147483647 h 2391"/>
                <a:gd name="T112" fmla="*/ 2147483647 w 2559"/>
                <a:gd name="T113" fmla="*/ 0 h 2391"/>
                <a:gd name="T114" fmla="*/ 2147483647 w 2559"/>
                <a:gd name="T115" fmla="*/ 0 h 239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59" h="2391" extrusionOk="0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3" name="Google Shape;1372;p8"/>
            <p:cNvSpPr>
              <a:spLocks/>
            </p:cNvSpPr>
            <p:nvPr/>
          </p:nvSpPr>
          <p:spPr bwMode="auto">
            <a:xfrm>
              <a:off x="1479529" y="155987"/>
              <a:ext cx="45338" cy="35274"/>
            </a:xfrm>
            <a:custGeom>
              <a:avLst/>
              <a:gdLst>
                <a:gd name="T0" fmla="*/ 2147483647 w 910"/>
                <a:gd name="T1" fmla="*/ 2147483647 h 708"/>
                <a:gd name="T2" fmla="*/ 2147483647 w 910"/>
                <a:gd name="T3" fmla="*/ 2147483647 h 708"/>
                <a:gd name="T4" fmla="*/ 2147483647 w 910"/>
                <a:gd name="T5" fmla="*/ 2147483647 h 708"/>
                <a:gd name="T6" fmla="*/ 2147483647 w 910"/>
                <a:gd name="T7" fmla="*/ 2147483647 h 708"/>
                <a:gd name="T8" fmla="*/ 2147483647 w 910"/>
                <a:gd name="T9" fmla="*/ 2147483647 h 708"/>
                <a:gd name="T10" fmla="*/ 2147483647 w 910"/>
                <a:gd name="T11" fmla="*/ 2147483647 h 708"/>
                <a:gd name="T12" fmla="*/ 2147483647 w 910"/>
                <a:gd name="T13" fmla="*/ 2147483647 h 708"/>
                <a:gd name="T14" fmla="*/ 2147483647 w 910"/>
                <a:gd name="T15" fmla="*/ 2147483647 h 708"/>
                <a:gd name="T16" fmla="*/ 2147483647 w 910"/>
                <a:gd name="T17" fmla="*/ 2147483647 h 708"/>
                <a:gd name="T18" fmla="*/ 2147483647 w 910"/>
                <a:gd name="T19" fmla="*/ 2147483647 h 708"/>
                <a:gd name="T20" fmla="*/ 2147483647 w 910"/>
                <a:gd name="T21" fmla="*/ 2147483647 h 708"/>
                <a:gd name="T22" fmla="*/ 2147483647 w 910"/>
                <a:gd name="T23" fmla="*/ 2147483647 h 708"/>
                <a:gd name="T24" fmla="*/ 2147483647 w 910"/>
                <a:gd name="T25" fmla="*/ 2147483647 h 708"/>
                <a:gd name="T26" fmla="*/ 2147483647 w 910"/>
                <a:gd name="T27" fmla="*/ 2147483647 h 708"/>
                <a:gd name="T28" fmla="*/ 2147483647 w 910"/>
                <a:gd name="T29" fmla="*/ 2147483647 h 708"/>
                <a:gd name="T30" fmla="*/ 2147483647 w 910"/>
                <a:gd name="T31" fmla="*/ 2147483647 h 708"/>
                <a:gd name="T32" fmla="*/ 2147483647 w 910"/>
                <a:gd name="T33" fmla="*/ 2147483647 h 708"/>
                <a:gd name="T34" fmla="*/ 2147483647 w 910"/>
                <a:gd name="T35" fmla="*/ 2147483647 h 708"/>
                <a:gd name="T36" fmla="*/ 2147483647 w 910"/>
                <a:gd name="T37" fmla="*/ 2147483647 h 708"/>
                <a:gd name="T38" fmla="*/ 2147483647 w 910"/>
                <a:gd name="T39" fmla="*/ 2147483647 h 708"/>
                <a:gd name="T40" fmla="*/ 2147483647 w 910"/>
                <a:gd name="T41" fmla="*/ 2147483647 h 708"/>
                <a:gd name="T42" fmla="*/ 2147483647 w 910"/>
                <a:gd name="T43" fmla="*/ 2147483647 h 708"/>
                <a:gd name="T44" fmla="*/ 2147483647 w 910"/>
                <a:gd name="T45" fmla="*/ 2147483647 h 708"/>
                <a:gd name="T46" fmla="*/ 2147483647 w 910"/>
                <a:gd name="T47" fmla="*/ 2147483647 h 708"/>
                <a:gd name="T48" fmla="*/ 2147483647 w 910"/>
                <a:gd name="T49" fmla="*/ 2147483647 h 708"/>
                <a:gd name="T50" fmla="*/ 2147483647 w 910"/>
                <a:gd name="T51" fmla="*/ 2147483647 h 708"/>
                <a:gd name="T52" fmla="*/ 2147483647 w 910"/>
                <a:gd name="T53" fmla="*/ 2147483647 h 708"/>
                <a:gd name="T54" fmla="*/ 2147483647 w 910"/>
                <a:gd name="T55" fmla="*/ 2147483647 h 708"/>
                <a:gd name="T56" fmla="*/ 2147483647 w 910"/>
                <a:gd name="T57" fmla="*/ 2147483647 h 708"/>
                <a:gd name="T58" fmla="*/ 2147483647 w 910"/>
                <a:gd name="T59" fmla="*/ 2147483647 h 708"/>
                <a:gd name="T60" fmla="*/ 2147483647 w 910"/>
                <a:gd name="T61" fmla="*/ 2147483647 h 708"/>
                <a:gd name="T62" fmla="*/ 2147483647 w 910"/>
                <a:gd name="T63" fmla="*/ 2147483647 h 708"/>
                <a:gd name="T64" fmla="*/ 2147483647 w 910"/>
                <a:gd name="T65" fmla="*/ 2147483647 h 708"/>
                <a:gd name="T66" fmla="*/ 2147483647 w 910"/>
                <a:gd name="T67" fmla="*/ 2147483647 h 708"/>
                <a:gd name="T68" fmla="*/ 2147483647 w 910"/>
                <a:gd name="T69" fmla="*/ 2147483647 h 708"/>
                <a:gd name="T70" fmla="*/ 2147483647 w 910"/>
                <a:gd name="T71" fmla="*/ 2147483647 h 708"/>
                <a:gd name="T72" fmla="*/ 2147483647 w 910"/>
                <a:gd name="T73" fmla="*/ 2147483647 h 708"/>
                <a:gd name="T74" fmla="*/ 2147483647 w 910"/>
                <a:gd name="T75" fmla="*/ 2147483647 h 70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10" h="708" extrusionOk="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lnTo>
                    <a:pt x="607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4" name="Google Shape;1373;p8"/>
            <p:cNvSpPr>
              <a:spLocks/>
            </p:cNvSpPr>
            <p:nvPr/>
          </p:nvSpPr>
          <p:spPr bwMode="auto">
            <a:xfrm>
              <a:off x="1442660" y="533442"/>
              <a:ext cx="11758" cy="130884"/>
            </a:xfrm>
            <a:custGeom>
              <a:avLst/>
              <a:gdLst>
                <a:gd name="T0" fmla="*/ 2147483647 w 236"/>
                <a:gd name="T1" fmla="*/ 0 h 2627"/>
                <a:gd name="T2" fmla="*/ 0 w 236"/>
                <a:gd name="T3" fmla="*/ 2147483647 h 2627"/>
                <a:gd name="T4" fmla="*/ 0 w 236"/>
                <a:gd name="T5" fmla="*/ 2147483647 h 2627"/>
                <a:gd name="T6" fmla="*/ 0 w 236"/>
                <a:gd name="T7" fmla="*/ 2147483647 h 2627"/>
                <a:gd name="T8" fmla="*/ 0 w 236"/>
                <a:gd name="T9" fmla="*/ 2147483647 h 2627"/>
                <a:gd name="T10" fmla="*/ 0 w 236"/>
                <a:gd name="T11" fmla="*/ 2147483647 h 2627"/>
                <a:gd name="T12" fmla="*/ 2147483647 w 236"/>
                <a:gd name="T13" fmla="*/ 2147483647 h 2627"/>
                <a:gd name="T14" fmla="*/ 2147483647 w 236"/>
                <a:gd name="T15" fmla="*/ 2147483647 h 2627"/>
                <a:gd name="T16" fmla="*/ 2147483647 w 236"/>
                <a:gd name="T17" fmla="*/ 2147483647 h 2627"/>
                <a:gd name="T18" fmla="*/ 2147483647 w 236"/>
                <a:gd name="T19" fmla="*/ 2147483647 h 2627"/>
                <a:gd name="T20" fmla="*/ 2147483647 w 236"/>
                <a:gd name="T21" fmla="*/ 2147483647 h 2627"/>
                <a:gd name="T22" fmla="*/ 2147483647 w 236"/>
                <a:gd name="T23" fmla="*/ 2147483647 h 2627"/>
                <a:gd name="T24" fmla="*/ 2147483647 w 236"/>
                <a:gd name="T25" fmla="*/ 2147483647 h 2627"/>
                <a:gd name="T26" fmla="*/ 2147483647 w 236"/>
                <a:gd name="T27" fmla="*/ 2147483647 h 2627"/>
                <a:gd name="T28" fmla="*/ 2147483647 w 236"/>
                <a:gd name="T29" fmla="*/ 2147483647 h 2627"/>
                <a:gd name="T30" fmla="*/ 2147483647 w 236"/>
                <a:gd name="T31" fmla="*/ 2147483647 h 2627"/>
                <a:gd name="T32" fmla="*/ 2147483647 w 236"/>
                <a:gd name="T33" fmla="*/ 2147483647 h 2627"/>
                <a:gd name="T34" fmla="*/ 2147483647 w 236"/>
                <a:gd name="T35" fmla="*/ 0 h 2627"/>
                <a:gd name="T36" fmla="*/ 2147483647 w 236"/>
                <a:gd name="T37" fmla="*/ 0 h 26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36" h="2627" extrusionOk="0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5" name="Google Shape;1374;p8"/>
            <p:cNvSpPr>
              <a:spLocks/>
            </p:cNvSpPr>
            <p:nvPr/>
          </p:nvSpPr>
          <p:spPr bwMode="auto">
            <a:xfrm>
              <a:off x="1647281" y="600503"/>
              <a:ext cx="21872" cy="33630"/>
            </a:xfrm>
            <a:custGeom>
              <a:avLst/>
              <a:gdLst>
                <a:gd name="T0" fmla="*/ 2147483647 w 439"/>
                <a:gd name="T1" fmla="*/ 2147483647 h 675"/>
                <a:gd name="T2" fmla="*/ 2147483647 w 439"/>
                <a:gd name="T3" fmla="*/ 2147483647 h 675"/>
                <a:gd name="T4" fmla="*/ 2147483647 w 439"/>
                <a:gd name="T5" fmla="*/ 2147483647 h 675"/>
                <a:gd name="T6" fmla="*/ 2147483647 w 439"/>
                <a:gd name="T7" fmla="*/ 2147483647 h 675"/>
                <a:gd name="T8" fmla="*/ 2147483647 w 439"/>
                <a:gd name="T9" fmla="*/ 2147483647 h 675"/>
                <a:gd name="T10" fmla="*/ 2147483647 w 439"/>
                <a:gd name="T11" fmla="*/ 2147483647 h 675"/>
                <a:gd name="T12" fmla="*/ 2147483647 w 439"/>
                <a:gd name="T13" fmla="*/ 2147483647 h 675"/>
                <a:gd name="T14" fmla="*/ 2147483647 w 439"/>
                <a:gd name="T15" fmla="*/ 2147483647 h 675"/>
                <a:gd name="T16" fmla="*/ 2147483647 w 439"/>
                <a:gd name="T17" fmla="*/ 2147483647 h 675"/>
                <a:gd name="T18" fmla="*/ 2147483647 w 439"/>
                <a:gd name="T19" fmla="*/ 2147483647 h 675"/>
                <a:gd name="T20" fmla="*/ 2147483647 w 439"/>
                <a:gd name="T21" fmla="*/ 2147483647 h 675"/>
                <a:gd name="T22" fmla="*/ 2147483647 w 439"/>
                <a:gd name="T23" fmla="*/ 2147483647 h 675"/>
                <a:gd name="T24" fmla="*/ 2147483647 w 439"/>
                <a:gd name="T25" fmla="*/ 2147483647 h 675"/>
                <a:gd name="T26" fmla="*/ 2147483647 w 439"/>
                <a:gd name="T27" fmla="*/ 2147483647 h 675"/>
                <a:gd name="T28" fmla="*/ 2147483647 w 439"/>
                <a:gd name="T29" fmla="*/ 2147483647 h 675"/>
                <a:gd name="T30" fmla="*/ 2147483647 w 439"/>
                <a:gd name="T31" fmla="*/ 2147483647 h 675"/>
                <a:gd name="T32" fmla="*/ 2147483647 w 439"/>
                <a:gd name="T33" fmla="*/ 2147483647 h 675"/>
                <a:gd name="T34" fmla="*/ 2147483647 w 439"/>
                <a:gd name="T35" fmla="*/ 2147483647 h 675"/>
                <a:gd name="T36" fmla="*/ 2147483647 w 439"/>
                <a:gd name="T37" fmla="*/ 2147483647 h 675"/>
                <a:gd name="T38" fmla="*/ 2147483647 w 439"/>
                <a:gd name="T39" fmla="*/ 2147483647 h 675"/>
                <a:gd name="T40" fmla="*/ 2147483647 w 439"/>
                <a:gd name="T41" fmla="*/ 2147483647 h 67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39" h="675" extrusionOk="0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6" name="Google Shape;1375;p8"/>
            <p:cNvSpPr>
              <a:spLocks/>
            </p:cNvSpPr>
            <p:nvPr/>
          </p:nvSpPr>
          <p:spPr bwMode="auto">
            <a:xfrm>
              <a:off x="1553366" y="375754"/>
              <a:ext cx="124158" cy="134222"/>
            </a:xfrm>
            <a:custGeom>
              <a:avLst/>
              <a:gdLst>
                <a:gd name="T0" fmla="*/ 2147483647 w 2492"/>
                <a:gd name="T1" fmla="*/ 2147483647 h 2694"/>
                <a:gd name="T2" fmla="*/ 2147483647 w 2492"/>
                <a:gd name="T3" fmla="*/ 2147483647 h 2694"/>
                <a:gd name="T4" fmla="*/ 2147483647 w 2492"/>
                <a:gd name="T5" fmla="*/ 2147483647 h 2694"/>
                <a:gd name="T6" fmla="*/ 2147483647 w 2492"/>
                <a:gd name="T7" fmla="*/ 2147483647 h 2694"/>
                <a:gd name="T8" fmla="*/ 2147483647 w 2492"/>
                <a:gd name="T9" fmla="*/ 2147483647 h 2694"/>
                <a:gd name="T10" fmla="*/ 2147483647 w 2492"/>
                <a:gd name="T11" fmla="*/ 2147483647 h 2694"/>
                <a:gd name="T12" fmla="*/ 2147483647 w 2492"/>
                <a:gd name="T13" fmla="*/ 2147483647 h 2694"/>
                <a:gd name="T14" fmla="*/ 2147483647 w 2492"/>
                <a:gd name="T15" fmla="*/ 2147483647 h 2694"/>
                <a:gd name="T16" fmla="*/ 2147483647 w 2492"/>
                <a:gd name="T17" fmla="*/ 2147483647 h 2694"/>
                <a:gd name="T18" fmla="*/ 2147483647 w 2492"/>
                <a:gd name="T19" fmla="*/ 2147483647 h 2694"/>
                <a:gd name="T20" fmla="*/ 2147483647 w 2492"/>
                <a:gd name="T21" fmla="*/ 2147483647 h 2694"/>
                <a:gd name="T22" fmla="*/ 2147483647 w 2492"/>
                <a:gd name="T23" fmla="*/ 2147483647 h 2694"/>
                <a:gd name="T24" fmla="*/ 2147483647 w 2492"/>
                <a:gd name="T25" fmla="*/ 2147483647 h 2694"/>
                <a:gd name="T26" fmla="*/ 2147483647 w 2492"/>
                <a:gd name="T27" fmla="*/ 2147483647 h 2694"/>
                <a:gd name="T28" fmla="*/ 2147483647 w 2492"/>
                <a:gd name="T29" fmla="*/ 2147483647 h 2694"/>
                <a:gd name="T30" fmla="*/ 2147483647 w 2492"/>
                <a:gd name="T31" fmla="*/ 2147483647 h 2694"/>
                <a:gd name="T32" fmla="*/ 2147483647 w 2492"/>
                <a:gd name="T33" fmla="*/ 0 h 2694"/>
                <a:gd name="T34" fmla="*/ 2147483647 w 2492"/>
                <a:gd name="T35" fmla="*/ 2147483647 h 2694"/>
                <a:gd name="T36" fmla="*/ 2147483647 w 2492"/>
                <a:gd name="T37" fmla="*/ 2147483647 h 2694"/>
                <a:gd name="T38" fmla="*/ 2147483647 w 2492"/>
                <a:gd name="T39" fmla="*/ 2147483647 h 2694"/>
                <a:gd name="T40" fmla="*/ 2147483647 w 2492"/>
                <a:gd name="T41" fmla="*/ 2147483647 h 2694"/>
                <a:gd name="T42" fmla="*/ 2147483647 w 2492"/>
                <a:gd name="T43" fmla="*/ 2147483647 h 2694"/>
                <a:gd name="T44" fmla="*/ 2147483647 w 2492"/>
                <a:gd name="T45" fmla="*/ 2147483647 h 2694"/>
                <a:gd name="T46" fmla="*/ 2147483647 w 2492"/>
                <a:gd name="T47" fmla="*/ 2147483647 h 2694"/>
                <a:gd name="T48" fmla="*/ 0 w 2492"/>
                <a:gd name="T49" fmla="*/ 2147483647 h 2694"/>
                <a:gd name="T50" fmla="*/ 2147483647 w 2492"/>
                <a:gd name="T51" fmla="*/ 2147483647 h 2694"/>
                <a:gd name="T52" fmla="*/ 2147483647 w 2492"/>
                <a:gd name="T53" fmla="*/ 2147483647 h 2694"/>
                <a:gd name="T54" fmla="*/ 2147483647 w 2492"/>
                <a:gd name="T55" fmla="*/ 2147483647 h 2694"/>
                <a:gd name="T56" fmla="*/ 2147483647 w 2492"/>
                <a:gd name="T57" fmla="*/ 2147483647 h 2694"/>
                <a:gd name="T58" fmla="*/ 2147483647 w 2492"/>
                <a:gd name="T59" fmla="*/ 2147483647 h 2694"/>
                <a:gd name="T60" fmla="*/ 2147483647 w 2492"/>
                <a:gd name="T61" fmla="*/ 2147483647 h 2694"/>
                <a:gd name="T62" fmla="*/ 2147483647 w 2492"/>
                <a:gd name="T63" fmla="*/ 2147483647 h 2694"/>
                <a:gd name="T64" fmla="*/ 2147483647 w 2492"/>
                <a:gd name="T65" fmla="*/ 2147483647 h 2694"/>
                <a:gd name="T66" fmla="*/ 2147483647 w 2492"/>
                <a:gd name="T67" fmla="*/ 2147483647 h 2694"/>
                <a:gd name="T68" fmla="*/ 2147483647 w 2492"/>
                <a:gd name="T69" fmla="*/ 2147483647 h 2694"/>
                <a:gd name="T70" fmla="*/ 2147483647 w 2492"/>
                <a:gd name="T71" fmla="*/ 2147483647 h 2694"/>
                <a:gd name="T72" fmla="*/ 2147483647 w 2492"/>
                <a:gd name="T73" fmla="*/ 2147483647 h 2694"/>
                <a:gd name="T74" fmla="*/ 2147483647 w 2492"/>
                <a:gd name="T75" fmla="*/ 2147483647 h 2694"/>
                <a:gd name="T76" fmla="*/ 2147483647 w 2492"/>
                <a:gd name="T77" fmla="*/ 2147483647 h 2694"/>
                <a:gd name="T78" fmla="*/ 2147483647 w 2492"/>
                <a:gd name="T79" fmla="*/ 2147483647 h 2694"/>
                <a:gd name="T80" fmla="*/ 2147483647 w 2492"/>
                <a:gd name="T81" fmla="*/ 2147483647 h 2694"/>
                <a:gd name="T82" fmla="*/ 2147483647 w 2492"/>
                <a:gd name="T83" fmla="*/ 2147483647 h 2694"/>
                <a:gd name="T84" fmla="*/ 2147483647 w 2492"/>
                <a:gd name="T85" fmla="*/ 2147483647 h 2694"/>
                <a:gd name="T86" fmla="*/ 2147483647 w 2492"/>
                <a:gd name="T87" fmla="*/ 2147483647 h 2694"/>
                <a:gd name="T88" fmla="*/ 2147483647 w 2492"/>
                <a:gd name="T89" fmla="*/ 2147483647 h 2694"/>
                <a:gd name="T90" fmla="*/ 2147483647 w 2492"/>
                <a:gd name="T91" fmla="*/ 2147483647 h 2694"/>
                <a:gd name="T92" fmla="*/ 2147483647 w 2492"/>
                <a:gd name="T93" fmla="*/ 2147483647 h 2694"/>
                <a:gd name="T94" fmla="*/ 2147483647 w 2492"/>
                <a:gd name="T95" fmla="*/ 2147483647 h 2694"/>
                <a:gd name="T96" fmla="*/ 2147483647 w 2492"/>
                <a:gd name="T97" fmla="*/ 0 h 2694"/>
                <a:gd name="T98" fmla="*/ 2147483647 w 2492"/>
                <a:gd name="T99" fmla="*/ 0 h 26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7" name="Google Shape;1376;p8"/>
            <p:cNvSpPr>
              <a:spLocks/>
            </p:cNvSpPr>
            <p:nvPr/>
          </p:nvSpPr>
          <p:spPr bwMode="auto">
            <a:xfrm>
              <a:off x="1447692" y="514958"/>
              <a:ext cx="129190" cy="151012"/>
            </a:xfrm>
            <a:custGeom>
              <a:avLst/>
              <a:gdLst>
                <a:gd name="T0" fmla="*/ 2147483647 w 2593"/>
                <a:gd name="T1" fmla="*/ 2147483647 h 3031"/>
                <a:gd name="T2" fmla="*/ 2147483647 w 2593"/>
                <a:gd name="T3" fmla="*/ 2147483647 h 3031"/>
                <a:gd name="T4" fmla="*/ 2147483647 w 2593"/>
                <a:gd name="T5" fmla="*/ 2147483647 h 3031"/>
                <a:gd name="T6" fmla="*/ 2147483647 w 2593"/>
                <a:gd name="T7" fmla="*/ 2147483647 h 3031"/>
                <a:gd name="T8" fmla="*/ 2147483647 w 2593"/>
                <a:gd name="T9" fmla="*/ 2147483647 h 3031"/>
                <a:gd name="T10" fmla="*/ 2147483647 w 2593"/>
                <a:gd name="T11" fmla="*/ 2147483647 h 3031"/>
                <a:gd name="T12" fmla="*/ 2147483647 w 2593"/>
                <a:gd name="T13" fmla="*/ 2147483647 h 3031"/>
                <a:gd name="T14" fmla="*/ 2147483647 w 2593"/>
                <a:gd name="T15" fmla="*/ 2147483647 h 3031"/>
                <a:gd name="T16" fmla="*/ 2147483647 w 2593"/>
                <a:gd name="T17" fmla="*/ 2147483647 h 3031"/>
                <a:gd name="T18" fmla="*/ 2147483647 w 2593"/>
                <a:gd name="T19" fmla="*/ 2147483647 h 3031"/>
                <a:gd name="T20" fmla="*/ 2147483647 w 2593"/>
                <a:gd name="T21" fmla="*/ 2147483647 h 3031"/>
                <a:gd name="T22" fmla="*/ 0 w 2593"/>
                <a:gd name="T23" fmla="*/ 2147483647 h 3031"/>
                <a:gd name="T24" fmla="*/ 0 w 2593"/>
                <a:gd name="T25" fmla="*/ 2147483647 h 3031"/>
                <a:gd name="T26" fmla="*/ 2147483647 w 2593"/>
                <a:gd name="T27" fmla="*/ 2147483647 h 3031"/>
                <a:gd name="T28" fmla="*/ 2147483647 w 2593"/>
                <a:gd name="T29" fmla="*/ 2147483647 h 3031"/>
                <a:gd name="T30" fmla="*/ 2147483647 w 2593"/>
                <a:gd name="T31" fmla="*/ 2147483647 h 3031"/>
                <a:gd name="T32" fmla="*/ 2147483647 w 2593"/>
                <a:gd name="T33" fmla="*/ 2147483647 h 3031"/>
                <a:gd name="T34" fmla="*/ 2147483647 w 2593"/>
                <a:gd name="T35" fmla="*/ 2147483647 h 3031"/>
                <a:gd name="T36" fmla="*/ 2147483647 w 2593"/>
                <a:gd name="T37" fmla="*/ 2147483647 h 3031"/>
                <a:gd name="T38" fmla="*/ 2147483647 w 2593"/>
                <a:gd name="T39" fmla="*/ 2147483647 h 3031"/>
                <a:gd name="T40" fmla="*/ 2147483647 w 2593"/>
                <a:gd name="T41" fmla="*/ 2147483647 h 3031"/>
                <a:gd name="T42" fmla="*/ 2147483647 w 2593"/>
                <a:gd name="T43" fmla="*/ 2147483647 h 3031"/>
                <a:gd name="T44" fmla="*/ 2147483647 w 2593"/>
                <a:gd name="T45" fmla="*/ 2147483647 h 3031"/>
                <a:gd name="T46" fmla="*/ 2147483647 w 2593"/>
                <a:gd name="T47" fmla="*/ 2147483647 h 3031"/>
                <a:gd name="T48" fmla="*/ 2147483647 w 2593"/>
                <a:gd name="T49" fmla="*/ 2147483647 h 3031"/>
                <a:gd name="T50" fmla="*/ 2147483647 w 2593"/>
                <a:gd name="T51" fmla="*/ 2147483647 h 3031"/>
                <a:gd name="T52" fmla="*/ 2147483647 w 2593"/>
                <a:gd name="T53" fmla="*/ 2147483647 h 3031"/>
                <a:gd name="T54" fmla="*/ 2147483647 w 2593"/>
                <a:gd name="T55" fmla="*/ 2147483647 h 3031"/>
                <a:gd name="T56" fmla="*/ 2147483647 w 2593"/>
                <a:gd name="T57" fmla="*/ 2147483647 h 3031"/>
                <a:gd name="T58" fmla="*/ 2147483647 w 2593"/>
                <a:gd name="T59" fmla="*/ 2147483647 h 3031"/>
                <a:gd name="T60" fmla="*/ 2147483647 w 2593"/>
                <a:gd name="T61" fmla="*/ 2147483647 h 3031"/>
                <a:gd name="T62" fmla="*/ 2147483647 w 2593"/>
                <a:gd name="T63" fmla="*/ 2147483647 h 3031"/>
                <a:gd name="T64" fmla="*/ 2147483647 w 2593"/>
                <a:gd name="T65" fmla="*/ 2147483647 h 3031"/>
                <a:gd name="T66" fmla="*/ 2147483647 w 2593"/>
                <a:gd name="T67" fmla="*/ 2147483647 h 3031"/>
                <a:gd name="T68" fmla="*/ 2147483647 w 2593"/>
                <a:gd name="T69" fmla="*/ 2147483647 h 3031"/>
                <a:gd name="T70" fmla="*/ 2147483647 w 2593"/>
                <a:gd name="T71" fmla="*/ 2147483647 h 3031"/>
                <a:gd name="T72" fmla="*/ 2147483647 w 2593"/>
                <a:gd name="T73" fmla="*/ 2147483647 h 3031"/>
                <a:gd name="T74" fmla="*/ 2147483647 w 2593"/>
                <a:gd name="T75" fmla="*/ 2147483647 h 3031"/>
                <a:gd name="T76" fmla="*/ 2147483647 w 2593"/>
                <a:gd name="T77" fmla="*/ 2147483647 h 3031"/>
                <a:gd name="T78" fmla="*/ 2147483647 w 2593"/>
                <a:gd name="T79" fmla="*/ 2147483647 h 3031"/>
                <a:gd name="T80" fmla="*/ 2147483647 w 2593"/>
                <a:gd name="T81" fmla="*/ 2147483647 h 3031"/>
                <a:gd name="T82" fmla="*/ 2147483647 w 2593"/>
                <a:gd name="T83" fmla="*/ 2147483647 h 3031"/>
                <a:gd name="T84" fmla="*/ 2147483647 w 2593"/>
                <a:gd name="T85" fmla="*/ 2147483647 h 3031"/>
                <a:gd name="T86" fmla="*/ 2147483647 w 2593"/>
                <a:gd name="T87" fmla="*/ 2147483647 h 3031"/>
                <a:gd name="T88" fmla="*/ 2147483647 w 2593"/>
                <a:gd name="T89" fmla="*/ 2147483647 h 3031"/>
                <a:gd name="T90" fmla="*/ 2147483647 w 2593"/>
                <a:gd name="T91" fmla="*/ 2147483647 h 3031"/>
                <a:gd name="T92" fmla="*/ 2147483647 w 2593"/>
                <a:gd name="T93" fmla="*/ 2147483647 h 3031"/>
                <a:gd name="T94" fmla="*/ 2147483647 w 2593"/>
                <a:gd name="T95" fmla="*/ 2147483647 h 3031"/>
                <a:gd name="T96" fmla="*/ 2147483647 w 2593"/>
                <a:gd name="T97" fmla="*/ 2147483647 h 3031"/>
                <a:gd name="T98" fmla="*/ 2147483647 w 2593"/>
                <a:gd name="T99" fmla="*/ 2147483647 h 303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593" h="3031" extrusionOk="0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8" name="Google Shape;1377;p8"/>
            <p:cNvSpPr>
              <a:spLocks/>
            </p:cNvSpPr>
            <p:nvPr/>
          </p:nvSpPr>
          <p:spPr bwMode="auto">
            <a:xfrm>
              <a:off x="578788" y="536780"/>
              <a:ext cx="682768" cy="164414"/>
            </a:xfrm>
            <a:custGeom>
              <a:avLst/>
              <a:gdLst>
                <a:gd name="T0" fmla="*/ 2147483647 w 13704"/>
                <a:gd name="T1" fmla="*/ 2147483647 h 3300"/>
                <a:gd name="T2" fmla="*/ 2147483647 w 13704"/>
                <a:gd name="T3" fmla="*/ 2147483647 h 3300"/>
                <a:gd name="T4" fmla="*/ 2147483647 w 13704"/>
                <a:gd name="T5" fmla="*/ 2147483647 h 3300"/>
                <a:gd name="T6" fmla="*/ 2147483647 w 13704"/>
                <a:gd name="T7" fmla="*/ 2147483647 h 3300"/>
                <a:gd name="T8" fmla="*/ 2147483647 w 13704"/>
                <a:gd name="T9" fmla="*/ 2147483647 h 3300"/>
                <a:gd name="T10" fmla="*/ 2147483647 w 13704"/>
                <a:gd name="T11" fmla="*/ 2147483647 h 3300"/>
                <a:gd name="T12" fmla="*/ 2147483647 w 13704"/>
                <a:gd name="T13" fmla="*/ 2147483647 h 3300"/>
                <a:gd name="T14" fmla="*/ 2147483647 w 13704"/>
                <a:gd name="T15" fmla="*/ 2147483647 h 3300"/>
                <a:gd name="T16" fmla="*/ 2147483647 w 13704"/>
                <a:gd name="T17" fmla="*/ 2147483647 h 3300"/>
                <a:gd name="T18" fmla="*/ 2147483647 w 13704"/>
                <a:gd name="T19" fmla="*/ 2147483647 h 3300"/>
                <a:gd name="T20" fmla="*/ 2147483647 w 13704"/>
                <a:gd name="T21" fmla="*/ 2147483647 h 3300"/>
                <a:gd name="T22" fmla="*/ 2147483647 w 13704"/>
                <a:gd name="T23" fmla="*/ 2147483647 h 3300"/>
                <a:gd name="T24" fmla="*/ 2147483647 w 13704"/>
                <a:gd name="T25" fmla="*/ 2147483647 h 3300"/>
                <a:gd name="T26" fmla="*/ 2147483647 w 13704"/>
                <a:gd name="T27" fmla="*/ 2147483647 h 3300"/>
                <a:gd name="T28" fmla="*/ 2147483647 w 13704"/>
                <a:gd name="T29" fmla="*/ 2147483647 h 3300"/>
                <a:gd name="T30" fmla="*/ 2147483647 w 13704"/>
                <a:gd name="T31" fmla="*/ 2147483647 h 3300"/>
                <a:gd name="T32" fmla="*/ 2147483647 w 13704"/>
                <a:gd name="T33" fmla="*/ 2147483647 h 3300"/>
                <a:gd name="T34" fmla="*/ 0 w 13704"/>
                <a:gd name="T35" fmla="*/ 2147483647 h 3300"/>
                <a:gd name="T36" fmla="*/ 0 w 13704"/>
                <a:gd name="T37" fmla="*/ 2147483647 h 3300"/>
                <a:gd name="T38" fmla="*/ 2147483647 w 13704"/>
                <a:gd name="T39" fmla="*/ 2147483647 h 3300"/>
                <a:gd name="T40" fmla="*/ 2147483647 w 13704"/>
                <a:gd name="T41" fmla="*/ 2147483647 h 3300"/>
                <a:gd name="T42" fmla="*/ 2147483647 w 13704"/>
                <a:gd name="T43" fmla="*/ 2147483647 h 3300"/>
                <a:gd name="T44" fmla="*/ 2147483647 w 13704"/>
                <a:gd name="T45" fmla="*/ 2147483647 h 3300"/>
                <a:gd name="T46" fmla="*/ 2147483647 w 13704"/>
                <a:gd name="T47" fmla="*/ 2147483647 h 3300"/>
                <a:gd name="T48" fmla="*/ 2147483647 w 13704"/>
                <a:gd name="T49" fmla="*/ 2147483647 h 3300"/>
                <a:gd name="T50" fmla="*/ 2147483647 w 13704"/>
                <a:gd name="T51" fmla="*/ 2147483647 h 3300"/>
                <a:gd name="T52" fmla="*/ 2147483647 w 13704"/>
                <a:gd name="T53" fmla="*/ 2147483647 h 3300"/>
                <a:gd name="T54" fmla="*/ 2147483647 w 13704"/>
                <a:gd name="T55" fmla="*/ 2147483647 h 3300"/>
                <a:gd name="T56" fmla="*/ 2147483647 w 13704"/>
                <a:gd name="T57" fmla="*/ 2147483647 h 3300"/>
                <a:gd name="T58" fmla="*/ 2147483647 w 13704"/>
                <a:gd name="T59" fmla="*/ 2147483647 h 3300"/>
                <a:gd name="T60" fmla="*/ 2147483647 w 13704"/>
                <a:gd name="T61" fmla="*/ 2147483647 h 3300"/>
                <a:gd name="T62" fmla="*/ 2147483647 w 13704"/>
                <a:gd name="T63" fmla="*/ 2147483647 h 3300"/>
                <a:gd name="T64" fmla="*/ 2147483647 w 13704"/>
                <a:gd name="T65" fmla="*/ 2147483647 h 3300"/>
                <a:gd name="T66" fmla="*/ 2147483647 w 13704"/>
                <a:gd name="T67" fmla="*/ 2147483647 h 3300"/>
                <a:gd name="T68" fmla="*/ 2147483647 w 13704"/>
                <a:gd name="T69" fmla="*/ 2147483647 h 3300"/>
                <a:gd name="T70" fmla="*/ 2147483647 w 13704"/>
                <a:gd name="T71" fmla="*/ 2147483647 h 3300"/>
                <a:gd name="T72" fmla="*/ 2147483647 w 13704"/>
                <a:gd name="T73" fmla="*/ 2147483647 h 330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704" h="3300" extrusionOk="0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9" name="Google Shape;1378;p8"/>
            <p:cNvSpPr>
              <a:spLocks/>
            </p:cNvSpPr>
            <p:nvPr/>
          </p:nvSpPr>
          <p:spPr bwMode="auto">
            <a:xfrm>
              <a:off x="1454369" y="409284"/>
              <a:ext cx="35274" cy="31936"/>
            </a:xfrm>
            <a:custGeom>
              <a:avLst/>
              <a:gdLst>
                <a:gd name="T0" fmla="*/ 2147483647 w 708"/>
                <a:gd name="T1" fmla="*/ 2147483647 h 641"/>
                <a:gd name="T2" fmla="*/ 2147483647 w 708"/>
                <a:gd name="T3" fmla="*/ 2147483647 h 641"/>
                <a:gd name="T4" fmla="*/ 2147483647 w 708"/>
                <a:gd name="T5" fmla="*/ 2147483647 h 641"/>
                <a:gd name="T6" fmla="*/ 2147483647 w 708"/>
                <a:gd name="T7" fmla="*/ 2147483647 h 641"/>
                <a:gd name="T8" fmla="*/ 2147483647 w 708"/>
                <a:gd name="T9" fmla="*/ 2147483647 h 641"/>
                <a:gd name="T10" fmla="*/ 2147483647 w 708"/>
                <a:gd name="T11" fmla="*/ 2147483647 h 641"/>
                <a:gd name="T12" fmla="*/ 2147483647 w 708"/>
                <a:gd name="T13" fmla="*/ 2147483647 h 641"/>
                <a:gd name="T14" fmla="*/ 2147483647 w 708"/>
                <a:gd name="T15" fmla="*/ 2147483647 h 641"/>
                <a:gd name="T16" fmla="*/ 2147483647 w 708"/>
                <a:gd name="T17" fmla="*/ 2147483647 h 641"/>
                <a:gd name="T18" fmla="*/ 2147483647 w 708"/>
                <a:gd name="T19" fmla="*/ 2147483647 h 641"/>
                <a:gd name="T20" fmla="*/ 2147483647 w 708"/>
                <a:gd name="T21" fmla="*/ 2147483647 h 641"/>
                <a:gd name="T22" fmla="*/ 2147483647 w 708"/>
                <a:gd name="T23" fmla="*/ 2147483647 h 641"/>
                <a:gd name="T24" fmla="*/ 2147483647 w 708"/>
                <a:gd name="T25" fmla="*/ 2147483647 h 641"/>
                <a:gd name="T26" fmla="*/ 2147483647 w 708"/>
                <a:gd name="T27" fmla="*/ 2147483647 h 641"/>
                <a:gd name="T28" fmla="*/ 2147483647 w 708"/>
                <a:gd name="T29" fmla="*/ 2147483647 h 641"/>
                <a:gd name="T30" fmla="*/ 2147483647 w 708"/>
                <a:gd name="T31" fmla="*/ 2147483647 h 641"/>
                <a:gd name="T32" fmla="*/ 2147483647 w 708"/>
                <a:gd name="T33" fmla="*/ 2147483647 h 641"/>
                <a:gd name="T34" fmla="*/ 2147483647 w 708"/>
                <a:gd name="T35" fmla="*/ 2147483647 h 641"/>
                <a:gd name="T36" fmla="*/ 2147483647 w 708"/>
                <a:gd name="T37" fmla="*/ 2147483647 h 641"/>
                <a:gd name="T38" fmla="*/ 2147483647 w 708"/>
                <a:gd name="T39" fmla="*/ 2147483647 h 64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708" h="641" extrusionOk="0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0" name="Google Shape;1379;p8"/>
            <p:cNvSpPr>
              <a:spLocks/>
            </p:cNvSpPr>
            <p:nvPr/>
          </p:nvSpPr>
          <p:spPr bwMode="auto">
            <a:xfrm>
              <a:off x="50" y="439477"/>
              <a:ext cx="139304" cy="130884"/>
            </a:xfrm>
            <a:custGeom>
              <a:avLst/>
              <a:gdLst>
                <a:gd name="T0" fmla="*/ 2147483647 w 2796"/>
                <a:gd name="T1" fmla="*/ 2147483647 h 2627"/>
                <a:gd name="T2" fmla="*/ 2147483647 w 2796"/>
                <a:gd name="T3" fmla="*/ 2147483647 h 2627"/>
                <a:gd name="T4" fmla="*/ 2147483647 w 2796"/>
                <a:gd name="T5" fmla="*/ 2147483647 h 2627"/>
                <a:gd name="T6" fmla="*/ 2147483647 w 2796"/>
                <a:gd name="T7" fmla="*/ 2147483647 h 2627"/>
                <a:gd name="T8" fmla="*/ 2147483647 w 2796"/>
                <a:gd name="T9" fmla="*/ 2147483647 h 2627"/>
                <a:gd name="T10" fmla="*/ 2147483647 w 2796"/>
                <a:gd name="T11" fmla="*/ 2147483647 h 2627"/>
                <a:gd name="T12" fmla="*/ 2147483647 w 2796"/>
                <a:gd name="T13" fmla="*/ 2147483647 h 2627"/>
                <a:gd name="T14" fmla="*/ 2147483647 w 2796"/>
                <a:gd name="T15" fmla="*/ 2147483647 h 2627"/>
                <a:gd name="T16" fmla="*/ 2147483647 w 2796"/>
                <a:gd name="T17" fmla="*/ 2147483647 h 2627"/>
                <a:gd name="T18" fmla="*/ 2147483647 w 2796"/>
                <a:gd name="T19" fmla="*/ 2147483647 h 2627"/>
                <a:gd name="T20" fmla="*/ 2147483647 w 2796"/>
                <a:gd name="T21" fmla="*/ 2147483647 h 2627"/>
                <a:gd name="T22" fmla="*/ 2147483647 w 2796"/>
                <a:gd name="T23" fmla="*/ 2147483647 h 2627"/>
                <a:gd name="T24" fmla="*/ 2147483647 w 2796"/>
                <a:gd name="T25" fmla="*/ 2147483647 h 2627"/>
                <a:gd name="T26" fmla="*/ 2147483647 w 2796"/>
                <a:gd name="T27" fmla="*/ 2147483647 h 2627"/>
                <a:gd name="T28" fmla="*/ 2147483647 w 2796"/>
                <a:gd name="T29" fmla="*/ 2147483647 h 2627"/>
                <a:gd name="T30" fmla="*/ 2147483647 w 2796"/>
                <a:gd name="T31" fmla="*/ 2147483647 h 2627"/>
                <a:gd name="T32" fmla="*/ 2147483647 w 2796"/>
                <a:gd name="T33" fmla="*/ 2147483647 h 2627"/>
                <a:gd name="T34" fmla="*/ 2147483647 w 2796"/>
                <a:gd name="T35" fmla="*/ 2147483647 h 2627"/>
                <a:gd name="T36" fmla="*/ 2147483647 w 2796"/>
                <a:gd name="T37" fmla="*/ 2147483647 h 2627"/>
                <a:gd name="T38" fmla="*/ 2147483647 w 2796"/>
                <a:gd name="T39" fmla="*/ 2147483647 h 2627"/>
                <a:gd name="T40" fmla="*/ 2147483647 w 2796"/>
                <a:gd name="T41" fmla="*/ 2147483647 h 2627"/>
                <a:gd name="T42" fmla="*/ 2147483647 w 2796"/>
                <a:gd name="T43" fmla="*/ 2147483647 h 2627"/>
                <a:gd name="T44" fmla="*/ 2147483647 w 2796"/>
                <a:gd name="T45" fmla="*/ 2147483647 h 2627"/>
                <a:gd name="T46" fmla="*/ 2147483647 w 2796"/>
                <a:gd name="T47" fmla="*/ 2147483647 h 2627"/>
                <a:gd name="T48" fmla="*/ 2147483647 w 2796"/>
                <a:gd name="T49" fmla="*/ 2147483647 h 2627"/>
                <a:gd name="T50" fmla="*/ 2147483647 w 2796"/>
                <a:gd name="T51" fmla="*/ 2147483647 h 2627"/>
                <a:gd name="T52" fmla="*/ 2147483647 w 2796"/>
                <a:gd name="T53" fmla="*/ 2147483647 h 2627"/>
                <a:gd name="T54" fmla="*/ 2147483647 w 2796"/>
                <a:gd name="T55" fmla="*/ 2147483647 h 2627"/>
                <a:gd name="T56" fmla="*/ 2147483647 w 2796"/>
                <a:gd name="T57" fmla="*/ 2147483647 h 2627"/>
                <a:gd name="T58" fmla="*/ 2147483647 w 2796"/>
                <a:gd name="T59" fmla="*/ 2147483647 h 2627"/>
                <a:gd name="T60" fmla="*/ 2147483647 w 2796"/>
                <a:gd name="T61" fmla="*/ 2147483647 h 2627"/>
                <a:gd name="T62" fmla="*/ 2147483647 w 2796"/>
                <a:gd name="T63" fmla="*/ 2147483647 h 2627"/>
                <a:gd name="T64" fmla="*/ 2147483647 w 2796"/>
                <a:gd name="T65" fmla="*/ 2147483647 h 2627"/>
                <a:gd name="T66" fmla="*/ 2147483647 w 2796"/>
                <a:gd name="T67" fmla="*/ 2147483647 h 262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96" h="2627" extrusionOk="0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1" name="Google Shape;1380;p8"/>
            <p:cNvSpPr>
              <a:spLocks/>
            </p:cNvSpPr>
            <p:nvPr/>
          </p:nvSpPr>
          <p:spPr bwMode="auto">
            <a:xfrm>
              <a:off x="261718" y="-7"/>
              <a:ext cx="120869" cy="20178"/>
            </a:xfrm>
            <a:custGeom>
              <a:avLst/>
              <a:gdLst>
                <a:gd name="T0" fmla="*/ 2147483647 w 2426"/>
                <a:gd name="T1" fmla="*/ 2147483647 h 405"/>
                <a:gd name="T2" fmla="*/ 2147483647 w 2426"/>
                <a:gd name="T3" fmla="*/ 2147483647 h 405"/>
                <a:gd name="T4" fmla="*/ 2147483647 w 2426"/>
                <a:gd name="T5" fmla="*/ 2147483647 h 405"/>
                <a:gd name="T6" fmla="*/ 2147483647 w 2426"/>
                <a:gd name="T7" fmla="*/ 2147483647 h 405"/>
                <a:gd name="T8" fmla="*/ 2147483647 w 2426"/>
                <a:gd name="T9" fmla="*/ 2147483647 h 405"/>
                <a:gd name="T10" fmla="*/ 2147483647 w 2426"/>
                <a:gd name="T11" fmla="*/ 2147483647 h 405"/>
                <a:gd name="T12" fmla="*/ 2147483647 w 2426"/>
                <a:gd name="T13" fmla="*/ 2147483647 h 405"/>
                <a:gd name="T14" fmla="*/ 2147483647 w 2426"/>
                <a:gd name="T15" fmla="*/ 2147483647 h 405"/>
                <a:gd name="T16" fmla="*/ 2147483647 w 2426"/>
                <a:gd name="T17" fmla="*/ 2147483647 h 405"/>
                <a:gd name="T18" fmla="*/ 2147483647 w 2426"/>
                <a:gd name="T19" fmla="*/ 2147483647 h 405"/>
                <a:gd name="T20" fmla="*/ 2147483647 w 2426"/>
                <a:gd name="T21" fmla="*/ 2147483647 h 405"/>
                <a:gd name="T22" fmla="*/ 2147483647 w 2426"/>
                <a:gd name="T23" fmla="*/ 2147483647 h 405"/>
                <a:gd name="T24" fmla="*/ 2147483647 w 2426"/>
                <a:gd name="T25" fmla="*/ 2147483647 h 405"/>
                <a:gd name="T26" fmla="*/ 2147483647 w 2426"/>
                <a:gd name="T27" fmla="*/ 2147483647 h 405"/>
                <a:gd name="T28" fmla="*/ 2147483647 w 2426"/>
                <a:gd name="T29" fmla="*/ 2147483647 h 405"/>
                <a:gd name="T30" fmla="*/ 2147483647 w 2426"/>
                <a:gd name="T31" fmla="*/ 2147483647 h 405"/>
                <a:gd name="T32" fmla="*/ 2147483647 w 2426"/>
                <a:gd name="T33" fmla="*/ 2147483647 h 405"/>
                <a:gd name="T34" fmla="*/ 2147483647 w 2426"/>
                <a:gd name="T35" fmla="*/ 2147483647 h 40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26" h="405" extrusionOk="0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2" name="Google Shape;1381;p8"/>
            <p:cNvSpPr>
              <a:spLocks/>
            </p:cNvSpPr>
            <p:nvPr/>
          </p:nvSpPr>
          <p:spPr bwMode="auto">
            <a:xfrm>
              <a:off x="50" y="578731"/>
              <a:ext cx="107417" cy="139254"/>
            </a:xfrm>
            <a:custGeom>
              <a:avLst/>
              <a:gdLst>
                <a:gd name="T0" fmla="*/ 2147483647 w 2156"/>
                <a:gd name="T1" fmla="*/ 0 h 2795"/>
                <a:gd name="T2" fmla="*/ 2147483647 w 2156"/>
                <a:gd name="T3" fmla="*/ 2147483647 h 2795"/>
                <a:gd name="T4" fmla="*/ 2147483647 w 2156"/>
                <a:gd name="T5" fmla="*/ 2147483647 h 2795"/>
                <a:gd name="T6" fmla="*/ 2147483647 w 2156"/>
                <a:gd name="T7" fmla="*/ 2147483647 h 2795"/>
                <a:gd name="T8" fmla="*/ 2147483647 w 2156"/>
                <a:gd name="T9" fmla="*/ 2147483647 h 2795"/>
                <a:gd name="T10" fmla="*/ 2147483647 w 2156"/>
                <a:gd name="T11" fmla="*/ 2147483647 h 2795"/>
                <a:gd name="T12" fmla="*/ 2147483647 w 2156"/>
                <a:gd name="T13" fmla="*/ 2147483647 h 2795"/>
                <a:gd name="T14" fmla="*/ 2147483647 w 2156"/>
                <a:gd name="T15" fmla="*/ 2147483647 h 2795"/>
                <a:gd name="T16" fmla="*/ 2147483647 w 2156"/>
                <a:gd name="T17" fmla="*/ 2147483647 h 2795"/>
                <a:gd name="T18" fmla="*/ 2147483647 w 2156"/>
                <a:gd name="T19" fmla="*/ 2147483647 h 2795"/>
                <a:gd name="T20" fmla="*/ 2147483647 w 2156"/>
                <a:gd name="T21" fmla="*/ 2147483647 h 2795"/>
                <a:gd name="T22" fmla="*/ 2147483647 w 2156"/>
                <a:gd name="T23" fmla="*/ 2147483647 h 2795"/>
                <a:gd name="T24" fmla="*/ 2147483647 w 2156"/>
                <a:gd name="T25" fmla="*/ 2147483647 h 2795"/>
                <a:gd name="T26" fmla="*/ 2147483647 w 2156"/>
                <a:gd name="T27" fmla="*/ 2147483647 h 2795"/>
                <a:gd name="T28" fmla="*/ 2147483647 w 2156"/>
                <a:gd name="T29" fmla="*/ 2147483647 h 2795"/>
                <a:gd name="T30" fmla="*/ 2147483647 w 2156"/>
                <a:gd name="T31" fmla="*/ 2147483647 h 2795"/>
                <a:gd name="T32" fmla="*/ 2147483647 w 2156"/>
                <a:gd name="T33" fmla="*/ 2147483647 h 2795"/>
                <a:gd name="T34" fmla="*/ 2147483647 w 2156"/>
                <a:gd name="T35" fmla="*/ 2147483647 h 2795"/>
                <a:gd name="T36" fmla="*/ 2147483647 w 2156"/>
                <a:gd name="T37" fmla="*/ 2147483647 h 2795"/>
                <a:gd name="T38" fmla="*/ 2147483647 w 2156"/>
                <a:gd name="T39" fmla="*/ 2147483647 h 2795"/>
                <a:gd name="T40" fmla="*/ 2147483647 w 2156"/>
                <a:gd name="T41" fmla="*/ 2147483647 h 2795"/>
                <a:gd name="T42" fmla="*/ 2147483647 w 2156"/>
                <a:gd name="T43" fmla="*/ 2147483647 h 2795"/>
                <a:gd name="T44" fmla="*/ 2147483647 w 2156"/>
                <a:gd name="T45" fmla="*/ 2147483647 h 2795"/>
                <a:gd name="T46" fmla="*/ 2147483647 w 2156"/>
                <a:gd name="T47" fmla="*/ 2147483647 h 2795"/>
                <a:gd name="T48" fmla="*/ 2147483647 w 2156"/>
                <a:gd name="T49" fmla="*/ 2147483647 h 2795"/>
                <a:gd name="T50" fmla="*/ 2147483647 w 2156"/>
                <a:gd name="T51" fmla="*/ 2147483647 h 2795"/>
                <a:gd name="T52" fmla="*/ 2147483647 w 2156"/>
                <a:gd name="T53" fmla="*/ 2147483647 h 2795"/>
                <a:gd name="T54" fmla="*/ 2147483647 w 2156"/>
                <a:gd name="T55" fmla="*/ 2147483647 h 2795"/>
                <a:gd name="T56" fmla="*/ 2147483647 w 2156"/>
                <a:gd name="T57" fmla="*/ 2147483647 h 2795"/>
                <a:gd name="T58" fmla="*/ 2147483647 w 2156"/>
                <a:gd name="T59" fmla="*/ 2147483647 h 2795"/>
                <a:gd name="T60" fmla="*/ 2147483647 w 2156"/>
                <a:gd name="T61" fmla="*/ 2147483647 h 2795"/>
                <a:gd name="T62" fmla="*/ 2147483647 w 2156"/>
                <a:gd name="T63" fmla="*/ 2147483647 h 2795"/>
                <a:gd name="T64" fmla="*/ 2147483647 w 2156"/>
                <a:gd name="T65" fmla="*/ 2147483647 h 2795"/>
                <a:gd name="T66" fmla="*/ 2147483647 w 2156"/>
                <a:gd name="T67" fmla="*/ 2147483647 h 2795"/>
                <a:gd name="T68" fmla="*/ 2147483647 w 2156"/>
                <a:gd name="T69" fmla="*/ 2147483647 h 2795"/>
                <a:gd name="T70" fmla="*/ 2147483647 w 2156"/>
                <a:gd name="T71" fmla="*/ 2147483647 h 2795"/>
                <a:gd name="T72" fmla="*/ 2147483647 w 2156"/>
                <a:gd name="T73" fmla="*/ 2147483647 h 2795"/>
                <a:gd name="T74" fmla="*/ 2147483647 w 2156"/>
                <a:gd name="T75" fmla="*/ 2147483647 h 2795"/>
                <a:gd name="T76" fmla="*/ 2147483647 w 2156"/>
                <a:gd name="T77" fmla="*/ 2147483647 h 2795"/>
                <a:gd name="T78" fmla="*/ 2147483647 w 2156"/>
                <a:gd name="T79" fmla="*/ 2147483647 h 2795"/>
                <a:gd name="T80" fmla="*/ 2147483647 w 2156"/>
                <a:gd name="T81" fmla="*/ 2147483647 h 2795"/>
                <a:gd name="T82" fmla="*/ 2147483647 w 2156"/>
                <a:gd name="T83" fmla="*/ 2147483647 h 2795"/>
                <a:gd name="T84" fmla="*/ 2147483647 w 2156"/>
                <a:gd name="T85" fmla="*/ 2147483647 h 2795"/>
                <a:gd name="T86" fmla="*/ 2147483647 w 2156"/>
                <a:gd name="T87" fmla="*/ 0 h 2795"/>
                <a:gd name="T88" fmla="*/ 2147483647 w 2156"/>
                <a:gd name="T89" fmla="*/ 0 h 279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156" h="2795" extrusionOk="0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3" name="Google Shape;1382;p8"/>
            <p:cNvSpPr>
              <a:spLocks/>
            </p:cNvSpPr>
            <p:nvPr/>
          </p:nvSpPr>
          <p:spPr bwMode="auto">
            <a:xfrm>
              <a:off x="154400" y="432801"/>
              <a:ext cx="124158" cy="134222"/>
            </a:xfrm>
            <a:custGeom>
              <a:avLst/>
              <a:gdLst>
                <a:gd name="T0" fmla="*/ 2147483647 w 2492"/>
                <a:gd name="T1" fmla="*/ 2147483647 h 2694"/>
                <a:gd name="T2" fmla="*/ 2147483647 w 2492"/>
                <a:gd name="T3" fmla="*/ 2147483647 h 2694"/>
                <a:gd name="T4" fmla="*/ 2147483647 w 2492"/>
                <a:gd name="T5" fmla="*/ 2147483647 h 2694"/>
                <a:gd name="T6" fmla="*/ 2147483647 w 2492"/>
                <a:gd name="T7" fmla="*/ 2147483647 h 2694"/>
                <a:gd name="T8" fmla="*/ 2147483647 w 2492"/>
                <a:gd name="T9" fmla="*/ 2147483647 h 2694"/>
                <a:gd name="T10" fmla="*/ 2147483647 w 2492"/>
                <a:gd name="T11" fmla="*/ 2147483647 h 2694"/>
                <a:gd name="T12" fmla="*/ 2147483647 w 2492"/>
                <a:gd name="T13" fmla="*/ 2147483647 h 2694"/>
                <a:gd name="T14" fmla="*/ 2147483647 w 2492"/>
                <a:gd name="T15" fmla="*/ 2147483647 h 2694"/>
                <a:gd name="T16" fmla="*/ 2147483647 w 2492"/>
                <a:gd name="T17" fmla="*/ 2147483647 h 2694"/>
                <a:gd name="T18" fmla="*/ 2147483647 w 2492"/>
                <a:gd name="T19" fmla="*/ 2147483647 h 2694"/>
                <a:gd name="T20" fmla="*/ 2147483647 w 2492"/>
                <a:gd name="T21" fmla="*/ 2147483647 h 2694"/>
                <a:gd name="T22" fmla="*/ 2147483647 w 2492"/>
                <a:gd name="T23" fmla="*/ 2147483647 h 2694"/>
                <a:gd name="T24" fmla="*/ 2147483647 w 2492"/>
                <a:gd name="T25" fmla="*/ 2147483647 h 2694"/>
                <a:gd name="T26" fmla="*/ 2147483647 w 2492"/>
                <a:gd name="T27" fmla="*/ 0 h 2694"/>
                <a:gd name="T28" fmla="*/ 2147483647 w 2492"/>
                <a:gd name="T29" fmla="*/ 2147483647 h 2694"/>
                <a:gd name="T30" fmla="*/ 2147483647 w 2492"/>
                <a:gd name="T31" fmla="*/ 2147483647 h 2694"/>
                <a:gd name="T32" fmla="*/ 2147483647 w 2492"/>
                <a:gd name="T33" fmla="*/ 2147483647 h 2694"/>
                <a:gd name="T34" fmla="*/ 2147483647 w 2492"/>
                <a:gd name="T35" fmla="*/ 2147483647 h 2694"/>
                <a:gd name="T36" fmla="*/ 2147483647 w 2492"/>
                <a:gd name="T37" fmla="*/ 2147483647 h 2694"/>
                <a:gd name="T38" fmla="*/ 2147483647 w 2492"/>
                <a:gd name="T39" fmla="*/ 2147483647 h 2694"/>
                <a:gd name="T40" fmla="*/ 2147483647 w 2492"/>
                <a:gd name="T41" fmla="*/ 2147483647 h 2694"/>
                <a:gd name="T42" fmla="*/ 0 w 2492"/>
                <a:gd name="T43" fmla="*/ 2147483647 h 2694"/>
                <a:gd name="T44" fmla="*/ 0 w 2492"/>
                <a:gd name="T45" fmla="*/ 2147483647 h 2694"/>
                <a:gd name="T46" fmla="*/ 2147483647 w 2492"/>
                <a:gd name="T47" fmla="*/ 2147483647 h 2694"/>
                <a:gd name="T48" fmla="*/ 2147483647 w 2492"/>
                <a:gd name="T49" fmla="*/ 2147483647 h 2694"/>
                <a:gd name="T50" fmla="*/ 2147483647 w 2492"/>
                <a:gd name="T51" fmla="*/ 2147483647 h 2694"/>
                <a:gd name="T52" fmla="*/ 2147483647 w 2492"/>
                <a:gd name="T53" fmla="*/ 2147483647 h 2694"/>
                <a:gd name="T54" fmla="*/ 2147483647 w 2492"/>
                <a:gd name="T55" fmla="*/ 2147483647 h 2694"/>
                <a:gd name="T56" fmla="*/ 2147483647 w 2492"/>
                <a:gd name="T57" fmla="*/ 2147483647 h 2694"/>
                <a:gd name="T58" fmla="*/ 2147483647 w 2492"/>
                <a:gd name="T59" fmla="*/ 2147483647 h 2694"/>
                <a:gd name="T60" fmla="*/ 2147483647 w 2492"/>
                <a:gd name="T61" fmla="*/ 2147483647 h 2694"/>
                <a:gd name="T62" fmla="*/ 2147483647 w 2492"/>
                <a:gd name="T63" fmla="*/ 2147483647 h 2694"/>
                <a:gd name="T64" fmla="*/ 2147483647 w 2492"/>
                <a:gd name="T65" fmla="*/ 2147483647 h 2694"/>
                <a:gd name="T66" fmla="*/ 2147483647 w 2492"/>
                <a:gd name="T67" fmla="*/ 2147483647 h 2694"/>
                <a:gd name="T68" fmla="*/ 2147483647 w 2492"/>
                <a:gd name="T69" fmla="*/ 2147483647 h 2694"/>
                <a:gd name="T70" fmla="*/ 2147483647 w 2492"/>
                <a:gd name="T71" fmla="*/ 2147483647 h 2694"/>
                <a:gd name="T72" fmla="*/ 2147483647 w 2492"/>
                <a:gd name="T73" fmla="*/ 2147483647 h 2694"/>
                <a:gd name="T74" fmla="*/ 2147483647 w 2492"/>
                <a:gd name="T75" fmla="*/ 2147483647 h 2694"/>
                <a:gd name="T76" fmla="*/ 2147483647 w 2492"/>
                <a:gd name="T77" fmla="*/ 2147483647 h 2694"/>
                <a:gd name="T78" fmla="*/ 2147483647 w 2492"/>
                <a:gd name="T79" fmla="*/ 2147483647 h 2694"/>
                <a:gd name="T80" fmla="*/ 2147483647 w 2492"/>
                <a:gd name="T81" fmla="*/ 2147483647 h 2694"/>
                <a:gd name="T82" fmla="*/ 2147483647 w 2492"/>
                <a:gd name="T83" fmla="*/ 2147483647 h 2694"/>
                <a:gd name="T84" fmla="*/ 2147483647 w 2492"/>
                <a:gd name="T85" fmla="*/ 2147483647 h 2694"/>
                <a:gd name="T86" fmla="*/ 2147483647 w 2492"/>
                <a:gd name="T87" fmla="*/ 2147483647 h 2694"/>
                <a:gd name="T88" fmla="*/ 2147483647 w 2492"/>
                <a:gd name="T89" fmla="*/ 2147483647 h 2694"/>
                <a:gd name="T90" fmla="*/ 2147483647 w 2492"/>
                <a:gd name="T91" fmla="*/ 2147483647 h 2694"/>
                <a:gd name="T92" fmla="*/ 2147483647 w 2492"/>
                <a:gd name="T93" fmla="*/ 0 h 2694"/>
                <a:gd name="T94" fmla="*/ 2147483647 w 2492"/>
                <a:gd name="T95" fmla="*/ 0 h 269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492" h="2694" extrusionOk="0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4" name="Google Shape;1383;p8"/>
            <p:cNvSpPr>
              <a:spLocks/>
            </p:cNvSpPr>
            <p:nvPr/>
          </p:nvSpPr>
          <p:spPr bwMode="auto">
            <a:xfrm>
              <a:off x="1585252" y="248258"/>
              <a:ext cx="13452" cy="115787"/>
            </a:xfrm>
            <a:custGeom>
              <a:avLst/>
              <a:gdLst>
                <a:gd name="T0" fmla="*/ 2147483647 w 270"/>
                <a:gd name="T1" fmla="*/ 2147483647 h 2324"/>
                <a:gd name="T2" fmla="*/ 2147483647 w 270"/>
                <a:gd name="T3" fmla="*/ 2147483647 h 2324"/>
                <a:gd name="T4" fmla="*/ 2147483647 w 270"/>
                <a:gd name="T5" fmla="*/ 2147483647 h 2324"/>
                <a:gd name="T6" fmla="*/ 2147483647 w 270"/>
                <a:gd name="T7" fmla="*/ 2147483647 h 2324"/>
                <a:gd name="T8" fmla="*/ 2147483647 w 270"/>
                <a:gd name="T9" fmla="*/ 2147483647 h 2324"/>
                <a:gd name="T10" fmla="*/ 0 w 270"/>
                <a:gd name="T11" fmla="*/ 2147483647 h 2324"/>
                <a:gd name="T12" fmla="*/ 0 w 270"/>
                <a:gd name="T13" fmla="*/ 2147483647 h 2324"/>
                <a:gd name="T14" fmla="*/ 2147483647 w 270"/>
                <a:gd name="T15" fmla="*/ 2147483647 h 2324"/>
                <a:gd name="T16" fmla="*/ 2147483647 w 270"/>
                <a:gd name="T17" fmla="*/ 2147483647 h 2324"/>
                <a:gd name="T18" fmla="*/ 2147483647 w 270"/>
                <a:gd name="T19" fmla="*/ 2147483647 h 2324"/>
                <a:gd name="T20" fmla="*/ 2147483647 w 270"/>
                <a:gd name="T21" fmla="*/ 2147483647 h 2324"/>
                <a:gd name="T22" fmla="*/ 2147483647 w 270"/>
                <a:gd name="T23" fmla="*/ 2147483647 h 2324"/>
                <a:gd name="T24" fmla="*/ 2147483647 w 270"/>
                <a:gd name="T25" fmla="*/ 2147483647 h 2324"/>
                <a:gd name="T26" fmla="*/ 2147483647 w 270"/>
                <a:gd name="T27" fmla="*/ 2147483647 h 2324"/>
                <a:gd name="T28" fmla="*/ 2147483647 w 270"/>
                <a:gd name="T29" fmla="*/ 2147483647 h 2324"/>
                <a:gd name="T30" fmla="*/ 2147483647 w 270"/>
                <a:gd name="T31" fmla="*/ 2147483647 h 2324"/>
                <a:gd name="T32" fmla="*/ 2147483647 w 270"/>
                <a:gd name="T33" fmla="*/ 2147483647 h 2324"/>
                <a:gd name="T34" fmla="*/ 2147483647 w 270"/>
                <a:gd name="T35" fmla="*/ 2147483647 h 2324"/>
                <a:gd name="T36" fmla="*/ 2147483647 w 270"/>
                <a:gd name="T37" fmla="*/ 2147483647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70" h="2324" extrusionOk="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5" name="Google Shape;1384;p8"/>
            <p:cNvSpPr>
              <a:spLocks/>
            </p:cNvSpPr>
            <p:nvPr/>
          </p:nvSpPr>
          <p:spPr bwMode="auto">
            <a:xfrm>
              <a:off x="538531" y="325433"/>
              <a:ext cx="36918" cy="52065"/>
            </a:xfrm>
            <a:custGeom>
              <a:avLst/>
              <a:gdLst>
                <a:gd name="T0" fmla="*/ 2147483647 w 741"/>
                <a:gd name="T1" fmla="*/ 2147483647 h 1045"/>
                <a:gd name="T2" fmla="*/ 2147483647 w 741"/>
                <a:gd name="T3" fmla="*/ 2147483647 h 1045"/>
                <a:gd name="T4" fmla="*/ 2147483647 w 741"/>
                <a:gd name="T5" fmla="*/ 2147483647 h 1045"/>
                <a:gd name="T6" fmla="*/ 2147483647 w 741"/>
                <a:gd name="T7" fmla="*/ 2147483647 h 1045"/>
                <a:gd name="T8" fmla="*/ 2147483647 w 741"/>
                <a:gd name="T9" fmla="*/ 2147483647 h 1045"/>
                <a:gd name="T10" fmla="*/ 2147483647 w 741"/>
                <a:gd name="T11" fmla="*/ 2147483647 h 1045"/>
                <a:gd name="T12" fmla="*/ 2147483647 w 741"/>
                <a:gd name="T13" fmla="*/ 2147483647 h 1045"/>
                <a:gd name="T14" fmla="*/ 2147483647 w 741"/>
                <a:gd name="T15" fmla="*/ 2147483647 h 1045"/>
                <a:gd name="T16" fmla="*/ 2147483647 w 741"/>
                <a:gd name="T17" fmla="*/ 2147483647 h 1045"/>
                <a:gd name="T18" fmla="*/ 2147483647 w 741"/>
                <a:gd name="T19" fmla="*/ 2147483647 h 1045"/>
                <a:gd name="T20" fmla="*/ 2147483647 w 741"/>
                <a:gd name="T21" fmla="*/ 2147483647 h 1045"/>
                <a:gd name="T22" fmla="*/ 2147483647 w 741"/>
                <a:gd name="T23" fmla="*/ 2147483647 h 1045"/>
                <a:gd name="T24" fmla="*/ 2147483647 w 741"/>
                <a:gd name="T25" fmla="*/ 2147483647 h 1045"/>
                <a:gd name="T26" fmla="*/ 2147483647 w 741"/>
                <a:gd name="T27" fmla="*/ 0 h 1045"/>
                <a:gd name="T28" fmla="*/ 2147483647 w 741"/>
                <a:gd name="T29" fmla="*/ 2147483647 h 1045"/>
                <a:gd name="T30" fmla="*/ 2147483647 w 741"/>
                <a:gd name="T31" fmla="*/ 2147483647 h 1045"/>
                <a:gd name="T32" fmla="*/ 2147483647 w 741"/>
                <a:gd name="T33" fmla="*/ 2147483647 h 1045"/>
                <a:gd name="T34" fmla="*/ 2147483647 w 741"/>
                <a:gd name="T35" fmla="*/ 2147483647 h 1045"/>
                <a:gd name="T36" fmla="*/ 2147483647 w 741"/>
                <a:gd name="T37" fmla="*/ 2147483647 h 1045"/>
                <a:gd name="T38" fmla="*/ 2147483647 w 741"/>
                <a:gd name="T39" fmla="*/ 2147483647 h 1045"/>
                <a:gd name="T40" fmla="*/ 2147483647 w 741"/>
                <a:gd name="T41" fmla="*/ 2147483647 h 1045"/>
                <a:gd name="T42" fmla="*/ 0 w 741"/>
                <a:gd name="T43" fmla="*/ 2147483647 h 1045"/>
                <a:gd name="T44" fmla="*/ 0 w 741"/>
                <a:gd name="T45" fmla="*/ 2147483647 h 1045"/>
                <a:gd name="T46" fmla="*/ 0 w 741"/>
                <a:gd name="T47" fmla="*/ 2147483647 h 1045"/>
                <a:gd name="T48" fmla="*/ 2147483647 w 741"/>
                <a:gd name="T49" fmla="*/ 2147483647 h 1045"/>
                <a:gd name="T50" fmla="*/ 2147483647 w 741"/>
                <a:gd name="T51" fmla="*/ 2147483647 h 1045"/>
                <a:gd name="T52" fmla="*/ 2147483647 w 741"/>
                <a:gd name="T53" fmla="*/ 2147483647 h 1045"/>
                <a:gd name="T54" fmla="*/ 2147483647 w 741"/>
                <a:gd name="T55" fmla="*/ 2147483647 h 1045"/>
                <a:gd name="T56" fmla="*/ 2147483647 w 741"/>
                <a:gd name="T57" fmla="*/ 2147483647 h 1045"/>
                <a:gd name="T58" fmla="*/ 2147483647 w 741"/>
                <a:gd name="T59" fmla="*/ 2147483647 h 1045"/>
                <a:gd name="T60" fmla="*/ 2147483647 w 741"/>
                <a:gd name="T61" fmla="*/ 2147483647 h 1045"/>
                <a:gd name="T62" fmla="*/ 2147483647 w 741"/>
                <a:gd name="T63" fmla="*/ 2147483647 h 1045"/>
                <a:gd name="T64" fmla="*/ 2147483647 w 741"/>
                <a:gd name="T65" fmla="*/ 2147483647 h 1045"/>
                <a:gd name="T66" fmla="*/ 2147483647 w 741"/>
                <a:gd name="T67" fmla="*/ 2147483647 h 1045"/>
                <a:gd name="T68" fmla="*/ 2147483647 w 741"/>
                <a:gd name="T69" fmla="*/ 2147483647 h 1045"/>
                <a:gd name="T70" fmla="*/ 2147483647 w 741"/>
                <a:gd name="T71" fmla="*/ 2147483647 h 1045"/>
                <a:gd name="T72" fmla="*/ 2147483647 w 741"/>
                <a:gd name="T73" fmla="*/ 2147483647 h 1045"/>
                <a:gd name="T74" fmla="*/ 2147483647 w 741"/>
                <a:gd name="T75" fmla="*/ 2147483647 h 1045"/>
                <a:gd name="T76" fmla="*/ 2147483647 w 741"/>
                <a:gd name="T77" fmla="*/ 0 h 104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41" h="1045" extrusionOk="0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6" name="Google Shape;1385;p8"/>
            <p:cNvSpPr>
              <a:spLocks/>
            </p:cNvSpPr>
            <p:nvPr/>
          </p:nvSpPr>
          <p:spPr bwMode="auto">
            <a:xfrm>
              <a:off x="260073" y="566973"/>
              <a:ext cx="125852" cy="137610"/>
            </a:xfrm>
            <a:custGeom>
              <a:avLst/>
              <a:gdLst>
                <a:gd name="T0" fmla="*/ 2147483647 w 2526"/>
                <a:gd name="T1" fmla="*/ 2147483647 h 2762"/>
                <a:gd name="T2" fmla="*/ 2147483647 w 2526"/>
                <a:gd name="T3" fmla="*/ 2147483647 h 2762"/>
                <a:gd name="T4" fmla="*/ 2147483647 w 2526"/>
                <a:gd name="T5" fmla="*/ 2147483647 h 2762"/>
                <a:gd name="T6" fmla="*/ 2147483647 w 2526"/>
                <a:gd name="T7" fmla="*/ 2147483647 h 2762"/>
                <a:gd name="T8" fmla="*/ 2147483647 w 2526"/>
                <a:gd name="T9" fmla="*/ 2147483647 h 2762"/>
                <a:gd name="T10" fmla="*/ 2147483647 w 2526"/>
                <a:gd name="T11" fmla="*/ 2147483647 h 2762"/>
                <a:gd name="T12" fmla="*/ 2147483647 w 2526"/>
                <a:gd name="T13" fmla="*/ 2147483647 h 2762"/>
                <a:gd name="T14" fmla="*/ 2147483647 w 2526"/>
                <a:gd name="T15" fmla="*/ 2147483647 h 2762"/>
                <a:gd name="T16" fmla="*/ 2147483647 w 2526"/>
                <a:gd name="T17" fmla="*/ 2147483647 h 2762"/>
                <a:gd name="T18" fmla="*/ 2147483647 w 2526"/>
                <a:gd name="T19" fmla="*/ 2147483647 h 2762"/>
                <a:gd name="T20" fmla="*/ 2147483647 w 2526"/>
                <a:gd name="T21" fmla="*/ 2147483647 h 2762"/>
                <a:gd name="T22" fmla="*/ 2147483647 w 2526"/>
                <a:gd name="T23" fmla="*/ 2147483647 h 2762"/>
                <a:gd name="T24" fmla="*/ 2147483647 w 2526"/>
                <a:gd name="T25" fmla="*/ 2147483647 h 2762"/>
                <a:gd name="T26" fmla="*/ 2147483647 w 2526"/>
                <a:gd name="T27" fmla="*/ 2147483647 h 2762"/>
                <a:gd name="T28" fmla="*/ 2147483647 w 2526"/>
                <a:gd name="T29" fmla="*/ 2147483647 h 2762"/>
                <a:gd name="T30" fmla="*/ 2147483647 w 2526"/>
                <a:gd name="T31" fmla="*/ 2147483647 h 2762"/>
                <a:gd name="T32" fmla="*/ 2147483647 w 2526"/>
                <a:gd name="T33" fmla="*/ 2147483647 h 2762"/>
                <a:gd name="T34" fmla="*/ 2147483647 w 2526"/>
                <a:gd name="T35" fmla="*/ 2147483647 h 2762"/>
                <a:gd name="T36" fmla="*/ 2147483647 w 2526"/>
                <a:gd name="T37" fmla="*/ 2147483647 h 2762"/>
                <a:gd name="T38" fmla="*/ 2147483647 w 2526"/>
                <a:gd name="T39" fmla="*/ 2147483647 h 2762"/>
                <a:gd name="T40" fmla="*/ 2147483647 w 2526"/>
                <a:gd name="T41" fmla="*/ 2147483647 h 2762"/>
                <a:gd name="T42" fmla="*/ 0 w 2526"/>
                <a:gd name="T43" fmla="*/ 2147483647 h 2762"/>
                <a:gd name="T44" fmla="*/ 0 w 2526"/>
                <a:gd name="T45" fmla="*/ 2147483647 h 2762"/>
                <a:gd name="T46" fmla="*/ 2147483647 w 2526"/>
                <a:gd name="T47" fmla="*/ 2147483647 h 2762"/>
                <a:gd name="T48" fmla="*/ 2147483647 w 2526"/>
                <a:gd name="T49" fmla="*/ 2147483647 h 2762"/>
                <a:gd name="T50" fmla="*/ 2147483647 w 2526"/>
                <a:gd name="T51" fmla="*/ 2147483647 h 2762"/>
                <a:gd name="T52" fmla="*/ 2147483647 w 2526"/>
                <a:gd name="T53" fmla="*/ 2147483647 h 2762"/>
                <a:gd name="T54" fmla="*/ 2147483647 w 2526"/>
                <a:gd name="T55" fmla="*/ 2147483647 h 2762"/>
                <a:gd name="T56" fmla="*/ 2147483647 w 2526"/>
                <a:gd name="T57" fmla="*/ 2147483647 h 2762"/>
                <a:gd name="T58" fmla="*/ 2147483647 w 2526"/>
                <a:gd name="T59" fmla="*/ 2147483647 h 2762"/>
                <a:gd name="T60" fmla="*/ 2147483647 w 2526"/>
                <a:gd name="T61" fmla="*/ 2147483647 h 2762"/>
                <a:gd name="T62" fmla="*/ 2147483647 w 2526"/>
                <a:gd name="T63" fmla="*/ 2147483647 h 2762"/>
                <a:gd name="T64" fmla="*/ 2147483647 w 2526"/>
                <a:gd name="T65" fmla="*/ 2147483647 h 2762"/>
                <a:gd name="T66" fmla="*/ 2147483647 w 2526"/>
                <a:gd name="T67" fmla="*/ 2147483647 h 2762"/>
                <a:gd name="T68" fmla="*/ 2147483647 w 2526"/>
                <a:gd name="T69" fmla="*/ 2147483647 h 2762"/>
                <a:gd name="T70" fmla="*/ 2147483647 w 2526"/>
                <a:gd name="T71" fmla="*/ 2147483647 h 2762"/>
                <a:gd name="T72" fmla="*/ 2147483647 w 2526"/>
                <a:gd name="T73" fmla="*/ 2147483647 h 2762"/>
                <a:gd name="T74" fmla="*/ 2147483647 w 2526"/>
                <a:gd name="T75" fmla="*/ 2147483647 h 2762"/>
                <a:gd name="T76" fmla="*/ 2147483647 w 2526"/>
                <a:gd name="T77" fmla="*/ 2147483647 h 2762"/>
                <a:gd name="T78" fmla="*/ 2147483647 w 2526"/>
                <a:gd name="T79" fmla="*/ 2147483647 h 2762"/>
                <a:gd name="T80" fmla="*/ 2147483647 w 2526"/>
                <a:gd name="T81" fmla="*/ 2147483647 h 2762"/>
                <a:gd name="T82" fmla="*/ 2147483647 w 2526"/>
                <a:gd name="T83" fmla="*/ 2147483647 h 2762"/>
                <a:gd name="T84" fmla="*/ 2147483647 w 2526"/>
                <a:gd name="T85" fmla="*/ 2147483647 h 2762"/>
                <a:gd name="T86" fmla="*/ 2147483647 w 2526"/>
                <a:gd name="T87" fmla="*/ 2147483647 h 2762"/>
                <a:gd name="T88" fmla="*/ 2147483647 w 2526"/>
                <a:gd name="T89" fmla="*/ 2147483647 h 2762"/>
                <a:gd name="T90" fmla="*/ 2147483647 w 2526"/>
                <a:gd name="T91" fmla="*/ 2147483647 h 2762"/>
                <a:gd name="T92" fmla="*/ 2147483647 w 2526"/>
                <a:gd name="T93" fmla="*/ 2147483647 h 276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26" h="2762" extrusionOk="0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7" name="Google Shape;1386;p8"/>
            <p:cNvSpPr>
              <a:spLocks/>
            </p:cNvSpPr>
            <p:nvPr/>
          </p:nvSpPr>
          <p:spPr bwMode="auto">
            <a:xfrm>
              <a:off x="494887" y="283483"/>
              <a:ext cx="124207" cy="130884"/>
            </a:xfrm>
            <a:custGeom>
              <a:avLst/>
              <a:gdLst>
                <a:gd name="T0" fmla="*/ 2147483647 w 2493"/>
                <a:gd name="T1" fmla="*/ 2147483647 h 2627"/>
                <a:gd name="T2" fmla="*/ 2147483647 w 2493"/>
                <a:gd name="T3" fmla="*/ 2147483647 h 2627"/>
                <a:gd name="T4" fmla="*/ 2147483647 w 2493"/>
                <a:gd name="T5" fmla="*/ 2147483647 h 2627"/>
                <a:gd name="T6" fmla="*/ 2147483647 w 2493"/>
                <a:gd name="T7" fmla="*/ 2147483647 h 2627"/>
                <a:gd name="T8" fmla="*/ 2147483647 w 2493"/>
                <a:gd name="T9" fmla="*/ 2147483647 h 2627"/>
                <a:gd name="T10" fmla="*/ 2147483647 w 2493"/>
                <a:gd name="T11" fmla="*/ 2147483647 h 2627"/>
                <a:gd name="T12" fmla="*/ 2147483647 w 2493"/>
                <a:gd name="T13" fmla="*/ 2147483647 h 2627"/>
                <a:gd name="T14" fmla="*/ 2147483647 w 2493"/>
                <a:gd name="T15" fmla="*/ 2147483647 h 2627"/>
                <a:gd name="T16" fmla="*/ 2147483647 w 2493"/>
                <a:gd name="T17" fmla="*/ 2147483647 h 2627"/>
                <a:gd name="T18" fmla="*/ 2147483647 w 2493"/>
                <a:gd name="T19" fmla="*/ 2147483647 h 2627"/>
                <a:gd name="T20" fmla="*/ 2147483647 w 2493"/>
                <a:gd name="T21" fmla="*/ 2147483647 h 2627"/>
                <a:gd name="T22" fmla="*/ 2147483647 w 2493"/>
                <a:gd name="T23" fmla="*/ 2147483647 h 2627"/>
                <a:gd name="T24" fmla="*/ 2147483647 w 2493"/>
                <a:gd name="T25" fmla="*/ 2147483647 h 2627"/>
                <a:gd name="T26" fmla="*/ 2147483647 w 2493"/>
                <a:gd name="T27" fmla="*/ 2147483647 h 2627"/>
                <a:gd name="T28" fmla="*/ 2147483647 w 2493"/>
                <a:gd name="T29" fmla="*/ 2147483647 h 2627"/>
                <a:gd name="T30" fmla="*/ 2147483647 w 2493"/>
                <a:gd name="T31" fmla="*/ 2147483647 h 2627"/>
                <a:gd name="T32" fmla="*/ 2147483647 w 2493"/>
                <a:gd name="T33" fmla="*/ 2147483647 h 2627"/>
                <a:gd name="T34" fmla="*/ 2147483647 w 2493"/>
                <a:gd name="T35" fmla="*/ 2147483647 h 2627"/>
                <a:gd name="T36" fmla="*/ 2147483647 w 2493"/>
                <a:gd name="T37" fmla="*/ 2147483647 h 2627"/>
                <a:gd name="T38" fmla="*/ 2147483647 w 2493"/>
                <a:gd name="T39" fmla="*/ 2147483647 h 2627"/>
                <a:gd name="T40" fmla="*/ 2147483647 w 2493"/>
                <a:gd name="T41" fmla="*/ 2147483647 h 2627"/>
                <a:gd name="T42" fmla="*/ 2147483647 w 2493"/>
                <a:gd name="T43" fmla="*/ 2147483647 h 2627"/>
                <a:gd name="T44" fmla="*/ 2147483647 w 2493"/>
                <a:gd name="T45" fmla="*/ 2147483647 h 2627"/>
                <a:gd name="T46" fmla="*/ 2147483647 w 2493"/>
                <a:gd name="T47" fmla="*/ 2147483647 h 2627"/>
                <a:gd name="T48" fmla="*/ 2147483647 w 2493"/>
                <a:gd name="T49" fmla="*/ 2147483647 h 2627"/>
                <a:gd name="T50" fmla="*/ 2147483647 w 2493"/>
                <a:gd name="T51" fmla="*/ 2147483647 h 2627"/>
                <a:gd name="T52" fmla="*/ 2147483647 w 2493"/>
                <a:gd name="T53" fmla="*/ 2147483647 h 2627"/>
                <a:gd name="T54" fmla="*/ 2147483647 w 2493"/>
                <a:gd name="T55" fmla="*/ 2147483647 h 2627"/>
                <a:gd name="T56" fmla="*/ 2147483647 w 2493"/>
                <a:gd name="T57" fmla="*/ 2147483647 h 2627"/>
                <a:gd name="T58" fmla="*/ 2147483647 w 2493"/>
                <a:gd name="T59" fmla="*/ 2147483647 h 2627"/>
                <a:gd name="T60" fmla="*/ 2147483647 w 2493"/>
                <a:gd name="T61" fmla="*/ 2147483647 h 2627"/>
                <a:gd name="T62" fmla="*/ 2147483647 w 2493"/>
                <a:gd name="T63" fmla="*/ 2147483647 h 2627"/>
                <a:gd name="T64" fmla="*/ 2147483647 w 2493"/>
                <a:gd name="T65" fmla="*/ 2147483647 h 2627"/>
                <a:gd name="T66" fmla="*/ 2147483647 w 2493"/>
                <a:gd name="T67" fmla="*/ 2147483647 h 2627"/>
                <a:gd name="T68" fmla="*/ 2147483647 w 2493"/>
                <a:gd name="T69" fmla="*/ 2147483647 h 2627"/>
                <a:gd name="T70" fmla="*/ 2147483647 w 2493"/>
                <a:gd name="T71" fmla="*/ 2147483647 h 2627"/>
                <a:gd name="T72" fmla="*/ 2147483647 w 2493"/>
                <a:gd name="T73" fmla="*/ 2147483647 h 2627"/>
                <a:gd name="T74" fmla="*/ 2147483647 w 2493"/>
                <a:gd name="T75" fmla="*/ 2147483647 h 2627"/>
                <a:gd name="T76" fmla="*/ 2147483647 w 2493"/>
                <a:gd name="T77" fmla="*/ 2147483647 h 2627"/>
                <a:gd name="T78" fmla="*/ 2147483647 w 2493"/>
                <a:gd name="T79" fmla="*/ 2147483647 h 2627"/>
                <a:gd name="T80" fmla="*/ 2147483647 w 2493"/>
                <a:gd name="T81" fmla="*/ 2147483647 h 2627"/>
                <a:gd name="T82" fmla="*/ 2147483647 w 2493"/>
                <a:gd name="T83" fmla="*/ 2147483647 h 2627"/>
                <a:gd name="T84" fmla="*/ 2147483647 w 2493"/>
                <a:gd name="T85" fmla="*/ 2147483647 h 2627"/>
                <a:gd name="T86" fmla="*/ 2147483647 w 2493"/>
                <a:gd name="T87" fmla="*/ 2147483647 h 2627"/>
                <a:gd name="T88" fmla="*/ 2147483647 w 2493"/>
                <a:gd name="T89" fmla="*/ 2147483647 h 2627"/>
                <a:gd name="T90" fmla="*/ 2147483647 w 2493"/>
                <a:gd name="T91" fmla="*/ 2147483647 h 2627"/>
                <a:gd name="T92" fmla="*/ 2147483647 w 2493"/>
                <a:gd name="T93" fmla="*/ 2147483647 h 2627"/>
                <a:gd name="T94" fmla="*/ 2147483647 w 2493"/>
                <a:gd name="T95" fmla="*/ 2147483647 h 2627"/>
                <a:gd name="T96" fmla="*/ 2147483647 w 2493"/>
                <a:gd name="T97" fmla="*/ 2147483647 h 2627"/>
                <a:gd name="T98" fmla="*/ 2147483647 w 2493"/>
                <a:gd name="T99" fmla="*/ 2147483647 h 2627"/>
                <a:gd name="T100" fmla="*/ 2147483647 w 2493"/>
                <a:gd name="T101" fmla="*/ 2147483647 h 2627"/>
                <a:gd name="T102" fmla="*/ 2147483647 w 2493"/>
                <a:gd name="T103" fmla="*/ 2147483647 h 2627"/>
                <a:gd name="T104" fmla="*/ 2147483647 w 2493"/>
                <a:gd name="T105" fmla="*/ 2147483647 h 262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93" h="2627" extrusionOk="0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8" name="Google Shape;1387;p8"/>
            <p:cNvSpPr>
              <a:spLocks/>
            </p:cNvSpPr>
            <p:nvPr/>
          </p:nvSpPr>
          <p:spPr bwMode="auto">
            <a:xfrm>
              <a:off x="575400" y="424381"/>
              <a:ext cx="16840" cy="115787"/>
            </a:xfrm>
            <a:custGeom>
              <a:avLst/>
              <a:gdLst>
                <a:gd name="T0" fmla="*/ 2147483647 w 338"/>
                <a:gd name="T1" fmla="*/ 2147483647 h 2324"/>
                <a:gd name="T2" fmla="*/ 2147483647 w 338"/>
                <a:gd name="T3" fmla="*/ 2147483647 h 2324"/>
                <a:gd name="T4" fmla="*/ 2147483647 w 338"/>
                <a:gd name="T5" fmla="*/ 2147483647 h 2324"/>
                <a:gd name="T6" fmla="*/ 2147483647 w 338"/>
                <a:gd name="T7" fmla="*/ 2147483647 h 2324"/>
                <a:gd name="T8" fmla="*/ 2147483647 w 338"/>
                <a:gd name="T9" fmla="*/ 2147483647 h 2324"/>
                <a:gd name="T10" fmla="*/ 2147483647 w 338"/>
                <a:gd name="T11" fmla="*/ 2147483647 h 2324"/>
                <a:gd name="T12" fmla="*/ 2147483647 w 338"/>
                <a:gd name="T13" fmla="*/ 2147483647 h 2324"/>
                <a:gd name="T14" fmla="*/ 2147483647 w 338"/>
                <a:gd name="T15" fmla="*/ 2147483647 h 2324"/>
                <a:gd name="T16" fmla="*/ 2147483647 w 338"/>
                <a:gd name="T17" fmla="*/ 2147483647 h 2324"/>
                <a:gd name="T18" fmla="*/ 2147483647 w 338"/>
                <a:gd name="T19" fmla="*/ 2147483647 h 2324"/>
                <a:gd name="T20" fmla="*/ 2147483647 w 338"/>
                <a:gd name="T21" fmla="*/ 2147483647 h 2324"/>
                <a:gd name="T22" fmla="*/ 2147483647 w 338"/>
                <a:gd name="T23" fmla="*/ 2147483647 h 2324"/>
                <a:gd name="T24" fmla="*/ 2147483647 w 338"/>
                <a:gd name="T25" fmla="*/ 2147483647 h 2324"/>
                <a:gd name="T26" fmla="*/ 2147483647 w 338"/>
                <a:gd name="T27" fmla="*/ 2147483647 h 2324"/>
                <a:gd name="T28" fmla="*/ 2147483647 w 338"/>
                <a:gd name="T29" fmla="*/ 2147483647 h 2324"/>
                <a:gd name="T30" fmla="*/ 2147483647 w 338"/>
                <a:gd name="T31" fmla="*/ 2147483647 h 2324"/>
                <a:gd name="T32" fmla="*/ 2147483647 w 338"/>
                <a:gd name="T33" fmla="*/ 2147483647 h 2324"/>
                <a:gd name="T34" fmla="*/ 2147483647 w 338"/>
                <a:gd name="T35" fmla="*/ 2147483647 h 2324"/>
                <a:gd name="T36" fmla="*/ 2147483647 w 338"/>
                <a:gd name="T37" fmla="*/ 2147483647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8" h="2324" extrusionOk="0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9" name="Google Shape;1388;p8"/>
            <p:cNvSpPr>
              <a:spLocks/>
            </p:cNvSpPr>
            <p:nvPr/>
          </p:nvSpPr>
          <p:spPr bwMode="auto">
            <a:xfrm>
              <a:off x="342281" y="469669"/>
              <a:ext cx="36918" cy="43694"/>
            </a:xfrm>
            <a:custGeom>
              <a:avLst/>
              <a:gdLst>
                <a:gd name="T0" fmla="*/ 2147483647 w 741"/>
                <a:gd name="T1" fmla="*/ 2147483647 h 877"/>
                <a:gd name="T2" fmla="*/ 2147483647 w 741"/>
                <a:gd name="T3" fmla="*/ 2147483647 h 877"/>
                <a:gd name="T4" fmla="*/ 0 w 741"/>
                <a:gd name="T5" fmla="*/ 2147483647 h 877"/>
                <a:gd name="T6" fmla="*/ 0 w 741"/>
                <a:gd name="T7" fmla="*/ 2147483647 h 877"/>
                <a:gd name="T8" fmla="*/ 2147483647 w 741"/>
                <a:gd name="T9" fmla="*/ 2147483647 h 877"/>
                <a:gd name="T10" fmla="*/ 2147483647 w 741"/>
                <a:gd name="T11" fmla="*/ 2147483647 h 877"/>
                <a:gd name="T12" fmla="*/ 2147483647 w 741"/>
                <a:gd name="T13" fmla="*/ 2147483647 h 877"/>
                <a:gd name="T14" fmla="*/ 2147483647 w 741"/>
                <a:gd name="T15" fmla="*/ 2147483647 h 877"/>
                <a:gd name="T16" fmla="*/ 2147483647 w 741"/>
                <a:gd name="T17" fmla="*/ 2147483647 h 877"/>
                <a:gd name="T18" fmla="*/ 0 w 741"/>
                <a:gd name="T19" fmla="*/ 2147483647 h 877"/>
                <a:gd name="T20" fmla="*/ 2147483647 w 741"/>
                <a:gd name="T21" fmla="*/ 2147483647 h 877"/>
                <a:gd name="T22" fmla="*/ 2147483647 w 741"/>
                <a:gd name="T23" fmla="*/ 2147483647 h 877"/>
                <a:gd name="T24" fmla="*/ 2147483647 w 741"/>
                <a:gd name="T25" fmla="*/ 2147483647 h 877"/>
                <a:gd name="T26" fmla="*/ 2147483647 w 741"/>
                <a:gd name="T27" fmla="*/ 2147483647 h 877"/>
                <a:gd name="T28" fmla="*/ 2147483647 w 741"/>
                <a:gd name="T29" fmla="*/ 2147483647 h 877"/>
                <a:gd name="T30" fmla="*/ 2147483647 w 741"/>
                <a:gd name="T31" fmla="*/ 2147483647 h 877"/>
                <a:gd name="T32" fmla="*/ 2147483647 w 741"/>
                <a:gd name="T33" fmla="*/ 2147483647 h 877"/>
                <a:gd name="T34" fmla="*/ 2147483647 w 741"/>
                <a:gd name="T35" fmla="*/ 2147483647 h 877"/>
                <a:gd name="T36" fmla="*/ 2147483647 w 741"/>
                <a:gd name="T37" fmla="*/ 2147483647 h 877"/>
                <a:gd name="T38" fmla="*/ 2147483647 w 741"/>
                <a:gd name="T39" fmla="*/ 2147483647 h 877"/>
                <a:gd name="T40" fmla="*/ 2147483647 w 741"/>
                <a:gd name="T41" fmla="*/ 2147483647 h 877"/>
                <a:gd name="T42" fmla="*/ 2147483647 w 741"/>
                <a:gd name="T43" fmla="*/ 2147483647 h 877"/>
                <a:gd name="T44" fmla="*/ 2147483647 w 741"/>
                <a:gd name="T45" fmla="*/ 2147483647 h 877"/>
                <a:gd name="T46" fmla="*/ 2147483647 w 741"/>
                <a:gd name="T47" fmla="*/ 2147483647 h 877"/>
                <a:gd name="T48" fmla="*/ 2147483647 w 741"/>
                <a:gd name="T49" fmla="*/ 2147483647 h 877"/>
                <a:gd name="T50" fmla="*/ 2147483647 w 741"/>
                <a:gd name="T51" fmla="*/ 2147483647 h 877"/>
                <a:gd name="T52" fmla="*/ 2147483647 w 741"/>
                <a:gd name="T53" fmla="*/ 2147483647 h 877"/>
                <a:gd name="T54" fmla="*/ 2147483647 w 741"/>
                <a:gd name="T55" fmla="*/ 2147483647 h 877"/>
                <a:gd name="T56" fmla="*/ 2147483647 w 741"/>
                <a:gd name="T57" fmla="*/ 2147483647 h 87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1" h="877" extrusionOk="0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0" name="Google Shape;1389;p8"/>
            <p:cNvSpPr>
              <a:spLocks/>
            </p:cNvSpPr>
            <p:nvPr/>
          </p:nvSpPr>
          <p:spPr bwMode="auto">
            <a:xfrm>
              <a:off x="293604" y="429413"/>
              <a:ext cx="125852" cy="119175"/>
            </a:xfrm>
            <a:custGeom>
              <a:avLst/>
              <a:gdLst>
                <a:gd name="T0" fmla="*/ 2147483647 w 2526"/>
                <a:gd name="T1" fmla="*/ 2147483647 h 2392"/>
                <a:gd name="T2" fmla="*/ 2147483647 w 2526"/>
                <a:gd name="T3" fmla="*/ 2147483647 h 2392"/>
                <a:gd name="T4" fmla="*/ 2147483647 w 2526"/>
                <a:gd name="T5" fmla="*/ 2147483647 h 2392"/>
                <a:gd name="T6" fmla="*/ 2147483647 w 2526"/>
                <a:gd name="T7" fmla="*/ 2147483647 h 2392"/>
                <a:gd name="T8" fmla="*/ 2147483647 w 2526"/>
                <a:gd name="T9" fmla="*/ 2147483647 h 2392"/>
                <a:gd name="T10" fmla="*/ 2147483647 w 2526"/>
                <a:gd name="T11" fmla="*/ 2147483647 h 2392"/>
                <a:gd name="T12" fmla="*/ 2147483647 w 2526"/>
                <a:gd name="T13" fmla="*/ 2147483647 h 2392"/>
                <a:gd name="T14" fmla="*/ 2147483647 w 2526"/>
                <a:gd name="T15" fmla="*/ 2147483647 h 2392"/>
                <a:gd name="T16" fmla="*/ 2147483647 w 2526"/>
                <a:gd name="T17" fmla="*/ 2147483647 h 2392"/>
                <a:gd name="T18" fmla="*/ 2147483647 w 2526"/>
                <a:gd name="T19" fmla="*/ 2147483647 h 2392"/>
                <a:gd name="T20" fmla="*/ 2147483647 w 2526"/>
                <a:gd name="T21" fmla="*/ 2147483647 h 2392"/>
                <a:gd name="T22" fmla="*/ 2147483647 w 2526"/>
                <a:gd name="T23" fmla="*/ 2147483647 h 2392"/>
                <a:gd name="T24" fmla="*/ 2147483647 w 2526"/>
                <a:gd name="T25" fmla="*/ 2147483647 h 2392"/>
                <a:gd name="T26" fmla="*/ 2147483647 w 2526"/>
                <a:gd name="T27" fmla="*/ 2147483647 h 2392"/>
                <a:gd name="T28" fmla="*/ 2147483647 w 2526"/>
                <a:gd name="T29" fmla="*/ 2147483647 h 2392"/>
                <a:gd name="T30" fmla="*/ 2147483647 w 2526"/>
                <a:gd name="T31" fmla="*/ 2147483647 h 2392"/>
                <a:gd name="T32" fmla="*/ 2147483647 w 2526"/>
                <a:gd name="T33" fmla="*/ 2147483647 h 2392"/>
                <a:gd name="T34" fmla="*/ 2147483647 w 2526"/>
                <a:gd name="T35" fmla="*/ 2147483647 h 2392"/>
                <a:gd name="T36" fmla="*/ 2147483647 w 2526"/>
                <a:gd name="T37" fmla="*/ 2147483647 h 2392"/>
                <a:gd name="T38" fmla="*/ 2147483647 w 2526"/>
                <a:gd name="T39" fmla="*/ 2147483647 h 2392"/>
                <a:gd name="T40" fmla="*/ 2147483647 w 2526"/>
                <a:gd name="T41" fmla="*/ 2147483647 h 2392"/>
                <a:gd name="T42" fmla="*/ 2147483647 w 2526"/>
                <a:gd name="T43" fmla="*/ 2147483647 h 2392"/>
                <a:gd name="T44" fmla="*/ 2147483647 w 2526"/>
                <a:gd name="T45" fmla="*/ 2147483647 h 2392"/>
                <a:gd name="T46" fmla="*/ 2147483647 w 2526"/>
                <a:gd name="T47" fmla="*/ 2147483647 h 2392"/>
                <a:gd name="T48" fmla="*/ 2147483647 w 2526"/>
                <a:gd name="T49" fmla="*/ 2147483647 h 2392"/>
                <a:gd name="T50" fmla="*/ 2147483647 w 2526"/>
                <a:gd name="T51" fmla="*/ 2147483647 h 2392"/>
                <a:gd name="T52" fmla="*/ 2147483647 w 2526"/>
                <a:gd name="T53" fmla="*/ 2147483647 h 2392"/>
                <a:gd name="T54" fmla="*/ 2147483647 w 2526"/>
                <a:gd name="T55" fmla="*/ 2147483647 h 2392"/>
                <a:gd name="T56" fmla="*/ 2147483647 w 2526"/>
                <a:gd name="T57" fmla="*/ 2147483647 h 2392"/>
                <a:gd name="T58" fmla="*/ 2147483647 w 2526"/>
                <a:gd name="T59" fmla="*/ 2147483647 h 2392"/>
                <a:gd name="T60" fmla="*/ 2147483647 w 2526"/>
                <a:gd name="T61" fmla="*/ 2147483647 h 2392"/>
                <a:gd name="T62" fmla="*/ 2147483647 w 2526"/>
                <a:gd name="T63" fmla="*/ 2147483647 h 2392"/>
                <a:gd name="T64" fmla="*/ 2147483647 w 2526"/>
                <a:gd name="T65" fmla="*/ 2147483647 h 2392"/>
                <a:gd name="T66" fmla="*/ 2147483647 w 2526"/>
                <a:gd name="T67" fmla="*/ 2147483647 h 2392"/>
                <a:gd name="T68" fmla="*/ 2147483647 w 2526"/>
                <a:gd name="T69" fmla="*/ 2147483647 h 2392"/>
                <a:gd name="T70" fmla="*/ 2147483647 w 2526"/>
                <a:gd name="T71" fmla="*/ 2147483647 h 2392"/>
                <a:gd name="T72" fmla="*/ 2147483647 w 2526"/>
                <a:gd name="T73" fmla="*/ 2147483647 h 2392"/>
                <a:gd name="T74" fmla="*/ 2147483647 w 2526"/>
                <a:gd name="T75" fmla="*/ 2147483647 h 2392"/>
                <a:gd name="T76" fmla="*/ 2147483647 w 2526"/>
                <a:gd name="T77" fmla="*/ 2147483647 h 2392"/>
                <a:gd name="T78" fmla="*/ 2147483647 w 2526"/>
                <a:gd name="T79" fmla="*/ 2147483647 h 2392"/>
                <a:gd name="T80" fmla="*/ 2147483647 w 2526"/>
                <a:gd name="T81" fmla="*/ 2147483647 h 2392"/>
                <a:gd name="T82" fmla="*/ 2147483647 w 2526"/>
                <a:gd name="T83" fmla="*/ 2147483647 h 2392"/>
                <a:gd name="T84" fmla="*/ 2147483647 w 2526"/>
                <a:gd name="T85" fmla="*/ 2147483647 h 2392"/>
                <a:gd name="T86" fmla="*/ 2147483647 w 2526"/>
                <a:gd name="T87" fmla="*/ 2147483647 h 2392"/>
                <a:gd name="T88" fmla="*/ 2147483647 w 2526"/>
                <a:gd name="T89" fmla="*/ 2147483647 h 2392"/>
                <a:gd name="T90" fmla="*/ 2147483647 w 2526"/>
                <a:gd name="T91" fmla="*/ 2147483647 h 2392"/>
                <a:gd name="T92" fmla="*/ 2147483647 w 2526"/>
                <a:gd name="T93" fmla="*/ 2147483647 h 239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526" h="2392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1" name="Google Shape;1390;p8"/>
            <p:cNvSpPr>
              <a:spLocks/>
            </p:cNvSpPr>
            <p:nvPr/>
          </p:nvSpPr>
          <p:spPr bwMode="auto">
            <a:xfrm>
              <a:off x="1134010" y="394188"/>
              <a:ext cx="129190" cy="120820"/>
            </a:xfrm>
            <a:custGeom>
              <a:avLst/>
              <a:gdLst>
                <a:gd name="T0" fmla="*/ 2147483647 w 2593"/>
                <a:gd name="T1" fmla="*/ 2147483647 h 2425"/>
                <a:gd name="T2" fmla="*/ 2147483647 w 2593"/>
                <a:gd name="T3" fmla="*/ 2147483647 h 2425"/>
                <a:gd name="T4" fmla="*/ 2147483647 w 2593"/>
                <a:gd name="T5" fmla="*/ 2147483647 h 2425"/>
                <a:gd name="T6" fmla="*/ 2147483647 w 2593"/>
                <a:gd name="T7" fmla="*/ 2147483647 h 2425"/>
                <a:gd name="T8" fmla="*/ 2147483647 w 2593"/>
                <a:gd name="T9" fmla="*/ 2147483647 h 2425"/>
                <a:gd name="T10" fmla="*/ 2147483647 w 2593"/>
                <a:gd name="T11" fmla="*/ 2147483647 h 2425"/>
                <a:gd name="T12" fmla="*/ 2147483647 w 2593"/>
                <a:gd name="T13" fmla="*/ 2147483647 h 2425"/>
                <a:gd name="T14" fmla="*/ 2147483647 w 2593"/>
                <a:gd name="T15" fmla="*/ 2147483647 h 2425"/>
                <a:gd name="T16" fmla="*/ 2147483647 w 2593"/>
                <a:gd name="T17" fmla="*/ 2147483647 h 2425"/>
                <a:gd name="T18" fmla="*/ 2147483647 w 2593"/>
                <a:gd name="T19" fmla="*/ 2147483647 h 2425"/>
                <a:gd name="T20" fmla="*/ 2147483647 w 2593"/>
                <a:gd name="T21" fmla="*/ 2147483647 h 2425"/>
                <a:gd name="T22" fmla="*/ 2147483647 w 2593"/>
                <a:gd name="T23" fmla="*/ 2147483647 h 2425"/>
                <a:gd name="T24" fmla="*/ 2147483647 w 2593"/>
                <a:gd name="T25" fmla="*/ 2147483647 h 2425"/>
                <a:gd name="T26" fmla="*/ 2147483647 w 2593"/>
                <a:gd name="T27" fmla="*/ 2147483647 h 2425"/>
                <a:gd name="T28" fmla="*/ 2147483647 w 2593"/>
                <a:gd name="T29" fmla="*/ 2147483647 h 2425"/>
                <a:gd name="T30" fmla="*/ 2147483647 w 2593"/>
                <a:gd name="T31" fmla="*/ 2147483647 h 2425"/>
                <a:gd name="T32" fmla="*/ 2147483647 w 2593"/>
                <a:gd name="T33" fmla="*/ 2147483647 h 2425"/>
                <a:gd name="T34" fmla="*/ 2147483647 w 2593"/>
                <a:gd name="T35" fmla="*/ 2147483647 h 2425"/>
                <a:gd name="T36" fmla="*/ 2147483647 w 2593"/>
                <a:gd name="T37" fmla="*/ 2147483647 h 2425"/>
                <a:gd name="T38" fmla="*/ 2147483647 w 2593"/>
                <a:gd name="T39" fmla="*/ 2147483647 h 2425"/>
                <a:gd name="T40" fmla="*/ 2147483647 w 2593"/>
                <a:gd name="T41" fmla="*/ 2147483647 h 2425"/>
                <a:gd name="T42" fmla="*/ 2147483647 w 2593"/>
                <a:gd name="T43" fmla="*/ 2147483647 h 2425"/>
                <a:gd name="T44" fmla="*/ 2147483647 w 2593"/>
                <a:gd name="T45" fmla="*/ 2147483647 h 2425"/>
                <a:gd name="T46" fmla="*/ 2147483647 w 2593"/>
                <a:gd name="T47" fmla="*/ 2147483647 h 2425"/>
                <a:gd name="T48" fmla="*/ 2147483647 w 2593"/>
                <a:gd name="T49" fmla="*/ 2147483647 h 2425"/>
                <a:gd name="T50" fmla="*/ 2147483647 w 2593"/>
                <a:gd name="T51" fmla="*/ 2147483647 h 2425"/>
                <a:gd name="T52" fmla="*/ 2147483647 w 2593"/>
                <a:gd name="T53" fmla="*/ 2147483647 h 2425"/>
                <a:gd name="T54" fmla="*/ 2147483647 w 2593"/>
                <a:gd name="T55" fmla="*/ 2147483647 h 2425"/>
                <a:gd name="T56" fmla="*/ 2147483647 w 2593"/>
                <a:gd name="T57" fmla="*/ 2147483647 h 2425"/>
                <a:gd name="T58" fmla="*/ 2147483647 w 2593"/>
                <a:gd name="T59" fmla="*/ 2147483647 h 2425"/>
                <a:gd name="T60" fmla="*/ 2147483647 w 2593"/>
                <a:gd name="T61" fmla="*/ 2147483647 h 2425"/>
                <a:gd name="T62" fmla="*/ 2147483647 w 2593"/>
                <a:gd name="T63" fmla="*/ 2147483647 h 2425"/>
                <a:gd name="T64" fmla="*/ 0 w 2593"/>
                <a:gd name="T65" fmla="*/ 2147483647 h 2425"/>
                <a:gd name="T66" fmla="*/ 2147483647 w 2593"/>
                <a:gd name="T67" fmla="*/ 2147483647 h 2425"/>
                <a:gd name="T68" fmla="*/ 2147483647 w 2593"/>
                <a:gd name="T69" fmla="*/ 2147483647 h 2425"/>
                <a:gd name="T70" fmla="*/ 2147483647 w 2593"/>
                <a:gd name="T71" fmla="*/ 2147483647 h 2425"/>
                <a:gd name="T72" fmla="*/ 2147483647 w 2593"/>
                <a:gd name="T73" fmla="*/ 2147483647 h 2425"/>
                <a:gd name="T74" fmla="*/ 2147483647 w 2593"/>
                <a:gd name="T75" fmla="*/ 2147483647 h 2425"/>
                <a:gd name="T76" fmla="*/ 2147483647 w 2593"/>
                <a:gd name="T77" fmla="*/ 2147483647 h 2425"/>
                <a:gd name="T78" fmla="*/ 2147483647 w 2593"/>
                <a:gd name="T79" fmla="*/ 2147483647 h 2425"/>
                <a:gd name="T80" fmla="*/ 2147483647 w 2593"/>
                <a:gd name="T81" fmla="*/ 2147483647 h 2425"/>
                <a:gd name="T82" fmla="*/ 2147483647 w 2593"/>
                <a:gd name="T83" fmla="*/ 2147483647 h 2425"/>
                <a:gd name="T84" fmla="*/ 2147483647 w 2593"/>
                <a:gd name="T85" fmla="*/ 2147483647 h 2425"/>
                <a:gd name="T86" fmla="*/ 2147483647 w 2593"/>
                <a:gd name="T87" fmla="*/ 2147483647 h 2425"/>
                <a:gd name="T88" fmla="*/ 2147483647 w 2593"/>
                <a:gd name="T89" fmla="*/ 2147483647 h 2425"/>
                <a:gd name="T90" fmla="*/ 2147483647 w 2593"/>
                <a:gd name="T91" fmla="*/ 2147483647 h 2425"/>
                <a:gd name="T92" fmla="*/ 2147483647 w 2593"/>
                <a:gd name="T93" fmla="*/ 2147483647 h 2425"/>
                <a:gd name="T94" fmla="*/ 2147483647 w 2593"/>
                <a:gd name="T95" fmla="*/ 2147483647 h 2425"/>
                <a:gd name="T96" fmla="*/ 2147483647 w 2593"/>
                <a:gd name="T97" fmla="*/ 2147483647 h 2425"/>
                <a:gd name="T98" fmla="*/ 2147483647 w 2593"/>
                <a:gd name="T99" fmla="*/ 2147483647 h 2425"/>
                <a:gd name="T100" fmla="*/ 2147483647 w 2593"/>
                <a:gd name="T101" fmla="*/ 2147483647 h 2425"/>
                <a:gd name="T102" fmla="*/ 2147483647 w 2593"/>
                <a:gd name="T103" fmla="*/ 2147483647 h 2425"/>
                <a:gd name="T104" fmla="*/ 2147483647 w 2593"/>
                <a:gd name="T105" fmla="*/ 2147483647 h 2425"/>
                <a:gd name="T106" fmla="*/ 2147483647 w 2593"/>
                <a:gd name="T107" fmla="*/ 2147483647 h 2425"/>
                <a:gd name="T108" fmla="*/ 2147483647 w 2593"/>
                <a:gd name="T109" fmla="*/ 2147483647 h 2425"/>
                <a:gd name="T110" fmla="*/ 2147483647 w 2593"/>
                <a:gd name="T111" fmla="*/ 2147483647 h 2425"/>
                <a:gd name="T112" fmla="*/ 2147483647 w 2593"/>
                <a:gd name="T113" fmla="*/ 2147483647 h 2425"/>
                <a:gd name="T114" fmla="*/ 2147483647 w 2593"/>
                <a:gd name="T115" fmla="*/ 2147483647 h 2425"/>
                <a:gd name="T116" fmla="*/ 2147483647 w 2593"/>
                <a:gd name="T117" fmla="*/ 2147483647 h 2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25" extrusionOk="0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2" name="Google Shape;1391;p8"/>
            <p:cNvSpPr>
              <a:spLocks/>
            </p:cNvSpPr>
            <p:nvPr/>
          </p:nvSpPr>
          <p:spPr bwMode="auto">
            <a:xfrm>
              <a:off x="1598655" y="572005"/>
              <a:ext cx="129190" cy="83901"/>
            </a:xfrm>
            <a:custGeom>
              <a:avLst/>
              <a:gdLst>
                <a:gd name="T0" fmla="*/ 2147483647 w 2593"/>
                <a:gd name="T1" fmla="*/ 2147483647 h 1684"/>
                <a:gd name="T2" fmla="*/ 2147483647 w 2593"/>
                <a:gd name="T3" fmla="*/ 2147483647 h 1684"/>
                <a:gd name="T4" fmla="*/ 2147483647 w 2593"/>
                <a:gd name="T5" fmla="*/ 2147483647 h 1684"/>
                <a:gd name="T6" fmla="*/ 2147483647 w 2593"/>
                <a:gd name="T7" fmla="*/ 2147483647 h 1684"/>
                <a:gd name="T8" fmla="*/ 2147483647 w 2593"/>
                <a:gd name="T9" fmla="*/ 2147483647 h 1684"/>
                <a:gd name="T10" fmla="*/ 2147483647 w 2593"/>
                <a:gd name="T11" fmla="*/ 2147483647 h 1684"/>
                <a:gd name="T12" fmla="*/ 2147483647 w 2593"/>
                <a:gd name="T13" fmla="*/ 2147483647 h 1684"/>
                <a:gd name="T14" fmla="*/ 2147483647 w 2593"/>
                <a:gd name="T15" fmla="*/ 2147483647 h 1684"/>
                <a:gd name="T16" fmla="*/ 2147483647 w 2593"/>
                <a:gd name="T17" fmla="*/ 2147483647 h 1684"/>
                <a:gd name="T18" fmla="*/ 2147483647 w 2593"/>
                <a:gd name="T19" fmla="*/ 2147483647 h 1684"/>
                <a:gd name="T20" fmla="*/ 2147483647 w 2593"/>
                <a:gd name="T21" fmla="*/ 2147483647 h 1684"/>
                <a:gd name="T22" fmla="*/ 2147483647 w 2593"/>
                <a:gd name="T23" fmla="*/ 2147483647 h 1684"/>
                <a:gd name="T24" fmla="*/ 2147483647 w 2593"/>
                <a:gd name="T25" fmla="*/ 2147483647 h 1684"/>
                <a:gd name="T26" fmla="*/ 2147483647 w 2593"/>
                <a:gd name="T27" fmla="*/ 2147483647 h 1684"/>
                <a:gd name="T28" fmla="*/ 2147483647 w 2593"/>
                <a:gd name="T29" fmla="*/ 2147483647 h 1684"/>
                <a:gd name="T30" fmla="*/ 2147483647 w 2593"/>
                <a:gd name="T31" fmla="*/ 2147483647 h 1684"/>
                <a:gd name="T32" fmla="*/ 2147483647 w 2593"/>
                <a:gd name="T33" fmla="*/ 2147483647 h 1684"/>
                <a:gd name="T34" fmla="*/ 2147483647 w 2593"/>
                <a:gd name="T35" fmla="*/ 2147483647 h 1684"/>
                <a:gd name="T36" fmla="*/ 2147483647 w 2593"/>
                <a:gd name="T37" fmla="*/ 2147483647 h 1684"/>
                <a:gd name="T38" fmla="*/ 2147483647 w 2593"/>
                <a:gd name="T39" fmla="*/ 2147483647 h 1684"/>
                <a:gd name="T40" fmla="*/ 2147483647 w 2593"/>
                <a:gd name="T41" fmla="*/ 2147483647 h 1684"/>
                <a:gd name="T42" fmla="*/ 2147483647 w 2593"/>
                <a:gd name="T43" fmla="*/ 2147483647 h 1684"/>
                <a:gd name="T44" fmla="*/ 2147483647 w 2593"/>
                <a:gd name="T45" fmla="*/ 2147483647 h 1684"/>
                <a:gd name="T46" fmla="*/ 2147483647 w 2593"/>
                <a:gd name="T47" fmla="*/ 2147483647 h 1684"/>
                <a:gd name="T48" fmla="*/ 2147483647 w 2593"/>
                <a:gd name="T49" fmla="*/ 2147483647 h 1684"/>
                <a:gd name="T50" fmla="*/ 2147483647 w 2593"/>
                <a:gd name="T51" fmla="*/ 2147483647 h 1684"/>
                <a:gd name="T52" fmla="*/ 2147483647 w 2593"/>
                <a:gd name="T53" fmla="*/ 2147483647 h 1684"/>
                <a:gd name="T54" fmla="*/ 2147483647 w 2593"/>
                <a:gd name="T55" fmla="*/ 2147483647 h 1684"/>
                <a:gd name="T56" fmla="*/ 2147483647 w 2593"/>
                <a:gd name="T57" fmla="*/ 2147483647 h 1684"/>
                <a:gd name="T58" fmla="*/ 0 w 2593"/>
                <a:gd name="T59" fmla="*/ 2147483647 h 1684"/>
                <a:gd name="T60" fmla="*/ 2147483647 w 2593"/>
                <a:gd name="T61" fmla="*/ 2147483647 h 1684"/>
                <a:gd name="T62" fmla="*/ 2147483647 w 2593"/>
                <a:gd name="T63" fmla="*/ 2147483647 h 1684"/>
                <a:gd name="T64" fmla="*/ 2147483647 w 2593"/>
                <a:gd name="T65" fmla="*/ 2147483647 h 1684"/>
                <a:gd name="T66" fmla="*/ 2147483647 w 2593"/>
                <a:gd name="T67" fmla="*/ 2147483647 h 1684"/>
                <a:gd name="T68" fmla="*/ 2147483647 w 2593"/>
                <a:gd name="T69" fmla="*/ 2147483647 h 1684"/>
                <a:gd name="T70" fmla="*/ 2147483647 w 2593"/>
                <a:gd name="T71" fmla="*/ 2147483647 h 1684"/>
                <a:gd name="T72" fmla="*/ 2147483647 w 2593"/>
                <a:gd name="T73" fmla="*/ 2147483647 h 1684"/>
                <a:gd name="T74" fmla="*/ 2147483647 w 2593"/>
                <a:gd name="T75" fmla="*/ 2147483647 h 1684"/>
                <a:gd name="T76" fmla="*/ 2147483647 w 2593"/>
                <a:gd name="T77" fmla="*/ 2147483647 h 1684"/>
                <a:gd name="T78" fmla="*/ 2147483647 w 2593"/>
                <a:gd name="T79" fmla="*/ 2147483647 h 1684"/>
                <a:gd name="T80" fmla="*/ 2147483647 w 2593"/>
                <a:gd name="T81" fmla="*/ 2147483647 h 1684"/>
                <a:gd name="T82" fmla="*/ 2147483647 w 2593"/>
                <a:gd name="T83" fmla="*/ 2147483647 h 1684"/>
                <a:gd name="T84" fmla="*/ 2147483647 w 2593"/>
                <a:gd name="T85" fmla="*/ 2147483647 h 1684"/>
                <a:gd name="T86" fmla="*/ 2147483647 w 2593"/>
                <a:gd name="T87" fmla="*/ 2147483647 h 1684"/>
                <a:gd name="T88" fmla="*/ 2147483647 w 2593"/>
                <a:gd name="T89" fmla="*/ 2147483647 h 1684"/>
                <a:gd name="T90" fmla="*/ 2147483647 w 2593"/>
                <a:gd name="T91" fmla="*/ 2147483647 h 1684"/>
                <a:gd name="T92" fmla="*/ 2147483647 w 2593"/>
                <a:gd name="T93" fmla="*/ 2147483647 h 1684"/>
                <a:gd name="T94" fmla="*/ 2147483647 w 2593"/>
                <a:gd name="T95" fmla="*/ 2147483647 h 1684"/>
                <a:gd name="T96" fmla="*/ 2147483647 w 2593"/>
                <a:gd name="T97" fmla="*/ 2147483647 h 1684"/>
                <a:gd name="T98" fmla="*/ 2147483647 w 2593"/>
                <a:gd name="T99" fmla="*/ 2147483647 h 1684"/>
                <a:gd name="T100" fmla="*/ 2147483647 w 2593"/>
                <a:gd name="T101" fmla="*/ 2147483647 h 1684"/>
                <a:gd name="T102" fmla="*/ 2147483647 w 2593"/>
                <a:gd name="T103" fmla="*/ 2147483647 h 1684"/>
                <a:gd name="T104" fmla="*/ 2147483647 w 2593"/>
                <a:gd name="T105" fmla="*/ 2147483647 h 1684"/>
                <a:gd name="T106" fmla="*/ 2147483647 w 2593"/>
                <a:gd name="T107" fmla="*/ 2147483647 h 1684"/>
                <a:gd name="T108" fmla="*/ 2147483647 w 2593"/>
                <a:gd name="T109" fmla="*/ 2147483647 h 1684"/>
                <a:gd name="T110" fmla="*/ 2147483647 w 2593"/>
                <a:gd name="T111" fmla="*/ 2147483647 h 168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93" h="1684" extrusionOk="0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3" name="Google Shape;1392;p8"/>
            <p:cNvSpPr>
              <a:spLocks/>
            </p:cNvSpPr>
            <p:nvPr/>
          </p:nvSpPr>
          <p:spPr bwMode="auto">
            <a:xfrm>
              <a:off x="50" y="-7"/>
              <a:ext cx="2049897" cy="773345"/>
            </a:xfrm>
            <a:custGeom>
              <a:avLst/>
              <a:gdLst>
                <a:gd name="T0" fmla="*/ 2147483647 w 41144"/>
                <a:gd name="T1" fmla="*/ 2147483647 h 15522"/>
                <a:gd name="T2" fmla="*/ 2147483647 w 41144"/>
                <a:gd name="T3" fmla="*/ 2147483647 h 15522"/>
                <a:gd name="T4" fmla="*/ 2147483647 w 41144"/>
                <a:gd name="T5" fmla="*/ 2147483647 h 15522"/>
                <a:gd name="T6" fmla="*/ 2147483647 w 41144"/>
                <a:gd name="T7" fmla="*/ 2147483647 h 15522"/>
                <a:gd name="T8" fmla="*/ 2147483647 w 41144"/>
                <a:gd name="T9" fmla="*/ 2147483647 h 15522"/>
                <a:gd name="T10" fmla="*/ 2147483647 w 41144"/>
                <a:gd name="T11" fmla="*/ 2147483647 h 15522"/>
                <a:gd name="T12" fmla="*/ 2147483647 w 41144"/>
                <a:gd name="T13" fmla="*/ 2147483647 h 15522"/>
                <a:gd name="T14" fmla="*/ 2147483647 w 41144"/>
                <a:gd name="T15" fmla="*/ 2147483647 h 15522"/>
                <a:gd name="T16" fmla="*/ 2147483647 w 41144"/>
                <a:gd name="T17" fmla="*/ 2147483647 h 15522"/>
                <a:gd name="T18" fmla="*/ 2147483647 w 41144"/>
                <a:gd name="T19" fmla="*/ 2147483647 h 15522"/>
                <a:gd name="T20" fmla="*/ 2147483647 w 41144"/>
                <a:gd name="T21" fmla="*/ 2147483647 h 15522"/>
                <a:gd name="T22" fmla="*/ 2147483647 w 41144"/>
                <a:gd name="T23" fmla="*/ 2147483647 h 15522"/>
                <a:gd name="T24" fmla="*/ 2147483647 w 41144"/>
                <a:gd name="T25" fmla="*/ 2147483647 h 15522"/>
                <a:gd name="T26" fmla="*/ 2147483647 w 41144"/>
                <a:gd name="T27" fmla="*/ 2147483647 h 15522"/>
                <a:gd name="T28" fmla="*/ 2147483647 w 41144"/>
                <a:gd name="T29" fmla="*/ 2147483647 h 15522"/>
                <a:gd name="T30" fmla="*/ 2147483647 w 41144"/>
                <a:gd name="T31" fmla="*/ 2147483647 h 15522"/>
                <a:gd name="T32" fmla="*/ 2147483647 w 41144"/>
                <a:gd name="T33" fmla="*/ 2147483647 h 15522"/>
                <a:gd name="T34" fmla="*/ 2147483647 w 41144"/>
                <a:gd name="T35" fmla="*/ 2147483647 h 15522"/>
                <a:gd name="T36" fmla="*/ 2147483647 w 41144"/>
                <a:gd name="T37" fmla="*/ 2147483647 h 15522"/>
                <a:gd name="T38" fmla="*/ 2147483647 w 41144"/>
                <a:gd name="T39" fmla="*/ 2147483647 h 15522"/>
                <a:gd name="T40" fmla="*/ 2147483647 w 41144"/>
                <a:gd name="T41" fmla="*/ 2147483647 h 15522"/>
                <a:gd name="T42" fmla="*/ 2147483647 w 41144"/>
                <a:gd name="T43" fmla="*/ 2147483647 h 15522"/>
                <a:gd name="T44" fmla="*/ 2147483647 w 41144"/>
                <a:gd name="T45" fmla="*/ 2147483647 h 15522"/>
                <a:gd name="T46" fmla="*/ 2147483647 w 41144"/>
                <a:gd name="T47" fmla="*/ 2147483647 h 15522"/>
                <a:gd name="T48" fmla="*/ 2147483647 w 41144"/>
                <a:gd name="T49" fmla="*/ 2147483647 h 15522"/>
                <a:gd name="T50" fmla="*/ 2147483647 w 41144"/>
                <a:gd name="T51" fmla="*/ 2147483647 h 15522"/>
                <a:gd name="T52" fmla="*/ 2147483647 w 41144"/>
                <a:gd name="T53" fmla="*/ 2147483647 h 15522"/>
                <a:gd name="T54" fmla="*/ 2147483647 w 41144"/>
                <a:gd name="T55" fmla="*/ 2147483647 h 15522"/>
                <a:gd name="T56" fmla="*/ 2147483647 w 41144"/>
                <a:gd name="T57" fmla="*/ 2147483647 h 15522"/>
                <a:gd name="T58" fmla="*/ 2147483647 w 41144"/>
                <a:gd name="T59" fmla="*/ 2147483647 h 15522"/>
                <a:gd name="T60" fmla="*/ 2147483647 w 41144"/>
                <a:gd name="T61" fmla="*/ 2147483647 h 15522"/>
                <a:gd name="T62" fmla="*/ 2147483647 w 41144"/>
                <a:gd name="T63" fmla="*/ 2147483647 h 15522"/>
                <a:gd name="T64" fmla="*/ 2147483647 w 41144"/>
                <a:gd name="T65" fmla="*/ 2147483647 h 15522"/>
                <a:gd name="T66" fmla="*/ 2147483647 w 41144"/>
                <a:gd name="T67" fmla="*/ 2147483647 h 15522"/>
                <a:gd name="T68" fmla="*/ 2147483647 w 41144"/>
                <a:gd name="T69" fmla="*/ 2147483647 h 15522"/>
                <a:gd name="T70" fmla="*/ 2147483647 w 41144"/>
                <a:gd name="T71" fmla="*/ 2147483647 h 15522"/>
                <a:gd name="T72" fmla="*/ 2147483647 w 41144"/>
                <a:gd name="T73" fmla="*/ 2147483647 h 15522"/>
                <a:gd name="T74" fmla="*/ 2147483647 w 41144"/>
                <a:gd name="T75" fmla="*/ 2147483647 h 15522"/>
                <a:gd name="T76" fmla="*/ 2147483647 w 41144"/>
                <a:gd name="T77" fmla="*/ 2147483647 h 15522"/>
                <a:gd name="T78" fmla="*/ 2147483647 w 41144"/>
                <a:gd name="T79" fmla="*/ 2147483647 h 15522"/>
                <a:gd name="T80" fmla="*/ 2147483647 w 41144"/>
                <a:gd name="T81" fmla="*/ 2147483647 h 15522"/>
                <a:gd name="T82" fmla="*/ 2147483647 w 41144"/>
                <a:gd name="T83" fmla="*/ 2147483647 h 15522"/>
                <a:gd name="T84" fmla="*/ 2147483647 w 41144"/>
                <a:gd name="T85" fmla="*/ 2147483647 h 15522"/>
                <a:gd name="T86" fmla="*/ 2147483647 w 41144"/>
                <a:gd name="T87" fmla="*/ 2147483647 h 15522"/>
                <a:gd name="T88" fmla="*/ 2147483647 w 41144"/>
                <a:gd name="T89" fmla="*/ 2147483647 h 15522"/>
                <a:gd name="T90" fmla="*/ 2147483647 w 41144"/>
                <a:gd name="T91" fmla="*/ 2147483647 h 15522"/>
                <a:gd name="T92" fmla="*/ 2147483647 w 41144"/>
                <a:gd name="T93" fmla="*/ 2147483647 h 15522"/>
                <a:gd name="T94" fmla="*/ 2147483647 w 41144"/>
                <a:gd name="T95" fmla="*/ 2147483647 h 15522"/>
                <a:gd name="T96" fmla="*/ 2147483647 w 41144"/>
                <a:gd name="T97" fmla="*/ 2147483647 h 15522"/>
                <a:gd name="T98" fmla="*/ 2147483647 w 41144"/>
                <a:gd name="T99" fmla="*/ 2147483647 h 15522"/>
                <a:gd name="T100" fmla="*/ 2147483647 w 41144"/>
                <a:gd name="T101" fmla="*/ 2147483647 h 15522"/>
                <a:gd name="T102" fmla="*/ 2147483647 w 41144"/>
                <a:gd name="T103" fmla="*/ 2147483647 h 15522"/>
                <a:gd name="T104" fmla="*/ 2147483647 w 41144"/>
                <a:gd name="T105" fmla="*/ 2147483647 h 15522"/>
                <a:gd name="T106" fmla="*/ 2147483647 w 41144"/>
                <a:gd name="T107" fmla="*/ 2147483647 h 15522"/>
                <a:gd name="T108" fmla="*/ 2147483647 w 41144"/>
                <a:gd name="T109" fmla="*/ 2147483647 h 15522"/>
                <a:gd name="T110" fmla="*/ 2147483647 w 41144"/>
                <a:gd name="T111" fmla="*/ 2147483647 h 15522"/>
                <a:gd name="T112" fmla="*/ 2147483647 w 41144"/>
                <a:gd name="T113" fmla="*/ 2147483647 h 1552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1144" h="15522" extrusionOk="0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lnTo>
                    <a:pt x="406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4" name="Google Shape;1393;p8"/>
            <p:cNvSpPr>
              <a:spLocks/>
            </p:cNvSpPr>
            <p:nvPr/>
          </p:nvSpPr>
          <p:spPr bwMode="auto">
            <a:xfrm>
              <a:off x="1872080" y="582069"/>
              <a:ext cx="10114" cy="67161"/>
            </a:xfrm>
            <a:custGeom>
              <a:avLst/>
              <a:gdLst>
                <a:gd name="T0" fmla="*/ 2147483647 w 203"/>
                <a:gd name="T1" fmla="*/ 2147483647 h 1348"/>
                <a:gd name="T2" fmla="*/ 2147483647 w 203"/>
                <a:gd name="T3" fmla="*/ 2147483647 h 1348"/>
                <a:gd name="T4" fmla="*/ 0 w 203"/>
                <a:gd name="T5" fmla="*/ 2147483647 h 1348"/>
                <a:gd name="T6" fmla="*/ 2147483647 w 203"/>
                <a:gd name="T7" fmla="*/ 2147483647 h 1348"/>
                <a:gd name="T8" fmla="*/ 2147483647 w 203"/>
                <a:gd name="T9" fmla="*/ 2147483647 h 1348"/>
                <a:gd name="T10" fmla="*/ 2147483647 w 203"/>
                <a:gd name="T11" fmla="*/ 2147483647 h 1348"/>
                <a:gd name="T12" fmla="*/ 2147483647 w 203"/>
                <a:gd name="T13" fmla="*/ 2147483647 h 1348"/>
                <a:gd name="T14" fmla="*/ 2147483647 w 203"/>
                <a:gd name="T15" fmla="*/ 2147483647 h 1348"/>
                <a:gd name="T16" fmla="*/ 2147483647 w 203"/>
                <a:gd name="T17" fmla="*/ 2147483647 h 1348"/>
                <a:gd name="T18" fmla="*/ 2147483647 w 203"/>
                <a:gd name="T19" fmla="*/ 2147483647 h 1348"/>
                <a:gd name="T20" fmla="*/ 2147483647 w 203"/>
                <a:gd name="T21" fmla="*/ 2147483647 h 1348"/>
                <a:gd name="T22" fmla="*/ 2147483647 w 203"/>
                <a:gd name="T23" fmla="*/ 2147483647 h 1348"/>
                <a:gd name="T24" fmla="*/ 2147483647 w 203"/>
                <a:gd name="T25" fmla="*/ 2147483647 h 13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3" h="1348" extrusionOk="0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5" name="Google Shape;1394;p8"/>
            <p:cNvSpPr>
              <a:spLocks/>
            </p:cNvSpPr>
            <p:nvPr/>
          </p:nvSpPr>
          <p:spPr bwMode="auto">
            <a:xfrm>
              <a:off x="1776471" y="-7"/>
              <a:ext cx="199639" cy="83951"/>
            </a:xfrm>
            <a:custGeom>
              <a:avLst/>
              <a:gdLst>
                <a:gd name="T0" fmla="*/ 0 w 4007"/>
                <a:gd name="T1" fmla="*/ 2147483647 h 1685"/>
                <a:gd name="T2" fmla="*/ 0 w 4007"/>
                <a:gd name="T3" fmla="*/ 2147483647 h 1685"/>
                <a:gd name="T4" fmla="*/ 0 w 4007"/>
                <a:gd name="T5" fmla="*/ 2147483647 h 1685"/>
                <a:gd name="T6" fmla="*/ 2147483647 w 4007"/>
                <a:gd name="T7" fmla="*/ 2147483647 h 1685"/>
                <a:gd name="T8" fmla="*/ 2147483647 w 4007"/>
                <a:gd name="T9" fmla="*/ 2147483647 h 1685"/>
                <a:gd name="T10" fmla="*/ 2147483647 w 4007"/>
                <a:gd name="T11" fmla="*/ 2147483647 h 1685"/>
                <a:gd name="T12" fmla="*/ 2147483647 w 4007"/>
                <a:gd name="T13" fmla="*/ 2147483647 h 1685"/>
                <a:gd name="T14" fmla="*/ 2147483647 w 4007"/>
                <a:gd name="T15" fmla="*/ 2147483647 h 1685"/>
                <a:gd name="T16" fmla="*/ 2147483647 w 4007"/>
                <a:gd name="T17" fmla="*/ 2147483647 h 1685"/>
                <a:gd name="T18" fmla="*/ 2147483647 w 4007"/>
                <a:gd name="T19" fmla="*/ 2147483647 h 1685"/>
                <a:gd name="T20" fmla="*/ 2147483647 w 4007"/>
                <a:gd name="T21" fmla="*/ 2147483647 h 1685"/>
                <a:gd name="T22" fmla="*/ 2147483647 w 4007"/>
                <a:gd name="T23" fmla="*/ 2147483647 h 1685"/>
                <a:gd name="T24" fmla="*/ 2147483647 w 4007"/>
                <a:gd name="T25" fmla="*/ 2147483647 h 1685"/>
                <a:gd name="T26" fmla="*/ 2147483647 w 4007"/>
                <a:gd name="T27" fmla="*/ 2147483647 h 1685"/>
                <a:gd name="T28" fmla="*/ 2147483647 w 4007"/>
                <a:gd name="T29" fmla="*/ 2147483647 h 1685"/>
                <a:gd name="T30" fmla="*/ 2147483647 w 4007"/>
                <a:gd name="T31" fmla="*/ 2147483647 h 1685"/>
                <a:gd name="T32" fmla="*/ 2147483647 w 4007"/>
                <a:gd name="T33" fmla="*/ 2147483647 h 1685"/>
                <a:gd name="T34" fmla="*/ 2147483647 w 4007"/>
                <a:gd name="T35" fmla="*/ 2147483647 h 1685"/>
                <a:gd name="T36" fmla="*/ 2147483647 w 4007"/>
                <a:gd name="T37" fmla="*/ 2147483647 h 1685"/>
                <a:gd name="T38" fmla="*/ 2147483647 w 4007"/>
                <a:gd name="T39" fmla="*/ 2147483647 h 1685"/>
                <a:gd name="T40" fmla="*/ 2147483647 w 4007"/>
                <a:gd name="T41" fmla="*/ 2147483647 h 1685"/>
                <a:gd name="T42" fmla="*/ 2147483647 w 4007"/>
                <a:gd name="T43" fmla="*/ 2147483647 h 1685"/>
                <a:gd name="T44" fmla="*/ 2147483647 w 4007"/>
                <a:gd name="T45" fmla="*/ 2147483647 h 1685"/>
                <a:gd name="T46" fmla="*/ 2147483647 w 4007"/>
                <a:gd name="T47" fmla="*/ 2147483647 h 1685"/>
                <a:gd name="T48" fmla="*/ 2147483647 w 4007"/>
                <a:gd name="T49" fmla="*/ 2147483647 h 1685"/>
                <a:gd name="T50" fmla="*/ 2147483647 w 4007"/>
                <a:gd name="T51" fmla="*/ 2147483647 h 1685"/>
                <a:gd name="T52" fmla="*/ 2147483647 w 4007"/>
                <a:gd name="T53" fmla="*/ 2147483647 h 1685"/>
                <a:gd name="T54" fmla="*/ 2147483647 w 4007"/>
                <a:gd name="T55" fmla="*/ 2147483647 h 1685"/>
                <a:gd name="T56" fmla="*/ 0 w 4007"/>
                <a:gd name="T57" fmla="*/ 2147483647 h 168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07" h="1685" extrusionOk="0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6" name="Google Shape;1395;p8"/>
            <p:cNvSpPr>
              <a:spLocks/>
            </p:cNvSpPr>
            <p:nvPr/>
          </p:nvSpPr>
          <p:spPr bwMode="auto">
            <a:xfrm>
              <a:off x="365747" y="204663"/>
              <a:ext cx="47032" cy="33580"/>
            </a:xfrm>
            <a:custGeom>
              <a:avLst/>
              <a:gdLst>
                <a:gd name="T0" fmla="*/ 2147483647 w 944"/>
                <a:gd name="T1" fmla="*/ 0 h 674"/>
                <a:gd name="T2" fmla="*/ 2147483647 w 944"/>
                <a:gd name="T3" fmla="*/ 2147483647 h 674"/>
                <a:gd name="T4" fmla="*/ 2147483647 w 944"/>
                <a:gd name="T5" fmla="*/ 2147483647 h 674"/>
                <a:gd name="T6" fmla="*/ 2147483647 w 944"/>
                <a:gd name="T7" fmla="*/ 2147483647 h 674"/>
                <a:gd name="T8" fmla="*/ 2147483647 w 944"/>
                <a:gd name="T9" fmla="*/ 2147483647 h 674"/>
                <a:gd name="T10" fmla="*/ 2147483647 w 944"/>
                <a:gd name="T11" fmla="*/ 2147483647 h 674"/>
                <a:gd name="T12" fmla="*/ 2147483647 w 944"/>
                <a:gd name="T13" fmla="*/ 2147483647 h 674"/>
                <a:gd name="T14" fmla="*/ 2147483647 w 944"/>
                <a:gd name="T15" fmla="*/ 2147483647 h 674"/>
                <a:gd name="T16" fmla="*/ 2147483647 w 944"/>
                <a:gd name="T17" fmla="*/ 2147483647 h 674"/>
                <a:gd name="T18" fmla="*/ 2147483647 w 944"/>
                <a:gd name="T19" fmla="*/ 2147483647 h 674"/>
                <a:gd name="T20" fmla="*/ 2147483647 w 944"/>
                <a:gd name="T21" fmla="*/ 2147483647 h 674"/>
                <a:gd name="T22" fmla="*/ 2147483647 w 944"/>
                <a:gd name="T23" fmla="*/ 2147483647 h 674"/>
                <a:gd name="T24" fmla="*/ 2147483647 w 944"/>
                <a:gd name="T25" fmla="*/ 2147483647 h 674"/>
                <a:gd name="T26" fmla="*/ 2147483647 w 944"/>
                <a:gd name="T27" fmla="*/ 2147483647 h 674"/>
                <a:gd name="T28" fmla="*/ 2147483647 w 944"/>
                <a:gd name="T29" fmla="*/ 2147483647 h 674"/>
                <a:gd name="T30" fmla="*/ 2147483647 w 944"/>
                <a:gd name="T31" fmla="*/ 2147483647 h 674"/>
                <a:gd name="T32" fmla="*/ 2147483647 w 944"/>
                <a:gd name="T33" fmla="*/ 2147483647 h 674"/>
                <a:gd name="T34" fmla="*/ 2147483647 w 944"/>
                <a:gd name="T35" fmla="*/ 2147483647 h 674"/>
                <a:gd name="T36" fmla="*/ 2147483647 w 944"/>
                <a:gd name="T37" fmla="*/ 2147483647 h 674"/>
                <a:gd name="T38" fmla="*/ 2147483647 w 944"/>
                <a:gd name="T39" fmla="*/ 2147483647 h 674"/>
                <a:gd name="T40" fmla="*/ 0 w 944"/>
                <a:gd name="T41" fmla="*/ 2147483647 h 674"/>
                <a:gd name="T42" fmla="*/ 2147483647 w 944"/>
                <a:gd name="T43" fmla="*/ 2147483647 h 674"/>
                <a:gd name="T44" fmla="*/ 2147483647 w 944"/>
                <a:gd name="T45" fmla="*/ 2147483647 h 674"/>
                <a:gd name="T46" fmla="*/ 2147483647 w 944"/>
                <a:gd name="T47" fmla="*/ 2147483647 h 674"/>
                <a:gd name="T48" fmla="*/ 2147483647 w 944"/>
                <a:gd name="T49" fmla="*/ 2147483647 h 674"/>
                <a:gd name="T50" fmla="*/ 2147483647 w 944"/>
                <a:gd name="T51" fmla="*/ 2147483647 h 674"/>
                <a:gd name="T52" fmla="*/ 2147483647 w 944"/>
                <a:gd name="T53" fmla="*/ 2147483647 h 674"/>
                <a:gd name="T54" fmla="*/ 2147483647 w 944"/>
                <a:gd name="T55" fmla="*/ 2147483647 h 674"/>
                <a:gd name="T56" fmla="*/ 2147483647 w 944"/>
                <a:gd name="T57" fmla="*/ 2147483647 h 674"/>
                <a:gd name="T58" fmla="*/ 2147483647 w 944"/>
                <a:gd name="T59" fmla="*/ 2147483647 h 674"/>
                <a:gd name="T60" fmla="*/ 2147483647 w 944"/>
                <a:gd name="T61" fmla="*/ 2147483647 h 674"/>
                <a:gd name="T62" fmla="*/ 2147483647 w 944"/>
                <a:gd name="T63" fmla="*/ 2147483647 h 674"/>
                <a:gd name="T64" fmla="*/ 2147483647 w 944"/>
                <a:gd name="T65" fmla="*/ 2147483647 h 674"/>
                <a:gd name="T66" fmla="*/ 2147483647 w 944"/>
                <a:gd name="T67" fmla="*/ 2147483647 h 674"/>
                <a:gd name="T68" fmla="*/ 2147483647 w 944"/>
                <a:gd name="T69" fmla="*/ 2147483647 h 674"/>
                <a:gd name="T70" fmla="*/ 2147483647 w 944"/>
                <a:gd name="T71" fmla="*/ 0 h 674"/>
                <a:gd name="T72" fmla="*/ 2147483647 w 944"/>
                <a:gd name="T73" fmla="*/ 0 h 6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44" h="674" extrusionOk="0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7" name="Google Shape;1396;p8"/>
            <p:cNvSpPr>
              <a:spLocks/>
            </p:cNvSpPr>
            <p:nvPr/>
          </p:nvSpPr>
          <p:spPr bwMode="auto">
            <a:xfrm>
              <a:off x="322102" y="157681"/>
              <a:ext cx="125901" cy="119126"/>
            </a:xfrm>
            <a:custGeom>
              <a:avLst/>
              <a:gdLst>
                <a:gd name="T0" fmla="*/ 2147483647 w 2527"/>
                <a:gd name="T1" fmla="*/ 2147483647 h 2391"/>
                <a:gd name="T2" fmla="*/ 2147483647 w 2527"/>
                <a:gd name="T3" fmla="*/ 2147483647 h 2391"/>
                <a:gd name="T4" fmla="*/ 2147483647 w 2527"/>
                <a:gd name="T5" fmla="*/ 2147483647 h 2391"/>
                <a:gd name="T6" fmla="*/ 2147483647 w 2527"/>
                <a:gd name="T7" fmla="*/ 2147483647 h 2391"/>
                <a:gd name="T8" fmla="*/ 2147483647 w 2527"/>
                <a:gd name="T9" fmla="*/ 2147483647 h 2391"/>
                <a:gd name="T10" fmla="*/ 2147483647 w 2527"/>
                <a:gd name="T11" fmla="*/ 2147483647 h 2391"/>
                <a:gd name="T12" fmla="*/ 2147483647 w 2527"/>
                <a:gd name="T13" fmla="*/ 2147483647 h 2391"/>
                <a:gd name="T14" fmla="*/ 2147483647 w 2527"/>
                <a:gd name="T15" fmla="*/ 2147483647 h 2391"/>
                <a:gd name="T16" fmla="*/ 2147483647 w 2527"/>
                <a:gd name="T17" fmla="*/ 2147483647 h 2391"/>
                <a:gd name="T18" fmla="*/ 2147483647 w 2527"/>
                <a:gd name="T19" fmla="*/ 2147483647 h 2391"/>
                <a:gd name="T20" fmla="*/ 2147483647 w 2527"/>
                <a:gd name="T21" fmla="*/ 2147483647 h 2391"/>
                <a:gd name="T22" fmla="*/ 2147483647 w 2527"/>
                <a:gd name="T23" fmla="*/ 2147483647 h 2391"/>
                <a:gd name="T24" fmla="*/ 2147483647 w 2527"/>
                <a:gd name="T25" fmla="*/ 2147483647 h 2391"/>
                <a:gd name="T26" fmla="*/ 2147483647 w 2527"/>
                <a:gd name="T27" fmla="*/ 2147483647 h 2391"/>
                <a:gd name="T28" fmla="*/ 2147483647 w 2527"/>
                <a:gd name="T29" fmla="*/ 2147483647 h 2391"/>
                <a:gd name="T30" fmla="*/ 2147483647 w 2527"/>
                <a:gd name="T31" fmla="*/ 2147483647 h 2391"/>
                <a:gd name="T32" fmla="*/ 2147483647 w 2527"/>
                <a:gd name="T33" fmla="*/ 2147483647 h 2391"/>
                <a:gd name="T34" fmla="*/ 2147483647 w 2527"/>
                <a:gd name="T35" fmla="*/ 2147483647 h 2391"/>
                <a:gd name="T36" fmla="*/ 2147483647 w 2527"/>
                <a:gd name="T37" fmla="*/ 2147483647 h 2391"/>
                <a:gd name="T38" fmla="*/ 2147483647 w 2527"/>
                <a:gd name="T39" fmla="*/ 2147483647 h 2391"/>
                <a:gd name="T40" fmla="*/ 2147483647 w 2527"/>
                <a:gd name="T41" fmla="*/ 2147483647 h 2391"/>
                <a:gd name="T42" fmla="*/ 2147483647 w 2527"/>
                <a:gd name="T43" fmla="*/ 2147483647 h 2391"/>
                <a:gd name="T44" fmla="*/ 2147483647 w 2527"/>
                <a:gd name="T45" fmla="*/ 2147483647 h 2391"/>
                <a:gd name="T46" fmla="*/ 2147483647 w 2527"/>
                <a:gd name="T47" fmla="*/ 2147483647 h 2391"/>
                <a:gd name="T48" fmla="*/ 2147483647 w 2527"/>
                <a:gd name="T49" fmla="*/ 2147483647 h 2391"/>
                <a:gd name="T50" fmla="*/ 2147483647 w 2527"/>
                <a:gd name="T51" fmla="*/ 2147483647 h 2391"/>
                <a:gd name="T52" fmla="*/ 2147483647 w 2527"/>
                <a:gd name="T53" fmla="*/ 2147483647 h 2391"/>
                <a:gd name="T54" fmla="*/ 2147483647 w 2527"/>
                <a:gd name="T55" fmla="*/ 2147483647 h 2391"/>
                <a:gd name="T56" fmla="*/ 2147483647 w 2527"/>
                <a:gd name="T57" fmla="*/ 2147483647 h 2391"/>
                <a:gd name="T58" fmla="*/ 2147483647 w 2527"/>
                <a:gd name="T59" fmla="*/ 2147483647 h 2391"/>
                <a:gd name="T60" fmla="*/ 2147483647 w 2527"/>
                <a:gd name="T61" fmla="*/ 2147483647 h 2391"/>
                <a:gd name="T62" fmla="*/ 2147483647 w 2527"/>
                <a:gd name="T63" fmla="*/ 2147483647 h 2391"/>
                <a:gd name="T64" fmla="*/ 2147483647 w 2527"/>
                <a:gd name="T65" fmla="*/ 2147483647 h 2391"/>
                <a:gd name="T66" fmla="*/ 2147483647 w 2527"/>
                <a:gd name="T67" fmla="*/ 2147483647 h 2391"/>
                <a:gd name="T68" fmla="*/ 2147483647 w 2527"/>
                <a:gd name="T69" fmla="*/ 2147483647 h 2391"/>
                <a:gd name="T70" fmla="*/ 2147483647 w 2527"/>
                <a:gd name="T71" fmla="*/ 2147483647 h 2391"/>
                <a:gd name="T72" fmla="*/ 2147483647 w 2527"/>
                <a:gd name="T73" fmla="*/ 2147483647 h 2391"/>
                <a:gd name="T74" fmla="*/ 2147483647 w 2527"/>
                <a:gd name="T75" fmla="*/ 2147483647 h 2391"/>
                <a:gd name="T76" fmla="*/ 2147483647 w 2527"/>
                <a:gd name="T77" fmla="*/ 2147483647 h 2391"/>
                <a:gd name="T78" fmla="*/ 2147483647 w 2527"/>
                <a:gd name="T79" fmla="*/ 2147483647 h 2391"/>
                <a:gd name="T80" fmla="*/ 2147483647 w 2527"/>
                <a:gd name="T81" fmla="*/ 2147483647 h 2391"/>
                <a:gd name="T82" fmla="*/ 2147483647 w 2527"/>
                <a:gd name="T83" fmla="*/ 2147483647 h 2391"/>
                <a:gd name="T84" fmla="*/ 2147483647 w 2527"/>
                <a:gd name="T85" fmla="*/ 2147483647 h 2391"/>
                <a:gd name="T86" fmla="*/ 2147483647 w 2527"/>
                <a:gd name="T87" fmla="*/ 2147483647 h 2391"/>
                <a:gd name="T88" fmla="*/ 2147483647 w 2527"/>
                <a:gd name="T89" fmla="*/ 2147483647 h 2391"/>
                <a:gd name="T90" fmla="*/ 2147483647 w 2527"/>
                <a:gd name="T91" fmla="*/ 2147483647 h 2391"/>
                <a:gd name="T92" fmla="*/ 2147483647 w 2527"/>
                <a:gd name="T93" fmla="*/ 2147483647 h 2391"/>
                <a:gd name="T94" fmla="*/ 2147483647 w 2527"/>
                <a:gd name="T95" fmla="*/ 2147483647 h 239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527" h="2391" extrusionOk="0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8" name="Google Shape;1397;p8"/>
            <p:cNvSpPr>
              <a:spLocks/>
            </p:cNvSpPr>
            <p:nvPr/>
          </p:nvSpPr>
          <p:spPr bwMode="auto">
            <a:xfrm>
              <a:off x="270138" y="335497"/>
              <a:ext cx="30242" cy="43645"/>
            </a:xfrm>
            <a:custGeom>
              <a:avLst/>
              <a:gdLst>
                <a:gd name="T0" fmla="*/ 2147483647 w 607"/>
                <a:gd name="T1" fmla="*/ 0 h 876"/>
                <a:gd name="T2" fmla="*/ 2147483647 w 607"/>
                <a:gd name="T3" fmla="*/ 2147483647 h 876"/>
                <a:gd name="T4" fmla="*/ 2147483647 w 607"/>
                <a:gd name="T5" fmla="*/ 2147483647 h 876"/>
                <a:gd name="T6" fmla="*/ 2147483647 w 607"/>
                <a:gd name="T7" fmla="*/ 2147483647 h 876"/>
                <a:gd name="T8" fmla="*/ 2147483647 w 607"/>
                <a:gd name="T9" fmla="*/ 2147483647 h 876"/>
                <a:gd name="T10" fmla="*/ 0 w 607"/>
                <a:gd name="T11" fmla="*/ 2147483647 h 876"/>
                <a:gd name="T12" fmla="*/ 0 w 607"/>
                <a:gd name="T13" fmla="*/ 2147483647 h 876"/>
                <a:gd name="T14" fmla="*/ 2147483647 w 607"/>
                <a:gd name="T15" fmla="*/ 2147483647 h 876"/>
                <a:gd name="T16" fmla="*/ 2147483647 w 607"/>
                <a:gd name="T17" fmla="*/ 2147483647 h 876"/>
                <a:gd name="T18" fmla="*/ 2147483647 w 607"/>
                <a:gd name="T19" fmla="*/ 2147483647 h 876"/>
                <a:gd name="T20" fmla="*/ 2147483647 w 607"/>
                <a:gd name="T21" fmla="*/ 2147483647 h 876"/>
                <a:gd name="T22" fmla="*/ 2147483647 w 607"/>
                <a:gd name="T23" fmla="*/ 2147483647 h 876"/>
                <a:gd name="T24" fmla="*/ 2147483647 w 607"/>
                <a:gd name="T25" fmla="*/ 2147483647 h 876"/>
                <a:gd name="T26" fmla="*/ 2147483647 w 607"/>
                <a:gd name="T27" fmla="*/ 2147483647 h 876"/>
                <a:gd name="T28" fmla="*/ 2147483647 w 607"/>
                <a:gd name="T29" fmla="*/ 2147483647 h 876"/>
                <a:gd name="T30" fmla="*/ 2147483647 w 607"/>
                <a:gd name="T31" fmla="*/ 2147483647 h 876"/>
                <a:gd name="T32" fmla="*/ 2147483647 w 607"/>
                <a:gd name="T33" fmla="*/ 2147483647 h 876"/>
                <a:gd name="T34" fmla="*/ 2147483647 w 607"/>
                <a:gd name="T35" fmla="*/ 2147483647 h 876"/>
                <a:gd name="T36" fmla="*/ 2147483647 w 607"/>
                <a:gd name="T37" fmla="*/ 2147483647 h 876"/>
                <a:gd name="T38" fmla="*/ 2147483647 w 607"/>
                <a:gd name="T39" fmla="*/ 2147483647 h 876"/>
                <a:gd name="T40" fmla="*/ 2147483647 w 607"/>
                <a:gd name="T41" fmla="*/ 2147483647 h 876"/>
                <a:gd name="T42" fmla="*/ 2147483647 w 607"/>
                <a:gd name="T43" fmla="*/ 2147483647 h 876"/>
                <a:gd name="T44" fmla="*/ 2147483647 w 607"/>
                <a:gd name="T45" fmla="*/ 2147483647 h 876"/>
                <a:gd name="T46" fmla="*/ 2147483647 w 607"/>
                <a:gd name="T47" fmla="*/ 2147483647 h 876"/>
                <a:gd name="T48" fmla="*/ 2147483647 w 607"/>
                <a:gd name="T49" fmla="*/ 0 h 876"/>
                <a:gd name="T50" fmla="*/ 2147483647 w 607"/>
                <a:gd name="T51" fmla="*/ 0 h 8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07" h="876" extrusionOk="0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9" name="Google Shape;1398;p8"/>
            <p:cNvSpPr>
              <a:spLocks/>
            </p:cNvSpPr>
            <p:nvPr/>
          </p:nvSpPr>
          <p:spPr bwMode="auto">
            <a:xfrm>
              <a:off x="182898" y="159375"/>
              <a:ext cx="122514" cy="134222"/>
            </a:xfrm>
            <a:custGeom>
              <a:avLst/>
              <a:gdLst>
                <a:gd name="T0" fmla="*/ 2147483647 w 2459"/>
                <a:gd name="T1" fmla="*/ 2147483647 h 2694"/>
                <a:gd name="T2" fmla="*/ 2147483647 w 2459"/>
                <a:gd name="T3" fmla="*/ 2147483647 h 2694"/>
                <a:gd name="T4" fmla="*/ 2147483647 w 2459"/>
                <a:gd name="T5" fmla="*/ 2147483647 h 2694"/>
                <a:gd name="T6" fmla="*/ 2147483647 w 2459"/>
                <a:gd name="T7" fmla="*/ 2147483647 h 2694"/>
                <a:gd name="T8" fmla="*/ 2147483647 w 2459"/>
                <a:gd name="T9" fmla="*/ 2147483647 h 2694"/>
                <a:gd name="T10" fmla="*/ 2147483647 w 2459"/>
                <a:gd name="T11" fmla="*/ 2147483647 h 2694"/>
                <a:gd name="T12" fmla="*/ 2147483647 w 2459"/>
                <a:gd name="T13" fmla="*/ 2147483647 h 2694"/>
                <a:gd name="T14" fmla="*/ 2147483647 w 2459"/>
                <a:gd name="T15" fmla="*/ 2147483647 h 2694"/>
                <a:gd name="T16" fmla="*/ 2147483647 w 2459"/>
                <a:gd name="T17" fmla="*/ 2147483647 h 2694"/>
                <a:gd name="T18" fmla="*/ 2147483647 w 2459"/>
                <a:gd name="T19" fmla="*/ 2147483647 h 2694"/>
                <a:gd name="T20" fmla="*/ 2147483647 w 2459"/>
                <a:gd name="T21" fmla="*/ 2147483647 h 2694"/>
                <a:gd name="T22" fmla="*/ 2147483647 w 2459"/>
                <a:gd name="T23" fmla="*/ 2147483647 h 2694"/>
                <a:gd name="T24" fmla="*/ 2147483647 w 2459"/>
                <a:gd name="T25" fmla="*/ 2147483647 h 2694"/>
                <a:gd name="T26" fmla="*/ 2147483647 w 2459"/>
                <a:gd name="T27" fmla="*/ 2147483647 h 2694"/>
                <a:gd name="T28" fmla="*/ 2147483647 w 2459"/>
                <a:gd name="T29" fmla="*/ 0 h 2694"/>
                <a:gd name="T30" fmla="*/ 2147483647 w 2459"/>
                <a:gd name="T31" fmla="*/ 2147483647 h 2694"/>
                <a:gd name="T32" fmla="*/ 2147483647 w 2459"/>
                <a:gd name="T33" fmla="*/ 2147483647 h 2694"/>
                <a:gd name="T34" fmla="*/ 2147483647 w 2459"/>
                <a:gd name="T35" fmla="*/ 2147483647 h 2694"/>
                <a:gd name="T36" fmla="*/ 2147483647 w 2459"/>
                <a:gd name="T37" fmla="*/ 2147483647 h 2694"/>
                <a:gd name="T38" fmla="*/ 2147483647 w 2459"/>
                <a:gd name="T39" fmla="*/ 2147483647 h 2694"/>
                <a:gd name="T40" fmla="*/ 2147483647 w 2459"/>
                <a:gd name="T41" fmla="*/ 2147483647 h 2694"/>
                <a:gd name="T42" fmla="*/ 2147483647 w 2459"/>
                <a:gd name="T43" fmla="*/ 2147483647 h 2694"/>
                <a:gd name="T44" fmla="*/ 2147483647 w 2459"/>
                <a:gd name="T45" fmla="*/ 2147483647 h 2694"/>
                <a:gd name="T46" fmla="*/ 2147483647 w 2459"/>
                <a:gd name="T47" fmla="*/ 2147483647 h 2694"/>
                <a:gd name="T48" fmla="*/ 2147483647 w 2459"/>
                <a:gd name="T49" fmla="*/ 2147483647 h 2694"/>
                <a:gd name="T50" fmla="*/ 2147483647 w 2459"/>
                <a:gd name="T51" fmla="*/ 2147483647 h 2694"/>
                <a:gd name="T52" fmla="*/ 2147483647 w 2459"/>
                <a:gd name="T53" fmla="*/ 2147483647 h 2694"/>
                <a:gd name="T54" fmla="*/ 2147483647 w 2459"/>
                <a:gd name="T55" fmla="*/ 2147483647 h 2694"/>
                <a:gd name="T56" fmla="*/ 2147483647 w 2459"/>
                <a:gd name="T57" fmla="*/ 2147483647 h 2694"/>
                <a:gd name="T58" fmla="*/ 2147483647 w 2459"/>
                <a:gd name="T59" fmla="*/ 2147483647 h 2694"/>
                <a:gd name="T60" fmla="*/ 2147483647 w 2459"/>
                <a:gd name="T61" fmla="*/ 2147483647 h 2694"/>
                <a:gd name="T62" fmla="*/ 2147483647 w 2459"/>
                <a:gd name="T63" fmla="*/ 2147483647 h 2694"/>
                <a:gd name="T64" fmla="*/ 2147483647 w 2459"/>
                <a:gd name="T65" fmla="*/ 2147483647 h 2694"/>
                <a:gd name="T66" fmla="*/ 2147483647 w 2459"/>
                <a:gd name="T67" fmla="*/ 2147483647 h 2694"/>
                <a:gd name="T68" fmla="*/ 2147483647 w 2459"/>
                <a:gd name="T69" fmla="*/ 2147483647 h 2694"/>
                <a:gd name="T70" fmla="*/ 2147483647 w 2459"/>
                <a:gd name="T71" fmla="*/ 2147483647 h 2694"/>
                <a:gd name="T72" fmla="*/ 2147483647 w 2459"/>
                <a:gd name="T73" fmla="*/ 2147483647 h 2694"/>
                <a:gd name="T74" fmla="*/ 2147483647 w 2459"/>
                <a:gd name="T75" fmla="*/ 2147483647 h 2694"/>
                <a:gd name="T76" fmla="*/ 2147483647 w 2459"/>
                <a:gd name="T77" fmla="*/ 2147483647 h 2694"/>
                <a:gd name="T78" fmla="*/ 2147483647 w 2459"/>
                <a:gd name="T79" fmla="*/ 2147483647 h 2694"/>
                <a:gd name="T80" fmla="*/ 2147483647 w 2459"/>
                <a:gd name="T81" fmla="*/ 2147483647 h 2694"/>
                <a:gd name="T82" fmla="*/ 2147483647 w 2459"/>
                <a:gd name="T83" fmla="*/ 2147483647 h 2694"/>
                <a:gd name="T84" fmla="*/ 2147483647 w 2459"/>
                <a:gd name="T85" fmla="*/ 2147483647 h 2694"/>
                <a:gd name="T86" fmla="*/ 2147483647 w 2459"/>
                <a:gd name="T87" fmla="*/ 2147483647 h 2694"/>
                <a:gd name="T88" fmla="*/ 2147483647 w 2459"/>
                <a:gd name="T89" fmla="*/ 2147483647 h 2694"/>
                <a:gd name="T90" fmla="*/ 2147483647 w 2459"/>
                <a:gd name="T91" fmla="*/ 2147483647 h 2694"/>
                <a:gd name="T92" fmla="*/ 2147483647 w 2459"/>
                <a:gd name="T93" fmla="*/ 2147483647 h 2694"/>
                <a:gd name="T94" fmla="*/ 2147483647 w 2459"/>
                <a:gd name="T95" fmla="*/ 2147483647 h 2694"/>
                <a:gd name="T96" fmla="*/ 2147483647 w 2459"/>
                <a:gd name="T97" fmla="*/ 2147483647 h 2694"/>
                <a:gd name="T98" fmla="*/ 2147483647 w 2459"/>
                <a:gd name="T99" fmla="*/ 2147483647 h 2694"/>
                <a:gd name="T100" fmla="*/ 2147483647 w 2459"/>
                <a:gd name="T101" fmla="*/ 0 h 26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59" h="2694" extrusionOk="0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0" name="Google Shape;1399;p8"/>
            <p:cNvSpPr>
              <a:spLocks/>
            </p:cNvSpPr>
            <p:nvPr/>
          </p:nvSpPr>
          <p:spPr bwMode="auto">
            <a:xfrm>
              <a:off x="481485" y="466331"/>
              <a:ext cx="38612" cy="38612"/>
            </a:xfrm>
            <a:custGeom>
              <a:avLst/>
              <a:gdLst>
                <a:gd name="T0" fmla="*/ 2147483647 w 775"/>
                <a:gd name="T1" fmla="*/ 0 h 775"/>
                <a:gd name="T2" fmla="*/ 2147483647 w 775"/>
                <a:gd name="T3" fmla="*/ 2147483647 h 775"/>
                <a:gd name="T4" fmla="*/ 2147483647 w 775"/>
                <a:gd name="T5" fmla="*/ 2147483647 h 775"/>
                <a:gd name="T6" fmla="*/ 2147483647 w 775"/>
                <a:gd name="T7" fmla="*/ 2147483647 h 775"/>
                <a:gd name="T8" fmla="*/ 2147483647 w 775"/>
                <a:gd name="T9" fmla="*/ 2147483647 h 775"/>
                <a:gd name="T10" fmla="*/ 2147483647 w 775"/>
                <a:gd name="T11" fmla="*/ 2147483647 h 775"/>
                <a:gd name="T12" fmla="*/ 2147483647 w 775"/>
                <a:gd name="T13" fmla="*/ 2147483647 h 775"/>
                <a:gd name="T14" fmla="*/ 2147483647 w 775"/>
                <a:gd name="T15" fmla="*/ 2147483647 h 775"/>
                <a:gd name="T16" fmla="*/ 2147483647 w 775"/>
                <a:gd name="T17" fmla="*/ 2147483647 h 775"/>
                <a:gd name="T18" fmla="*/ 2147483647 w 775"/>
                <a:gd name="T19" fmla="*/ 2147483647 h 775"/>
                <a:gd name="T20" fmla="*/ 2147483647 w 775"/>
                <a:gd name="T21" fmla="*/ 2147483647 h 775"/>
                <a:gd name="T22" fmla="*/ 2147483647 w 775"/>
                <a:gd name="T23" fmla="*/ 2147483647 h 775"/>
                <a:gd name="T24" fmla="*/ 0 w 775"/>
                <a:gd name="T25" fmla="*/ 2147483647 h 775"/>
                <a:gd name="T26" fmla="*/ 2147483647 w 775"/>
                <a:gd name="T27" fmla="*/ 2147483647 h 775"/>
                <a:gd name="T28" fmla="*/ 2147483647 w 775"/>
                <a:gd name="T29" fmla="*/ 2147483647 h 775"/>
                <a:gd name="T30" fmla="*/ 2147483647 w 775"/>
                <a:gd name="T31" fmla="*/ 2147483647 h 775"/>
                <a:gd name="T32" fmla="*/ 2147483647 w 775"/>
                <a:gd name="T33" fmla="*/ 2147483647 h 775"/>
                <a:gd name="T34" fmla="*/ 2147483647 w 775"/>
                <a:gd name="T35" fmla="*/ 2147483647 h 775"/>
                <a:gd name="T36" fmla="*/ 2147483647 w 775"/>
                <a:gd name="T37" fmla="*/ 2147483647 h 775"/>
                <a:gd name="T38" fmla="*/ 2147483647 w 775"/>
                <a:gd name="T39" fmla="*/ 2147483647 h 775"/>
                <a:gd name="T40" fmla="*/ 2147483647 w 775"/>
                <a:gd name="T41" fmla="*/ 2147483647 h 775"/>
                <a:gd name="T42" fmla="*/ 2147483647 w 775"/>
                <a:gd name="T43" fmla="*/ 2147483647 h 775"/>
                <a:gd name="T44" fmla="*/ 2147483647 w 775"/>
                <a:gd name="T45" fmla="*/ 2147483647 h 775"/>
                <a:gd name="T46" fmla="*/ 2147483647 w 775"/>
                <a:gd name="T47" fmla="*/ 2147483647 h 775"/>
                <a:gd name="T48" fmla="*/ 2147483647 w 775"/>
                <a:gd name="T49" fmla="*/ 2147483647 h 775"/>
                <a:gd name="T50" fmla="*/ 2147483647 w 775"/>
                <a:gd name="T51" fmla="*/ 2147483647 h 775"/>
                <a:gd name="T52" fmla="*/ 2147483647 w 775"/>
                <a:gd name="T53" fmla="*/ 0 h 775"/>
                <a:gd name="T54" fmla="*/ 2147483647 w 775"/>
                <a:gd name="T55" fmla="*/ 0 h 77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75" h="775" extrusionOk="0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1" name="Google Shape;1400;p8"/>
            <p:cNvSpPr>
              <a:spLocks/>
            </p:cNvSpPr>
            <p:nvPr/>
          </p:nvSpPr>
          <p:spPr bwMode="auto">
            <a:xfrm>
              <a:off x="463050" y="150955"/>
              <a:ext cx="127496" cy="120820"/>
            </a:xfrm>
            <a:custGeom>
              <a:avLst/>
              <a:gdLst>
                <a:gd name="T0" fmla="*/ 2147483647 w 2559"/>
                <a:gd name="T1" fmla="*/ 2147483647 h 2425"/>
                <a:gd name="T2" fmla="*/ 2147483647 w 2559"/>
                <a:gd name="T3" fmla="*/ 2147483647 h 2425"/>
                <a:gd name="T4" fmla="*/ 2147483647 w 2559"/>
                <a:gd name="T5" fmla="*/ 2147483647 h 2425"/>
                <a:gd name="T6" fmla="*/ 2147483647 w 2559"/>
                <a:gd name="T7" fmla="*/ 2147483647 h 2425"/>
                <a:gd name="T8" fmla="*/ 2147483647 w 2559"/>
                <a:gd name="T9" fmla="*/ 2147483647 h 2425"/>
                <a:gd name="T10" fmla="*/ 2147483647 w 2559"/>
                <a:gd name="T11" fmla="*/ 2147483647 h 2425"/>
                <a:gd name="T12" fmla="*/ 2147483647 w 2559"/>
                <a:gd name="T13" fmla="*/ 2147483647 h 2425"/>
                <a:gd name="T14" fmla="*/ 2147483647 w 2559"/>
                <a:gd name="T15" fmla="*/ 2147483647 h 2425"/>
                <a:gd name="T16" fmla="*/ 2147483647 w 2559"/>
                <a:gd name="T17" fmla="*/ 2147483647 h 2425"/>
                <a:gd name="T18" fmla="*/ 2147483647 w 2559"/>
                <a:gd name="T19" fmla="*/ 2147483647 h 2425"/>
                <a:gd name="T20" fmla="*/ 2147483647 w 2559"/>
                <a:gd name="T21" fmla="*/ 2147483647 h 2425"/>
                <a:gd name="T22" fmla="*/ 2147483647 w 2559"/>
                <a:gd name="T23" fmla="*/ 2147483647 h 2425"/>
                <a:gd name="T24" fmla="*/ 2147483647 w 2559"/>
                <a:gd name="T25" fmla="*/ 2147483647 h 2425"/>
                <a:gd name="T26" fmla="*/ 2147483647 w 2559"/>
                <a:gd name="T27" fmla="*/ 2147483647 h 2425"/>
                <a:gd name="T28" fmla="*/ 2147483647 w 2559"/>
                <a:gd name="T29" fmla="*/ 2147483647 h 2425"/>
                <a:gd name="T30" fmla="*/ 2147483647 w 2559"/>
                <a:gd name="T31" fmla="*/ 2147483647 h 2425"/>
                <a:gd name="T32" fmla="*/ 2147483647 w 2559"/>
                <a:gd name="T33" fmla="*/ 2147483647 h 2425"/>
                <a:gd name="T34" fmla="*/ 2147483647 w 2559"/>
                <a:gd name="T35" fmla="*/ 2147483647 h 2425"/>
                <a:gd name="T36" fmla="*/ 2147483647 w 2559"/>
                <a:gd name="T37" fmla="*/ 2147483647 h 2425"/>
                <a:gd name="T38" fmla="*/ 2147483647 w 2559"/>
                <a:gd name="T39" fmla="*/ 2147483647 h 2425"/>
                <a:gd name="T40" fmla="*/ 2147483647 w 2559"/>
                <a:gd name="T41" fmla="*/ 2147483647 h 2425"/>
                <a:gd name="T42" fmla="*/ 2147483647 w 2559"/>
                <a:gd name="T43" fmla="*/ 2147483647 h 2425"/>
                <a:gd name="T44" fmla="*/ 2147483647 w 2559"/>
                <a:gd name="T45" fmla="*/ 2147483647 h 2425"/>
                <a:gd name="T46" fmla="*/ 2147483647 w 2559"/>
                <a:gd name="T47" fmla="*/ 2147483647 h 2425"/>
                <a:gd name="T48" fmla="*/ 2147483647 w 2559"/>
                <a:gd name="T49" fmla="*/ 2147483647 h 2425"/>
                <a:gd name="T50" fmla="*/ 2147483647 w 2559"/>
                <a:gd name="T51" fmla="*/ 2147483647 h 2425"/>
                <a:gd name="T52" fmla="*/ 2147483647 w 2559"/>
                <a:gd name="T53" fmla="*/ 2147483647 h 2425"/>
                <a:gd name="T54" fmla="*/ 2147483647 w 2559"/>
                <a:gd name="T55" fmla="*/ 2147483647 h 2425"/>
                <a:gd name="T56" fmla="*/ 2147483647 w 2559"/>
                <a:gd name="T57" fmla="*/ 2147483647 h 2425"/>
                <a:gd name="T58" fmla="*/ 2147483647 w 2559"/>
                <a:gd name="T59" fmla="*/ 2147483647 h 2425"/>
                <a:gd name="T60" fmla="*/ 2147483647 w 2559"/>
                <a:gd name="T61" fmla="*/ 2147483647 h 2425"/>
                <a:gd name="T62" fmla="*/ 2147483647 w 2559"/>
                <a:gd name="T63" fmla="*/ 2147483647 h 2425"/>
                <a:gd name="T64" fmla="*/ 2147483647 w 2559"/>
                <a:gd name="T65" fmla="*/ 2147483647 h 2425"/>
                <a:gd name="T66" fmla="*/ 2147483647 w 2559"/>
                <a:gd name="T67" fmla="*/ 2147483647 h 2425"/>
                <a:gd name="T68" fmla="*/ 0 w 2559"/>
                <a:gd name="T69" fmla="*/ 2147483647 h 2425"/>
                <a:gd name="T70" fmla="*/ 2147483647 w 2559"/>
                <a:gd name="T71" fmla="*/ 2147483647 h 2425"/>
                <a:gd name="T72" fmla="*/ 2147483647 w 2559"/>
                <a:gd name="T73" fmla="*/ 2147483647 h 2425"/>
                <a:gd name="T74" fmla="*/ 2147483647 w 2559"/>
                <a:gd name="T75" fmla="*/ 2147483647 h 2425"/>
                <a:gd name="T76" fmla="*/ 2147483647 w 2559"/>
                <a:gd name="T77" fmla="*/ 2147483647 h 2425"/>
                <a:gd name="T78" fmla="*/ 2147483647 w 2559"/>
                <a:gd name="T79" fmla="*/ 2147483647 h 2425"/>
                <a:gd name="T80" fmla="*/ 2147483647 w 2559"/>
                <a:gd name="T81" fmla="*/ 2147483647 h 2425"/>
                <a:gd name="T82" fmla="*/ 2147483647 w 2559"/>
                <a:gd name="T83" fmla="*/ 2147483647 h 2425"/>
                <a:gd name="T84" fmla="*/ 2147483647 w 2559"/>
                <a:gd name="T85" fmla="*/ 2147483647 h 2425"/>
                <a:gd name="T86" fmla="*/ 2147483647 w 2559"/>
                <a:gd name="T87" fmla="*/ 2147483647 h 2425"/>
                <a:gd name="T88" fmla="*/ 2147483647 w 2559"/>
                <a:gd name="T89" fmla="*/ 2147483647 h 2425"/>
                <a:gd name="T90" fmla="*/ 2147483647 w 2559"/>
                <a:gd name="T91" fmla="*/ 2147483647 h 2425"/>
                <a:gd name="T92" fmla="*/ 2147483647 w 2559"/>
                <a:gd name="T93" fmla="*/ 2147483647 h 2425"/>
                <a:gd name="T94" fmla="*/ 2147483647 w 2559"/>
                <a:gd name="T95" fmla="*/ 2147483647 h 2425"/>
                <a:gd name="T96" fmla="*/ 2147483647 w 2559"/>
                <a:gd name="T97" fmla="*/ 2147483647 h 2425"/>
                <a:gd name="T98" fmla="*/ 2147483647 w 2559"/>
                <a:gd name="T99" fmla="*/ 2147483647 h 2425"/>
                <a:gd name="T100" fmla="*/ 2147483647 w 2559"/>
                <a:gd name="T101" fmla="*/ 2147483647 h 2425"/>
                <a:gd name="T102" fmla="*/ 2147483647 w 2559"/>
                <a:gd name="T103" fmla="*/ 2147483647 h 2425"/>
                <a:gd name="T104" fmla="*/ 2147483647 w 2559"/>
                <a:gd name="T105" fmla="*/ 2147483647 h 2425"/>
                <a:gd name="T106" fmla="*/ 2147483647 w 2559"/>
                <a:gd name="T107" fmla="*/ 2147483647 h 2425"/>
                <a:gd name="T108" fmla="*/ 2147483647 w 2559"/>
                <a:gd name="T109" fmla="*/ 2147483647 h 2425"/>
                <a:gd name="T110" fmla="*/ 2147483647 w 2559"/>
                <a:gd name="T111" fmla="*/ 2147483647 h 2425"/>
                <a:gd name="T112" fmla="*/ 2147483647 w 2559"/>
                <a:gd name="T113" fmla="*/ 2147483647 h 2425"/>
                <a:gd name="T114" fmla="*/ 2147483647 w 2559"/>
                <a:gd name="T115" fmla="*/ 2147483647 h 2425"/>
                <a:gd name="T116" fmla="*/ 2147483647 w 2559"/>
                <a:gd name="T117" fmla="*/ 2147483647 h 2425"/>
                <a:gd name="T118" fmla="*/ 2147483647 w 2559"/>
                <a:gd name="T119" fmla="*/ 2147483647 h 242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59" h="2425" extrusionOk="0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2" name="Google Shape;1401;p8"/>
            <p:cNvSpPr>
              <a:spLocks/>
            </p:cNvSpPr>
            <p:nvPr/>
          </p:nvSpPr>
          <p:spPr bwMode="auto">
            <a:xfrm>
              <a:off x="513371" y="199631"/>
              <a:ext cx="31886" cy="38612"/>
            </a:xfrm>
            <a:custGeom>
              <a:avLst/>
              <a:gdLst>
                <a:gd name="T0" fmla="*/ 2147483647 w 640"/>
                <a:gd name="T1" fmla="*/ 0 h 775"/>
                <a:gd name="T2" fmla="*/ 2147483647 w 640"/>
                <a:gd name="T3" fmla="*/ 2147483647 h 775"/>
                <a:gd name="T4" fmla="*/ 2147483647 w 640"/>
                <a:gd name="T5" fmla="*/ 2147483647 h 775"/>
                <a:gd name="T6" fmla="*/ 2147483647 w 640"/>
                <a:gd name="T7" fmla="*/ 2147483647 h 775"/>
                <a:gd name="T8" fmla="*/ 2147483647 w 640"/>
                <a:gd name="T9" fmla="*/ 2147483647 h 775"/>
                <a:gd name="T10" fmla="*/ 2147483647 w 640"/>
                <a:gd name="T11" fmla="*/ 2147483647 h 775"/>
                <a:gd name="T12" fmla="*/ 0 w 640"/>
                <a:gd name="T13" fmla="*/ 2147483647 h 775"/>
                <a:gd name="T14" fmla="*/ 0 w 640"/>
                <a:gd name="T15" fmla="*/ 2147483647 h 775"/>
                <a:gd name="T16" fmla="*/ 2147483647 w 640"/>
                <a:gd name="T17" fmla="*/ 2147483647 h 775"/>
                <a:gd name="T18" fmla="*/ 2147483647 w 640"/>
                <a:gd name="T19" fmla="*/ 2147483647 h 775"/>
                <a:gd name="T20" fmla="*/ 2147483647 w 640"/>
                <a:gd name="T21" fmla="*/ 2147483647 h 775"/>
                <a:gd name="T22" fmla="*/ 2147483647 w 640"/>
                <a:gd name="T23" fmla="*/ 2147483647 h 775"/>
                <a:gd name="T24" fmla="*/ 2147483647 w 640"/>
                <a:gd name="T25" fmla="*/ 2147483647 h 775"/>
                <a:gd name="T26" fmla="*/ 2147483647 w 640"/>
                <a:gd name="T27" fmla="*/ 2147483647 h 775"/>
                <a:gd name="T28" fmla="*/ 2147483647 w 640"/>
                <a:gd name="T29" fmla="*/ 2147483647 h 775"/>
                <a:gd name="T30" fmla="*/ 2147483647 w 640"/>
                <a:gd name="T31" fmla="*/ 2147483647 h 775"/>
                <a:gd name="T32" fmla="*/ 2147483647 w 640"/>
                <a:gd name="T33" fmla="*/ 2147483647 h 775"/>
                <a:gd name="T34" fmla="*/ 2147483647 w 640"/>
                <a:gd name="T35" fmla="*/ 2147483647 h 775"/>
                <a:gd name="T36" fmla="*/ 2147483647 w 640"/>
                <a:gd name="T37" fmla="*/ 2147483647 h 775"/>
                <a:gd name="T38" fmla="*/ 2147483647 w 640"/>
                <a:gd name="T39" fmla="*/ 2147483647 h 775"/>
                <a:gd name="T40" fmla="*/ 2147483647 w 640"/>
                <a:gd name="T41" fmla="*/ 2147483647 h 775"/>
                <a:gd name="T42" fmla="*/ 2147483647 w 640"/>
                <a:gd name="T43" fmla="*/ 2147483647 h 775"/>
                <a:gd name="T44" fmla="*/ 2147483647 w 640"/>
                <a:gd name="T45" fmla="*/ 2147483647 h 775"/>
                <a:gd name="T46" fmla="*/ 2147483647 w 640"/>
                <a:gd name="T47" fmla="*/ 2147483647 h 775"/>
                <a:gd name="T48" fmla="*/ 2147483647 w 640"/>
                <a:gd name="T49" fmla="*/ 2147483647 h 775"/>
                <a:gd name="T50" fmla="*/ 2147483647 w 640"/>
                <a:gd name="T51" fmla="*/ 2147483647 h 775"/>
                <a:gd name="T52" fmla="*/ 2147483647 w 640"/>
                <a:gd name="T53" fmla="*/ 2147483647 h 775"/>
                <a:gd name="T54" fmla="*/ 2147483647 w 640"/>
                <a:gd name="T55" fmla="*/ 2147483647 h 775"/>
                <a:gd name="T56" fmla="*/ 2147483647 w 640"/>
                <a:gd name="T57" fmla="*/ 2147483647 h 775"/>
                <a:gd name="T58" fmla="*/ 2147483647 w 640"/>
                <a:gd name="T59" fmla="*/ 2147483647 h 775"/>
                <a:gd name="T60" fmla="*/ 2147483647 w 640"/>
                <a:gd name="T61" fmla="*/ 0 h 77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640" h="775" extrusionOk="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3" name="Google Shape;1402;p8"/>
            <p:cNvSpPr>
              <a:spLocks/>
            </p:cNvSpPr>
            <p:nvPr/>
          </p:nvSpPr>
          <p:spPr bwMode="auto">
            <a:xfrm>
              <a:off x="404310" y="337191"/>
              <a:ext cx="30242" cy="43645"/>
            </a:xfrm>
            <a:custGeom>
              <a:avLst/>
              <a:gdLst>
                <a:gd name="T0" fmla="*/ 2147483647 w 607"/>
                <a:gd name="T1" fmla="*/ 0 h 876"/>
                <a:gd name="T2" fmla="*/ 2147483647 w 607"/>
                <a:gd name="T3" fmla="*/ 2147483647 h 876"/>
                <a:gd name="T4" fmla="*/ 2147483647 w 607"/>
                <a:gd name="T5" fmla="*/ 2147483647 h 876"/>
                <a:gd name="T6" fmla="*/ 2147483647 w 607"/>
                <a:gd name="T7" fmla="*/ 2147483647 h 876"/>
                <a:gd name="T8" fmla="*/ 2147483647 w 607"/>
                <a:gd name="T9" fmla="*/ 2147483647 h 876"/>
                <a:gd name="T10" fmla="*/ 2147483647 w 607"/>
                <a:gd name="T11" fmla="*/ 2147483647 h 876"/>
                <a:gd name="T12" fmla="*/ 2147483647 w 607"/>
                <a:gd name="T13" fmla="*/ 2147483647 h 876"/>
                <a:gd name="T14" fmla="*/ 2147483647 w 607"/>
                <a:gd name="T15" fmla="*/ 2147483647 h 876"/>
                <a:gd name="T16" fmla="*/ 2147483647 w 607"/>
                <a:gd name="T17" fmla="*/ 2147483647 h 876"/>
                <a:gd name="T18" fmla="*/ 2147483647 w 607"/>
                <a:gd name="T19" fmla="*/ 2147483647 h 876"/>
                <a:gd name="T20" fmla="*/ 2147483647 w 607"/>
                <a:gd name="T21" fmla="*/ 2147483647 h 876"/>
                <a:gd name="T22" fmla="*/ 2147483647 w 607"/>
                <a:gd name="T23" fmla="*/ 2147483647 h 876"/>
                <a:gd name="T24" fmla="*/ 2147483647 w 607"/>
                <a:gd name="T25" fmla="*/ 2147483647 h 876"/>
                <a:gd name="T26" fmla="*/ 2147483647 w 607"/>
                <a:gd name="T27" fmla="*/ 2147483647 h 876"/>
                <a:gd name="T28" fmla="*/ 2147483647 w 607"/>
                <a:gd name="T29" fmla="*/ 2147483647 h 876"/>
                <a:gd name="T30" fmla="*/ 2147483647 w 607"/>
                <a:gd name="T31" fmla="*/ 2147483647 h 876"/>
                <a:gd name="T32" fmla="*/ 2147483647 w 607"/>
                <a:gd name="T33" fmla="*/ 2147483647 h 876"/>
                <a:gd name="T34" fmla="*/ 2147483647 w 607"/>
                <a:gd name="T35" fmla="*/ 2147483647 h 876"/>
                <a:gd name="T36" fmla="*/ 2147483647 w 607"/>
                <a:gd name="T37" fmla="*/ 2147483647 h 876"/>
                <a:gd name="T38" fmla="*/ 2147483647 w 607"/>
                <a:gd name="T39" fmla="*/ 2147483647 h 876"/>
                <a:gd name="T40" fmla="*/ 2147483647 w 607"/>
                <a:gd name="T41" fmla="*/ 2147483647 h 876"/>
                <a:gd name="T42" fmla="*/ 2147483647 w 607"/>
                <a:gd name="T43" fmla="*/ 2147483647 h 876"/>
                <a:gd name="T44" fmla="*/ 2147483647 w 607"/>
                <a:gd name="T45" fmla="*/ 2147483647 h 876"/>
                <a:gd name="T46" fmla="*/ 2147483647 w 607"/>
                <a:gd name="T47" fmla="*/ 2147483647 h 876"/>
                <a:gd name="T48" fmla="*/ 2147483647 w 607"/>
                <a:gd name="T49" fmla="*/ 2147483647 h 876"/>
                <a:gd name="T50" fmla="*/ 2147483647 w 607"/>
                <a:gd name="T51" fmla="*/ 2147483647 h 876"/>
                <a:gd name="T52" fmla="*/ 2147483647 w 607"/>
                <a:gd name="T53" fmla="*/ 2147483647 h 876"/>
                <a:gd name="T54" fmla="*/ 2147483647 w 607"/>
                <a:gd name="T55" fmla="*/ 2147483647 h 876"/>
                <a:gd name="T56" fmla="*/ 2147483647 w 607"/>
                <a:gd name="T57" fmla="*/ 2147483647 h 876"/>
                <a:gd name="T58" fmla="*/ 2147483647 w 607"/>
                <a:gd name="T59" fmla="*/ 2147483647 h 876"/>
                <a:gd name="T60" fmla="*/ 2147483647 w 607"/>
                <a:gd name="T61" fmla="*/ 2147483647 h 876"/>
                <a:gd name="T62" fmla="*/ 2147483647 w 607"/>
                <a:gd name="T63" fmla="*/ 2147483647 h 876"/>
                <a:gd name="T64" fmla="*/ 2147483647 w 607"/>
                <a:gd name="T65" fmla="*/ 2147483647 h 876"/>
                <a:gd name="T66" fmla="*/ 2147483647 w 607"/>
                <a:gd name="T67" fmla="*/ 2147483647 h 876"/>
                <a:gd name="T68" fmla="*/ 2147483647 w 607"/>
                <a:gd name="T69" fmla="*/ 2147483647 h 876"/>
                <a:gd name="T70" fmla="*/ 2147483647 w 607"/>
                <a:gd name="T71" fmla="*/ 2147483647 h 876"/>
                <a:gd name="T72" fmla="*/ 2147483647 w 607"/>
                <a:gd name="T73" fmla="*/ 2147483647 h 876"/>
                <a:gd name="T74" fmla="*/ 2147483647 w 607"/>
                <a:gd name="T75" fmla="*/ 2147483647 h 876"/>
                <a:gd name="T76" fmla="*/ 2147483647 w 607"/>
                <a:gd name="T77" fmla="*/ 0 h 87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607" h="876" extrusionOk="0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4" name="Google Shape;1403;p8"/>
            <p:cNvSpPr>
              <a:spLocks/>
            </p:cNvSpPr>
            <p:nvPr/>
          </p:nvSpPr>
          <p:spPr bwMode="auto">
            <a:xfrm>
              <a:off x="355683" y="291853"/>
              <a:ext cx="122514" cy="120869"/>
            </a:xfrm>
            <a:custGeom>
              <a:avLst/>
              <a:gdLst>
                <a:gd name="T0" fmla="*/ 2147483647 w 2459"/>
                <a:gd name="T1" fmla="*/ 2147483647 h 2426"/>
                <a:gd name="T2" fmla="*/ 2147483647 w 2459"/>
                <a:gd name="T3" fmla="*/ 2147483647 h 2426"/>
                <a:gd name="T4" fmla="*/ 2147483647 w 2459"/>
                <a:gd name="T5" fmla="*/ 2147483647 h 2426"/>
                <a:gd name="T6" fmla="*/ 2147483647 w 2459"/>
                <a:gd name="T7" fmla="*/ 2147483647 h 2426"/>
                <a:gd name="T8" fmla="*/ 2147483647 w 2459"/>
                <a:gd name="T9" fmla="*/ 2147483647 h 2426"/>
                <a:gd name="T10" fmla="*/ 2147483647 w 2459"/>
                <a:gd name="T11" fmla="*/ 2147483647 h 2426"/>
                <a:gd name="T12" fmla="*/ 2147483647 w 2459"/>
                <a:gd name="T13" fmla="*/ 2147483647 h 2426"/>
                <a:gd name="T14" fmla="*/ 2147483647 w 2459"/>
                <a:gd name="T15" fmla="*/ 2147483647 h 2426"/>
                <a:gd name="T16" fmla="*/ 2147483647 w 2459"/>
                <a:gd name="T17" fmla="*/ 2147483647 h 2426"/>
                <a:gd name="T18" fmla="*/ 2147483647 w 2459"/>
                <a:gd name="T19" fmla="*/ 2147483647 h 2426"/>
                <a:gd name="T20" fmla="*/ 2147483647 w 2459"/>
                <a:gd name="T21" fmla="*/ 2147483647 h 2426"/>
                <a:gd name="T22" fmla="*/ 2147483647 w 2459"/>
                <a:gd name="T23" fmla="*/ 2147483647 h 2426"/>
                <a:gd name="T24" fmla="*/ 2147483647 w 2459"/>
                <a:gd name="T25" fmla="*/ 2147483647 h 2426"/>
                <a:gd name="T26" fmla="*/ 2147483647 w 2459"/>
                <a:gd name="T27" fmla="*/ 2147483647 h 2426"/>
                <a:gd name="T28" fmla="*/ 2147483647 w 2459"/>
                <a:gd name="T29" fmla="*/ 2147483647 h 2426"/>
                <a:gd name="T30" fmla="*/ 2147483647 w 2459"/>
                <a:gd name="T31" fmla="*/ 2147483647 h 2426"/>
                <a:gd name="T32" fmla="*/ 2147483647 w 2459"/>
                <a:gd name="T33" fmla="*/ 2147483647 h 2426"/>
                <a:gd name="T34" fmla="*/ 2147483647 w 2459"/>
                <a:gd name="T35" fmla="*/ 2147483647 h 2426"/>
                <a:gd name="T36" fmla="*/ 2147483647 w 2459"/>
                <a:gd name="T37" fmla="*/ 2147483647 h 2426"/>
                <a:gd name="T38" fmla="*/ 2147483647 w 2459"/>
                <a:gd name="T39" fmla="*/ 2147483647 h 2426"/>
                <a:gd name="T40" fmla="*/ 2147483647 w 2459"/>
                <a:gd name="T41" fmla="*/ 2147483647 h 2426"/>
                <a:gd name="T42" fmla="*/ 2147483647 w 2459"/>
                <a:gd name="T43" fmla="*/ 2147483647 h 2426"/>
                <a:gd name="T44" fmla="*/ 2147483647 w 2459"/>
                <a:gd name="T45" fmla="*/ 2147483647 h 2426"/>
                <a:gd name="T46" fmla="*/ 2147483647 w 2459"/>
                <a:gd name="T47" fmla="*/ 2147483647 h 2426"/>
                <a:gd name="T48" fmla="*/ 0 w 2459"/>
                <a:gd name="T49" fmla="*/ 2147483647 h 2426"/>
                <a:gd name="T50" fmla="*/ 0 w 2459"/>
                <a:gd name="T51" fmla="*/ 2147483647 h 2426"/>
                <a:gd name="T52" fmla="*/ 2147483647 w 2459"/>
                <a:gd name="T53" fmla="*/ 2147483647 h 2426"/>
                <a:gd name="T54" fmla="*/ 2147483647 w 2459"/>
                <a:gd name="T55" fmla="*/ 2147483647 h 2426"/>
                <a:gd name="T56" fmla="*/ 2147483647 w 2459"/>
                <a:gd name="T57" fmla="*/ 2147483647 h 2426"/>
                <a:gd name="T58" fmla="*/ 2147483647 w 2459"/>
                <a:gd name="T59" fmla="*/ 2147483647 h 2426"/>
                <a:gd name="T60" fmla="*/ 2147483647 w 2459"/>
                <a:gd name="T61" fmla="*/ 2147483647 h 2426"/>
                <a:gd name="T62" fmla="*/ 2147483647 w 2459"/>
                <a:gd name="T63" fmla="*/ 2147483647 h 2426"/>
                <a:gd name="T64" fmla="*/ 2147483647 w 2459"/>
                <a:gd name="T65" fmla="*/ 2147483647 h 2426"/>
                <a:gd name="T66" fmla="*/ 2147483647 w 2459"/>
                <a:gd name="T67" fmla="*/ 2147483647 h 2426"/>
                <a:gd name="T68" fmla="*/ 2147483647 w 2459"/>
                <a:gd name="T69" fmla="*/ 2147483647 h 2426"/>
                <a:gd name="T70" fmla="*/ 2147483647 w 2459"/>
                <a:gd name="T71" fmla="*/ 2147483647 h 2426"/>
                <a:gd name="T72" fmla="*/ 2147483647 w 2459"/>
                <a:gd name="T73" fmla="*/ 2147483647 h 2426"/>
                <a:gd name="T74" fmla="*/ 2147483647 w 2459"/>
                <a:gd name="T75" fmla="*/ 2147483647 h 2426"/>
                <a:gd name="T76" fmla="*/ 2147483647 w 2459"/>
                <a:gd name="T77" fmla="*/ 2147483647 h 2426"/>
                <a:gd name="T78" fmla="*/ 2147483647 w 2459"/>
                <a:gd name="T79" fmla="*/ 2147483647 h 2426"/>
                <a:gd name="T80" fmla="*/ 2147483647 w 2459"/>
                <a:gd name="T81" fmla="*/ 2147483647 h 2426"/>
                <a:gd name="T82" fmla="*/ 2147483647 w 2459"/>
                <a:gd name="T83" fmla="*/ 2147483647 h 2426"/>
                <a:gd name="T84" fmla="*/ 2147483647 w 2459"/>
                <a:gd name="T85" fmla="*/ 2147483647 h 2426"/>
                <a:gd name="T86" fmla="*/ 2147483647 w 2459"/>
                <a:gd name="T87" fmla="*/ 2147483647 h 2426"/>
                <a:gd name="T88" fmla="*/ 2147483647 w 2459"/>
                <a:gd name="T89" fmla="*/ 2147483647 h 2426"/>
                <a:gd name="T90" fmla="*/ 2147483647 w 2459"/>
                <a:gd name="T91" fmla="*/ 2147483647 h 2426"/>
                <a:gd name="T92" fmla="*/ 2147483647 w 2459"/>
                <a:gd name="T93" fmla="*/ 2147483647 h 2426"/>
                <a:gd name="T94" fmla="*/ 2147483647 w 2459"/>
                <a:gd name="T95" fmla="*/ 2147483647 h 2426"/>
                <a:gd name="T96" fmla="*/ 2147483647 w 2459"/>
                <a:gd name="T97" fmla="*/ 2147483647 h 2426"/>
                <a:gd name="T98" fmla="*/ 2147483647 w 2459"/>
                <a:gd name="T99" fmla="*/ 2147483647 h 2426"/>
                <a:gd name="T100" fmla="*/ 2147483647 w 2459"/>
                <a:gd name="T101" fmla="*/ 2147483647 h 2426"/>
                <a:gd name="T102" fmla="*/ 2147483647 w 2459"/>
                <a:gd name="T103" fmla="*/ 2147483647 h 242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459" h="2426" extrusionOk="0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5" name="Google Shape;1404;p8"/>
            <p:cNvSpPr>
              <a:spLocks/>
            </p:cNvSpPr>
            <p:nvPr/>
          </p:nvSpPr>
          <p:spPr bwMode="auto">
            <a:xfrm>
              <a:off x="250009" y="-7"/>
              <a:ext cx="10114" cy="16840"/>
            </a:xfrm>
            <a:custGeom>
              <a:avLst/>
              <a:gdLst>
                <a:gd name="T0" fmla="*/ 0 w 203"/>
                <a:gd name="T1" fmla="*/ 2147483647 h 338"/>
                <a:gd name="T2" fmla="*/ 2147483647 w 203"/>
                <a:gd name="T3" fmla="*/ 2147483647 h 338"/>
                <a:gd name="T4" fmla="*/ 2147483647 w 203"/>
                <a:gd name="T5" fmla="*/ 2147483647 h 338"/>
                <a:gd name="T6" fmla="*/ 2147483647 w 203"/>
                <a:gd name="T7" fmla="*/ 2147483647 h 338"/>
                <a:gd name="T8" fmla="*/ 2147483647 w 203"/>
                <a:gd name="T9" fmla="*/ 2147483647 h 338"/>
                <a:gd name="T10" fmla="*/ 2147483647 w 203"/>
                <a:gd name="T11" fmla="*/ 2147483647 h 338"/>
                <a:gd name="T12" fmla="*/ 2147483647 w 203"/>
                <a:gd name="T13" fmla="*/ 2147483647 h 338"/>
                <a:gd name="T14" fmla="*/ 0 w 203"/>
                <a:gd name="T15" fmla="*/ 2147483647 h 3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3" h="338" extrusionOk="0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6" name="Google Shape;1405;p8"/>
            <p:cNvSpPr>
              <a:spLocks/>
            </p:cNvSpPr>
            <p:nvPr/>
          </p:nvSpPr>
          <p:spPr bwMode="auto">
            <a:xfrm>
              <a:off x="50" y="33573"/>
              <a:ext cx="83951" cy="130884"/>
            </a:xfrm>
            <a:custGeom>
              <a:avLst/>
              <a:gdLst>
                <a:gd name="T0" fmla="*/ 2147483647 w 1685"/>
                <a:gd name="T1" fmla="*/ 0 h 2627"/>
                <a:gd name="T2" fmla="*/ 2147483647 w 1685"/>
                <a:gd name="T3" fmla="*/ 2147483647 h 2627"/>
                <a:gd name="T4" fmla="*/ 2147483647 w 1685"/>
                <a:gd name="T5" fmla="*/ 2147483647 h 2627"/>
                <a:gd name="T6" fmla="*/ 2147483647 w 1685"/>
                <a:gd name="T7" fmla="*/ 2147483647 h 2627"/>
                <a:gd name="T8" fmla="*/ 2147483647 w 1685"/>
                <a:gd name="T9" fmla="*/ 2147483647 h 2627"/>
                <a:gd name="T10" fmla="*/ 2147483647 w 1685"/>
                <a:gd name="T11" fmla="*/ 2147483647 h 2627"/>
                <a:gd name="T12" fmla="*/ 2147483647 w 1685"/>
                <a:gd name="T13" fmla="*/ 2147483647 h 2627"/>
                <a:gd name="T14" fmla="*/ 2147483647 w 1685"/>
                <a:gd name="T15" fmla="*/ 2147483647 h 2627"/>
                <a:gd name="T16" fmla="*/ 2147483647 w 1685"/>
                <a:gd name="T17" fmla="*/ 2147483647 h 2627"/>
                <a:gd name="T18" fmla="*/ 2147483647 w 1685"/>
                <a:gd name="T19" fmla="*/ 2147483647 h 2627"/>
                <a:gd name="T20" fmla="*/ 2147483647 w 1685"/>
                <a:gd name="T21" fmla="*/ 2147483647 h 2627"/>
                <a:gd name="T22" fmla="*/ 2147483647 w 1685"/>
                <a:gd name="T23" fmla="*/ 2147483647 h 2627"/>
                <a:gd name="T24" fmla="*/ 2147483647 w 1685"/>
                <a:gd name="T25" fmla="*/ 2147483647 h 2627"/>
                <a:gd name="T26" fmla="*/ 2147483647 w 1685"/>
                <a:gd name="T27" fmla="*/ 2147483647 h 2627"/>
                <a:gd name="T28" fmla="*/ 2147483647 w 1685"/>
                <a:gd name="T29" fmla="*/ 2147483647 h 2627"/>
                <a:gd name="T30" fmla="*/ 2147483647 w 1685"/>
                <a:gd name="T31" fmla="*/ 2147483647 h 2627"/>
                <a:gd name="T32" fmla="*/ 2147483647 w 1685"/>
                <a:gd name="T33" fmla="*/ 2147483647 h 2627"/>
                <a:gd name="T34" fmla="*/ 2147483647 w 1685"/>
                <a:gd name="T35" fmla="*/ 2147483647 h 2627"/>
                <a:gd name="T36" fmla="*/ 2147483647 w 1685"/>
                <a:gd name="T37" fmla="*/ 2147483647 h 2627"/>
                <a:gd name="T38" fmla="*/ 2147483647 w 1685"/>
                <a:gd name="T39" fmla="*/ 2147483647 h 2627"/>
                <a:gd name="T40" fmla="*/ 2147483647 w 1685"/>
                <a:gd name="T41" fmla="*/ 2147483647 h 2627"/>
                <a:gd name="T42" fmla="*/ 2147483647 w 1685"/>
                <a:gd name="T43" fmla="*/ 2147483647 h 2627"/>
                <a:gd name="T44" fmla="*/ 2147483647 w 1685"/>
                <a:gd name="T45" fmla="*/ 2147483647 h 2627"/>
                <a:gd name="T46" fmla="*/ 2147483647 w 1685"/>
                <a:gd name="T47" fmla="*/ 2147483647 h 2627"/>
                <a:gd name="T48" fmla="*/ 2147483647 w 1685"/>
                <a:gd name="T49" fmla="*/ 2147483647 h 2627"/>
                <a:gd name="T50" fmla="*/ 2147483647 w 1685"/>
                <a:gd name="T51" fmla="*/ 2147483647 h 2627"/>
                <a:gd name="T52" fmla="*/ 2147483647 w 1685"/>
                <a:gd name="T53" fmla="*/ 2147483647 h 2627"/>
                <a:gd name="T54" fmla="*/ 2147483647 w 1685"/>
                <a:gd name="T55" fmla="*/ 2147483647 h 2627"/>
                <a:gd name="T56" fmla="*/ 2147483647 w 1685"/>
                <a:gd name="T57" fmla="*/ 2147483647 h 2627"/>
                <a:gd name="T58" fmla="*/ 2147483647 w 1685"/>
                <a:gd name="T59" fmla="*/ 2147483647 h 2627"/>
                <a:gd name="T60" fmla="*/ 2147483647 w 1685"/>
                <a:gd name="T61" fmla="*/ 2147483647 h 2627"/>
                <a:gd name="T62" fmla="*/ 2147483647 w 1685"/>
                <a:gd name="T63" fmla="*/ 0 h 2627"/>
                <a:gd name="T64" fmla="*/ 2147483647 w 1685"/>
                <a:gd name="T65" fmla="*/ 0 h 26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85" h="2627" extrusionOk="0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lnTo>
                    <a:pt x="151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7" name="Google Shape;1406;p8"/>
            <p:cNvSpPr>
              <a:spLocks/>
            </p:cNvSpPr>
            <p:nvPr/>
          </p:nvSpPr>
          <p:spPr bwMode="auto">
            <a:xfrm>
              <a:off x="50" y="233162"/>
              <a:ext cx="53758" cy="43645"/>
            </a:xfrm>
            <a:custGeom>
              <a:avLst/>
              <a:gdLst>
                <a:gd name="T0" fmla="*/ 2147483647 w 1079"/>
                <a:gd name="T1" fmla="*/ 2147483647 h 876"/>
                <a:gd name="T2" fmla="*/ 2147483647 w 1079"/>
                <a:gd name="T3" fmla="*/ 2147483647 h 876"/>
                <a:gd name="T4" fmla="*/ 2147483647 w 1079"/>
                <a:gd name="T5" fmla="*/ 2147483647 h 876"/>
                <a:gd name="T6" fmla="*/ 2147483647 w 1079"/>
                <a:gd name="T7" fmla="*/ 2147483647 h 876"/>
                <a:gd name="T8" fmla="*/ 2147483647 w 1079"/>
                <a:gd name="T9" fmla="*/ 2147483647 h 876"/>
                <a:gd name="T10" fmla="*/ 2147483647 w 1079"/>
                <a:gd name="T11" fmla="*/ 2147483647 h 876"/>
                <a:gd name="T12" fmla="*/ 2147483647 w 1079"/>
                <a:gd name="T13" fmla="*/ 2147483647 h 876"/>
                <a:gd name="T14" fmla="*/ 2147483647 w 1079"/>
                <a:gd name="T15" fmla="*/ 2147483647 h 876"/>
                <a:gd name="T16" fmla="*/ 2147483647 w 1079"/>
                <a:gd name="T17" fmla="*/ 2147483647 h 876"/>
                <a:gd name="T18" fmla="*/ 2147483647 w 1079"/>
                <a:gd name="T19" fmla="*/ 2147483647 h 876"/>
                <a:gd name="T20" fmla="*/ 2147483647 w 1079"/>
                <a:gd name="T21" fmla="*/ 2147483647 h 876"/>
                <a:gd name="T22" fmla="*/ 2147483647 w 1079"/>
                <a:gd name="T23" fmla="*/ 2147483647 h 876"/>
                <a:gd name="T24" fmla="*/ 2147483647 w 1079"/>
                <a:gd name="T25" fmla="*/ 2147483647 h 876"/>
                <a:gd name="T26" fmla="*/ 2147483647 w 1079"/>
                <a:gd name="T27" fmla="*/ 2147483647 h 876"/>
                <a:gd name="T28" fmla="*/ 2147483647 w 1079"/>
                <a:gd name="T29" fmla="*/ 2147483647 h 876"/>
                <a:gd name="T30" fmla="*/ 2147483647 w 1079"/>
                <a:gd name="T31" fmla="*/ 2147483647 h 876"/>
                <a:gd name="T32" fmla="*/ 2147483647 w 1079"/>
                <a:gd name="T33" fmla="*/ 2147483647 h 876"/>
                <a:gd name="T34" fmla="*/ 2147483647 w 1079"/>
                <a:gd name="T35" fmla="*/ 2147483647 h 876"/>
                <a:gd name="T36" fmla="*/ 2147483647 w 1079"/>
                <a:gd name="T37" fmla="*/ 2147483647 h 876"/>
                <a:gd name="T38" fmla="*/ 2147483647 w 1079"/>
                <a:gd name="T39" fmla="*/ 2147483647 h 876"/>
                <a:gd name="T40" fmla="*/ 2147483647 w 1079"/>
                <a:gd name="T41" fmla="*/ 2147483647 h 876"/>
                <a:gd name="T42" fmla="*/ 2147483647 w 1079"/>
                <a:gd name="T43" fmla="*/ 2147483647 h 876"/>
                <a:gd name="T44" fmla="*/ 2147483647 w 1079"/>
                <a:gd name="T45" fmla="*/ 2147483647 h 876"/>
                <a:gd name="T46" fmla="*/ 2147483647 w 1079"/>
                <a:gd name="T47" fmla="*/ 2147483647 h 876"/>
                <a:gd name="T48" fmla="*/ 2147483647 w 1079"/>
                <a:gd name="T49" fmla="*/ 2147483647 h 876"/>
                <a:gd name="T50" fmla="*/ 2147483647 w 1079"/>
                <a:gd name="T51" fmla="*/ 2147483647 h 876"/>
                <a:gd name="T52" fmla="*/ 2147483647 w 1079"/>
                <a:gd name="T53" fmla="*/ 2147483647 h 876"/>
                <a:gd name="T54" fmla="*/ 2147483647 w 1079"/>
                <a:gd name="T55" fmla="*/ 2147483647 h 876"/>
                <a:gd name="T56" fmla="*/ 2147483647 w 1079"/>
                <a:gd name="T57" fmla="*/ 2147483647 h 876"/>
                <a:gd name="T58" fmla="*/ 2147483647 w 1079"/>
                <a:gd name="T59" fmla="*/ 2147483647 h 876"/>
                <a:gd name="T60" fmla="*/ 2147483647 w 1079"/>
                <a:gd name="T61" fmla="*/ 2147483647 h 876"/>
                <a:gd name="T62" fmla="*/ 2147483647 w 1079"/>
                <a:gd name="T63" fmla="*/ 2147483647 h 876"/>
                <a:gd name="T64" fmla="*/ 2147483647 w 1079"/>
                <a:gd name="T65" fmla="*/ 2147483647 h 876"/>
                <a:gd name="T66" fmla="*/ 2147483647 w 1079"/>
                <a:gd name="T67" fmla="*/ 2147483647 h 876"/>
                <a:gd name="T68" fmla="*/ 2147483647 w 1079"/>
                <a:gd name="T69" fmla="*/ 2147483647 h 876"/>
                <a:gd name="T70" fmla="*/ 2147483647 w 1079"/>
                <a:gd name="T71" fmla="*/ 2147483647 h 876"/>
                <a:gd name="T72" fmla="*/ 2147483647 w 1079"/>
                <a:gd name="T73" fmla="*/ 2147483647 h 876"/>
                <a:gd name="T74" fmla="*/ 2147483647 w 1079"/>
                <a:gd name="T75" fmla="*/ 2147483647 h 87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079" h="876" extrusionOk="0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lnTo>
                    <a:pt x="94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8" name="Google Shape;1407;p8"/>
            <p:cNvSpPr>
              <a:spLocks/>
            </p:cNvSpPr>
            <p:nvPr/>
          </p:nvSpPr>
          <p:spPr bwMode="auto">
            <a:xfrm>
              <a:off x="293604" y="80506"/>
              <a:ext cx="38612" cy="45338"/>
            </a:xfrm>
            <a:custGeom>
              <a:avLst/>
              <a:gdLst>
                <a:gd name="T0" fmla="*/ 2147483647 w 775"/>
                <a:gd name="T1" fmla="*/ 2147483647 h 910"/>
                <a:gd name="T2" fmla="*/ 2147483647 w 775"/>
                <a:gd name="T3" fmla="*/ 2147483647 h 910"/>
                <a:gd name="T4" fmla="*/ 2147483647 w 775"/>
                <a:gd name="T5" fmla="*/ 2147483647 h 910"/>
                <a:gd name="T6" fmla="*/ 2147483647 w 775"/>
                <a:gd name="T7" fmla="*/ 2147483647 h 910"/>
                <a:gd name="T8" fmla="*/ 2147483647 w 775"/>
                <a:gd name="T9" fmla="*/ 2147483647 h 910"/>
                <a:gd name="T10" fmla="*/ 2147483647 w 775"/>
                <a:gd name="T11" fmla="*/ 2147483647 h 910"/>
                <a:gd name="T12" fmla="*/ 2147483647 w 775"/>
                <a:gd name="T13" fmla="*/ 2147483647 h 910"/>
                <a:gd name="T14" fmla="*/ 2147483647 w 775"/>
                <a:gd name="T15" fmla="*/ 2147483647 h 910"/>
                <a:gd name="T16" fmla="*/ 2147483647 w 775"/>
                <a:gd name="T17" fmla="*/ 2147483647 h 910"/>
                <a:gd name="T18" fmla="*/ 2147483647 w 775"/>
                <a:gd name="T19" fmla="*/ 2147483647 h 910"/>
                <a:gd name="T20" fmla="*/ 2147483647 w 775"/>
                <a:gd name="T21" fmla="*/ 2147483647 h 910"/>
                <a:gd name="T22" fmla="*/ 2147483647 w 775"/>
                <a:gd name="T23" fmla="*/ 2147483647 h 910"/>
                <a:gd name="T24" fmla="*/ 2147483647 w 775"/>
                <a:gd name="T25" fmla="*/ 2147483647 h 910"/>
                <a:gd name="T26" fmla="*/ 2147483647 w 775"/>
                <a:gd name="T27" fmla="*/ 2147483647 h 910"/>
                <a:gd name="T28" fmla="*/ 2147483647 w 775"/>
                <a:gd name="T29" fmla="*/ 2147483647 h 910"/>
                <a:gd name="T30" fmla="*/ 2147483647 w 775"/>
                <a:gd name="T31" fmla="*/ 2147483647 h 910"/>
                <a:gd name="T32" fmla="*/ 2147483647 w 775"/>
                <a:gd name="T33" fmla="*/ 2147483647 h 910"/>
                <a:gd name="T34" fmla="*/ 2147483647 w 775"/>
                <a:gd name="T35" fmla="*/ 2147483647 h 910"/>
                <a:gd name="T36" fmla="*/ 2147483647 w 775"/>
                <a:gd name="T37" fmla="*/ 2147483647 h 910"/>
                <a:gd name="T38" fmla="*/ 2147483647 w 775"/>
                <a:gd name="T39" fmla="*/ 2147483647 h 910"/>
                <a:gd name="T40" fmla="*/ 2147483647 w 775"/>
                <a:gd name="T41" fmla="*/ 2147483647 h 910"/>
                <a:gd name="T42" fmla="*/ 2147483647 w 775"/>
                <a:gd name="T43" fmla="*/ 2147483647 h 910"/>
                <a:gd name="T44" fmla="*/ 2147483647 w 775"/>
                <a:gd name="T45" fmla="*/ 2147483647 h 910"/>
                <a:gd name="T46" fmla="*/ 2147483647 w 775"/>
                <a:gd name="T47" fmla="*/ 2147483647 h 910"/>
                <a:gd name="T48" fmla="*/ 2147483647 w 775"/>
                <a:gd name="T49" fmla="*/ 2147483647 h 910"/>
                <a:gd name="T50" fmla="*/ 2147483647 w 775"/>
                <a:gd name="T51" fmla="*/ 2147483647 h 910"/>
                <a:gd name="T52" fmla="*/ 2147483647 w 775"/>
                <a:gd name="T53" fmla="*/ 2147483647 h 910"/>
                <a:gd name="T54" fmla="*/ 2147483647 w 775"/>
                <a:gd name="T55" fmla="*/ 2147483647 h 910"/>
                <a:gd name="T56" fmla="*/ 2147483647 w 775"/>
                <a:gd name="T57" fmla="*/ 2147483647 h 910"/>
                <a:gd name="T58" fmla="*/ 2147483647 w 775"/>
                <a:gd name="T59" fmla="*/ 2147483647 h 9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775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9" name="Google Shape;1408;p8"/>
            <p:cNvSpPr>
              <a:spLocks/>
            </p:cNvSpPr>
            <p:nvPr/>
          </p:nvSpPr>
          <p:spPr bwMode="auto">
            <a:xfrm>
              <a:off x="241589" y="25153"/>
              <a:ext cx="127546" cy="120820"/>
            </a:xfrm>
            <a:custGeom>
              <a:avLst/>
              <a:gdLst>
                <a:gd name="T0" fmla="*/ 2147483647 w 2560"/>
                <a:gd name="T1" fmla="*/ 2147483647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560" h="2425" extrusionOk="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0" name="Google Shape;1409;p8"/>
            <p:cNvSpPr>
              <a:spLocks/>
            </p:cNvSpPr>
            <p:nvPr/>
          </p:nvSpPr>
          <p:spPr bwMode="auto">
            <a:xfrm>
              <a:off x="520047" y="196243"/>
              <a:ext cx="26904" cy="10114"/>
            </a:xfrm>
            <a:custGeom>
              <a:avLst/>
              <a:gdLst>
                <a:gd name="T0" fmla="*/ 2147483647 w 540"/>
                <a:gd name="T1" fmla="*/ 2147483647 h 203"/>
                <a:gd name="T2" fmla="*/ 2147483647 w 540"/>
                <a:gd name="T3" fmla="*/ 2147483647 h 203"/>
                <a:gd name="T4" fmla="*/ 2147483647 w 540"/>
                <a:gd name="T5" fmla="*/ 2147483647 h 203"/>
                <a:gd name="T6" fmla="*/ 2147483647 w 540"/>
                <a:gd name="T7" fmla="*/ 2147483647 h 203"/>
                <a:gd name="T8" fmla="*/ 2147483647 w 540"/>
                <a:gd name="T9" fmla="*/ 2147483647 h 203"/>
                <a:gd name="T10" fmla="*/ 2147483647 w 540"/>
                <a:gd name="T11" fmla="*/ 2147483647 h 203"/>
                <a:gd name="T12" fmla="*/ 2147483647 w 540"/>
                <a:gd name="T13" fmla="*/ 2147483647 h 203"/>
                <a:gd name="T14" fmla="*/ 2147483647 w 540"/>
                <a:gd name="T15" fmla="*/ 2147483647 h 203"/>
                <a:gd name="T16" fmla="*/ 2147483647 w 540"/>
                <a:gd name="T17" fmla="*/ 2147483647 h 203"/>
                <a:gd name="T18" fmla="*/ 2147483647 w 540"/>
                <a:gd name="T19" fmla="*/ 2147483647 h 203"/>
                <a:gd name="T20" fmla="*/ 2147483647 w 540"/>
                <a:gd name="T21" fmla="*/ 2147483647 h 203"/>
                <a:gd name="T22" fmla="*/ 2147483647 w 540"/>
                <a:gd name="T23" fmla="*/ 2147483647 h 203"/>
                <a:gd name="T24" fmla="*/ 2147483647 w 540"/>
                <a:gd name="T25" fmla="*/ 2147483647 h 203"/>
                <a:gd name="T26" fmla="*/ 2147483647 w 540"/>
                <a:gd name="T27" fmla="*/ 2147483647 h 203"/>
                <a:gd name="T28" fmla="*/ 2147483647 w 540"/>
                <a:gd name="T29" fmla="*/ 2147483647 h 203"/>
                <a:gd name="T30" fmla="*/ 2147483647 w 540"/>
                <a:gd name="T31" fmla="*/ 2147483647 h 20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40" h="203" extrusionOk="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1" name="Google Shape;1410;p8"/>
            <p:cNvSpPr>
              <a:spLocks/>
            </p:cNvSpPr>
            <p:nvPr/>
          </p:nvSpPr>
          <p:spPr bwMode="auto">
            <a:xfrm>
              <a:off x="50" y="-7"/>
              <a:ext cx="92321" cy="26904"/>
            </a:xfrm>
            <a:custGeom>
              <a:avLst/>
              <a:gdLst>
                <a:gd name="T0" fmla="*/ 2147483647 w 1853"/>
                <a:gd name="T1" fmla="*/ 2147483647 h 540"/>
                <a:gd name="T2" fmla="*/ 2147483647 w 1853"/>
                <a:gd name="T3" fmla="*/ 2147483647 h 540"/>
                <a:gd name="T4" fmla="*/ 2147483647 w 1853"/>
                <a:gd name="T5" fmla="*/ 2147483647 h 540"/>
                <a:gd name="T6" fmla="*/ 2147483647 w 1853"/>
                <a:gd name="T7" fmla="*/ 2147483647 h 540"/>
                <a:gd name="T8" fmla="*/ 2147483647 w 1853"/>
                <a:gd name="T9" fmla="*/ 2147483647 h 540"/>
                <a:gd name="T10" fmla="*/ 2147483647 w 1853"/>
                <a:gd name="T11" fmla="*/ 2147483647 h 540"/>
                <a:gd name="T12" fmla="*/ 2147483647 w 1853"/>
                <a:gd name="T13" fmla="*/ 2147483647 h 540"/>
                <a:gd name="T14" fmla="*/ 2147483647 w 1853"/>
                <a:gd name="T15" fmla="*/ 2147483647 h 540"/>
                <a:gd name="T16" fmla="*/ 2147483647 w 1853"/>
                <a:gd name="T17" fmla="*/ 2147483647 h 540"/>
                <a:gd name="T18" fmla="*/ 2147483647 w 1853"/>
                <a:gd name="T19" fmla="*/ 2147483647 h 540"/>
                <a:gd name="T20" fmla="*/ 2147483647 w 1853"/>
                <a:gd name="T21" fmla="*/ 2147483647 h 540"/>
                <a:gd name="T22" fmla="*/ 2147483647 w 1853"/>
                <a:gd name="T23" fmla="*/ 2147483647 h 540"/>
                <a:gd name="T24" fmla="*/ 2147483647 w 1853"/>
                <a:gd name="T25" fmla="*/ 2147483647 h 540"/>
                <a:gd name="T26" fmla="*/ 2147483647 w 1853"/>
                <a:gd name="T27" fmla="*/ 2147483647 h 540"/>
                <a:gd name="T28" fmla="*/ 2147483647 w 1853"/>
                <a:gd name="T29" fmla="*/ 2147483647 h 5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853" h="540" extrusionOk="0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lnTo>
                    <a:pt x="15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2" name="Google Shape;1411;p8"/>
            <p:cNvSpPr>
              <a:spLocks/>
            </p:cNvSpPr>
            <p:nvPr/>
          </p:nvSpPr>
          <p:spPr bwMode="auto">
            <a:xfrm>
              <a:off x="50" y="305305"/>
              <a:ext cx="203027" cy="120820"/>
            </a:xfrm>
            <a:custGeom>
              <a:avLst/>
              <a:gdLst>
                <a:gd name="T0" fmla="*/ 2147483647 w 4075"/>
                <a:gd name="T1" fmla="*/ 0 h 2425"/>
                <a:gd name="T2" fmla="*/ 2147483647 w 4075"/>
                <a:gd name="T3" fmla="*/ 2147483647 h 2425"/>
                <a:gd name="T4" fmla="*/ 2147483647 w 4075"/>
                <a:gd name="T5" fmla="*/ 2147483647 h 2425"/>
                <a:gd name="T6" fmla="*/ 2147483647 w 4075"/>
                <a:gd name="T7" fmla="*/ 2147483647 h 2425"/>
                <a:gd name="T8" fmla="*/ 2147483647 w 4075"/>
                <a:gd name="T9" fmla="*/ 2147483647 h 2425"/>
                <a:gd name="T10" fmla="*/ 2147483647 w 4075"/>
                <a:gd name="T11" fmla="*/ 2147483647 h 2425"/>
                <a:gd name="T12" fmla="*/ 2147483647 w 4075"/>
                <a:gd name="T13" fmla="*/ 2147483647 h 2425"/>
                <a:gd name="T14" fmla="*/ 2147483647 w 4075"/>
                <a:gd name="T15" fmla="*/ 2147483647 h 2425"/>
                <a:gd name="T16" fmla="*/ 2147483647 w 4075"/>
                <a:gd name="T17" fmla="*/ 2147483647 h 2425"/>
                <a:gd name="T18" fmla="*/ 2147483647 w 4075"/>
                <a:gd name="T19" fmla="*/ 2147483647 h 2425"/>
                <a:gd name="T20" fmla="*/ 2147483647 w 4075"/>
                <a:gd name="T21" fmla="*/ 2147483647 h 2425"/>
                <a:gd name="T22" fmla="*/ 2147483647 w 4075"/>
                <a:gd name="T23" fmla="*/ 2147483647 h 2425"/>
                <a:gd name="T24" fmla="*/ 2147483647 w 4075"/>
                <a:gd name="T25" fmla="*/ 2147483647 h 2425"/>
                <a:gd name="T26" fmla="*/ 2147483647 w 4075"/>
                <a:gd name="T27" fmla="*/ 2147483647 h 2425"/>
                <a:gd name="T28" fmla="*/ 2147483647 w 4075"/>
                <a:gd name="T29" fmla="*/ 2147483647 h 2425"/>
                <a:gd name="T30" fmla="*/ 2147483647 w 4075"/>
                <a:gd name="T31" fmla="*/ 2147483647 h 2425"/>
                <a:gd name="T32" fmla="*/ 2147483647 w 4075"/>
                <a:gd name="T33" fmla="*/ 2147483647 h 2425"/>
                <a:gd name="T34" fmla="*/ 2147483647 w 4075"/>
                <a:gd name="T35" fmla="*/ 2147483647 h 2425"/>
                <a:gd name="T36" fmla="*/ 2147483647 w 4075"/>
                <a:gd name="T37" fmla="*/ 2147483647 h 2425"/>
                <a:gd name="T38" fmla="*/ 2147483647 w 4075"/>
                <a:gd name="T39" fmla="*/ 2147483647 h 2425"/>
                <a:gd name="T40" fmla="*/ 2147483647 w 4075"/>
                <a:gd name="T41" fmla="*/ 2147483647 h 2425"/>
                <a:gd name="T42" fmla="*/ 2147483647 w 4075"/>
                <a:gd name="T43" fmla="*/ 2147483647 h 2425"/>
                <a:gd name="T44" fmla="*/ 2147483647 w 4075"/>
                <a:gd name="T45" fmla="*/ 2147483647 h 2425"/>
                <a:gd name="T46" fmla="*/ 2147483647 w 4075"/>
                <a:gd name="T47" fmla="*/ 2147483647 h 2425"/>
                <a:gd name="T48" fmla="*/ 2147483647 w 4075"/>
                <a:gd name="T49" fmla="*/ 2147483647 h 2425"/>
                <a:gd name="T50" fmla="*/ 2147483647 w 4075"/>
                <a:gd name="T51" fmla="*/ 2147483647 h 2425"/>
                <a:gd name="T52" fmla="*/ 2147483647 w 4075"/>
                <a:gd name="T53" fmla="*/ 2147483647 h 2425"/>
                <a:gd name="T54" fmla="*/ 2147483647 w 4075"/>
                <a:gd name="T55" fmla="*/ 2147483647 h 2425"/>
                <a:gd name="T56" fmla="*/ 2147483647 w 4075"/>
                <a:gd name="T57" fmla="*/ 2147483647 h 2425"/>
                <a:gd name="T58" fmla="*/ 2147483647 w 4075"/>
                <a:gd name="T59" fmla="*/ 2147483647 h 2425"/>
                <a:gd name="T60" fmla="*/ 2147483647 w 4075"/>
                <a:gd name="T61" fmla="*/ 2147483647 h 2425"/>
                <a:gd name="T62" fmla="*/ 2147483647 w 4075"/>
                <a:gd name="T63" fmla="*/ 2147483647 h 2425"/>
                <a:gd name="T64" fmla="*/ 2147483647 w 4075"/>
                <a:gd name="T65" fmla="*/ 2147483647 h 2425"/>
                <a:gd name="T66" fmla="*/ 2147483647 w 4075"/>
                <a:gd name="T67" fmla="*/ 2147483647 h 2425"/>
                <a:gd name="T68" fmla="*/ 2147483647 w 4075"/>
                <a:gd name="T69" fmla="*/ 2147483647 h 2425"/>
                <a:gd name="T70" fmla="*/ 2147483647 w 4075"/>
                <a:gd name="T71" fmla="*/ 2147483647 h 2425"/>
                <a:gd name="T72" fmla="*/ 2147483647 w 4075"/>
                <a:gd name="T73" fmla="*/ 0 h 2425"/>
                <a:gd name="T74" fmla="*/ 2147483647 w 4075"/>
                <a:gd name="T75" fmla="*/ 0 h 242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075" h="2425" extrusionOk="0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3" name="Google Shape;1412;p8"/>
            <p:cNvSpPr>
              <a:spLocks/>
            </p:cNvSpPr>
            <p:nvPr/>
          </p:nvSpPr>
          <p:spPr bwMode="auto">
            <a:xfrm>
              <a:off x="100691" y="31879"/>
              <a:ext cx="125852" cy="117481"/>
            </a:xfrm>
            <a:custGeom>
              <a:avLst/>
              <a:gdLst>
                <a:gd name="T0" fmla="*/ 2147483647 w 2526"/>
                <a:gd name="T1" fmla="*/ 2147483647 h 2358"/>
                <a:gd name="T2" fmla="*/ 2147483647 w 2526"/>
                <a:gd name="T3" fmla="*/ 2147483647 h 2358"/>
                <a:gd name="T4" fmla="*/ 2147483647 w 2526"/>
                <a:gd name="T5" fmla="*/ 2147483647 h 2358"/>
                <a:gd name="T6" fmla="*/ 2147483647 w 2526"/>
                <a:gd name="T7" fmla="*/ 2147483647 h 2358"/>
                <a:gd name="T8" fmla="*/ 2147483647 w 2526"/>
                <a:gd name="T9" fmla="*/ 2147483647 h 2358"/>
                <a:gd name="T10" fmla="*/ 2147483647 w 2526"/>
                <a:gd name="T11" fmla="*/ 2147483647 h 2358"/>
                <a:gd name="T12" fmla="*/ 2147483647 w 2526"/>
                <a:gd name="T13" fmla="*/ 2147483647 h 2358"/>
                <a:gd name="T14" fmla="*/ 2147483647 w 2526"/>
                <a:gd name="T15" fmla="*/ 2147483647 h 2358"/>
                <a:gd name="T16" fmla="*/ 2147483647 w 2526"/>
                <a:gd name="T17" fmla="*/ 2147483647 h 2358"/>
                <a:gd name="T18" fmla="*/ 2147483647 w 2526"/>
                <a:gd name="T19" fmla="*/ 2147483647 h 2358"/>
                <a:gd name="T20" fmla="*/ 2147483647 w 2526"/>
                <a:gd name="T21" fmla="*/ 2147483647 h 2358"/>
                <a:gd name="T22" fmla="*/ 2147483647 w 2526"/>
                <a:gd name="T23" fmla="*/ 2147483647 h 2358"/>
                <a:gd name="T24" fmla="*/ 2147483647 w 2526"/>
                <a:gd name="T25" fmla="*/ 2147483647 h 2358"/>
                <a:gd name="T26" fmla="*/ 2147483647 w 2526"/>
                <a:gd name="T27" fmla="*/ 2147483647 h 2358"/>
                <a:gd name="T28" fmla="*/ 2147483647 w 2526"/>
                <a:gd name="T29" fmla="*/ 2147483647 h 2358"/>
                <a:gd name="T30" fmla="*/ 2147483647 w 2526"/>
                <a:gd name="T31" fmla="*/ 2147483647 h 2358"/>
                <a:gd name="T32" fmla="*/ 2147483647 w 2526"/>
                <a:gd name="T33" fmla="*/ 2147483647 h 2358"/>
                <a:gd name="T34" fmla="*/ 2147483647 w 2526"/>
                <a:gd name="T35" fmla="*/ 2147483647 h 2358"/>
                <a:gd name="T36" fmla="*/ 2147483647 w 2526"/>
                <a:gd name="T37" fmla="*/ 2147483647 h 2358"/>
                <a:gd name="T38" fmla="*/ 2147483647 w 2526"/>
                <a:gd name="T39" fmla="*/ 2147483647 h 2358"/>
                <a:gd name="T40" fmla="*/ 2147483647 w 2526"/>
                <a:gd name="T41" fmla="*/ 2147483647 h 2358"/>
                <a:gd name="T42" fmla="*/ 2147483647 w 2526"/>
                <a:gd name="T43" fmla="*/ 2147483647 h 2358"/>
                <a:gd name="T44" fmla="*/ 2147483647 w 2526"/>
                <a:gd name="T45" fmla="*/ 2147483647 h 2358"/>
                <a:gd name="T46" fmla="*/ 2147483647 w 2526"/>
                <a:gd name="T47" fmla="*/ 2147483647 h 2358"/>
                <a:gd name="T48" fmla="*/ 2147483647 w 2526"/>
                <a:gd name="T49" fmla="*/ 2147483647 h 2358"/>
                <a:gd name="T50" fmla="*/ 2147483647 w 2526"/>
                <a:gd name="T51" fmla="*/ 2147483647 h 2358"/>
                <a:gd name="T52" fmla="*/ 2147483647 w 2526"/>
                <a:gd name="T53" fmla="*/ 2147483647 h 2358"/>
                <a:gd name="T54" fmla="*/ 2147483647 w 2526"/>
                <a:gd name="T55" fmla="*/ 2147483647 h 2358"/>
                <a:gd name="T56" fmla="*/ 2147483647 w 2526"/>
                <a:gd name="T57" fmla="*/ 2147483647 h 2358"/>
                <a:gd name="T58" fmla="*/ 2147483647 w 2526"/>
                <a:gd name="T59" fmla="*/ 0 h 2358"/>
                <a:gd name="T60" fmla="*/ 2147483647 w 2526"/>
                <a:gd name="T61" fmla="*/ 2147483647 h 2358"/>
                <a:gd name="T62" fmla="*/ 2147483647 w 2526"/>
                <a:gd name="T63" fmla="*/ 2147483647 h 2358"/>
                <a:gd name="T64" fmla="*/ 2147483647 w 2526"/>
                <a:gd name="T65" fmla="*/ 2147483647 h 2358"/>
                <a:gd name="T66" fmla="*/ 2147483647 w 2526"/>
                <a:gd name="T67" fmla="*/ 2147483647 h 2358"/>
                <a:gd name="T68" fmla="*/ 2147483647 w 2526"/>
                <a:gd name="T69" fmla="*/ 2147483647 h 2358"/>
                <a:gd name="T70" fmla="*/ 2147483647 w 2526"/>
                <a:gd name="T71" fmla="*/ 2147483647 h 2358"/>
                <a:gd name="T72" fmla="*/ 2147483647 w 2526"/>
                <a:gd name="T73" fmla="*/ 2147483647 h 2358"/>
                <a:gd name="T74" fmla="*/ 2147483647 w 2526"/>
                <a:gd name="T75" fmla="*/ 2147483647 h 2358"/>
                <a:gd name="T76" fmla="*/ 2147483647 w 2526"/>
                <a:gd name="T77" fmla="*/ 2147483647 h 2358"/>
                <a:gd name="T78" fmla="*/ 2147483647 w 2526"/>
                <a:gd name="T79" fmla="*/ 2147483647 h 2358"/>
                <a:gd name="T80" fmla="*/ 2147483647 w 2526"/>
                <a:gd name="T81" fmla="*/ 2147483647 h 2358"/>
                <a:gd name="T82" fmla="*/ 2147483647 w 2526"/>
                <a:gd name="T83" fmla="*/ 2147483647 h 2358"/>
                <a:gd name="T84" fmla="*/ 2147483647 w 2526"/>
                <a:gd name="T85" fmla="*/ 2147483647 h 2358"/>
                <a:gd name="T86" fmla="*/ 2147483647 w 2526"/>
                <a:gd name="T87" fmla="*/ 2147483647 h 2358"/>
                <a:gd name="T88" fmla="*/ 2147483647 w 2526"/>
                <a:gd name="T89" fmla="*/ 2147483647 h 2358"/>
                <a:gd name="T90" fmla="*/ 2147483647 w 2526"/>
                <a:gd name="T91" fmla="*/ 2147483647 h 2358"/>
                <a:gd name="T92" fmla="*/ 2147483647 w 2526"/>
                <a:gd name="T93" fmla="*/ 2147483647 h 2358"/>
                <a:gd name="T94" fmla="*/ 2147483647 w 2526"/>
                <a:gd name="T95" fmla="*/ 2147483647 h 2358"/>
                <a:gd name="T96" fmla="*/ 2147483647 w 2526"/>
                <a:gd name="T97" fmla="*/ 2147483647 h 2358"/>
                <a:gd name="T98" fmla="*/ 2147483647 w 2526"/>
                <a:gd name="T99" fmla="*/ 2147483647 h 2358"/>
                <a:gd name="T100" fmla="*/ 2147483647 w 2526"/>
                <a:gd name="T101" fmla="*/ 2147483647 h 2358"/>
                <a:gd name="T102" fmla="*/ 2147483647 w 2526"/>
                <a:gd name="T103" fmla="*/ 2147483647 h 2358"/>
                <a:gd name="T104" fmla="*/ 2147483647 w 2526"/>
                <a:gd name="T105" fmla="*/ 2147483647 h 2358"/>
                <a:gd name="T106" fmla="*/ 2147483647 w 2526"/>
                <a:gd name="T107" fmla="*/ 2147483647 h 2358"/>
                <a:gd name="T108" fmla="*/ 2147483647 w 2526"/>
                <a:gd name="T109" fmla="*/ 2147483647 h 2358"/>
                <a:gd name="T110" fmla="*/ 2147483647 w 2526"/>
                <a:gd name="T111" fmla="*/ 2147483647 h 2358"/>
                <a:gd name="T112" fmla="*/ 2147483647 w 2526"/>
                <a:gd name="T113" fmla="*/ 2147483647 h 2358"/>
                <a:gd name="T114" fmla="*/ 2147483647 w 2526"/>
                <a:gd name="T115" fmla="*/ 2147483647 h 2358"/>
                <a:gd name="T116" fmla="*/ 2147483647 w 2526"/>
                <a:gd name="T117" fmla="*/ 2147483647 h 2358"/>
                <a:gd name="T118" fmla="*/ 2147483647 w 2526"/>
                <a:gd name="T119" fmla="*/ 0 h 2358"/>
                <a:gd name="T120" fmla="*/ 2147483647 w 2526"/>
                <a:gd name="T121" fmla="*/ 0 h 23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26" h="2358" extrusionOk="0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4" name="Google Shape;1413;p8"/>
            <p:cNvSpPr>
              <a:spLocks/>
            </p:cNvSpPr>
            <p:nvPr/>
          </p:nvSpPr>
          <p:spPr bwMode="auto">
            <a:xfrm>
              <a:off x="226493" y="201275"/>
              <a:ext cx="40306" cy="50371"/>
            </a:xfrm>
            <a:custGeom>
              <a:avLst/>
              <a:gdLst>
                <a:gd name="T0" fmla="*/ 2147483647 w 809"/>
                <a:gd name="T1" fmla="*/ 2147483647 h 1011"/>
                <a:gd name="T2" fmla="*/ 2147483647 w 809"/>
                <a:gd name="T3" fmla="*/ 2147483647 h 1011"/>
                <a:gd name="T4" fmla="*/ 2147483647 w 809"/>
                <a:gd name="T5" fmla="*/ 2147483647 h 1011"/>
                <a:gd name="T6" fmla="*/ 2147483647 w 809"/>
                <a:gd name="T7" fmla="*/ 2147483647 h 1011"/>
                <a:gd name="T8" fmla="*/ 2147483647 w 809"/>
                <a:gd name="T9" fmla="*/ 2147483647 h 1011"/>
                <a:gd name="T10" fmla="*/ 2147483647 w 809"/>
                <a:gd name="T11" fmla="*/ 2147483647 h 1011"/>
                <a:gd name="T12" fmla="*/ 2147483647 w 809"/>
                <a:gd name="T13" fmla="*/ 2147483647 h 1011"/>
                <a:gd name="T14" fmla="*/ 2147483647 w 809"/>
                <a:gd name="T15" fmla="*/ 2147483647 h 1011"/>
                <a:gd name="T16" fmla="*/ 2147483647 w 809"/>
                <a:gd name="T17" fmla="*/ 2147483647 h 1011"/>
                <a:gd name="T18" fmla="*/ 2147483647 w 809"/>
                <a:gd name="T19" fmla="*/ 2147483647 h 1011"/>
                <a:gd name="T20" fmla="*/ 2147483647 w 809"/>
                <a:gd name="T21" fmla="*/ 2147483647 h 1011"/>
                <a:gd name="T22" fmla="*/ 2147483647 w 809"/>
                <a:gd name="T23" fmla="*/ 2147483647 h 1011"/>
                <a:gd name="T24" fmla="*/ 2147483647 w 809"/>
                <a:gd name="T25" fmla="*/ 2147483647 h 1011"/>
                <a:gd name="T26" fmla="*/ 2147483647 w 809"/>
                <a:gd name="T27" fmla="*/ 2147483647 h 1011"/>
                <a:gd name="T28" fmla="*/ 2147483647 w 809"/>
                <a:gd name="T29" fmla="*/ 2147483647 h 1011"/>
                <a:gd name="T30" fmla="*/ 2147483647 w 809"/>
                <a:gd name="T31" fmla="*/ 2147483647 h 1011"/>
                <a:gd name="T32" fmla="*/ 2147483647 w 809"/>
                <a:gd name="T33" fmla="*/ 2147483647 h 1011"/>
                <a:gd name="T34" fmla="*/ 2147483647 w 809"/>
                <a:gd name="T35" fmla="*/ 2147483647 h 1011"/>
                <a:gd name="T36" fmla="*/ 2147483647 w 809"/>
                <a:gd name="T37" fmla="*/ 2147483647 h 1011"/>
                <a:gd name="T38" fmla="*/ 2147483647 w 809"/>
                <a:gd name="T39" fmla="*/ 2147483647 h 1011"/>
                <a:gd name="T40" fmla="*/ 2147483647 w 809"/>
                <a:gd name="T41" fmla="*/ 2147483647 h 1011"/>
                <a:gd name="T42" fmla="*/ 2147483647 w 809"/>
                <a:gd name="T43" fmla="*/ 2147483647 h 1011"/>
                <a:gd name="T44" fmla="*/ 2147483647 w 809"/>
                <a:gd name="T45" fmla="*/ 2147483647 h 1011"/>
                <a:gd name="T46" fmla="*/ 2147483647 w 809"/>
                <a:gd name="T47" fmla="*/ 2147483647 h 1011"/>
                <a:gd name="T48" fmla="*/ 2147483647 w 809"/>
                <a:gd name="T49" fmla="*/ 2147483647 h 1011"/>
                <a:gd name="T50" fmla="*/ 2147483647 w 809"/>
                <a:gd name="T51" fmla="*/ 2147483647 h 1011"/>
                <a:gd name="T52" fmla="*/ 2147483647 w 809"/>
                <a:gd name="T53" fmla="*/ 2147483647 h 1011"/>
                <a:gd name="T54" fmla="*/ 2147483647 w 809"/>
                <a:gd name="T55" fmla="*/ 2147483647 h 1011"/>
                <a:gd name="T56" fmla="*/ 2147483647 w 809"/>
                <a:gd name="T57" fmla="*/ 2147483647 h 1011"/>
                <a:gd name="T58" fmla="*/ 2147483647 w 809"/>
                <a:gd name="T59" fmla="*/ 2147483647 h 1011"/>
                <a:gd name="T60" fmla="*/ 2147483647 w 809"/>
                <a:gd name="T61" fmla="*/ 2147483647 h 1011"/>
                <a:gd name="T62" fmla="*/ 2147483647 w 809"/>
                <a:gd name="T63" fmla="*/ 2147483647 h 1011"/>
                <a:gd name="T64" fmla="*/ 2147483647 w 809"/>
                <a:gd name="T65" fmla="*/ 2147483647 h 1011"/>
                <a:gd name="T66" fmla="*/ 2147483647 w 809"/>
                <a:gd name="T67" fmla="*/ 2147483647 h 1011"/>
                <a:gd name="T68" fmla="*/ 2147483647 w 809"/>
                <a:gd name="T69" fmla="*/ 2147483647 h 1011"/>
                <a:gd name="T70" fmla="*/ 2147483647 w 809"/>
                <a:gd name="T71" fmla="*/ 2147483647 h 1011"/>
                <a:gd name="T72" fmla="*/ 2147483647 w 809"/>
                <a:gd name="T73" fmla="*/ 2147483647 h 1011"/>
                <a:gd name="T74" fmla="*/ 2147483647 w 809"/>
                <a:gd name="T75" fmla="*/ 2147483647 h 1011"/>
                <a:gd name="T76" fmla="*/ 2147483647 w 809"/>
                <a:gd name="T77" fmla="*/ 2147483647 h 1011"/>
                <a:gd name="T78" fmla="*/ 2147483647 w 809"/>
                <a:gd name="T79" fmla="*/ 2147483647 h 1011"/>
                <a:gd name="T80" fmla="*/ 2147483647 w 809"/>
                <a:gd name="T81" fmla="*/ 2147483647 h 1011"/>
                <a:gd name="T82" fmla="*/ 2147483647 w 809"/>
                <a:gd name="T83" fmla="*/ 2147483647 h 10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809" h="1011" extrusionOk="0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5" name="Google Shape;1414;p8"/>
            <p:cNvSpPr>
              <a:spLocks/>
            </p:cNvSpPr>
            <p:nvPr/>
          </p:nvSpPr>
          <p:spPr bwMode="auto">
            <a:xfrm>
              <a:off x="50" y="164407"/>
              <a:ext cx="164464" cy="127496"/>
            </a:xfrm>
            <a:custGeom>
              <a:avLst/>
              <a:gdLst>
                <a:gd name="T0" fmla="*/ 2147483647 w 3301"/>
                <a:gd name="T1" fmla="*/ 0 h 2559"/>
                <a:gd name="T2" fmla="*/ 2147483647 w 3301"/>
                <a:gd name="T3" fmla="*/ 2147483647 h 2559"/>
                <a:gd name="T4" fmla="*/ 2147483647 w 3301"/>
                <a:gd name="T5" fmla="*/ 2147483647 h 2559"/>
                <a:gd name="T6" fmla="*/ 2147483647 w 3301"/>
                <a:gd name="T7" fmla="*/ 2147483647 h 2559"/>
                <a:gd name="T8" fmla="*/ 2147483647 w 3301"/>
                <a:gd name="T9" fmla="*/ 2147483647 h 2559"/>
                <a:gd name="T10" fmla="*/ 2147483647 w 3301"/>
                <a:gd name="T11" fmla="*/ 2147483647 h 2559"/>
                <a:gd name="T12" fmla="*/ 2147483647 w 3301"/>
                <a:gd name="T13" fmla="*/ 2147483647 h 2559"/>
                <a:gd name="T14" fmla="*/ 2147483647 w 3301"/>
                <a:gd name="T15" fmla="*/ 2147483647 h 2559"/>
                <a:gd name="T16" fmla="*/ 2147483647 w 3301"/>
                <a:gd name="T17" fmla="*/ 2147483647 h 2559"/>
                <a:gd name="T18" fmla="*/ 2147483647 w 3301"/>
                <a:gd name="T19" fmla="*/ 2147483647 h 2559"/>
                <a:gd name="T20" fmla="*/ 2147483647 w 3301"/>
                <a:gd name="T21" fmla="*/ 2147483647 h 2559"/>
                <a:gd name="T22" fmla="*/ 2147483647 w 3301"/>
                <a:gd name="T23" fmla="*/ 2147483647 h 2559"/>
                <a:gd name="T24" fmla="*/ 2147483647 w 3301"/>
                <a:gd name="T25" fmla="*/ 2147483647 h 2559"/>
                <a:gd name="T26" fmla="*/ 2147483647 w 3301"/>
                <a:gd name="T27" fmla="*/ 2147483647 h 2559"/>
                <a:gd name="T28" fmla="*/ 2147483647 w 3301"/>
                <a:gd name="T29" fmla="*/ 2147483647 h 2559"/>
                <a:gd name="T30" fmla="*/ 2147483647 w 3301"/>
                <a:gd name="T31" fmla="*/ 2147483647 h 2559"/>
                <a:gd name="T32" fmla="*/ 2147483647 w 3301"/>
                <a:gd name="T33" fmla="*/ 2147483647 h 2559"/>
                <a:gd name="T34" fmla="*/ 2147483647 w 3301"/>
                <a:gd name="T35" fmla="*/ 2147483647 h 2559"/>
                <a:gd name="T36" fmla="*/ 2147483647 w 3301"/>
                <a:gd name="T37" fmla="*/ 2147483647 h 2559"/>
                <a:gd name="T38" fmla="*/ 2147483647 w 3301"/>
                <a:gd name="T39" fmla="*/ 2147483647 h 2559"/>
                <a:gd name="T40" fmla="*/ 2147483647 w 3301"/>
                <a:gd name="T41" fmla="*/ 2147483647 h 2559"/>
                <a:gd name="T42" fmla="*/ 2147483647 w 3301"/>
                <a:gd name="T43" fmla="*/ 2147483647 h 2559"/>
                <a:gd name="T44" fmla="*/ 2147483647 w 3301"/>
                <a:gd name="T45" fmla="*/ 2147483647 h 2559"/>
                <a:gd name="T46" fmla="*/ 2147483647 w 3301"/>
                <a:gd name="T47" fmla="*/ 2147483647 h 2559"/>
                <a:gd name="T48" fmla="*/ 2147483647 w 3301"/>
                <a:gd name="T49" fmla="*/ 2147483647 h 2559"/>
                <a:gd name="T50" fmla="*/ 2147483647 w 3301"/>
                <a:gd name="T51" fmla="*/ 2147483647 h 2559"/>
                <a:gd name="T52" fmla="*/ 2147483647 w 3301"/>
                <a:gd name="T53" fmla="*/ 2147483647 h 2559"/>
                <a:gd name="T54" fmla="*/ 2147483647 w 3301"/>
                <a:gd name="T55" fmla="*/ 2147483647 h 2559"/>
                <a:gd name="T56" fmla="*/ 2147483647 w 3301"/>
                <a:gd name="T57" fmla="*/ 2147483647 h 2559"/>
                <a:gd name="T58" fmla="*/ 2147483647 w 3301"/>
                <a:gd name="T59" fmla="*/ 2147483647 h 2559"/>
                <a:gd name="T60" fmla="*/ 2147483647 w 3301"/>
                <a:gd name="T61" fmla="*/ 2147483647 h 2559"/>
                <a:gd name="T62" fmla="*/ 2147483647 w 3301"/>
                <a:gd name="T63" fmla="*/ 2147483647 h 2559"/>
                <a:gd name="T64" fmla="*/ 2147483647 w 3301"/>
                <a:gd name="T65" fmla="*/ 2147483647 h 2559"/>
                <a:gd name="T66" fmla="*/ 2147483647 w 3301"/>
                <a:gd name="T67" fmla="*/ 2147483647 h 2559"/>
                <a:gd name="T68" fmla="*/ 2147483647 w 3301"/>
                <a:gd name="T69" fmla="*/ 2147483647 h 2559"/>
                <a:gd name="T70" fmla="*/ 2147483647 w 3301"/>
                <a:gd name="T71" fmla="*/ 2147483647 h 2559"/>
                <a:gd name="T72" fmla="*/ 2147483647 w 3301"/>
                <a:gd name="T73" fmla="*/ 2147483647 h 2559"/>
                <a:gd name="T74" fmla="*/ 2147483647 w 3301"/>
                <a:gd name="T75" fmla="*/ 2147483647 h 2559"/>
                <a:gd name="T76" fmla="*/ 2147483647 w 3301"/>
                <a:gd name="T77" fmla="*/ 2147483647 h 2559"/>
                <a:gd name="T78" fmla="*/ 2147483647 w 3301"/>
                <a:gd name="T79" fmla="*/ 2147483647 h 2559"/>
                <a:gd name="T80" fmla="*/ 2147483647 w 3301"/>
                <a:gd name="T81" fmla="*/ 0 h 2559"/>
                <a:gd name="T82" fmla="*/ 2147483647 w 3301"/>
                <a:gd name="T83" fmla="*/ 0 h 255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301" h="2559" extrusionOk="0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6" name="Google Shape;1415;p8"/>
            <p:cNvSpPr>
              <a:spLocks/>
            </p:cNvSpPr>
            <p:nvPr/>
          </p:nvSpPr>
          <p:spPr bwMode="auto">
            <a:xfrm>
              <a:off x="1098785" y="306949"/>
              <a:ext cx="28548" cy="38662"/>
            </a:xfrm>
            <a:custGeom>
              <a:avLst/>
              <a:gdLst>
                <a:gd name="T0" fmla="*/ 2147483647 w 573"/>
                <a:gd name="T1" fmla="*/ 2147483647 h 776"/>
                <a:gd name="T2" fmla="*/ 2147483647 w 573"/>
                <a:gd name="T3" fmla="*/ 2147483647 h 776"/>
                <a:gd name="T4" fmla="*/ 2147483647 w 573"/>
                <a:gd name="T5" fmla="*/ 2147483647 h 776"/>
                <a:gd name="T6" fmla="*/ 2147483647 w 573"/>
                <a:gd name="T7" fmla="*/ 2147483647 h 776"/>
                <a:gd name="T8" fmla="*/ 2147483647 w 573"/>
                <a:gd name="T9" fmla="*/ 2147483647 h 776"/>
                <a:gd name="T10" fmla="*/ 2147483647 w 573"/>
                <a:gd name="T11" fmla="*/ 2147483647 h 776"/>
                <a:gd name="T12" fmla="*/ 2147483647 w 573"/>
                <a:gd name="T13" fmla="*/ 2147483647 h 776"/>
                <a:gd name="T14" fmla="*/ 2147483647 w 573"/>
                <a:gd name="T15" fmla="*/ 2147483647 h 776"/>
                <a:gd name="T16" fmla="*/ 2147483647 w 573"/>
                <a:gd name="T17" fmla="*/ 2147483647 h 776"/>
                <a:gd name="T18" fmla="*/ 2147483647 w 573"/>
                <a:gd name="T19" fmla="*/ 2147483647 h 776"/>
                <a:gd name="T20" fmla="*/ 2147483647 w 573"/>
                <a:gd name="T21" fmla="*/ 2147483647 h 776"/>
                <a:gd name="T22" fmla="*/ 0 w 573"/>
                <a:gd name="T23" fmla="*/ 2147483647 h 776"/>
                <a:gd name="T24" fmla="*/ 2147483647 w 573"/>
                <a:gd name="T25" fmla="*/ 2147483647 h 776"/>
                <a:gd name="T26" fmla="*/ 2147483647 w 573"/>
                <a:gd name="T27" fmla="*/ 2147483647 h 776"/>
                <a:gd name="T28" fmla="*/ 2147483647 w 573"/>
                <a:gd name="T29" fmla="*/ 2147483647 h 776"/>
                <a:gd name="T30" fmla="*/ 2147483647 w 573"/>
                <a:gd name="T31" fmla="*/ 2147483647 h 776"/>
                <a:gd name="T32" fmla="*/ 2147483647 w 573"/>
                <a:gd name="T33" fmla="*/ 2147483647 h 776"/>
                <a:gd name="T34" fmla="*/ 2147483647 w 573"/>
                <a:gd name="T35" fmla="*/ 2147483647 h 776"/>
                <a:gd name="T36" fmla="*/ 2147483647 w 573"/>
                <a:gd name="T37" fmla="*/ 2147483647 h 776"/>
                <a:gd name="T38" fmla="*/ 2147483647 w 573"/>
                <a:gd name="T39" fmla="*/ 2147483647 h 776"/>
                <a:gd name="T40" fmla="*/ 2147483647 w 573"/>
                <a:gd name="T41" fmla="*/ 2147483647 h 776"/>
                <a:gd name="T42" fmla="*/ 2147483647 w 573"/>
                <a:gd name="T43" fmla="*/ 2147483647 h 776"/>
                <a:gd name="T44" fmla="*/ 2147483647 w 573"/>
                <a:gd name="T45" fmla="*/ 2147483647 h 776"/>
                <a:gd name="T46" fmla="*/ 2147483647 w 573"/>
                <a:gd name="T47" fmla="*/ 2147483647 h 776"/>
                <a:gd name="T48" fmla="*/ 2147483647 w 573"/>
                <a:gd name="T49" fmla="*/ 2147483647 h 776"/>
                <a:gd name="T50" fmla="*/ 2147483647 w 573"/>
                <a:gd name="T51" fmla="*/ 2147483647 h 77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73" h="776" extrusionOk="0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7" name="Google Shape;1416;p8"/>
            <p:cNvSpPr>
              <a:spLocks/>
            </p:cNvSpPr>
            <p:nvPr/>
          </p:nvSpPr>
          <p:spPr bwMode="auto">
            <a:xfrm>
              <a:off x="1236345" y="-7"/>
              <a:ext cx="110755" cy="105723"/>
            </a:xfrm>
            <a:custGeom>
              <a:avLst/>
              <a:gdLst>
                <a:gd name="T0" fmla="*/ 2147483647 w 2223"/>
                <a:gd name="T1" fmla="*/ 2147483647 h 2122"/>
                <a:gd name="T2" fmla="*/ 2147483647 w 2223"/>
                <a:gd name="T3" fmla="*/ 2147483647 h 2122"/>
                <a:gd name="T4" fmla="*/ 2147483647 w 2223"/>
                <a:gd name="T5" fmla="*/ 2147483647 h 2122"/>
                <a:gd name="T6" fmla="*/ 2147483647 w 2223"/>
                <a:gd name="T7" fmla="*/ 2147483647 h 2122"/>
                <a:gd name="T8" fmla="*/ 2147483647 w 2223"/>
                <a:gd name="T9" fmla="*/ 2147483647 h 2122"/>
                <a:gd name="T10" fmla="*/ 2147483647 w 2223"/>
                <a:gd name="T11" fmla="*/ 2147483647 h 2122"/>
                <a:gd name="T12" fmla="*/ 2147483647 w 2223"/>
                <a:gd name="T13" fmla="*/ 2147483647 h 2122"/>
                <a:gd name="T14" fmla="*/ 2147483647 w 2223"/>
                <a:gd name="T15" fmla="*/ 2147483647 h 2122"/>
                <a:gd name="T16" fmla="*/ 2147483647 w 2223"/>
                <a:gd name="T17" fmla="*/ 2147483647 h 2122"/>
                <a:gd name="T18" fmla="*/ 2147483647 w 2223"/>
                <a:gd name="T19" fmla="*/ 2147483647 h 2122"/>
                <a:gd name="T20" fmla="*/ 2147483647 w 2223"/>
                <a:gd name="T21" fmla="*/ 2147483647 h 2122"/>
                <a:gd name="T22" fmla="*/ 0 w 2223"/>
                <a:gd name="T23" fmla="*/ 2147483647 h 2122"/>
                <a:gd name="T24" fmla="*/ 0 w 2223"/>
                <a:gd name="T25" fmla="*/ 2147483647 h 2122"/>
                <a:gd name="T26" fmla="*/ 2147483647 w 2223"/>
                <a:gd name="T27" fmla="*/ 2147483647 h 2122"/>
                <a:gd name="T28" fmla="*/ 2147483647 w 2223"/>
                <a:gd name="T29" fmla="*/ 2147483647 h 2122"/>
                <a:gd name="T30" fmla="*/ 2147483647 w 2223"/>
                <a:gd name="T31" fmla="*/ 2147483647 h 2122"/>
                <a:gd name="T32" fmla="*/ 2147483647 w 2223"/>
                <a:gd name="T33" fmla="*/ 2147483647 h 2122"/>
                <a:gd name="T34" fmla="*/ 2147483647 w 2223"/>
                <a:gd name="T35" fmla="*/ 2147483647 h 2122"/>
                <a:gd name="T36" fmla="*/ 2147483647 w 2223"/>
                <a:gd name="T37" fmla="*/ 2147483647 h 2122"/>
                <a:gd name="T38" fmla="*/ 2147483647 w 2223"/>
                <a:gd name="T39" fmla="*/ 2147483647 h 2122"/>
                <a:gd name="T40" fmla="*/ 2147483647 w 2223"/>
                <a:gd name="T41" fmla="*/ 2147483647 h 2122"/>
                <a:gd name="T42" fmla="*/ 2147483647 w 2223"/>
                <a:gd name="T43" fmla="*/ 2147483647 h 2122"/>
                <a:gd name="T44" fmla="*/ 2147483647 w 2223"/>
                <a:gd name="T45" fmla="*/ 2147483647 h 2122"/>
                <a:gd name="T46" fmla="*/ 2147483647 w 2223"/>
                <a:gd name="T47" fmla="*/ 2147483647 h 2122"/>
                <a:gd name="T48" fmla="*/ 2147483647 w 2223"/>
                <a:gd name="T49" fmla="*/ 2147483647 h 2122"/>
                <a:gd name="T50" fmla="*/ 2147483647 w 2223"/>
                <a:gd name="T51" fmla="*/ 2147483647 h 2122"/>
                <a:gd name="T52" fmla="*/ 2147483647 w 2223"/>
                <a:gd name="T53" fmla="*/ 2147483647 h 2122"/>
                <a:gd name="T54" fmla="*/ 2147483647 w 2223"/>
                <a:gd name="T55" fmla="*/ 2147483647 h 212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23" h="2122" extrusionOk="0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8" name="Google Shape;1417;p8"/>
            <p:cNvSpPr>
              <a:spLocks/>
            </p:cNvSpPr>
            <p:nvPr/>
          </p:nvSpPr>
          <p:spPr bwMode="auto">
            <a:xfrm>
              <a:off x="1212829" y="169439"/>
              <a:ext cx="11808" cy="35274"/>
            </a:xfrm>
            <a:custGeom>
              <a:avLst/>
              <a:gdLst>
                <a:gd name="T0" fmla="*/ 2147483647 w 237"/>
                <a:gd name="T1" fmla="*/ 0 h 708"/>
                <a:gd name="T2" fmla="*/ 2147483647 w 237"/>
                <a:gd name="T3" fmla="*/ 2147483647 h 708"/>
                <a:gd name="T4" fmla="*/ 2147483647 w 237"/>
                <a:gd name="T5" fmla="*/ 2147483647 h 708"/>
                <a:gd name="T6" fmla="*/ 2147483647 w 237"/>
                <a:gd name="T7" fmla="*/ 2147483647 h 708"/>
                <a:gd name="T8" fmla="*/ 2147483647 w 237"/>
                <a:gd name="T9" fmla="*/ 2147483647 h 708"/>
                <a:gd name="T10" fmla="*/ 2147483647 w 237"/>
                <a:gd name="T11" fmla="*/ 2147483647 h 708"/>
                <a:gd name="T12" fmla="*/ 2147483647 w 237"/>
                <a:gd name="T13" fmla="*/ 2147483647 h 708"/>
                <a:gd name="T14" fmla="*/ 2147483647 w 237"/>
                <a:gd name="T15" fmla="*/ 2147483647 h 708"/>
                <a:gd name="T16" fmla="*/ 2147483647 w 237"/>
                <a:gd name="T17" fmla="*/ 2147483647 h 708"/>
                <a:gd name="T18" fmla="*/ 2147483647 w 237"/>
                <a:gd name="T19" fmla="*/ 2147483647 h 708"/>
                <a:gd name="T20" fmla="*/ 2147483647 w 237"/>
                <a:gd name="T21" fmla="*/ 2147483647 h 708"/>
                <a:gd name="T22" fmla="*/ 2147483647 w 237"/>
                <a:gd name="T23" fmla="*/ 2147483647 h 708"/>
                <a:gd name="T24" fmla="*/ 2147483647 w 237"/>
                <a:gd name="T25" fmla="*/ 2147483647 h 708"/>
                <a:gd name="T26" fmla="*/ 2147483647 w 237"/>
                <a:gd name="T27" fmla="*/ 2147483647 h 708"/>
                <a:gd name="T28" fmla="*/ 2147483647 w 237"/>
                <a:gd name="T29" fmla="*/ 0 h 708"/>
                <a:gd name="T30" fmla="*/ 2147483647 w 237"/>
                <a:gd name="T31" fmla="*/ 0 h 70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7" h="708" extrusionOk="0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9" name="Google Shape;1418;p8"/>
            <p:cNvSpPr>
              <a:spLocks/>
            </p:cNvSpPr>
            <p:nvPr/>
          </p:nvSpPr>
          <p:spPr bwMode="auto">
            <a:xfrm>
              <a:off x="1055141" y="263354"/>
              <a:ext cx="122514" cy="120820"/>
            </a:xfrm>
            <a:custGeom>
              <a:avLst/>
              <a:gdLst>
                <a:gd name="T0" fmla="*/ 2147483647 w 2459"/>
                <a:gd name="T1" fmla="*/ 2147483647 h 2425"/>
                <a:gd name="T2" fmla="*/ 2147483647 w 2459"/>
                <a:gd name="T3" fmla="*/ 2147483647 h 2425"/>
                <a:gd name="T4" fmla="*/ 2147483647 w 2459"/>
                <a:gd name="T5" fmla="*/ 2147483647 h 2425"/>
                <a:gd name="T6" fmla="*/ 2147483647 w 2459"/>
                <a:gd name="T7" fmla="*/ 2147483647 h 2425"/>
                <a:gd name="T8" fmla="*/ 2147483647 w 2459"/>
                <a:gd name="T9" fmla="*/ 2147483647 h 2425"/>
                <a:gd name="T10" fmla="*/ 2147483647 w 2459"/>
                <a:gd name="T11" fmla="*/ 2147483647 h 2425"/>
                <a:gd name="T12" fmla="*/ 2147483647 w 2459"/>
                <a:gd name="T13" fmla="*/ 2147483647 h 2425"/>
                <a:gd name="T14" fmla="*/ 2147483647 w 2459"/>
                <a:gd name="T15" fmla="*/ 2147483647 h 2425"/>
                <a:gd name="T16" fmla="*/ 2147483647 w 2459"/>
                <a:gd name="T17" fmla="*/ 2147483647 h 2425"/>
                <a:gd name="T18" fmla="*/ 2147483647 w 2459"/>
                <a:gd name="T19" fmla="*/ 2147483647 h 2425"/>
                <a:gd name="T20" fmla="*/ 2147483647 w 2459"/>
                <a:gd name="T21" fmla="*/ 2147483647 h 2425"/>
                <a:gd name="T22" fmla="*/ 2147483647 w 2459"/>
                <a:gd name="T23" fmla="*/ 2147483647 h 2425"/>
                <a:gd name="T24" fmla="*/ 2147483647 w 2459"/>
                <a:gd name="T25" fmla="*/ 2147483647 h 2425"/>
                <a:gd name="T26" fmla="*/ 2147483647 w 2459"/>
                <a:gd name="T27" fmla="*/ 2147483647 h 2425"/>
                <a:gd name="T28" fmla="*/ 2147483647 w 2459"/>
                <a:gd name="T29" fmla="*/ 2147483647 h 2425"/>
                <a:gd name="T30" fmla="*/ 2147483647 w 2459"/>
                <a:gd name="T31" fmla="*/ 2147483647 h 2425"/>
                <a:gd name="T32" fmla="*/ 2147483647 w 2459"/>
                <a:gd name="T33" fmla="*/ 2147483647 h 2425"/>
                <a:gd name="T34" fmla="*/ 2147483647 w 2459"/>
                <a:gd name="T35" fmla="*/ 2147483647 h 2425"/>
                <a:gd name="T36" fmla="*/ 2147483647 w 2459"/>
                <a:gd name="T37" fmla="*/ 2147483647 h 2425"/>
                <a:gd name="T38" fmla="*/ 2147483647 w 2459"/>
                <a:gd name="T39" fmla="*/ 2147483647 h 2425"/>
                <a:gd name="T40" fmla="*/ 2147483647 w 2459"/>
                <a:gd name="T41" fmla="*/ 2147483647 h 2425"/>
                <a:gd name="T42" fmla="*/ 2147483647 w 2459"/>
                <a:gd name="T43" fmla="*/ 2147483647 h 2425"/>
                <a:gd name="T44" fmla="*/ 2147483647 w 2459"/>
                <a:gd name="T45" fmla="*/ 2147483647 h 2425"/>
                <a:gd name="T46" fmla="*/ 2147483647 w 2459"/>
                <a:gd name="T47" fmla="*/ 2147483647 h 2425"/>
                <a:gd name="T48" fmla="*/ 2147483647 w 2459"/>
                <a:gd name="T49" fmla="*/ 2147483647 h 2425"/>
                <a:gd name="T50" fmla="*/ 2147483647 w 2459"/>
                <a:gd name="T51" fmla="*/ 2147483647 h 2425"/>
                <a:gd name="T52" fmla="*/ 2147483647 w 2459"/>
                <a:gd name="T53" fmla="*/ 2147483647 h 2425"/>
                <a:gd name="T54" fmla="*/ 2147483647 w 2459"/>
                <a:gd name="T55" fmla="*/ 2147483647 h 2425"/>
                <a:gd name="T56" fmla="*/ 2147483647 w 2459"/>
                <a:gd name="T57" fmla="*/ 2147483647 h 2425"/>
                <a:gd name="T58" fmla="*/ 2147483647 w 2459"/>
                <a:gd name="T59" fmla="*/ 2147483647 h 2425"/>
                <a:gd name="T60" fmla="*/ 2147483647 w 2459"/>
                <a:gd name="T61" fmla="*/ 2147483647 h 2425"/>
                <a:gd name="T62" fmla="*/ 2147483647 w 2459"/>
                <a:gd name="T63" fmla="*/ 2147483647 h 2425"/>
                <a:gd name="T64" fmla="*/ 2147483647 w 2459"/>
                <a:gd name="T65" fmla="*/ 2147483647 h 2425"/>
                <a:gd name="T66" fmla="*/ 2147483647 w 2459"/>
                <a:gd name="T67" fmla="*/ 2147483647 h 2425"/>
                <a:gd name="T68" fmla="*/ 2147483647 w 2459"/>
                <a:gd name="T69" fmla="*/ 2147483647 h 2425"/>
                <a:gd name="T70" fmla="*/ 2147483647 w 2459"/>
                <a:gd name="T71" fmla="*/ 2147483647 h 2425"/>
                <a:gd name="T72" fmla="*/ 2147483647 w 2459"/>
                <a:gd name="T73" fmla="*/ 2147483647 h 2425"/>
                <a:gd name="T74" fmla="*/ 2147483647 w 2459"/>
                <a:gd name="T75" fmla="*/ 2147483647 h 2425"/>
                <a:gd name="T76" fmla="*/ 2147483647 w 2459"/>
                <a:gd name="T77" fmla="*/ 2147483647 h 2425"/>
                <a:gd name="T78" fmla="*/ 2147483647 w 2459"/>
                <a:gd name="T79" fmla="*/ 2147483647 h 2425"/>
                <a:gd name="T80" fmla="*/ 2147483647 w 2459"/>
                <a:gd name="T81" fmla="*/ 2147483647 h 2425"/>
                <a:gd name="T82" fmla="*/ 2147483647 w 2459"/>
                <a:gd name="T83" fmla="*/ 2147483647 h 2425"/>
                <a:gd name="T84" fmla="*/ 2147483647 w 2459"/>
                <a:gd name="T85" fmla="*/ 2147483647 h 2425"/>
                <a:gd name="T86" fmla="*/ 2147483647 w 2459"/>
                <a:gd name="T87" fmla="*/ 2147483647 h 2425"/>
                <a:gd name="T88" fmla="*/ 2147483647 w 2459"/>
                <a:gd name="T89" fmla="*/ 2147483647 h 2425"/>
                <a:gd name="T90" fmla="*/ 2147483647 w 2459"/>
                <a:gd name="T91" fmla="*/ 2147483647 h 2425"/>
                <a:gd name="T92" fmla="*/ 2147483647 w 2459"/>
                <a:gd name="T93" fmla="*/ 2147483647 h 2425"/>
                <a:gd name="T94" fmla="*/ 2147483647 w 2459"/>
                <a:gd name="T95" fmla="*/ 2147483647 h 2425"/>
                <a:gd name="T96" fmla="*/ 2147483647 w 2459"/>
                <a:gd name="T97" fmla="*/ 2147483647 h 2425"/>
                <a:gd name="T98" fmla="*/ 2147483647 w 2459"/>
                <a:gd name="T99" fmla="*/ 2147483647 h 2425"/>
                <a:gd name="T100" fmla="*/ 2147483647 w 2459"/>
                <a:gd name="T101" fmla="*/ 2147483647 h 242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459" h="2425" extrusionOk="0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0" name="Google Shape;1419;p8"/>
            <p:cNvSpPr>
              <a:spLocks/>
            </p:cNvSpPr>
            <p:nvPr/>
          </p:nvSpPr>
          <p:spPr bwMode="auto">
            <a:xfrm>
              <a:off x="1303406" y="124150"/>
              <a:ext cx="16840" cy="115787"/>
            </a:xfrm>
            <a:custGeom>
              <a:avLst/>
              <a:gdLst>
                <a:gd name="T0" fmla="*/ 2147483647 w 338"/>
                <a:gd name="T1" fmla="*/ 0 h 2324"/>
                <a:gd name="T2" fmla="*/ 2147483647 w 338"/>
                <a:gd name="T3" fmla="*/ 2147483647 h 2324"/>
                <a:gd name="T4" fmla="*/ 2147483647 w 338"/>
                <a:gd name="T5" fmla="*/ 2147483647 h 2324"/>
                <a:gd name="T6" fmla="*/ 2147483647 w 338"/>
                <a:gd name="T7" fmla="*/ 2147483647 h 2324"/>
                <a:gd name="T8" fmla="*/ 2147483647 w 338"/>
                <a:gd name="T9" fmla="*/ 2147483647 h 2324"/>
                <a:gd name="T10" fmla="*/ 2147483647 w 338"/>
                <a:gd name="T11" fmla="*/ 2147483647 h 2324"/>
                <a:gd name="T12" fmla="*/ 2147483647 w 338"/>
                <a:gd name="T13" fmla="*/ 2147483647 h 2324"/>
                <a:gd name="T14" fmla="*/ 2147483647 w 338"/>
                <a:gd name="T15" fmla="*/ 2147483647 h 2324"/>
                <a:gd name="T16" fmla="*/ 2147483647 w 338"/>
                <a:gd name="T17" fmla="*/ 2147483647 h 2324"/>
                <a:gd name="T18" fmla="*/ 2147483647 w 338"/>
                <a:gd name="T19" fmla="*/ 2147483647 h 2324"/>
                <a:gd name="T20" fmla="*/ 2147483647 w 338"/>
                <a:gd name="T21" fmla="*/ 2147483647 h 2324"/>
                <a:gd name="T22" fmla="*/ 2147483647 w 338"/>
                <a:gd name="T23" fmla="*/ 2147483647 h 2324"/>
                <a:gd name="T24" fmla="*/ 2147483647 w 338"/>
                <a:gd name="T25" fmla="*/ 2147483647 h 2324"/>
                <a:gd name="T26" fmla="*/ 2147483647 w 338"/>
                <a:gd name="T27" fmla="*/ 2147483647 h 2324"/>
                <a:gd name="T28" fmla="*/ 2147483647 w 338"/>
                <a:gd name="T29" fmla="*/ 2147483647 h 2324"/>
                <a:gd name="T30" fmla="*/ 2147483647 w 338"/>
                <a:gd name="T31" fmla="*/ 2147483647 h 2324"/>
                <a:gd name="T32" fmla="*/ 2147483647 w 338"/>
                <a:gd name="T33" fmla="*/ 2147483647 h 2324"/>
                <a:gd name="T34" fmla="*/ 2147483647 w 338"/>
                <a:gd name="T35" fmla="*/ 0 h 2324"/>
                <a:gd name="T36" fmla="*/ 2147483647 w 338"/>
                <a:gd name="T37" fmla="*/ 0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38" h="2324" extrusionOk="0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1" name="Google Shape;1420;p8"/>
            <p:cNvSpPr>
              <a:spLocks/>
            </p:cNvSpPr>
            <p:nvPr/>
          </p:nvSpPr>
          <p:spPr bwMode="auto">
            <a:xfrm>
              <a:off x="1283278" y="526716"/>
              <a:ext cx="135916" cy="15146"/>
            </a:xfrm>
            <a:custGeom>
              <a:avLst/>
              <a:gdLst>
                <a:gd name="T0" fmla="*/ 2147483647 w 2728"/>
                <a:gd name="T1" fmla="*/ 0 h 304"/>
                <a:gd name="T2" fmla="*/ 2147483647 w 2728"/>
                <a:gd name="T3" fmla="*/ 2147483647 h 304"/>
                <a:gd name="T4" fmla="*/ 2147483647 w 2728"/>
                <a:gd name="T5" fmla="*/ 2147483647 h 304"/>
                <a:gd name="T6" fmla="*/ 2147483647 w 2728"/>
                <a:gd name="T7" fmla="*/ 2147483647 h 304"/>
                <a:gd name="T8" fmla="*/ 2147483647 w 2728"/>
                <a:gd name="T9" fmla="*/ 2147483647 h 304"/>
                <a:gd name="T10" fmla="*/ 2147483647 w 2728"/>
                <a:gd name="T11" fmla="*/ 2147483647 h 304"/>
                <a:gd name="T12" fmla="*/ 2147483647 w 2728"/>
                <a:gd name="T13" fmla="*/ 2147483647 h 304"/>
                <a:gd name="T14" fmla="*/ 2147483647 w 2728"/>
                <a:gd name="T15" fmla="*/ 2147483647 h 304"/>
                <a:gd name="T16" fmla="*/ 2147483647 w 2728"/>
                <a:gd name="T17" fmla="*/ 2147483647 h 304"/>
                <a:gd name="T18" fmla="*/ 2147483647 w 2728"/>
                <a:gd name="T19" fmla="*/ 2147483647 h 304"/>
                <a:gd name="T20" fmla="*/ 2147483647 w 2728"/>
                <a:gd name="T21" fmla="*/ 2147483647 h 304"/>
                <a:gd name="T22" fmla="*/ 2147483647 w 2728"/>
                <a:gd name="T23" fmla="*/ 2147483647 h 304"/>
                <a:gd name="T24" fmla="*/ 2147483647 w 2728"/>
                <a:gd name="T25" fmla="*/ 2147483647 h 304"/>
                <a:gd name="T26" fmla="*/ 2147483647 w 2728"/>
                <a:gd name="T27" fmla="*/ 2147483647 h 304"/>
                <a:gd name="T28" fmla="*/ 2147483647 w 2728"/>
                <a:gd name="T29" fmla="*/ 2147483647 h 304"/>
                <a:gd name="T30" fmla="*/ 2147483647 w 2728"/>
                <a:gd name="T31" fmla="*/ 0 h 30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728" h="304" extrusionOk="0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2" name="Google Shape;1421;p8"/>
            <p:cNvSpPr>
              <a:spLocks/>
            </p:cNvSpPr>
            <p:nvPr/>
          </p:nvSpPr>
          <p:spPr bwMode="auto">
            <a:xfrm>
              <a:off x="1283278" y="390850"/>
              <a:ext cx="115787" cy="120820"/>
            </a:xfrm>
            <a:custGeom>
              <a:avLst/>
              <a:gdLst>
                <a:gd name="T0" fmla="*/ 2147483647 w 2324"/>
                <a:gd name="T1" fmla="*/ 0 h 2425"/>
                <a:gd name="T2" fmla="*/ 2147483647 w 2324"/>
                <a:gd name="T3" fmla="*/ 2147483647 h 2425"/>
                <a:gd name="T4" fmla="*/ 2147483647 w 2324"/>
                <a:gd name="T5" fmla="*/ 2147483647 h 2425"/>
                <a:gd name="T6" fmla="*/ 2147483647 w 2324"/>
                <a:gd name="T7" fmla="*/ 2147483647 h 2425"/>
                <a:gd name="T8" fmla="*/ 2147483647 w 2324"/>
                <a:gd name="T9" fmla="*/ 2147483647 h 2425"/>
                <a:gd name="T10" fmla="*/ 2147483647 w 2324"/>
                <a:gd name="T11" fmla="*/ 2147483647 h 2425"/>
                <a:gd name="T12" fmla="*/ 2147483647 w 2324"/>
                <a:gd name="T13" fmla="*/ 2147483647 h 2425"/>
                <a:gd name="T14" fmla="*/ 2147483647 w 2324"/>
                <a:gd name="T15" fmla="*/ 2147483647 h 2425"/>
                <a:gd name="T16" fmla="*/ 2147483647 w 2324"/>
                <a:gd name="T17" fmla="*/ 2147483647 h 2425"/>
                <a:gd name="T18" fmla="*/ 2147483647 w 2324"/>
                <a:gd name="T19" fmla="*/ 2147483647 h 2425"/>
                <a:gd name="T20" fmla="*/ 2147483647 w 2324"/>
                <a:gd name="T21" fmla="*/ 2147483647 h 2425"/>
                <a:gd name="T22" fmla="*/ 2147483647 w 2324"/>
                <a:gd name="T23" fmla="*/ 2147483647 h 2425"/>
                <a:gd name="T24" fmla="*/ 2147483647 w 2324"/>
                <a:gd name="T25" fmla="*/ 2147483647 h 2425"/>
                <a:gd name="T26" fmla="*/ 2147483647 w 2324"/>
                <a:gd name="T27" fmla="*/ 2147483647 h 2425"/>
                <a:gd name="T28" fmla="*/ 2147483647 w 2324"/>
                <a:gd name="T29" fmla="*/ 2147483647 h 2425"/>
                <a:gd name="T30" fmla="*/ 2147483647 w 2324"/>
                <a:gd name="T31" fmla="*/ 2147483647 h 2425"/>
                <a:gd name="T32" fmla="*/ 2147483647 w 2324"/>
                <a:gd name="T33" fmla="*/ 2147483647 h 2425"/>
                <a:gd name="T34" fmla="*/ 2147483647 w 2324"/>
                <a:gd name="T35" fmla="*/ 2147483647 h 2425"/>
                <a:gd name="T36" fmla="*/ 2147483647 w 2324"/>
                <a:gd name="T37" fmla="*/ 2147483647 h 2425"/>
                <a:gd name="T38" fmla="*/ 2147483647 w 2324"/>
                <a:gd name="T39" fmla="*/ 2147483647 h 2425"/>
                <a:gd name="T40" fmla="*/ 2147483647 w 2324"/>
                <a:gd name="T41" fmla="*/ 2147483647 h 2425"/>
                <a:gd name="T42" fmla="*/ 2147483647 w 2324"/>
                <a:gd name="T43" fmla="*/ 2147483647 h 2425"/>
                <a:gd name="T44" fmla="*/ 2147483647 w 2324"/>
                <a:gd name="T45" fmla="*/ 2147483647 h 2425"/>
                <a:gd name="T46" fmla="*/ 2147483647 w 2324"/>
                <a:gd name="T47" fmla="*/ 2147483647 h 2425"/>
                <a:gd name="T48" fmla="*/ 2147483647 w 2324"/>
                <a:gd name="T49" fmla="*/ 2147483647 h 2425"/>
                <a:gd name="T50" fmla="*/ 2147483647 w 2324"/>
                <a:gd name="T51" fmla="*/ 2147483647 h 2425"/>
                <a:gd name="T52" fmla="*/ 2147483647 w 2324"/>
                <a:gd name="T53" fmla="*/ 2147483647 h 2425"/>
                <a:gd name="T54" fmla="*/ 2147483647 w 2324"/>
                <a:gd name="T55" fmla="*/ 2147483647 h 2425"/>
                <a:gd name="T56" fmla="*/ 2147483647 w 2324"/>
                <a:gd name="T57" fmla="*/ 2147483647 h 2425"/>
                <a:gd name="T58" fmla="*/ 2147483647 w 2324"/>
                <a:gd name="T59" fmla="*/ 2147483647 h 2425"/>
                <a:gd name="T60" fmla="*/ 2147483647 w 2324"/>
                <a:gd name="T61" fmla="*/ 2147483647 h 2425"/>
                <a:gd name="T62" fmla="*/ 2147483647 w 2324"/>
                <a:gd name="T63" fmla="*/ 2147483647 h 2425"/>
                <a:gd name="T64" fmla="*/ 2147483647 w 2324"/>
                <a:gd name="T65" fmla="*/ 2147483647 h 2425"/>
                <a:gd name="T66" fmla="*/ 2147483647 w 2324"/>
                <a:gd name="T67" fmla="*/ 2147483647 h 2425"/>
                <a:gd name="T68" fmla="*/ 2147483647 w 2324"/>
                <a:gd name="T69" fmla="*/ 2147483647 h 2425"/>
                <a:gd name="T70" fmla="*/ 2147483647 w 2324"/>
                <a:gd name="T71" fmla="*/ 2147483647 h 2425"/>
                <a:gd name="T72" fmla="*/ 2147483647 w 2324"/>
                <a:gd name="T73" fmla="*/ 2147483647 h 2425"/>
                <a:gd name="T74" fmla="*/ 2147483647 w 2324"/>
                <a:gd name="T75" fmla="*/ 2147483647 h 2425"/>
                <a:gd name="T76" fmla="*/ 2147483647 w 2324"/>
                <a:gd name="T77" fmla="*/ 2147483647 h 2425"/>
                <a:gd name="T78" fmla="*/ 2147483647 w 2324"/>
                <a:gd name="T79" fmla="*/ 0 h 24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324" h="2425" extrusionOk="0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3" name="Google Shape;1422;p8"/>
            <p:cNvSpPr>
              <a:spLocks/>
            </p:cNvSpPr>
            <p:nvPr/>
          </p:nvSpPr>
          <p:spPr bwMode="auto">
            <a:xfrm>
              <a:off x="993112" y="400914"/>
              <a:ext cx="125852" cy="119126"/>
            </a:xfrm>
            <a:custGeom>
              <a:avLst/>
              <a:gdLst>
                <a:gd name="T0" fmla="*/ 2147483647 w 2526"/>
                <a:gd name="T1" fmla="*/ 2147483647 h 2391"/>
                <a:gd name="T2" fmla="*/ 2147483647 w 2526"/>
                <a:gd name="T3" fmla="*/ 2147483647 h 2391"/>
                <a:gd name="T4" fmla="*/ 2147483647 w 2526"/>
                <a:gd name="T5" fmla="*/ 2147483647 h 2391"/>
                <a:gd name="T6" fmla="*/ 2147483647 w 2526"/>
                <a:gd name="T7" fmla="*/ 2147483647 h 2391"/>
                <a:gd name="T8" fmla="*/ 2147483647 w 2526"/>
                <a:gd name="T9" fmla="*/ 2147483647 h 2391"/>
                <a:gd name="T10" fmla="*/ 2147483647 w 2526"/>
                <a:gd name="T11" fmla="*/ 2147483647 h 2391"/>
                <a:gd name="T12" fmla="*/ 2147483647 w 2526"/>
                <a:gd name="T13" fmla="*/ 2147483647 h 2391"/>
                <a:gd name="T14" fmla="*/ 2147483647 w 2526"/>
                <a:gd name="T15" fmla="*/ 2147483647 h 2391"/>
                <a:gd name="T16" fmla="*/ 2147483647 w 2526"/>
                <a:gd name="T17" fmla="*/ 2147483647 h 2391"/>
                <a:gd name="T18" fmla="*/ 2147483647 w 2526"/>
                <a:gd name="T19" fmla="*/ 2147483647 h 2391"/>
                <a:gd name="T20" fmla="*/ 2147483647 w 2526"/>
                <a:gd name="T21" fmla="*/ 2147483647 h 2391"/>
                <a:gd name="T22" fmla="*/ 2147483647 w 2526"/>
                <a:gd name="T23" fmla="*/ 2147483647 h 2391"/>
                <a:gd name="T24" fmla="*/ 2147483647 w 2526"/>
                <a:gd name="T25" fmla="*/ 2147483647 h 2391"/>
                <a:gd name="T26" fmla="*/ 2147483647 w 2526"/>
                <a:gd name="T27" fmla="*/ 2147483647 h 2391"/>
                <a:gd name="T28" fmla="*/ 2147483647 w 2526"/>
                <a:gd name="T29" fmla="*/ 2147483647 h 2391"/>
                <a:gd name="T30" fmla="*/ 2147483647 w 2526"/>
                <a:gd name="T31" fmla="*/ 2147483647 h 2391"/>
                <a:gd name="T32" fmla="*/ 2147483647 w 2526"/>
                <a:gd name="T33" fmla="*/ 0 h 2391"/>
                <a:gd name="T34" fmla="*/ 2147483647 w 2526"/>
                <a:gd name="T35" fmla="*/ 2147483647 h 2391"/>
                <a:gd name="T36" fmla="*/ 2147483647 w 2526"/>
                <a:gd name="T37" fmla="*/ 2147483647 h 2391"/>
                <a:gd name="T38" fmla="*/ 2147483647 w 2526"/>
                <a:gd name="T39" fmla="*/ 2147483647 h 2391"/>
                <a:gd name="T40" fmla="*/ 2147483647 w 2526"/>
                <a:gd name="T41" fmla="*/ 2147483647 h 2391"/>
                <a:gd name="T42" fmla="*/ 2147483647 w 2526"/>
                <a:gd name="T43" fmla="*/ 2147483647 h 2391"/>
                <a:gd name="T44" fmla="*/ 2147483647 w 2526"/>
                <a:gd name="T45" fmla="*/ 2147483647 h 2391"/>
                <a:gd name="T46" fmla="*/ 0 w 2526"/>
                <a:gd name="T47" fmla="*/ 2147483647 h 2391"/>
                <a:gd name="T48" fmla="*/ 2147483647 w 2526"/>
                <a:gd name="T49" fmla="*/ 2147483647 h 2391"/>
                <a:gd name="T50" fmla="*/ 2147483647 w 2526"/>
                <a:gd name="T51" fmla="*/ 2147483647 h 2391"/>
                <a:gd name="T52" fmla="*/ 2147483647 w 2526"/>
                <a:gd name="T53" fmla="*/ 2147483647 h 2391"/>
                <a:gd name="T54" fmla="*/ 2147483647 w 2526"/>
                <a:gd name="T55" fmla="*/ 2147483647 h 2391"/>
                <a:gd name="T56" fmla="*/ 2147483647 w 2526"/>
                <a:gd name="T57" fmla="*/ 2147483647 h 2391"/>
                <a:gd name="T58" fmla="*/ 2147483647 w 2526"/>
                <a:gd name="T59" fmla="*/ 2147483647 h 2391"/>
                <a:gd name="T60" fmla="*/ 2147483647 w 2526"/>
                <a:gd name="T61" fmla="*/ 2147483647 h 2391"/>
                <a:gd name="T62" fmla="*/ 2147483647 w 2526"/>
                <a:gd name="T63" fmla="*/ 2147483647 h 2391"/>
                <a:gd name="T64" fmla="*/ 2147483647 w 2526"/>
                <a:gd name="T65" fmla="*/ 2147483647 h 2391"/>
                <a:gd name="T66" fmla="*/ 2147483647 w 2526"/>
                <a:gd name="T67" fmla="*/ 2147483647 h 2391"/>
                <a:gd name="T68" fmla="*/ 2147483647 w 2526"/>
                <a:gd name="T69" fmla="*/ 2147483647 h 2391"/>
                <a:gd name="T70" fmla="*/ 2147483647 w 2526"/>
                <a:gd name="T71" fmla="*/ 2147483647 h 2391"/>
                <a:gd name="T72" fmla="*/ 2147483647 w 2526"/>
                <a:gd name="T73" fmla="*/ 2147483647 h 2391"/>
                <a:gd name="T74" fmla="*/ 2147483647 w 2526"/>
                <a:gd name="T75" fmla="*/ 2147483647 h 2391"/>
                <a:gd name="T76" fmla="*/ 2147483647 w 2526"/>
                <a:gd name="T77" fmla="*/ 2147483647 h 2391"/>
                <a:gd name="T78" fmla="*/ 2147483647 w 2526"/>
                <a:gd name="T79" fmla="*/ 2147483647 h 2391"/>
                <a:gd name="T80" fmla="*/ 2147483647 w 2526"/>
                <a:gd name="T81" fmla="*/ 2147483647 h 2391"/>
                <a:gd name="T82" fmla="*/ 2147483647 w 2526"/>
                <a:gd name="T83" fmla="*/ 2147483647 h 2391"/>
                <a:gd name="T84" fmla="*/ 2147483647 w 2526"/>
                <a:gd name="T85" fmla="*/ 2147483647 h 2391"/>
                <a:gd name="T86" fmla="*/ 2147483647 w 2526"/>
                <a:gd name="T87" fmla="*/ 2147483647 h 2391"/>
                <a:gd name="T88" fmla="*/ 2147483647 w 2526"/>
                <a:gd name="T89" fmla="*/ 2147483647 h 2391"/>
                <a:gd name="T90" fmla="*/ 2147483647 w 2526"/>
                <a:gd name="T91" fmla="*/ 0 h 239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526" h="2391" extrusionOk="0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4" name="Google Shape;1423;p8"/>
            <p:cNvSpPr>
              <a:spLocks/>
            </p:cNvSpPr>
            <p:nvPr/>
          </p:nvSpPr>
          <p:spPr bwMode="auto">
            <a:xfrm>
              <a:off x="1440966" y="112392"/>
              <a:ext cx="127546" cy="120820"/>
            </a:xfrm>
            <a:custGeom>
              <a:avLst/>
              <a:gdLst>
                <a:gd name="T0" fmla="*/ 2147483647 w 2560"/>
                <a:gd name="T1" fmla="*/ 0 h 2425"/>
                <a:gd name="T2" fmla="*/ 2147483647 w 2560"/>
                <a:gd name="T3" fmla="*/ 2147483647 h 2425"/>
                <a:gd name="T4" fmla="*/ 2147483647 w 2560"/>
                <a:gd name="T5" fmla="*/ 2147483647 h 2425"/>
                <a:gd name="T6" fmla="*/ 2147483647 w 2560"/>
                <a:gd name="T7" fmla="*/ 2147483647 h 2425"/>
                <a:gd name="T8" fmla="*/ 2147483647 w 2560"/>
                <a:gd name="T9" fmla="*/ 2147483647 h 2425"/>
                <a:gd name="T10" fmla="*/ 2147483647 w 2560"/>
                <a:gd name="T11" fmla="*/ 2147483647 h 2425"/>
                <a:gd name="T12" fmla="*/ 2147483647 w 2560"/>
                <a:gd name="T13" fmla="*/ 2147483647 h 2425"/>
                <a:gd name="T14" fmla="*/ 2147483647 w 2560"/>
                <a:gd name="T15" fmla="*/ 2147483647 h 2425"/>
                <a:gd name="T16" fmla="*/ 2147483647 w 2560"/>
                <a:gd name="T17" fmla="*/ 2147483647 h 2425"/>
                <a:gd name="T18" fmla="*/ 2147483647 w 2560"/>
                <a:gd name="T19" fmla="*/ 2147483647 h 2425"/>
                <a:gd name="T20" fmla="*/ 2147483647 w 2560"/>
                <a:gd name="T21" fmla="*/ 2147483647 h 2425"/>
                <a:gd name="T22" fmla="*/ 2147483647 w 2560"/>
                <a:gd name="T23" fmla="*/ 2147483647 h 2425"/>
                <a:gd name="T24" fmla="*/ 2147483647 w 2560"/>
                <a:gd name="T25" fmla="*/ 2147483647 h 2425"/>
                <a:gd name="T26" fmla="*/ 2147483647 w 2560"/>
                <a:gd name="T27" fmla="*/ 2147483647 h 2425"/>
                <a:gd name="T28" fmla="*/ 2147483647 w 2560"/>
                <a:gd name="T29" fmla="*/ 2147483647 h 2425"/>
                <a:gd name="T30" fmla="*/ 2147483647 w 2560"/>
                <a:gd name="T31" fmla="*/ 2147483647 h 2425"/>
                <a:gd name="T32" fmla="*/ 2147483647 w 2560"/>
                <a:gd name="T33" fmla="*/ 2147483647 h 2425"/>
                <a:gd name="T34" fmla="*/ 2147483647 w 2560"/>
                <a:gd name="T35" fmla="*/ 2147483647 h 2425"/>
                <a:gd name="T36" fmla="*/ 2147483647 w 2560"/>
                <a:gd name="T37" fmla="*/ 2147483647 h 2425"/>
                <a:gd name="T38" fmla="*/ 2147483647 w 2560"/>
                <a:gd name="T39" fmla="*/ 2147483647 h 2425"/>
                <a:gd name="T40" fmla="*/ 2147483647 w 2560"/>
                <a:gd name="T41" fmla="*/ 2147483647 h 2425"/>
                <a:gd name="T42" fmla="*/ 2147483647 w 2560"/>
                <a:gd name="T43" fmla="*/ 2147483647 h 2425"/>
                <a:gd name="T44" fmla="*/ 2147483647 w 2560"/>
                <a:gd name="T45" fmla="*/ 2147483647 h 2425"/>
                <a:gd name="T46" fmla="*/ 2147483647 w 2560"/>
                <a:gd name="T47" fmla="*/ 2147483647 h 2425"/>
                <a:gd name="T48" fmla="*/ 2147483647 w 2560"/>
                <a:gd name="T49" fmla="*/ 2147483647 h 2425"/>
                <a:gd name="T50" fmla="*/ 2147483647 w 2560"/>
                <a:gd name="T51" fmla="*/ 2147483647 h 2425"/>
                <a:gd name="T52" fmla="*/ 2147483647 w 2560"/>
                <a:gd name="T53" fmla="*/ 2147483647 h 2425"/>
                <a:gd name="T54" fmla="*/ 2147483647 w 2560"/>
                <a:gd name="T55" fmla="*/ 2147483647 h 2425"/>
                <a:gd name="T56" fmla="*/ 2147483647 w 2560"/>
                <a:gd name="T57" fmla="*/ 2147483647 h 2425"/>
                <a:gd name="T58" fmla="*/ 2147483647 w 2560"/>
                <a:gd name="T59" fmla="*/ 2147483647 h 2425"/>
                <a:gd name="T60" fmla="*/ 2147483647 w 2560"/>
                <a:gd name="T61" fmla="*/ 2147483647 h 2425"/>
                <a:gd name="T62" fmla="*/ 2147483647 w 2560"/>
                <a:gd name="T63" fmla="*/ 2147483647 h 2425"/>
                <a:gd name="T64" fmla="*/ 2147483647 w 2560"/>
                <a:gd name="T65" fmla="*/ 2147483647 h 2425"/>
                <a:gd name="T66" fmla="*/ 2147483647 w 2560"/>
                <a:gd name="T67" fmla="*/ 2147483647 h 2425"/>
                <a:gd name="T68" fmla="*/ 2147483647 w 2560"/>
                <a:gd name="T69" fmla="*/ 2147483647 h 2425"/>
                <a:gd name="T70" fmla="*/ 2147483647 w 2560"/>
                <a:gd name="T71" fmla="*/ 2147483647 h 2425"/>
                <a:gd name="T72" fmla="*/ 2147483647 w 2560"/>
                <a:gd name="T73" fmla="*/ 2147483647 h 2425"/>
                <a:gd name="T74" fmla="*/ 2147483647 w 2560"/>
                <a:gd name="T75" fmla="*/ 2147483647 h 2425"/>
                <a:gd name="T76" fmla="*/ 2147483647 w 2560"/>
                <a:gd name="T77" fmla="*/ 2147483647 h 2425"/>
                <a:gd name="T78" fmla="*/ 2147483647 w 2560"/>
                <a:gd name="T79" fmla="*/ 2147483647 h 2425"/>
                <a:gd name="T80" fmla="*/ 2147483647 w 2560"/>
                <a:gd name="T81" fmla="*/ 2147483647 h 2425"/>
                <a:gd name="T82" fmla="*/ 2147483647 w 2560"/>
                <a:gd name="T83" fmla="*/ 2147483647 h 2425"/>
                <a:gd name="T84" fmla="*/ 2147483647 w 2560"/>
                <a:gd name="T85" fmla="*/ 2147483647 h 2425"/>
                <a:gd name="T86" fmla="*/ 2147483647 w 2560"/>
                <a:gd name="T87" fmla="*/ 2147483647 h 2425"/>
                <a:gd name="T88" fmla="*/ 2147483647 w 2560"/>
                <a:gd name="T89" fmla="*/ 2147483647 h 2425"/>
                <a:gd name="T90" fmla="*/ 2147483647 w 2560"/>
                <a:gd name="T91" fmla="*/ 2147483647 h 2425"/>
                <a:gd name="T92" fmla="*/ 2147483647 w 2560"/>
                <a:gd name="T93" fmla="*/ 2147483647 h 2425"/>
                <a:gd name="T94" fmla="*/ 2147483647 w 2560"/>
                <a:gd name="T95" fmla="*/ 2147483647 h 2425"/>
                <a:gd name="T96" fmla="*/ 2147483647 w 2560"/>
                <a:gd name="T97" fmla="*/ 2147483647 h 2425"/>
                <a:gd name="T98" fmla="*/ 2147483647 w 2560"/>
                <a:gd name="T99" fmla="*/ 2147483647 h 2425"/>
                <a:gd name="T100" fmla="*/ 2147483647 w 2560"/>
                <a:gd name="T101" fmla="*/ 2147483647 h 2425"/>
                <a:gd name="T102" fmla="*/ 2147483647 w 2560"/>
                <a:gd name="T103" fmla="*/ 2147483647 h 2425"/>
                <a:gd name="T104" fmla="*/ 2147483647 w 2560"/>
                <a:gd name="T105" fmla="*/ 2147483647 h 2425"/>
                <a:gd name="T106" fmla="*/ 2147483647 w 2560"/>
                <a:gd name="T107" fmla="*/ 2147483647 h 2425"/>
                <a:gd name="T108" fmla="*/ 2147483647 w 2560"/>
                <a:gd name="T109" fmla="*/ 2147483647 h 2425"/>
                <a:gd name="T110" fmla="*/ 2147483647 w 2560"/>
                <a:gd name="T111" fmla="*/ 2147483647 h 2425"/>
                <a:gd name="T112" fmla="*/ 2147483647 w 2560"/>
                <a:gd name="T113" fmla="*/ 2147483647 h 2425"/>
                <a:gd name="T114" fmla="*/ 2147483647 w 2560"/>
                <a:gd name="T115" fmla="*/ 0 h 242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560" h="2425" extrusionOk="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5" name="Google Shape;1424;p8"/>
            <p:cNvSpPr>
              <a:spLocks/>
            </p:cNvSpPr>
            <p:nvPr/>
          </p:nvSpPr>
          <p:spPr bwMode="auto">
            <a:xfrm>
              <a:off x="1274908" y="395882"/>
              <a:ext cx="16840" cy="117481"/>
            </a:xfrm>
            <a:custGeom>
              <a:avLst/>
              <a:gdLst>
                <a:gd name="T0" fmla="*/ 2147483647 w 338"/>
                <a:gd name="T1" fmla="*/ 0 h 2358"/>
                <a:gd name="T2" fmla="*/ 2147483647 w 338"/>
                <a:gd name="T3" fmla="*/ 2147483647 h 2358"/>
                <a:gd name="T4" fmla="*/ 0 w 338"/>
                <a:gd name="T5" fmla="*/ 2147483647 h 2358"/>
                <a:gd name="T6" fmla="*/ 0 w 338"/>
                <a:gd name="T7" fmla="*/ 2147483647 h 2358"/>
                <a:gd name="T8" fmla="*/ 2147483647 w 338"/>
                <a:gd name="T9" fmla="*/ 2147483647 h 2358"/>
                <a:gd name="T10" fmla="*/ 2147483647 w 338"/>
                <a:gd name="T11" fmla="*/ 2147483647 h 2358"/>
                <a:gd name="T12" fmla="*/ 2147483647 w 338"/>
                <a:gd name="T13" fmla="*/ 2147483647 h 2358"/>
                <a:gd name="T14" fmla="*/ 2147483647 w 338"/>
                <a:gd name="T15" fmla="*/ 2147483647 h 2358"/>
                <a:gd name="T16" fmla="*/ 2147483647 w 338"/>
                <a:gd name="T17" fmla="*/ 2147483647 h 2358"/>
                <a:gd name="T18" fmla="*/ 2147483647 w 338"/>
                <a:gd name="T19" fmla="*/ 2147483647 h 2358"/>
                <a:gd name="T20" fmla="*/ 2147483647 w 338"/>
                <a:gd name="T21" fmla="*/ 2147483647 h 2358"/>
                <a:gd name="T22" fmla="*/ 2147483647 w 338"/>
                <a:gd name="T23" fmla="*/ 2147483647 h 2358"/>
                <a:gd name="T24" fmla="*/ 2147483647 w 338"/>
                <a:gd name="T25" fmla="*/ 2147483647 h 2358"/>
                <a:gd name="T26" fmla="*/ 2147483647 w 338"/>
                <a:gd name="T27" fmla="*/ 2147483647 h 2358"/>
                <a:gd name="T28" fmla="*/ 2147483647 w 338"/>
                <a:gd name="T29" fmla="*/ 2147483647 h 2358"/>
                <a:gd name="T30" fmla="*/ 2147483647 w 338"/>
                <a:gd name="T31" fmla="*/ 2147483647 h 2358"/>
                <a:gd name="T32" fmla="*/ 2147483647 w 338"/>
                <a:gd name="T33" fmla="*/ 2147483647 h 2358"/>
                <a:gd name="T34" fmla="*/ 2147483647 w 338"/>
                <a:gd name="T35" fmla="*/ 2147483647 h 2358"/>
                <a:gd name="T36" fmla="*/ 2147483647 w 338"/>
                <a:gd name="T37" fmla="*/ 0 h 2358"/>
                <a:gd name="T38" fmla="*/ 2147483647 w 338"/>
                <a:gd name="T39" fmla="*/ 0 h 23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38" h="2358" extrusionOk="0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6" name="Google Shape;1425;p8"/>
            <p:cNvSpPr>
              <a:spLocks/>
            </p:cNvSpPr>
            <p:nvPr/>
          </p:nvSpPr>
          <p:spPr bwMode="auto">
            <a:xfrm>
              <a:off x="520047" y="15089"/>
              <a:ext cx="127546" cy="119175"/>
            </a:xfrm>
            <a:custGeom>
              <a:avLst/>
              <a:gdLst>
                <a:gd name="T0" fmla="*/ 2147483647 w 2560"/>
                <a:gd name="T1" fmla="*/ 2147483647 h 2392"/>
                <a:gd name="T2" fmla="*/ 2147483647 w 2560"/>
                <a:gd name="T3" fmla="*/ 2147483647 h 2392"/>
                <a:gd name="T4" fmla="*/ 2147483647 w 2560"/>
                <a:gd name="T5" fmla="*/ 2147483647 h 2392"/>
                <a:gd name="T6" fmla="*/ 2147483647 w 2560"/>
                <a:gd name="T7" fmla="*/ 2147483647 h 2392"/>
                <a:gd name="T8" fmla="*/ 2147483647 w 2560"/>
                <a:gd name="T9" fmla="*/ 2147483647 h 2392"/>
                <a:gd name="T10" fmla="*/ 2147483647 w 2560"/>
                <a:gd name="T11" fmla="*/ 2147483647 h 2392"/>
                <a:gd name="T12" fmla="*/ 2147483647 w 2560"/>
                <a:gd name="T13" fmla="*/ 2147483647 h 2392"/>
                <a:gd name="T14" fmla="*/ 2147483647 w 2560"/>
                <a:gd name="T15" fmla="*/ 2147483647 h 2392"/>
                <a:gd name="T16" fmla="*/ 2147483647 w 2560"/>
                <a:gd name="T17" fmla="*/ 2147483647 h 2392"/>
                <a:gd name="T18" fmla="*/ 2147483647 w 2560"/>
                <a:gd name="T19" fmla="*/ 2147483647 h 2392"/>
                <a:gd name="T20" fmla="*/ 2147483647 w 2560"/>
                <a:gd name="T21" fmla="*/ 2147483647 h 2392"/>
                <a:gd name="T22" fmla="*/ 2147483647 w 2560"/>
                <a:gd name="T23" fmla="*/ 2147483647 h 2392"/>
                <a:gd name="T24" fmla="*/ 2147483647 w 2560"/>
                <a:gd name="T25" fmla="*/ 2147483647 h 2392"/>
                <a:gd name="T26" fmla="*/ 2147483647 w 2560"/>
                <a:gd name="T27" fmla="*/ 2147483647 h 2392"/>
                <a:gd name="T28" fmla="*/ 2147483647 w 2560"/>
                <a:gd name="T29" fmla="*/ 2147483647 h 2392"/>
                <a:gd name="T30" fmla="*/ 2147483647 w 2560"/>
                <a:gd name="T31" fmla="*/ 2147483647 h 2392"/>
                <a:gd name="T32" fmla="*/ 2147483647 w 2560"/>
                <a:gd name="T33" fmla="*/ 2147483647 h 2392"/>
                <a:gd name="T34" fmla="*/ 2147483647 w 2560"/>
                <a:gd name="T35" fmla="*/ 2147483647 h 2392"/>
                <a:gd name="T36" fmla="*/ 2147483647 w 2560"/>
                <a:gd name="T37" fmla="*/ 2147483647 h 2392"/>
                <a:gd name="T38" fmla="*/ 2147483647 w 2560"/>
                <a:gd name="T39" fmla="*/ 2147483647 h 2392"/>
                <a:gd name="T40" fmla="*/ 2147483647 w 2560"/>
                <a:gd name="T41" fmla="*/ 2147483647 h 2392"/>
                <a:gd name="T42" fmla="*/ 2147483647 w 2560"/>
                <a:gd name="T43" fmla="*/ 2147483647 h 2392"/>
                <a:gd name="T44" fmla="*/ 2147483647 w 2560"/>
                <a:gd name="T45" fmla="*/ 2147483647 h 2392"/>
                <a:gd name="T46" fmla="*/ 2147483647 w 2560"/>
                <a:gd name="T47" fmla="*/ 2147483647 h 2392"/>
                <a:gd name="T48" fmla="*/ 2147483647 w 2560"/>
                <a:gd name="T49" fmla="*/ 2147483647 h 2392"/>
                <a:gd name="T50" fmla="*/ 2147483647 w 2560"/>
                <a:gd name="T51" fmla="*/ 2147483647 h 2392"/>
                <a:gd name="T52" fmla="*/ 2147483647 w 2560"/>
                <a:gd name="T53" fmla="*/ 2147483647 h 2392"/>
                <a:gd name="T54" fmla="*/ 2147483647 w 2560"/>
                <a:gd name="T55" fmla="*/ 2147483647 h 2392"/>
                <a:gd name="T56" fmla="*/ 2147483647 w 2560"/>
                <a:gd name="T57" fmla="*/ 2147483647 h 2392"/>
                <a:gd name="T58" fmla="*/ 2147483647 w 2560"/>
                <a:gd name="T59" fmla="*/ 2147483647 h 2392"/>
                <a:gd name="T60" fmla="*/ 2147483647 w 2560"/>
                <a:gd name="T61" fmla="*/ 2147483647 h 2392"/>
                <a:gd name="T62" fmla="*/ 2147483647 w 2560"/>
                <a:gd name="T63" fmla="*/ 2147483647 h 239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560" h="2392" extrusionOk="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7" name="Google Shape;1426;p8"/>
            <p:cNvSpPr>
              <a:spLocks/>
            </p:cNvSpPr>
            <p:nvPr/>
          </p:nvSpPr>
          <p:spPr bwMode="auto">
            <a:xfrm>
              <a:off x="1311826" y="416010"/>
              <a:ext cx="45338" cy="25210"/>
            </a:xfrm>
            <a:custGeom>
              <a:avLst/>
              <a:gdLst>
                <a:gd name="T0" fmla="*/ 2147483647 w 910"/>
                <a:gd name="T1" fmla="*/ 0 h 506"/>
                <a:gd name="T2" fmla="*/ 2147483647 w 910"/>
                <a:gd name="T3" fmla="*/ 2147483647 h 506"/>
                <a:gd name="T4" fmla="*/ 2147483647 w 910"/>
                <a:gd name="T5" fmla="*/ 2147483647 h 506"/>
                <a:gd name="T6" fmla="*/ 2147483647 w 910"/>
                <a:gd name="T7" fmla="*/ 2147483647 h 506"/>
                <a:gd name="T8" fmla="*/ 0 w 910"/>
                <a:gd name="T9" fmla="*/ 2147483647 h 506"/>
                <a:gd name="T10" fmla="*/ 2147483647 w 910"/>
                <a:gd name="T11" fmla="*/ 2147483647 h 506"/>
                <a:gd name="T12" fmla="*/ 2147483647 w 910"/>
                <a:gd name="T13" fmla="*/ 2147483647 h 506"/>
                <a:gd name="T14" fmla="*/ 2147483647 w 910"/>
                <a:gd name="T15" fmla="*/ 2147483647 h 506"/>
                <a:gd name="T16" fmla="*/ 2147483647 w 910"/>
                <a:gd name="T17" fmla="*/ 2147483647 h 506"/>
                <a:gd name="T18" fmla="*/ 2147483647 w 910"/>
                <a:gd name="T19" fmla="*/ 2147483647 h 506"/>
                <a:gd name="T20" fmla="*/ 2147483647 w 910"/>
                <a:gd name="T21" fmla="*/ 2147483647 h 506"/>
                <a:gd name="T22" fmla="*/ 2147483647 w 910"/>
                <a:gd name="T23" fmla="*/ 2147483647 h 506"/>
                <a:gd name="T24" fmla="*/ 2147483647 w 910"/>
                <a:gd name="T25" fmla="*/ 2147483647 h 506"/>
                <a:gd name="T26" fmla="*/ 2147483647 w 910"/>
                <a:gd name="T27" fmla="*/ 2147483647 h 506"/>
                <a:gd name="T28" fmla="*/ 2147483647 w 910"/>
                <a:gd name="T29" fmla="*/ 2147483647 h 506"/>
                <a:gd name="T30" fmla="*/ 2147483647 w 910"/>
                <a:gd name="T31" fmla="*/ 0 h 506"/>
                <a:gd name="T32" fmla="*/ 2147483647 w 910"/>
                <a:gd name="T33" fmla="*/ 0 h 5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0" h="506" extrusionOk="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8" name="Google Shape;1427;p8"/>
            <p:cNvSpPr>
              <a:spLocks/>
            </p:cNvSpPr>
            <p:nvPr/>
          </p:nvSpPr>
          <p:spPr bwMode="auto">
            <a:xfrm>
              <a:off x="682768" y="323739"/>
              <a:ext cx="35274" cy="52065"/>
            </a:xfrm>
            <a:custGeom>
              <a:avLst/>
              <a:gdLst>
                <a:gd name="T0" fmla="*/ 2147483647 w 708"/>
                <a:gd name="T1" fmla="*/ 2147483647 h 1045"/>
                <a:gd name="T2" fmla="*/ 2147483647 w 708"/>
                <a:gd name="T3" fmla="*/ 2147483647 h 1045"/>
                <a:gd name="T4" fmla="*/ 2147483647 w 708"/>
                <a:gd name="T5" fmla="*/ 2147483647 h 1045"/>
                <a:gd name="T6" fmla="*/ 2147483647 w 708"/>
                <a:gd name="T7" fmla="*/ 2147483647 h 1045"/>
                <a:gd name="T8" fmla="*/ 2147483647 w 708"/>
                <a:gd name="T9" fmla="*/ 2147483647 h 1045"/>
                <a:gd name="T10" fmla="*/ 2147483647 w 708"/>
                <a:gd name="T11" fmla="*/ 2147483647 h 1045"/>
                <a:gd name="T12" fmla="*/ 2147483647 w 708"/>
                <a:gd name="T13" fmla="*/ 2147483647 h 1045"/>
                <a:gd name="T14" fmla="*/ 2147483647 w 708"/>
                <a:gd name="T15" fmla="*/ 2147483647 h 1045"/>
                <a:gd name="T16" fmla="*/ 2147483647 w 708"/>
                <a:gd name="T17" fmla="*/ 2147483647 h 1045"/>
                <a:gd name="T18" fmla="*/ 2147483647 w 708"/>
                <a:gd name="T19" fmla="*/ 2147483647 h 1045"/>
                <a:gd name="T20" fmla="*/ 2147483647 w 708"/>
                <a:gd name="T21" fmla="*/ 2147483647 h 1045"/>
                <a:gd name="T22" fmla="*/ 2147483647 w 708"/>
                <a:gd name="T23" fmla="*/ 2147483647 h 1045"/>
                <a:gd name="T24" fmla="*/ 2147483647 w 708"/>
                <a:gd name="T25" fmla="*/ 2147483647 h 1045"/>
                <a:gd name="T26" fmla="*/ 2147483647 w 708"/>
                <a:gd name="T27" fmla="*/ 2147483647 h 1045"/>
                <a:gd name="T28" fmla="*/ 2147483647 w 708"/>
                <a:gd name="T29" fmla="*/ 2147483647 h 1045"/>
                <a:gd name="T30" fmla="*/ 2147483647 w 708"/>
                <a:gd name="T31" fmla="*/ 2147483647 h 1045"/>
                <a:gd name="T32" fmla="*/ 2147483647 w 708"/>
                <a:gd name="T33" fmla="*/ 2147483647 h 1045"/>
                <a:gd name="T34" fmla="*/ 2147483647 w 708"/>
                <a:gd name="T35" fmla="*/ 2147483647 h 1045"/>
                <a:gd name="T36" fmla="*/ 2147483647 w 708"/>
                <a:gd name="T37" fmla="*/ 2147483647 h 1045"/>
                <a:gd name="T38" fmla="*/ 2147483647 w 708"/>
                <a:gd name="T39" fmla="*/ 2147483647 h 1045"/>
                <a:gd name="T40" fmla="*/ 2147483647 w 708"/>
                <a:gd name="T41" fmla="*/ 2147483647 h 1045"/>
                <a:gd name="T42" fmla="*/ 2147483647 w 708"/>
                <a:gd name="T43" fmla="*/ 2147483647 h 1045"/>
                <a:gd name="T44" fmla="*/ 2147483647 w 708"/>
                <a:gd name="T45" fmla="*/ 2147483647 h 1045"/>
                <a:gd name="T46" fmla="*/ 2147483647 w 708"/>
                <a:gd name="T47" fmla="*/ 2147483647 h 1045"/>
                <a:gd name="T48" fmla="*/ 2147483647 w 708"/>
                <a:gd name="T49" fmla="*/ 2147483647 h 1045"/>
                <a:gd name="T50" fmla="*/ 2147483647 w 708"/>
                <a:gd name="T51" fmla="*/ 2147483647 h 1045"/>
                <a:gd name="T52" fmla="*/ 2147483647 w 708"/>
                <a:gd name="T53" fmla="*/ 2147483647 h 1045"/>
                <a:gd name="T54" fmla="*/ 2147483647 w 708"/>
                <a:gd name="T55" fmla="*/ 2147483647 h 1045"/>
                <a:gd name="T56" fmla="*/ 2147483647 w 708"/>
                <a:gd name="T57" fmla="*/ 2147483647 h 1045"/>
                <a:gd name="T58" fmla="*/ 2147483647 w 708"/>
                <a:gd name="T59" fmla="*/ 2147483647 h 1045"/>
                <a:gd name="T60" fmla="*/ 2147483647 w 708"/>
                <a:gd name="T61" fmla="*/ 2147483647 h 1045"/>
                <a:gd name="T62" fmla="*/ 2147483647 w 708"/>
                <a:gd name="T63" fmla="*/ 2147483647 h 1045"/>
                <a:gd name="T64" fmla="*/ 2147483647 w 708"/>
                <a:gd name="T65" fmla="*/ 2147483647 h 1045"/>
                <a:gd name="T66" fmla="*/ 2147483647 w 708"/>
                <a:gd name="T67" fmla="*/ 2147483647 h 10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708" h="1045" extrusionOk="0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79" name="Google Shape;1428;p8"/>
            <p:cNvSpPr>
              <a:spLocks/>
            </p:cNvSpPr>
            <p:nvPr/>
          </p:nvSpPr>
          <p:spPr bwMode="auto">
            <a:xfrm>
              <a:off x="565336" y="72136"/>
              <a:ext cx="38662" cy="43645"/>
            </a:xfrm>
            <a:custGeom>
              <a:avLst/>
              <a:gdLst>
                <a:gd name="T0" fmla="*/ 2147483647 w 776"/>
                <a:gd name="T1" fmla="*/ 0 h 876"/>
                <a:gd name="T2" fmla="*/ 2147483647 w 776"/>
                <a:gd name="T3" fmla="*/ 2147483647 h 876"/>
                <a:gd name="T4" fmla="*/ 2147483647 w 776"/>
                <a:gd name="T5" fmla="*/ 2147483647 h 876"/>
                <a:gd name="T6" fmla="*/ 2147483647 w 776"/>
                <a:gd name="T7" fmla="*/ 2147483647 h 876"/>
                <a:gd name="T8" fmla="*/ 2147483647 w 776"/>
                <a:gd name="T9" fmla="*/ 2147483647 h 876"/>
                <a:gd name="T10" fmla="*/ 2147483647 w 776"/>
                <a:gd name="T11" fmla="*/ 2147483647 h 876"/>
                <a:gd name="T12" fmla="*/ 2147483647 w 776"/>
                <a:gd name="T13" fmla="*/ 2147483647 h 876"/>
                <a:gd name="T14" fmla="*/ 2147483647 w 776"/>
                <a:gd name="T15" fmla="*/ 2147483647 h 876"/>
                <a:gd name="T16" fmla="*/ 2147483647 w 776"/>
                <a:gd name="T17" fmla="*/ 2147483647 h 876"/>
                <a:gd name="T18" fmla="*/ 2147483647 w 776"/>
                <a:gd name="T19" fmla="*/ 2147483647 h 876"/>
                <a:gd name="T20" fmla="*/ 2147483647 w 776"/>
                <a:gd name="T21" fmla="*/ 2147483647 h 876"/>
                <a:gd name="T22" fmla="*/ 2147483647 w 776"/>
                <a:gd name="T23" fmla="*/ 2147483647 h 876"/>
                <a:gd name="T24" fmla="*/ 2147483647 w 776"/>
                <a:gd name="T25" fmla="*/ 2147483647 h 876"/>
                <a:gd name="T26" fmla="*/ 2147483647 w 776"/>
                <a:gd name="T27" fmla="*/ 2147483647 h 876"/>
                <a:gd name="T28" fmla="*/ 2147483647 w 776"/>
                <a:gd name="T29" fmla="*/ 2147483647 h 876"/>
                <a:gd name="T30" fmla="*/ 2147483647 w 776"/>
                <a:gd name="T31" fmla="*/ 2147483647 h 876"/>
                <a:gd name="T32" fmla="*/ 2147483647 w 776"/>
                <a:gd name="T33" fmla="*/ 2147483647 h 876"/>
                <a:gd name="T34" fmla="*/ 2147483647 w 776"/>
                <a:gd name="T35" fmla="*/ 2147483647 h 876"/>
                <a:gd name="T36" fmla="*/ 2147483647 w 776"/>
                <a:gd name="T37" fmla="*/ 2147483647 h 876"/>
                <a:gd name="T38" fmla="*/ 2147483647 w 776"/>
                <a:gd name="T39" fmla="*/ 2147483647 h 876"/>
                <a:gd name="T40" fmla="*/ 2147483647 w 776"/>
                <a:gd name="T41" fmla="*/ 2147483647 h 876"/>
                <a:gd name="T42" fmla="*/ 2147483647 w 776"/>
                <a:gd name="T43" fmla="*/ 2147483647 h 876"/>
                <a:gd name="T44" fmla="*/ 2147483647 w 776"/>
                <a:gd name="T45" fmla="*/ 2147483647 h 876"/>
                <a:gd name="T46" fmla="*/ 2147483647 w 776"/>
                <a:gd name="T47" fmla="*/ 2147483647 h 876"/>
                <a:gd name="T48" fmla="*/ 2147483647 w 776"/>
                <a:gd name="T49" fmla="*/ 2147483647 h 876"/>
                <a:gd name="T50" fmla="*/ 2147483647 w 776"/>
                <a:gd name="T51" fmla="*/ 2147483647 h 876"/>
                <a:gd name="T52" fmla="*/ 2147483647 w 776"/>
                <a:gd name="T53" fmla="*/ 2147483647 h 876"/>
                <a:gd name="T54" fmla="*/ 2147483647 w 776"/>
                <a:gd name="T55" fmla="*/ 2147483647 h 876"/>
                <a:gd name="T56" fmla="*/ 2147483647 w 776"/>
                <a:gd name="T57" fmla="*/ 0 h 8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76" h="876" extrusionOk="0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0" name="Google Shape;1429;p8"/>
            <p:cNvSpPr>
              <a:spLocks/>
            </p:cNvSpPr>
            <p:nvPr/>
          </p:nvSpPr>
          <p:spPr bwMode="auto">
            <a:xfrm>
              <a:off x="775039" y="275112"/>
              <a:ext cx="110755" cy="122514"/>
            </a:xfrm>
            <a:custGeom>
              <a:avLst/>
              <a:gdLst>
                <a:gd name="T0" fmla="*/ 2147483647 w 2223"/>
                <a:gd name="T1" fmla="*/ 0 h 2459"/>
                <a:gd name="T2" fmla="*/ 2147483647 w 2223"/>
                <a:gd name="T3" fmla="*/ 2147483647 h 2459"/>
                <a:gd name="T4" fmla="*/ 2147483647 w 2223"/>
                <a:gd name="T5" fmla="*/ 2147483647 h 2459"/>
                <a:gd name="T6" fmla="*/ 2147483647 w 2223"/>
                <a:gd name="T7" fmla="*/ 2147483647 h 2459"/>
                <a:gd name="T8" fmla="*/ 2147483647 w 2223"/>
                <a:gd name="T9" fmla="*/ 2147483647 h 2459"/>
                <a:gd name="T10" fmla="*/ 0 w 2223"/>
                <a:gd name="T11" fmla="*/ 2147483647 h 2459"/>
                <a:gd name="T12" fmla="*/ 2147483647 w 2223"/>
                <a:gd name="T13" fmla="*/ 2147483647 h 2459"/>
                <a:gd name="T14" fmla="*/ 2147483647 w 2223"/>
                <a:gd name="T15" fmla="*/ 2147483647 h 2459"/>
                <a:gd name="T16" fmla="*/ 2147483647 w 2223"/>
                <a:gd name="T17" fmla="*/ 2147483647 h 2459"/>
                <a:gd name="T18" fmla="*/ 2147483647 w 2223"/>
                <a:gd name="T19" fmla="*/ 2147483647 h 2459"/>
                <a:gd name="T20" fmla="*/ 2147483647 w 2223"/>
                <a:gd name="T21" fmla="*/ 2147483647 h 2459"/>
                <a:gd name="T22" fmla="*/ 2147483647 w 2223"/>
                <a:gd name="T23" fmla="*/ 2147483647 h 2459"/>
                <a:gd name="T24" fmla="*/ 2147483647 w 2223"/>
                <a:gd name="T25" fmla="*/ 2147483647 h 2459"/>
                <a:gd name="T26" fmla="*/ 2147483647 w 2223"/>
                <a:gd name="T27" fmla="*/ 2147483647 h 2459"/>
                <a:gd name="T28" fmla="*/ 2147483647 w 2223"/>
                <a:gd name="T29" fmla="*/ 2147483647 h 2459"/>
                <a:gd name="T30" fmla="*/ 2147483647 w 2223"/>
                <a:gd name="T31" fmla="*/ 2147483647 h 2459"/>
                <a:gd name="T32" fmla="*/ 2147483647 w 2223"/>
                <a:gd name="T33" fmla="*/ 2147483647 h 2459"/>
                <a:gd name="T34" fmla="*/ 2147483647 w 2223"/>
                <a:gd name="T35" fmla="*/ 2147483647 h 2459"/>
                <a:gd name="T36" fmla="*/ 2147483647 w 2223"/>
                <a:gd name="T37" fmla="*/ 2147483647 h 2459"/>
                <a:gd name="T38" fmla="*/ 2147483647 w 2223"/>
                <a:gd name="T39" fmla="*/ 2147483647 h 2459"/>
                <a:gd name="T40" fmla="*/ 2147483647 w 2223"/>
                <a:gd name="T41" fmla="*/ 2147483647 h 2459"/>
                <a:gd name="T42" fmla="*/ 2147483647 w 2223"/>
                <a:gd name="T43" fmla="*/ 2147483647 h 2459"/>
                <a:gd name="T44" fmla="*/ 2147483647 w 2223"/>
                <a:gd name="T45" fmla="*/ 2147483647 h 2459"/>
                <a:gd name="T46" fmla="*/ 2147483647 w 2223"/>
                <a:gd name="T47" fmla="*/ 2147483647 h 2459"/>
                <a:gd name="T48" fmla="*/ 2147483647 w 2223"/>
                <a:gd name="T49" fmla="*/ 2147483647 h 2459"/>
                <a:gd name="T50" fmla="*/ 2147483647 w 2223"/>
                <a:gd name="T51" fmla="*/ 2147483647 h 2459"/>
                <a:gd name="T52" fmla="*/ 2147483647 w 2223"/>
                <a:gd name="T53" fmla="*/ 2147483647 h 2459"/>
                <a:gd name="T54" fmla="*/ 2147483647 w 2223"/>
                <a:gd name="T55" fmla="*/ 2147483647 h 2459"/>
                <a:gd name="T56" fmla="*/ 2147483647 w 2223"/>
                <a:gd name="T57" fmla="*/ 2147483647 h 2459"/>
                <a:gd name="T58" fmla="*/ 2147483647 w 2223"/>
                <a:gd name="T59" fmla="*/ 2147483647 h 2459"/>
                <a:gd name="T60" fmla="*/ 2147483647 w 2223"/>
                <a:gd name="T61" fmla="*/ 2147483647 h 2459"/>
                <a:gd name="T62" fmla="*/ 2147483647 w 2223"/>
                <a:gd name="T63" fmla="*/ 2147483647 h 2459"/>
                <a:gd name="T64" fmla="*/ 2147483647 w 2223"/>
                <a:gd name="T65" fmla="*/ 2147483647 h 2459"/>
                <a:gd name="T66" fmla="*/ 2147483647 w 2223"/>
                <a:gd name="T67" fmla="*/ 2147483647 h 2459"/>
                <a:gd name="T68" fmla="*/ 2147483647 w 2223"/>
                <a:gd name="T69" fmla="*/ 2147483647 h 2459"/>
                <a:gd name="T70" fmla="*/ 2147483647 w 2223"/>
                <a:gd name="T71" fmla="*/ 2147483647 h 2459"/>
                <a:gd name="T72" fmla="*/ 2147483647 w 2223"/>
                <a:gd name="T73" fmla="*/ 2147483647 h 2459"/>
                <a:gd name="T74" fmla="*/ 2147483647 w 2223"/>
                <a:gd name="T75" fmla="*/ 2147483647 h 2459"/>
                <a:gd name="T76" fmla="*/ 2147483647 w 2223"/>
                <a:gd name="T77" fmla="*/ 2147483647 h 2459"/>
                <a:gd name="T78" fmla="*/ 2147483647 w 2223"/>
                <a:gd name="T79" fmla="*/ 2147483647 h 2459"/>
                <a:gd name="T80" fmla="*/ 2147483647 w 2223"/>
                <a:gd name="T81" fmla="*/ 2147483647 h 2459"/>
                <a:gd name="T82" fmla="*/ 2147483647 w 2223"/>
                <a:gd name="T83" fmla="*/ 2147483647 h 2459"/>
                <a:gd name="T84" fmla="*/ 2147483647 w 2223"/>
                <a:gd name="T85" fmla="*/ 0 h 2459"/>
                <a:gd name="T86" fmla="*/ 2147483647 w 2223"/>
                <a:gd name="T87" fmla="*/ 0 h 245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223" h="2459" extrusionOk="0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1" name="Google Shape;1430;p8"/>
            <p:cNvSpPr>
              <a:spLocks/>
            </p:cNvSpPr>
            <p:nvPr/>
          </p:nvSpPr>
          <p:spPr bwMode="auto">
            <a:xfrm>
              <a:off x="603948" y="152649"/>
              <a:ext cx="15146" cy="115787"/>
            </a:xfrm>
            <a:custGeom>
              <a:avLst/>
              <a:gdLst>
                <a:gd name="T0" fmla="*/ 2147483647 w 304"/>
                <a:gd name="T1" fmla="*/ 2147483647 h 2324"/>
                <a:gd name="T2" fmla="*/ 2147483647 w 304"/>
                <a:gd name="T3" fmla="*/ 2147483647 h 2324"/>
                <a:gd name="T4" fmla="*/ 0 w 304"/>
                <a:gd name="T5" fmla="*/ 2147483647 h 2324"/>
                <a:gd name="T6" fmla="*/ 0 w 304"/>
                <a:gd name="T7" fmla="*/ 2147483647 h 2324"/>
                <a:gd name="T8" fmla="*/ 0 w 304"/>
                <a:gd name="T9" fmla="*/ 2147483647 h 2324"/>
                <a:gd name="T10" fmla="*/ 2147483647 w 304"/>
                <a:gd name="T11" fmla="*/ 2147483647 h 2324"/>
                <a:gd name="T12" fmla="*/ 2147483647 w 304"/>
                <a:gd name="T13" fmla="*/ 2147483647 h 2324"/>
                <a:gd name="T14" fmla="*/ 2147483647 w 304"/>
                <a:gd name="T15" fmla="*/ 2147483647 h 2324"/>
                <a:gd name="T16" fmla="*/ 2147483647 w 304"/>
                <a:gd name="T17" fmla="*/ 2147483647 h 2324"/>
                <a:gd name="T18" fmla="*/ 2147483647 w 304"/>
                <a:gd name="T19" fmla="*/ 2147483647 h 2324"/>
                <a:gd name="T20" fmla="*/ 2147483647 w 304"/>
                <a:gd name="T21" fmla="*/ 2147483647 h 2324"/>
                <a:gd name="T22" fmla="*/ 2147483647 w 304"/>
                <a:gd name="T23" fmla="*/ 2147483647 h 2324"/>
                <a:gd name="T24" fmla="*/ 2147483647 w 304"/>
                <a:gd name="T25" fmla="*/ 2147483647 h 2324"/>
                <a:gd name="T26" fmla="*/ 2147483647 w 304"/>
                <a:gd name="T27" fmla="*/ 2147483647 h 2324"/>
                <a:gd name="T28" fmla="*/ 2147483647 w 304"/>
                <a:gd name="T29" fmla="*/ 2147483647 h 2324"/>
                <a:gd name="T30" fmla="*/ 2147483647 w 304"/>
                <a:gd name="T31" fmla="*/ 2147483647 h 2324"/>
                <a:gd name="T32" fmla="*/ 2147483647 w 304"/>
                <a:gd name="T33" fmla="*/ 2147483647 h 2324"/>
                <a:gd name="T34" fmla="*/ 2147483647 w 304"/>
                <a:gd name="T35" fmla="*/ 2147483647 h 2324"/>
                <a:gd name="T36" fmla="*/ 2147483647 w 304"/>
                <a:gd name="T37" fmla="*/ 2147483647 h 2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4" h="2324" extrusionOk="0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2" name="Google Shape;1431;p8"/>
            <p:cNvSpPr>
              <a:spLocks/>
            </p:cNvSpPr>
            <p:nvPr/>
          </p:nvSpPr>
          <p:spPr bwMode="auto">
            <a:xfrm>
              <a:off x="632447" y="276757"/>
              <a:ext cx="129240" cy="125901"/>
            </a:xfrm>
            <a:custGeom>
              <a:avLst/>
              <a:gdLst>
                <a:gd name="T0" fmla="*/ 2147483647 w 2594"/>
                <a:gd name="T1" fmla="*/ 2147483647 h 2527"/>
                <a:gd name="T2" fmla="*/ 2147483647 w 2594"/>
                <a:gd name="T3" fmla="*/ 2147483647 h 2527"/>
                <a:gd name="T4" fmla="*/ 2147483647 w 2594"/>
                <a:gd name="T5" fmla="*/ 2147483647 h 2527"/>
                <a:gd name="T6" fmla="*/ 2147483647 w 2594"/>
                <a:gd name="T7" fmla="*/ 2147483647 h 2527"/>
                <a:gd name="T8" fmla="*/ 2147483647 w 2594"/>
                <a:gd name="T9" fmla="*/ 2147483647 h 2527"/>
                <a:gd name="T10" fmla="*/ 2147483647 w 2594"/>
                <a:gd name="T11" fmla="*/ 2147483647 h 2527"/>
                <a:gd name="T12" fmla="*/ 2147483647 w 2594"/>
                <a:gd name="T13" fmla="*/ 2147483647 h 2527"/>
                <a:gd name="T14" fmla="*/ 2147483647 w 2594"/>
                <a:gd name="T15" fmla="*/ 2147483647 h 2527"/>
                <a:gd name="T16" fmla="*/ 2147483647 w 2594"/>
                <a:gd name="T17" fmla="*/ 2147483647 h 2527"/>
                <a:gd name="T18" fmla="*/ 2147483647 w 2594"/>
                <a:gd name="T19" fmla="*/ 2147483647 h 2527"/>
                <a:gd name="T20" fmla="*/ 2147483647 w 2594"/>
                <a:gd name="T21" fmla="*/ 2147483647 h 2527"/>
                <a:gd name="T22" fmla="*/ 2147483647 w 2594"/>
                <a:gd name="T23" fmla="*/ 2147483647 h 2527"/>
                <a:gd name="T24" fmla="*/ 2147483647 w 2594"/>
                <a:gd name="T25" fmla="*/ 2147483647 h 2527"/>
                <a:gd name="T26" fmla="*/ 2147483647 w 2594"/>
                <a:gd name="T27" fmla="*/ 2147483647 h 2527"/>
                <a:gd name="T28" fmla="*/ 2147483647 w 2594"/>
                <a:gd name="T29" fmla="*/ 2147483647 h 2527"/>
                <a:gd name="T30" fmla="*/ 2147483647 w 2594"/>
                <a:gd name="T31" fmla="*/ 2147483647 h 2527"/>
                <a:gd name="T32" fmla="*/ 2147483647 w 2594"/>
                <a:gd name="T33" fmla="*/ 2147483647 h 2527"/>
                <a:gd name="T34" fmla="*/ 2147483647 w 2594"/>
                <a:gd name="T35" fmla="*/ 2147483647 h 2527"/>
                <a:gd name="T36" fmla="*/ 2147483647 w 2594"/>
                <a:gd name="T37" fmla="*/ 2147483647 h 2527"/>
                <a:gd name="T38" fmla="*/ 2147483647 w 2594"/>
                <a:gd name="T39" fmla="*/ 2147483647 h 2527"/>
                <a:gd name="T40" fmla="*/ 2147483647 w 2594"/>
                <a:gd name="T41" fmla="*/ 2147483647 h 2527"/>
                <a:gd name="T42" fmla="*/ 2147483647 w 2594"/>
                <a:gd name="T43" fmla="*/ 2147483647 h 2527"/>
                <a:gd name="T44" fmla="*/ 2147483647 w 2594"/>
                <a:gd name="T45" fmla="*/ 2147483647 h 2527"/>
                <a:gd name="T46" fmla="*/ 2147483647 w 2594"/>
                <a:gd name="T47" fmla="*/ 2147483647 h 2527"/>
                <a:gd name="T48" fmla="*/ 2147483647 w 2594"/>
                <a:gd name="T49" fmla="*/ 2147483647 h 2527"/>
                <a:gd name="T50" fmla="*/ 2147483647 w 2594"/>
                <a:gd name="T51" fmla="*/ 2147483647 h 2527"/>
                <a:gd name="T52" fmla="*/ 2147483647 w 2594"/>
                <a:gd name="T53" fmla="*/ 2147483647 h 2527"/>
                <a:gd name="T54" fmla="*/ 2147483647 w 2594"/>
                <a:gd name="T55" fmla="*/ 2147483647 h 2527"/>
                <a:gd name="T56" fmla="*/ 2147483647 w 2594"/>
                <a:gd name="T57" fmla="*/ 2147483647 h 2527"/>
                <a:gd name="T58" fmla="*/ 2147483647 w 2594"/>
                <a:gd name="T59" fmla="*/ 2147483647 h 2527"/>
                <a:gd name="T60" fmla="*/ 2147483647 w 2594"/>
                <a:gd name="T61" fmla="*/ 2147483647 h 2527"/>
                <a:gd name="T62" fmla="*/ 2147483647 w 2594"/>
                <a:gd name="T63" fmla="*/ 2147483647 h 252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594" h="2527" extrusionOk="0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3" name="Google Shape;1432;p8"/>
            <p:cNvSpPr>
              <a:spLocks/>
            </p:cNvSpPr>
            <p:nvPr/>
          </p:nvSpPr>
          <p:spPr bwMode="auto">
            <a:xfrm>
              <a:off x="966258" y="318707"/>
              <a:ext cx="38612" cy="35274"/>
            </a:xfrm>
            <a:custGeom>
              <a:avLst/>
              <a:gdLst>
                <a:gd name="T0" fmla="*/ 2147483647 w 775"/>
                <a:gd name="T1" fmla="*/ 2147483647 h 708"/>
                <a:gd name="T2" fmla="*/ 2147483647 w 775"/>
                <a:gd name="T3" fmla="*/ 2147483647 h 708"/>
                <a:gd name="T4" fmla="*/ 2147483647 w 775"/>
                <a:gd name="T5" fmla="*/ 2147483647 h 708"/>
                <a:gd name="T6" fmla="*/ 2147483647 w 775"/>
                <a:gd name="T7" fmla="*/ 2147483647 h 708"/>
                <a:gd name="T8" fmla="*/ 2147483647 w 775"/>
                <a:gd name="T9" fmla="*/ 2147483647 h 708"/>
                <a:gd name="T10" fmla="*/ 2147483647 w 775"/>
                <a:gd name="T11" fmla="*/ 2147483647 h 708"/>
                <a:gd name="T12" fmla="*/ 2147483647 w 775"/>
                <a:gd name="T13" fmla="*/ 2147483647 h 708"/>
                <a:gd name="T14" fmla="*/ 2147483647 w 775"/>
                <a:gd name="T15" fmla="*/ 2147483647 h 708"/>
                <a:gd name="T16" fmla="*/ 2147483647 w 775"/>
                <a:gd name="T17" fmla="*/ 2147483647 h 708"/>
                <a:gd name="T18" fmla="*/ 2147483647 w 775"/>
                <a:gd name="T19" fmla="*/ 2147483647 h 708"/>
                <a:gd name="T20" fmla="*/ 2147483647 w 775"/>
                <a:gd name="T21" fmla="*/ 2147483647 h 708"/>
                <a:gd name="T22" fmla="*/ 2147483647 w 775"/>
                <a:gd name="T23" fmla="*/ 2147483647 h 708"/>
                <a:gd name="T24" fmla="*/ 2147483647 w 775"/>
                <a:gd name="T25" fmla="*/ 2147483647 h 708"/>
                <a:gd name="T26" fmla="*/ 2147483647 w 775"/>
                <a:gd name="T27" fmla="*/ 2147483647 h 708"/>
                <a:gd name="T28" fmla="*/ 2147483647 w 775"/>
                <a:gd name="T29" fmla="*/ 2147483647 h 708"/>
                <a:gd name="T30" fmla="*/ 2147483647 w 775"/>
                <a:gd name="T31" fmla="*/ 2147483647 h 708"/>
                <a:gd name="T32" fmla="*/ 2147483647 w 775"/>
                <a:gd name="T33" fmla="*/ 2147483647 h 708"/>
                <a:gd name="T34" fmla="*/ 2147483647 w 775"/>
                <a:gd name="T35" fmla="*/ 2147483647 h 708"/>
                <a:gd name="T36" fmla="*/ 2147483647 w 775"/>
                <a:gd name="T37" fmla="*/ 2147483647 h 708"/>
                <a:gd name="T38" fmla="*/ 2147483647 w 775"/>
                <a:gd name="T39" fmla="*/ 2147483647 h 708"/>
                <a:gd name="T40" fmla="*/ 2147483647 w 775"/>
                <a:gd name="T41" fmla="*/ 2147483647 h 708"/>
                <a:gd name="T42" fmla="*/ 2147483647 w 775"/>
                <a:gd name="T43" fmla="*/ 2147483647 h 708"/>
                <a:gd name="T44" fmla="*/ 2147483647 w 775"/>
                <a:gd name="T45" fmla="*/ 2147483647 h 708"/>
                <a:gd name="T46" fmla="*/ 2147483647 w 775"/>
                <a:gd name="T47" fmla="*/ 2147483647 h 708"/>
                <a:gd name="T48" fmla="*/ 2147483647 w 775"/>
                <a:gd name="T49" fmla="*/ 2147483647 h 708"/>
                <a:gd name="T50" fmla="*/ 2147483647 w 775"/>
                <a:gd name="T51" fmla="*/ 2147483647 h 708"/>
                <a:gd name="T52" fmla="*/ 2147483647 w 775"/>
                <a:gd name="T53" fmla="*/ 2147483647 h 708"/>
                <a:gd name="T54" fmla="*/ 2147483647 w 775"/>
                <a:gd name="T55" fmla="*/ 2147483647 h 708"/>
                <a:gd name="T56" fmla="*/ 2147483647 w 775"/>
                <a:gd name="T57" fmla="*/ 2147483647 h 708"/>
                <a:gd name="T58" fmla="*/ 2147483647 w 775"/>
                <a:gd name="T59" fmla="*/ 2147483647 h 708"/>
                <a:gd name="T60" fmla="*/ 2147483647 w 775"/>
                <a:gd name="T61" fmla="*/ 2147483647 h 708"/>
                <a:gd name="T62" fmla="*/ 2147483647 w 775"/>
                <a:gd name="T63" fmla="*/ 2147483647 h 708"/>
                <a:gd name="T64" fmla="*/ 2147483647 w 775"/>
                <a:gd name="T65" fmla="*/ 2147483647 h 708"/>
                <a:gd name="T66" fmla="*/ 2147483647 w 775"/>
                <a:gd name="T67" fmla="*/ 2147483647 h 708"/>
                <a:gd name="T68" fmla="*/ 2147483647 w 775"/>
                <a:gd name="T69" fmla="*/ 2147483647 h 708"/>
                <a:gd name="T70" fmla="*/ 2147483647 w 775"/>
                <a:gd name="T71" fmla="*/ 2147483647 h 708"/>
                <a:gd name="T72" fmla="*/ 2147483647 w 775"/>
                <a:gd name="T73" fmla="*/ 2147483647 h 708"/>
                <a:gd name="T74" fmla="*/ 2147483647 w 775"/>
                <a:gd name="T75" fmla="*/ 2147483647 h 708"/>
                <a:gd name="T76" fmla="*/ 2147483647 w 775"/>
                <a:gd name="T77" fmla="*/ 2147483647 h 70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775" h="708" extrusionOk="0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4" name="Google Shape;1433;p8"/>
            <p:cNvSpPr>
              <a:spLocks/>
            </p:cNvSpPr>
            <p:nvPr/>
          </p:nvSpPr>
          <p:spPr bwMode="auto">
            <a:xfrm>
              <a:off x="818633" y="318707"/>
              <a:ext cx="50371" cy="45338"/>
            </a:xfrm>
            <a:custGeom>
              <a:avLst/>
              <a:gdLst>
                <a:gd name="T0" fmla="*/ 2147483647 w 1011"/>
                <a:gd name="T1" fmla="*/ 2147483647 h 910"/>
                <a:gd name="T2" fmla="*/ 2147483647 w 1011"/>
                <a:gd name="T3" fmla="*/ 2147483647 h 910"/>
                <a:gd name="T4" fmla="*/ 2147483647 w 1011"/>
                <a:gd name="T5" fmla="*/ 2147483647 h 910"/>
                <a:gd name="T6" fmla="*/ 2147483647 w 1011"/>
                <a:gd name="T7" fmla="*/ 2147483647 h 910"/>
                <a:gd name="T8" fmla="*/ 2147483647 w 1011"/>
                <a:gd name="T9" fmla="*/ 2147483647 h 910"/>
                <a:gd name="T10" fmla="*/ 2147483647 w 1011"/>
                <a:gd name="T11" fmla="*/ 2147483647 h 910"/>
                <a:gd name="T12" fmla="*/ 2147483647 w 1011"/>
                <a:gd name="T13" fmla="*/ 2147483647 h 910"/>
                <a:gd name="T14" fmla="*/ 2147483647 w 1011"/>
                <a:gd name="T15" fmla="*/ 2147483647 h 910"/>
                <a:gd name="T16" fmla="*/ 2147483647 w 1011"/>
                <a:gd name="T17" fmla="*/ 2147483647 h 910"/>
                <a:gd name="T18" fmla="*/ 2147483647 w 1011"/>
                <a:gd name="T19" fmla="*/ 2147483647 h 910"/>
                <a:gd name="T20" fmla="*/ 2147483647 w 1011"/>
                <a:gd name="T21" fmla="*/ 2147483647 h 910"/>
                <a:gd name="T22" fmla="*/ 2147483647 w 1011"/>
                <a:gd name="T23" fmla="*/ 2147483647 h 910"/>
                <a:gd name="T24" fmla="*/ 2147483647 w 1011"/>
                <a:gd name="T25" fmla="*/ 2147483647 h 910"/>
                <a:gd name="T26" fmla="*/ 2147483647 w 1011"/>
                <a:gd name="T27" fmla="*/ 2147483647 h 910"/>
                <a:gd name="T28" fmla="*/ 2147483647 w 1011"/>
                <a:gd name="T29" fmla="*/ 2147483647 h 910"/>
                <a:gd name="T30" fmla="*/ 2147483647 w 1011"/>
                <a:gd name="T31" fmla="*/ 2147483647 h 910"/>
                <a:gd name="T32" fmla="*/ 2147483647 w 1011"/>
                <a:gd name="T33" fmla="*/ 2147483647 h 910"/>
                <a:gd name="T34" fmla="*/ 2147483647 w 1011"/>
                <a:gd name="T35" fmla="*/ 2147483647 h 910"/>
                <a:gd name="T36" fmla="*/ 2147483647 w 1011"/>
                <a:gd name="T37" fmla="*/ 2147483647 h 910"/>
                <a:gd name="T38" fmla="*/ 2147483647 w 1011"/>
                <a:gd name="T39" fmla="*/ 2147483647 h 910"/>
                <a:gd name="T40" fmla="*/ 2147483647 w 1011"/>
                <a:gd name="T41" fmla="*/ 2147483647 h 910"/>
                <a:gd name="T42" fmla="*/ 2147483647 w 1011"/>
                <a:gd name="T43" fmla="*/ 2147483647 h 910"/>
                <a:gd name="T44" fmla="*/ 2147483647 w 1011"/>
                <a:gd name="T45" fmla="*/ 2147483647 h 910"/>
                <a:gd name="T46" fmla="*/ 2147483647 w 1011"/>
                <a:gd name="T47" fmla="*/ 2147483647 h 910"/>
                <a:gd name="T48" fmla="*/ 2147483647 w 1011"/>
                <a:gd name="T49" fmla="*/ 2147483647 h 910"/>
                <a:gd name="T50" fmla="*/ 2147483647 w 1011"/>
                <a:gd name="T51" fmla="*/ 2147483647 h 910"/>
                <a:gd name="T52" fmla="*/ 2147483647 w 1011"/>
                <a:gd name="T53" fmla="*/ 2147483647 h 910"/>
                <a:gd name="T54" fmla="*/ 2147483647 w 1011"/>
                <a:gd name="T55" fmla="*/ 2147483647 h 910"/>
                <a:gd name="T56" fmla="*/ 2147483647 w 1011"/>
                <a:gd name="T57" fmla="*/ 2147483647 h 910"/>
                <a:gd name="T58" fmla="*/ 2147483647 w 1011"/>
                <a:gd name="T59" fmla="*/ 2147483647 h 910"/>
                <a:gd name="T60" fmla="*/ 2147483647 w 1011"/>
                <a:gd name="T61" fmla="*/ 2147483647 h 910"/>
                <a:gd name="T62" fmla="*/ 2147483647 w 1011"/>
                <a:gd name="T63" fmla="*/ 2147483647 h 910"/>
                <a:gd name="T64" fmla="*/ 2147483647 w 1011"/>
                <a:gd name="T65" fmla="*/ 2147483647 h 910"/>
                <a:gd name="T66" fmla="*/ 2147483647 w 1011"/>
                <a:gd name="T67" fmla="*/ 2147483647 h 910"/>
                <a:gd name="T68" fmla="*/ 2147483647 w 1011"/>
                <a:gd name="T69" fmla="*/ 2147483647 h 910"/>
                <a:gd name="T70" fmla="*/ 2147483647 w 1011"/>
                <a:gd name="T71" fmla="*/ 2147483647 h 910"/>
                <a:gd name="T72" fmla="*/ 2147483647 w 1011"/>
                <a:gd name="T73" fmla="*/ 2147483647 h 910"/>
                <a:gd name="T74" fmla="*/ 2147483647 w 1011"/>
                <a:gd name="T75" fmla="*/ 2147483647 h 910"/>
                <a:gd name="T76" fmla="*/ 2147483647 w 1011"/>
                <a:gd name="T77" fmla="*/ 2147483647 h 910"/>
                <a:gd name="T78" fmla="*/ 2147483647 w 1011"/>
                <a:gd name="T79" fmla="*/ 2147483647 h 910"/>
                <a:gd name="T80" fmla="*/ 2147483647 w 1011"/>
                <a:gd name="T81" fmla="*/ 2147483647 h 910"/>
                <a:gd name="T82" fmla="*/ 2147483647 w 1011"/>
                <a:gd name="T83" fmla="*/ 2147483647 h 910"/>
                <a:gd name="T84" fmla="*/ 2147483647 w 1011"/>
                <a:gd name="T85" fmla="*/ 2147483647 h 910"/>
                <a:gd name="T86" fmla="*/ 2147483647 w 1011"/>
                <a:gd name="T87" fmla="*/ 2147483647 h 910"/>
                <a:gd name="T88" fmla="*/ 2147483647 w 1011"/>
                <a:gd name="T89" fmla="*/ 2147483647 h 910"/>
                <a:gd name="T90" fmla="*/ 2147483647 w 1011"/>
                <a:gd name="T91" fmla="*/ 2147483647 h 910"/>
                <a:gd name="T92" fmla="*/ 2147483647 w 1011"/>
                <a:gd name="T93" fmla="*/ 2147483647 h 910"/>
                <a:gd name="T94" fmla="*/ 2147483647 w 1011"/>
                <a:gd name="T95" fmla="*/ 2147483647 h 910"/>
                <a:gd name="T96" fmla="*/ 2147483647 w 1011"/>
                <a:gd name="T97" fmla="*/ 2147483647 h 9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011" h="910" extrusionOk="0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5" name="Google Shape;1434;p8"/>
            <p:cNvSpPr>
              <a:spLocks/>
            </p:cNvSpPr>
            <p:nvPr/>
          </p:nvSpPr>
          <p:spPr bwMode="auto">
            <a:xfrm>
              <a:off x="1040045" y="446203"/>
              <a:ext cx="38662" cy="33580"/>
            </a:xfrm>
            <a:custGeom>
              <a:avLst/>
              <a:gdLst>
                <a:gd name="T0" fmla="*/ 2147483647 w 776"/>
                <a:gd name="T1" fmla="*/ 0 h 674"/>
                <a:gd name="T2" fmla="*/ 2147483647 w 776"/>
                <a:gd name="T3" fmla="*/ 2147483647 h 674"/>
                <a:gd name="T4" fmla="*/ 2147483647 w 776"/>
                <a:gd name="T5" fmla="*/ 2147483647 h 674"/>
                <a:gd name="T6" fmla="*/ 2147483647 w 776"/>
                <a:gd name="T7" fmla="*/ 2147483647 h 674"/>
                <a:gd name="T8" fmla="*/ 2147483647 w 776"/>
                <a:gd name="T9" fmla="*/ 2147483647 h 674"/>
                <a:gd name="T10" fmla="*/ 2147483647 w 776"/>
                <a:gd name="T11" fmla="*/ 2147483647 h 674"/>
                <a:gd name="T12" fmla="*/ 2147483647 w 776"/>
                <a:gd name="T13" fmla="*/ 2147483647 h 674"/>
                <a:gd name="T14" fmla="*/ 2147483647 w 776"/>
                <a:gd name="T15" fmla="*/ 2147483647 h 674"/>
                <a:gd name="T16" fmla="*/ 2147483647 w 776"/>
                <a:gd name="T17" fmla="*/ 2147483647 h 674"/>
                <a:gd name="T18" fmla="*/ 2147483647 w 776"/>
                <a:gd name="T19" fmla="*/ 2147483647 h 674"/>
                <a:gd name="T20" fmla="*/ 2147483647 w 776"/>
                <a:gd name="T21" fmla="*/ 2147483647 h 674"/>
                <a:gd name="T22" fmla="*/ 2147483647 w 776"/>
                <a:gd name="T23" fmla="*/ 2147483647 h 674"/>
                <a:gd name="T24" fmla="*/ 2147483647 w 776"/>
                <a:gd name="T25" fmla="*/ 2147483647 h 674"/>
                <a:gd name="T26" fmla="*/ 2147483647 w 776"/>
                <a:gd name="T27" fmla="*/ 2147483647 h 674"/>
                <a:gd name="T28" fmla="*/ 2147483647 w 776"/>
                <a:gd name="T29" fmla="*/ 2147483647 h 674"/>
                <a:gd name="T30" fmla="*/ 2147483647 w 776"/>
                <a:gd name="T31" fmla="*/ 2147483647 h 674"/>
                <a:gd name="T32" fmla="*/ 2147483647 w 776"/>
                <a:gd name="T33" fmla="*/ 2147483647 h 674"/>
                <a:gd name="T34" fmla="*/ 2147483647 w 776"/>
                <a:gd name="T35" fmla="*/ 2147483647 h 674"/>
                <a:gd name="T36" fmla="*/ 2147483647 w 776"/>
                <a:gd name="T37" fmla="*/ 2147483647 h 674"/>
                <a:gd name="T38" fmla="*/ 2147483647 w 776"/>
                <a:gd name="T39" fmla="*/ 2147483647 h 674"/>
                <a:gd name="T40" fmla="*/ 2147483647 w 776"/>
                <a:gd name="T41" fmla="*/ 2147483647 h 674"/>
                <a:gd name="T42" fmla="*/ 2147483647 w 776"/>
                <a:gd name="T43" fmla="*/ 2147483647 h 674"/>
                <a:gd name="T44" fmla="*/ 2147483647 w 776"/>
                <a:gd name="T45" fmla="*/ 2147483647 h 674"/>
                <a:gd name="T46" fmla="*/ 2147483647 w 776"/>
                <a:gd name="T47" fmla="*/ 2147483647 h 674"/>
                <a:gd name="T48" fmla="*/ 2147483647 w 776"/>
                <a:gd name="T49" fmla="*/ 2147483647 h 674"/>
                <a:gd name="T50" fmla="*/ 2147483647 w 776"/>
                <a:gd name="T51" fmla="*/ 2147483647 h 674"/>
                <a:gd name="T52" fmla="*/ 2147483647 w 776"/>
                <a:gd name="T53" fmla="*/ 2147483647 h 674"/>
                <a:gd name="T54" fmla="*/ 2147483647 w 776"/>
                <a:gd name="T55" fmla="*/ 2147483647 h 674"/>
                <a:gd name="T56" fmla="*/ 2147483647 w 776"/>
                <a:gd name="T57" fmla="*/ 2147483647 h 674"/>
                <a:gd name="T58" fmla="*/ 2147483647 w 776"/>
                <a:gd name="T59" fmla="*/ 2147483647 h 674"/>
                <a:gd name="T60" fmla="*/ 2147483647 w 776"/>
                <a:gd name="T61" fmla="*/ 0 h 674"/>
                <a:gd name="T62" fmla="*/ 2147483647 w 776"/>
                <a:gd name="T63" fmla="*/ 0 h 67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76" h="674" extrusionOk="0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86" name="Google Shape;1435;p8"/>
            <p:cNvSpPr>
              <a:spLocks/>
            </p:cNvSpPr>
            <p:nvPr/>
          </p:nvSpPr>
          <p:spPr bwMode="auto">
            <a:xfrm>
              <a:off x="912599" y="268386"/>
              <a:ext cx="129190" cy="120820"/>
            </a:xfrm>
            <a:custGeom>
              <a:avLst/>
              <a:gdLst>
                <a:gd name="T0" fmla="*/ 2147483647 w 2593"/>
                <a:gd name="T1" fmla="*/ 2147483647 h 2425"/>
                <a:gd name="T2" fmla="*/ 2147483647 w 2593"/>
                <a:gd name="T3" fmla="*/ 2147483647 h 2425"/>
                <a:gd name="T4" fmla="*/ 2147483647 w 2593"/>
                <a:gd name="T5" fmla="*/ 2147483647 h 2425"/>
                <a:gd name="T6" fmla="*/ 2147483647 w 2593"/>
                <a:gd name="T7" fmla="*/ 2147483647 h 2425"/>
                <a:gd name="T8" fmla="*/ 2147483647 w 2593"/>
                <a:gd name="T9" fmla="*/ 2147483647 h 2425"/>
                <a:gd name="T10" fmla="*/ 2147483647 w 2593"/>
                <a:gd name="T11" fmla="*/ 2147483647 h 2425"/>
                <a:gd name="T12" fmla="*/ 2147483647 w 2593"/>
                <a:gd name="T13" fmla="*/ 2147483647 h 2425"/>
                <a:gd name="T14" fmla="*/ 0 w 2593"/>
                <a:gd name="T15" fmla="*/ 2147483647 h 2425"/>
                <a:gd name="T16" fmla="*/ 0 w 2593"/>
                <a:gd name="T17" fmla="*/ 2147483647 h 2425"/>
                <a:gd name="T18" fmla="*/ 0 w 2593"/>
                <a:gd name="T19" fmla="*/ 2147483647 h 2425"/>
                <a:gd name="T20" fmla="*/ 2147483647 w 2593"/>
                <a:gd name="T21" fmla="*/ 2147483647 h 2425"/>
                <a:gd name="T22" fmla="*/ 2147483647 w 2593"/>
                <a:gd name="T23" fmla="*/ 2147483647 h 2425"/>
                <a:gd name="T24" fmla="*/ 2147483647 w 2593"/>
                <a:gd name="T25" fmla="*/ 2147483647 h 2425"/>
                <a:gd name="T26" fmla="*/ 2147483647 w 2593"/>
                <a:gd name="T27" fmla="*/ 2147483647 h 2425"/>
                <a:gd name="T28" fmla="*/ 2147483647 w 2593"/>
                <a:gd name="T29" fmla="*/ 2147483647 h 2425"/>
                <a:gd name="T30" fmla="*/ 2147483647 w 2593"/>
                <a:gd name="T31" fmla="*/ 2147483647 h 2425"/>
                <a:gd name="T32" fmla="*/ 2147483647 w 2593"/>
                <a:gd name="T33" fmla="*/ 2147483647 h 2425"/>
                <a:gd name="T34" fmla="*/ 2147483647 w 2593"/>
                <a:gd name="T35" fmla="*/ 2147483647 h 2425"/>
                <a:gd name="T36" fmla="*/ 2147483647 w 2593"/>
                <a:gd name="T37" fmla="*/ 2147483647 h 2425"/>
                <a:gd name="T38" fmla="*/ 2147483647 w 2593"/>
                <a:gd name="T39" fmla="*/ 2147483647 h 2425"/>
                <a:gd name="T40" fmla="*/ 2147483647 w 2593"/>
                <a:gd name="T41" fmla="*/ 2147483647 h 2425"/>
                <a:gd name="T42" fmla="*/ 2147483647 w 2593"/>
                <a:gd name="T43" fmla="*/ 2147483647 h 2425"/>
                <a:gd name="T44" fmla="*/ 2147483647 w 2593"/>
                <a:gd name="T45" fmla="*/ 2147483647 h 2425"/>
                <a:gd name="T46" fmla="*/ 2147483647 w 2593"/>
                <a:gd name="T47" fmla="*/ 2147483647 h 2425"/>
                <a:gd name="T48" fmla="*/ 2147483647 w 2593"/>
                <a:gd name="T49" fmla="*/ 2147483647 h 2425"/>
                <a:gd name="T50" fmla="*/ 2147483647 w 2593"/>
                <a:gd name="T51" fmla="*/ 2147483647 h 2425"/>
                <a:gd name="T52" fmla="*/ 2147483647 w 2593"/>
                <a:gd name="T53" fmla="*/ 2147483647 h 2425"/>
                <a:gd name="T54" fmla="*/ 2147483647 w 2593"/>
                <a:gd name="T55" fmla="*/ 2147483647 h 2425"/>
                <a:gd name="T56" fmla="*/ 2147483647 w 2593"/>
                <a:gd name="T57" fmla="*/ 2147483647 h 2425"/>
                <a:gd name="T58" fmla="*/ 2147483647 w 2593"/>
                <a:gd name="T59" fmla="*/ 2147483647 h 2425"/>
                <a:gd name="T60" fmla="*/ 2147483647 w 2593"/>
                <a:gd name="T61" fmla="*/ 2147483647 h 2425"/>
                <a:gd name="T62" fmla="*/ 2147483647 w 2593"/>
                <a:gd name="T63" fmla="*/ 2147483647 h 2425"/>
                <a:gd name="T64" fmla="*/ 2147483647 w 2593"/>
                <a:gd name="T65" fmla="*/ 2147483647 h 2425"/>
                <a:gd name="T66" fmla="*/ 2147483647 w 2593"/>
                <a:gd name="T67" fmla="*/ 2147483647 h 2425"/>
                <a:gd name="T68" fmla="*/ 2147483647 w 2593"/>
                <a:gd name="T69" fmla="*/ 2147483647 h 2425"/>
                <a:gd name="T70" fmla="*/ 2147483647 w 2593"/>
                <a:gd name="T71" fmla="*/ 2147483647 h 2425"/>
                <a:gd name="T72" fmla="*/ 2147483647 w 2593"/>
                <a:gd name="T73" fmla="*/ 2147483647 h 2425"/>
                <a:gd name="T74" fmla="*/ 2147483647 w 2593"/>
                <a:gd name="T75" fmla="*/ 2147483647 h 2425"/>
                <a:gd name="T76" fmla="*/ 2147483647 w 2593"/>
                <a:gd name="T77" fmla="*/ 2147483647 h 2425"/>
                <a:gd name="T78" fmla="*/ 2147483647 w 2593"/>
                <a:gd name="T79" fmla="*/ 2147483647 h 2425"/>
                <a:gd name="T80" fmla="*/ 2147483647 w 2593"/>
                <a:gd name="T81" fmla="*/ 2147483647 h 2425"/>
                <a:gd name="T82" fmla="*/ 2147483647 w 2593"/>
                <a:gd name="T83" fmla="*/ 2147483647 h 2425"/>
                <a:gd name="T84" fmla="*/ 2147483647 w 2593"/>
                <a:gd name="T85" fmla="*/ 2147483647 h 2425"/>
                <a:gd name="T86" fmla="*/ 2147483647 w 2593"/>
                <a:gd name="T87" fmla="*/ 2147483647 h 2425"/>
                <a:gd name="T88" fmla="*/ 2147483647 w 2593"/>
                <a:gd name="T89" fmla="*/ 2147483647 h 2425"/>
                <a:gd name="T90" fmla="*/ 2147483647 w 2593"/>
                <a:gd name="T91" fmla="*/ 2147483647 h 2425"/>
                <a:gd name="T92" fmla="*/ 2147483647 w 2593"/>
                <a:gd name="T93" fmla="*/ 2147483647 h 2425"/>
                <a:gd name="T94" fmla="*/ 2147483647 w 2593"/>
                <a:gd name="T95" fmla="*/ 2147483647 h 2425"/>
                <a:gd name="T96" fmla="*/ 2147483647 w 2593"/>
                <a:gd name="T97" fmla="*/ 2147483647 h 2425"/>
                <a:gd name="T98" fmla="*/ 2147483647 w 2593"/>
                <a:gd name="T99" fmla="*/ 2147483647 h 2425"/>
                <a:gd name="T100" fmla="*/ 2147483647 w 2593"/>
                <a:gd name="T101" fmla="*/ 2147483647 h 2425"/>
                <a:gd name="T102" fmla="*/ 2147483647 w 2593"/>
                <a:gd name="T103" fmla="*/ 2147483647 h 2425"/>
                <a:gd name="T104" fmla="*/ 2147483647 w 2593"/>
                <a:gd name="T105" fmla="*/ 2147483647 h 2425"/>
                <a:gd name="T106" fmla="*/ 2147483647 w 2593"/>
                <a:gd name="T107" fmla="*/ 2147483647 h 2425"/>
                <a:gd name="T108" fmla="*/ 2147483647 w 2593"/>
                <a:gd name="T109" fmla="*/ 2147483647 h 2425"/>
                <a:gd name="T110" fmla="*/ 2147483647 w 2593"/>
                <a:gd name="T111" fmla="*/ 2147483647 h 2425"/>
                <a:gd name="T112" fmla="*/ 2147483647 w 2593"/>
                <a:gd name="T113" fmla="*/ 2147483647 h 2425"/>
                <a:gd name="T114" fmla="*/ 2147483647 w 2593"/>
                <a:gd name="T115" fmla="*/ 2147483647 h 2425"/>
                <a:gd name="T116" fmla="*/ 2147483647 w 2593"/>
                <a:gd name="T117" fmla="*/ 2147483647 h 2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93" h="2425" extrusionOk="0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sp>
        <p:nvSpPr>
          <p:cNvPr id="1436" name="Google Shape;1436;p8"/>
          <p:cNvSpPr txBox="1">
            <a:spLocks noGrp="1"/>
          </p:cNvSpPr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437;p8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B3060429-A0CA-4854-AC11-942C05B57A8B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400634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439;p9"/>
          <p:cNvGrpSpPr>
            <a:grpSpLocks/>
          </p:cNvGrpSpPr>
          <p:nvPr/>
        </p:nvGrpSpPr>
        <p:grpSpPr bwMode="auto">
          <a:xfrm>
            <a:off x="0" y="1362075"/>
            <a:ext cx="830263" cy="1849438"/>
            <a:chOff x="3" y="1439053"/>
            <a:chExt cx="830992" cy="1847937"/>
          </a:xfrm>
        </p:grpSpPr>
        <p:sp>
          <p:nvSpPr>
            <p:cNvPr id="4" name="Google Shape;1440;p9"/>
            <p:cNvSpPr/>
            <p:nvPr/>
          </p:nvSpPr>
          <p:spPr>
            <a:xfrm>
              <a:off x="3" y="1597674"/>
              <a:ext cx="699113" cy="1538625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441;p9"/>
            <p:cNvSpPr/>
            <p:nvPr/>
          </p:nvSpPr>
          <p:spPr>
            <a:xfrm>
              <a:off x="211326" y="1586571"/>
              <a:ext cx="20655" cy="23793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442;p9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Google Shape;1443;p9"/>
          <p:cNvSpPr/>
          <p:nvPr/>
        </p:nvSpPr>
        <p:spPr>
          <a:xfrm>
            <a:off x="7570788" y="187325"/>
            <a:ext cx="830262" cy="847725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117025" tIns="117025" rIns="117025" bIns="1170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444;p9"/>
          <p:cNvGrpSpPr>
            <a:grpSpLocks/>
          </p:cNvGrpSpPr>
          <p:nvPr/>
        </p:nvGrpSpPr>
        <p:grpSpPr bwMode="auto">
          <a:xfrm>
            <a:off x="1390650" y="0"/>
            <a:ext cx="1603375" cy="404813"/>
            <a:chOff x="448987" y="-6"/>
            <a:chExt cx="1603317" cy="405444"/>
          </a:xfrm>
        </p:grpSpPr>
        <p:sp>
          <p:nvSpPr>
            <p:cNvPr id="9" name="Google Shape;1445;p9"/>
            <p:cNvSpPr/>
            <p:nvPr/>
          </p:nvSpPr>
          <p:spPr>
            <a:xfrm>
              <a:off x="496610" y="65183"/>
              <a:ext cx="385749" cy="314815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446;p9"/>
            <p:cNvSpPr/>
            <p:nvPr/>
          </p:nvSpPr>
          <p:spPr>
            <a:xfrm>
              <a:off x="448987" y="-6"/>
              <a:ext cx="955640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447;p9"/>
            <p:cNvSpPr/>
            <p:nvPr/>
          </p:nvSpPr>
          <p:spPr>
            <a:xfrm>
              <a:off x="963318" y="-6"/>
              <a:ext cx="395274" cy="271886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448;p9"/>
            <p:cNvSpPr/>
            <p:nvPr/>
          </p:nvSpPr>
          <p:spPr>
            <a:xfrm>
              <a:off x="1661793" y="155812"/>
              <a:ext cx="390511" cy="17330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449;p9"/>
            <p:cNvSpPr/>
            <p:nvPr/>
          </p:nvSpPr>
          <p:spPr>
            <a:xfrm>
              <a:off x="1698305" y="205101"/>
              <a:ext cx="28574" cy="1272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50;p9"/>
            <p:cNvSpPr/>
            <p:nvPr/>
          </p:nvSpPr>
          <p:spPr>
            <a:xfrm>
              <a:off x="1979282" y="201921"/>
              <a:ext cx="14287" cy="7790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451;p9"/>
            <p:cNvSpPr/>
            <p:nvPr/>
          </p:nvSpPr>
          <p:spPr>
            <a:xfrm>
              <a:off x="1957057" y="217821"/>
              <a:ext cx="11113" cy="41339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452;p9"/>
            <p:cNvSpPr/>
            <p:nvPr/>
          </p:nvSpPr>
          <p:spPr>
            <a:xfrm>
              <a:off x="1485588" y="92213"/>
              <a:ext cx="174619" cy="151048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453;p9"/>
            <p:cNvSpPr/>
            <p:nvPr/>
          </p:nvSpPr>
          <p:spPr>
            <a:xfrm>
              <a:off x="1696717" y="227361"/>
              <a:ext cx="28574" cy="159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454;p9"/>
          <p:cNvGrpSpPr>
            <a:grpSpLocks/>
          </p:cNvGrpSpPr>
          <p:nvPr/>
        </p:nvGrpSpPr>
        <p:grpSpPr bwMode="auto">
          <a:xfrm>
            <a:off x="7935913" y="1674813"/>
            <a:ext cx="1208087" cy="1446212"/>
            <a:chOff x="5654182" y="1903115"/>
            <a:chExt cx="1207974" cy="1445876"/>
          </a:xfrm>
        </p:grpSpPr>
        <p:sp>
          <p:nvSpPr>
            <p:cNvPr id="19" name="Google Shape;1455;p9"/>
            <p:cNvSpPr/>
            <p:nvPr/>
          </p:nvSpPr>
          <p:spPr>
            <a:xfrm>
              <a:off x="6773264" y="2228476"/>
              <a:ext cx="88892" cy="36505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456;p9"/>
            <p:cNvSpPr/>
            <p:nvPr/>
          </p:nvSpPr>
          <p:spPr>
            <a:xfrm>
              <a:off x="6725644" y="2104680"/>
              <a:ext cx="136512" cy="47614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457;p9"/>
            <p:cNvSpPr/>
            <p:nvPr/>
          </p:nvSpPr>
          <p:spPr>
            <a:xfrm>
              <a:off x="6746280" y="2144359"/>
              <a:ext cx="115876" cy="42852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58;p9"/>
            <p:cNvSpPr/>
            <p:nvPr/>
          </p:nvSpPr>
          <p:spPr>
            <a:xfrm>
              <a:off x="6793900" y="2304659"/>
              <a:ext cx="68256" cy="31743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459;p9"/>
            <p:cNvSpPr/>
            <p:nvPr/>
          </p:nvSpPr>
          <p:spPr>
            <a:xfrm>
              <a:off x="6725644" y="2055480"/>
              <a:ext cx="136512" cy="50788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460;p9"/>
            <p:cNvSpPr/>
            <p:nvPr/>
          </p:nvSpPr>
          <p:spPr>
            <a:xfrm>
              <a:off x="6776439" y="2268155"/>
              <a:ext cx="85717" cy="38091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461;p9"/>
            <p:cNvSpPr/>
            <p:nvPr/>
          </p:nvSpPr>
          <p:spPr>
            <a:xfrm>
              <a:off x="5993875" y="2241173"/>
              <a:ext cx="322232" cy="111099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462;p9"/>
            <p:cNvSpPr/>
            <p:nvPr/>
          </p:nvSpPr>
          <p:spPr>
            <a:xfrm>
              <a:off x="6124038" y="2577645"/>
              <a:ext cx="473031" cy="136493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463;p9"/>
            <p:cNvSpPr/>
            <p:nvPr/>
          </p:nvSpPr>
          <p:spPr>
            <a:xfrm>
              <a:off x="5690691" y="2422106"/>
              <a:ext cx="236516" cy="217437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464;p9"/>
            <p:cNvSpPr/>
            <p:nvPr/>
          </p:nvSpPr>
          <p:spPr>
            <a:xfrm>
              <a:off x="6800250" y="2341163"/>
              <a:ext cx="61906" cy="3015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465;p9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466;p9"/>
            <p:cNvSpPr/>
            <p:nvPr/>
          </p:nvSpPr>
          <p:spPr>
            <a:xfrm>
              <a:off x="6824060" y="2472895"/>
              <a:ext cx="38096" cy="15871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467;p9"/>
            <p:cNvSpPr/>
            <p:nvPr/>
          </p:nvSpPr>
          <p:spPr>
            <a:xfrm>
              <a:off x="6809774" y="2379254"/>
              <a:ext cx="52382" cy="28568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468;p9"/>
            <p:cNvSpPr/>
            <p:nvPr/>
          </p:nvSpPr>
          <p:spPr>
            <a:xfrm>
              <a:off x="6841521" y="2509399"/>
              <a:ext cx="20635" cy="17458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1469;p9"/>
          <p:cNvGrpSpPr>
            <a:grpSpLocks/>
          </p:cNvGrpSpPr>
          <p:nvPr/>
        </p:nvGrpSpPr>
        <p:grpSpPr bwMode="auto">
          <a:xfrm>
            <a:off x="8107363" y="3508375"/>
            <a:ext cx="1036637" cy="1476375"/>
            <a:chOff x="5825057" y="3508074"/>
            <a:chExt cx="1037098" cy="1476031"/>
          </a:xfrm>
        </p:grpSpPr>
        <p:sp>
          <p:nvSpPr>
            <p:cNvPr id="34" name="Google Shape;1470;p9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471;p9"/>
            <p:cNvSpPr/>
            <p:nvPr/>
          </p:nvSpPr>
          <p:spPr>
            <a:xfrm>
              <a:off x="6849449" y="3911205"/>
              <a:ext cx="12706" cy="28568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472;p9"/>
            <p:cNvSpPr/>
            <p:nvPr/>
          </p:nvSpPr>
          <p:spPr>
            <a:xfrm>
              <a:off x="6844685" y="3939773"/>
              <a:ext cx="17470" cy="50788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1473;p9"/>
          <p:cNvGrpSpPr>
            <a:grpSpLocks/>
          </p:cNvGrpSpPr>
          <p:nvPr/>
        </p:nvGrpSpPr>
        <p:grpSpPr bwMode="auto">
          <a:xfrm>
            <a:off x="3462338" y="4724400"/>
            <a:ext cx="2219325" cy="422275"/>
            <a:chOff x="2330363" y="4724358"/>
            <a:chExt cx="2218152" cy="422263"/>
          </a:xfrm>
        </p:grpSpPr>
        <p:sp>
          <p:nvSpPr>
            <p:cNvPr id="38" name="Google Shape;1474;p9"/>
            <p:cNvSpPr/>
            <p:nvPr/>
          </p:nvSpPr>
          <p:spPr>
            <a:xfrm>
              <a:off x="4118529" y="4941840"/>
              <a:ext cx="123760" cy="133346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75;p9"/>
            <p:cNvSpPr/>
            <p:nvPr/>
          </p:nvSpPr>
          <p:spPr>
            <a:xfrm>
              <a:off x="4170890" y="4978351"/>
              <a:ext cx="34907" cy="36512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76;p9"/>
            <p:cNvSpPr/>
            <p:nvPr/>
          </p:nvSpPr>
          <p:spPr>
            <a:xfrm>
              <a:off x="3877357" y="5019625"/>
              <a:ext cx="25387" cy="34924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77;p9"/>
            <p:cNvSpPr/>
            <p:nvPr/>
          </p:nvSpPr>
          <p:spPr>
            <a:xfrm>
              <a:off x="2377963" y="4851354"/>
              <a:ext cx="133280" cy="77786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78;p9"/>
            <p:cNvSpPr/>
            <p:nvPr/>
          </p:nvSpPr>
          <p:spPr>
            <a:xfrm>
              <a:off x="4018570" y="5000575"/>
              <a:ext cx="31733" cy="7938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79;p9"/>
            <p:cNvSpPr/>
            <p:nvPr/>
          </p:nvSpPr>
          <p:spPr>
            <a:xfrm>
              <a:off x="3961450" y="4940252"/>
              <a:ext cx="139626" cy="133346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80;p9"/>
            <p:cNvSpPr/>
            <p:nvPr/>
          </p:nvSpPr>
          <p:spPr>
            <a:xfrm>
              <a:off x="3582238" y="4848179"/>
              <a:ext cx="133280" cy="8413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81;p9"/>
            <p:cNvSpPr/>
            <p:nvPr/>
          </p:nvSpPr>
          <p:spPr>
            <a:xfrm>
              <a:off x="3539399" y="4941840"/>
              <a:ext cx="120586" cy="130171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82;p9"/>
            <p:cNvSpPr/>
            <p:nvPr/>
          </p:nvSpPr>
          <p:spPr>
            <a:xfrm>
              <a:off x="4193103" y="5087886"/>
              <a:ext cx="122172" cy="58735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83;p9"/>
            <p:cNvSpPr/>
            <p:nvPr/>
          </p:nvSpPr>
          <p:spPr>
            <a:xfrm>
              <a:off x="4339076" y="5086298"/>
              <a:ext cx="128519" cy="60323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84;p9"/>
            <p:cNvSpPr/>
            <p:nvPr/>
          </p:nvSpPr>
          <p:spPr>
            <a:xfrm>
              <a:off x="2423975" y="5040262"/>
              <a:ext cx="26974" cy="7937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85;p9"/>
            <p:cNvSpPr/>
            <p:nvPr/>
          </p:nvSpPr>
          <p:spPr>
            <a:xfrm>
              <a:off x="3826584" y="4948190"/>
              <a:ext cx="128520" cy="128583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86;p9"/>
            <p:cNvSpPr/>
            <p:nvPr/>
          </p:nvSpPr>
          <p:spPr>
            <a:xfrm>
              <a:off x="2376376" y="4948190"/>
              <a:ext cx="125347" cy="126996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87;p9"/>
            <p:cNvSpPr/>
            <p:nvPr/>
          </p:nvSpPr>
          <p:spPr>
            <a:xfrm>
              <a:off x="3683784" y="4945015"/>
              <a:ext cx="128520" cy="130171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488;p9"/>
            <p:cNvSpPr/>
            <p:nvPr/>
          </p:nvSpPr>
          <p:spPr>
            <a:xfrm>
              <a:off x="3736145" y="5022800"/>
              <a:ext cx="25387" cy="31749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89;p9"/>
            <p:cNvSpPr/>
            <p:nvPr/>
          </p:nvSpPr>
          <p:spPr>
            <a:xfrm>
              <a:off x="2422389" y="5014863"/>
              <a:ext cx="25387" cy="19049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90;p9"/>
            <p:cNvSpPr/>
            <p:nvPr/>
          </p:nvSpPr>
          <p:spPr>
            <a:xfrm>
              <a:off x="3897984" y="5089473"/>
              <a:ext cx="134866" cy="57148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91;p9"/>
            <p:cNvSpPr/>
            <p:nvPr/>
          </p:nvSpPr>
          <p:spPr>
            <a:xfrm>
              <a:off x="2714335" y="5019625"/>
              <a:ext cx="28560" cy="31749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492;p9"/>
            <p:cNvSpPr/>
            <p:nvPr/>
          </p:nvSpPr>
          <p:spPr>
            <a:xfrm>
              <a:off x="2979307" y="4852942"/>
              <a:ext cx="131693" cy="82548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493;p9"/>
            <p:cNvSpPr/>
            <p:nvPr/>
          </p:nvSpPr>
          <p:spPr>
            <a:xfrm>
              <a:off x="3612385" y="5086298"/>
              <a:ext cx="128519" cy="60323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494;p9"/>
            <p:cNvSpPr/>
            <p:nvPr/>
          </p:nvSpPr>
          <p:spPr>
            <a:xfrm>
              <a:off x="3428332" y="4851354"/>
              <a:ext cx="136453" cy="82548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495;p9"/>
            <p:cNvSpPr/>
            <p:nvPr/>
          </p:nvSpPr>
          <p:spPr>
            <a:xfrm>
              <a:off x="2522348" y="4848179"/>
              <a:ext cx="134867" cy="8413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496;p9"/>
            <p:cNvSpPr/>
            <p:nvPr/>
          </p:nvSpPr>
          <p:spPr>
            <a:xfrm>
              <a:off x="4178823" y="4846593"/>
              <a:ext cx="138040" cy="8731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497;p9"/>
            <p:cNvSpPr/>
            <p:nvPr/>
          </p:nvSpPr>
          <p:spPr>
            <a:xfrm>
              <a:off x="3728211" y="4851354"/>
              <a:ext cx="138040" cy="80961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498;p9"/>
            <p:cNvSpPr/>
            <p:nvPr/>
          </p:nvSpPr>
          <p:spPr>
            <a:xfrm>
              <a:off x="2666735" y="4943427"/>
              <a:ext cx="130106" cy="131759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499;p9"/>
            <p:cNvSpPr/>
            <p:nvPr/>
          </p:nvSpPr>
          <p:spPr>
            <a:xfrm>
              <a:off x="2668321" y="4851354"/>
              <a:ext cx="139626" cy="80961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500;p9"/>
            <p:cNvSpPr/>
            <p:nvPr/>
          </p:nvSpPr>
          <p:spPr>
            <a:xfrm>
              <a:off x="2738134" y="5089473"/>
              <a:ext cx="119000" cy="57148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501;p9"/>
            <p:cNvSpPr/>
            <p:nvPr/>
          </p:nvSpPr>
          <p:spPr>
            <a:xfrm>
              <a:off x="3756771" y="5086298"/>
              <a:ext cx="122173" cy="60323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502;p9"/>
            <p:cNvSpPr/>
            <p:nvPr/>
          </p:nvSpPr>
          <p:spPr>
            <a:xfrm>
              <a:off x="2820641" y="4848179"/>
              <a:ext cx="136453" cy="8413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503;p9"/>
            <p:cNvSpPr/>
            <p:nvPr/>
          </p:nvSpPr>
          <p:spPr>
            <a:xfrm>
              <a:off x="3880530" y="4848179"/>
              <a:ext cx="134867" cy="8413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504;p9"/>
            <p:cNvSpPr/>
            <p:nvPr/>
          </p:nvSpPr>
          <p:spPr>
            <a:xfrm>
              <a:off x="4397782" y="5030737"/>
              <a:ext cx="49187" cy="23811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505;p9"/>
            <p:cNvSpPr/>
            <p:nvPr/>
          </p:nvSpPr>
          <p:spPr>
            <a:xfrm>
              <a:off x="4332729" y="4849767"/>
              <a:ext cx="134866" cy="84135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506;p9"/>
            <p:cNvSpPr/>
            <p:nvPr/>
          </p:nvSpPr>
          <p:spPr>
            <a:xfrm>
              <a:off x="4259743" y="4945015"/>
              <a:ext cx="206266" cy="130171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507;p9"/>
            <p:cNvSpPr/>
            <p:nvPr/>
          </p:nvSpPr>
          <p:spPr>
            <a:xfrm>
              <a:off x="2576295" y="5016450"/>
              <a:ext cx="19040" cy="34924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508;p9"/>
            <p:cNvSpPr/>
            <p:nvPr/>
          </p:nvSpPr>
          <p:spPr>
            <a:xfrm>
              <a:off x="4037610" y="4852942"/>
              <a:ext cx="131692" cy="82548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509;p9"/>
            <p:cNvSpPr/>
            <p:nvPr/>
          </p:nvSpPr>
          <p:spPr>
            <a:xfrm>
              <a:off x="2590575" y="5091061"/>
              <a:ext cx="128519" cy="5556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510;p9"/>
            <p:cNvSpPr/>
            <p:nvPr/>
          </p:nvSpPr>
          <p:spPr>
            <a:xfrm>
              <a:off x="2517589" y="4946602"/>
              <a:ext cx="123760" cy="130171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511;p9"/>
            <p:cNvSpPr/>
            <p:nvPr/>
          </p:nvSpPr>
          <p:spPr>
            <a:xfrm>
              <a:off x="3463239" y="5089473"/>
              <a:ext cx="123760" cy="57148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512;p9"/>
            <p:cNvSpPr/>
            <p:nvPr/>
          </p:nvSpPr>
          <p:spPr>
            <a:xfrm>
              <a:off x="2370029" y="5084711"/>
              <a:ext cx="211026" cy="61910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513;p9"/>
            <p:cNvSpPr/>
            <p:nvPr/>
          </p:nvSpPr>
          <p:spPr>
            <a:xfrm>
              <a:off x="3586998" y="5024387"/>
              <a:ext cx="23799" cy="26986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514;p9"/>
            <p:cNvSpPr/>
            <p:nvPr/>
          </p:nvSpPr>
          <p:spPr>
            <a:xfrm>
              <a:off x="3314093" y="5089473"/>
              <a:ext cx="123760" cy="57148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515;p9"/>
            <p:cNvSpPr/>
            <p:nvPr/>
          </p:nvSpPr>
          <p:spPr>
            <a:xfrm>
              <a:off x="3444199" y="5022800"/>
              <a:ext cx="19040" cy="30162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516;p9"/>
            <p:cNvSpPr/>
            <p:nvPr/>
          </p:nvSpPr>
          <p:spPr>
            <a:xfrm>
              <a:off x="2866654" y="5021213"/>
              <a:ext cx="25387" cy="31749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517;p9"/>
            <p:cNvSpPr/>
            <p:nvPr/>
          </p:nvSpPr>
          <p:spPr>
            <a:xfrm>
              <a:off x="2811121" y="4943427"/>
              <a:ext cx="122173" cy="128584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518;p9"/>
            <p:cNvSpPr/>
            <p:nvPr/>
          </p:nvSpPr>
          <p:spPr>
            <a:xfrm>
              <a:off x="2952334" y="4946602"/>
              <a:ext cx="134866" cy="128584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519;p9"/>
            <p:cNvSpPr/>
            <p:nvPr/>
          </p:nvSpPr>
          <p:spPr>
            <a:xfrm>
              <a:off x="3007867" y="5024387"/>
              <a:ext cx="28560" cy="31749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520;p9"/>
            <p:cNvSpPr/>
            <p:nvPr/>
          </p:nvSpPr>
          <p:spPr>
            <a:xfrm>
              <a:off x="3166533" y="5098997"/>
              <a:ext cx="7934" cy="47624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521;p9"/>
            <p:cNvSpPr/>
            <p:nvPr/>
          </p:nvSpPr>
          <p:spPr>
            <a:xfrm>
              <a:off x="2879348" y="5092648"/>
              <a:ext cx="130106" cy="53973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522;p9"/>
            <p:cNvSpPr/>
            <p:nvPr/>
          </p:nvSpPr>
          <p:spPr>
            <a:xfrm>
              <a:off x="3099893" y="4943427"/>
              <a:ext cx="125347" cy="136521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523;p9"/>
            <p:cNvSpPr/>
            <p:nvPr/>
          </p:nvSpPr>
          <p:spPr>
            <a:xfrm>
              <a:off x="3295053" y="5022800"/>
              <a:ext cx="28560" cy="3016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524;p9"/>
            <p:cNvSpPr/>
            <p:nvPr/>
          </p:nvSpPr>
          <p:spPr>
            <a:xfrm>
              <a:off x="3272840" y="4849767"/>
              <a:ext cx="136453" cy="84135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525;p9"/>
            <p:cNvSpPr/>
            <p:nvPr/>
          </p:nvSpPr>
          <p:spPr>
            <a:xfrm>
              <a:off x="3158600" y="5087886"/>
              <a:ext cx="136453" cy="58735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526;p9"/>
            <p:cNvSpPr/>
            <p:nvPr/>
          </p:nvSpPr>
          <p:spPr>
            <a:xfrm>
              <a:off x="3391839" y="4943427"/>
              <a:ext cx="131693" cy="133346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527;p9"/>
            <p:cNvSpPr/>
            <p:nvPr/>
          </p:nvSpPr>
          <p:spPr>
            <a:xfrm>
              <a:off x="3153840" y="5027562"/>
              <a:ext cx="20627" cy="26986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528;p9"/>
            <p:cNvSpPr/>
            <p:nvPr/>
          </p:nvSpPr>
          <p:spPr>
            <a:xfrm>
              <a:off x="3244280" y="4945015"/>
              <a:ext cx="126933" cy="133346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529;p9"/>
            <p:cNvSpPr/>
            <p:nvPr/>
          </p:nvSpPr>
          <p:spPr>
            <a:xfrm>
              <a:off x="3118933" y="4846593"/>
              <a:ext cx="139626" cy="8731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530;p9"/>
            <p:cNvSpPr/>
            <p:nvPr/>
          </p:nvSpPr>
          <p:spPr>
            <a:xfrm>
              <a:off x="3023733" y="5095822"/>
              <a:ext cx="126933" cy="50799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531;p9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532;p9"/>
            <p:cNvSpPr/>
            <p:nvPr/>
          </p:nvSpPr>
          <p:spPr>
            <a:xfrm>
              <a:off x="4043957" y="5086298"/>
              <a:ext cx="126933" cy="60323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1533;p9"/>
          <p:cNvGrpSpPr>
            <a:grpSpLocks/>
          </p:cNvGrpSpPr>
          <p:nvPr/>
        </p:nvGrpSpPr>
        <p:grpSpPr bwMode="auto">
          <a:xfrm>
            <a:off x="668338" y="3632200"/>
            <a:ext cx="368300" cy="1514475"/>
            <a:chOff x="135698" y="3632076"/>
            <a:chExt cx="366930" cy="1514545"/>
          </a:xfrm>
        </p:grpSpPr>
        <p:sp>
          <p:nvSpPr>
            <p:cNvPr id="98" name="Google Shape;1534;p9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535;p9"/>
            <p:cNvSpPr/>
            <p:nvPr/>
          </p:nvSpPr>
          <p:spPr>
            <a:xfrm>
              <a:off x="200543" y="4279806"/>
              <a:ext cx="264127" cy="25877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536;p9"/>
            <p:cNvSpPr/>
            <p:nvPr/>
          </p:nvSpPr>
          <p:spPr>
            <a:xfrm>
              <a:off x="396661" y="4346484"/>
              <a:ext cx="30051" cy="19051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537;p9"/>
            <p:cNvSpPr/>
            <p:nvPr/>
          </p:nvSpPr>
          <p:spPr>
            <a:xfrm>
              <a:off x="255899" y="4325846"/>
              <a:ext cx="28469" cy="25401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538;p9"/>
            <p:cNvSpPr/>
            <p:nvPr/>
          </p:nvSpPr>
          <p:spPr>
            <a:xfrm>
              <a:off x="217941" y="4367123"/>
              <a:ext cx="37958" cy="14288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539;p9"/>
            <p:cNvSpPr/>
            <p:nvPr/>
          </p:nvSpPr>
          <p:spPr>
            <a:xfrm>
              <a:off x="159421" y="3657477"/>
              <a:ext cx="145507" cy="152407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540;p9"/>
            <p:cNvSpPr/>
            <p:nvPr/>
          </p:nvSpPr>
          <p:spPr>
            <a:xfrm>
              <a:off x="311255" y="4302032"/>
              <a:ext cx="14235" cy="3334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541;p9"/>
            <p:cNvSpPr/>
            <p:nvPr/>
          </p:nvSpPr>
          <p:spPr>
            <a:xfrm>
              <a:off x="308091" y="4352834"/>
              <a:ext cx="99641" cy="9843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542;p9"/>
            <p:cNvSpPr/>
            <p:nvPr/>
          </p:nvSpPr>
          <p:spPr>
            <a:xfrm>
              <a:off x="385590" y="4484603"/>
              <a:ext cx="17397" cy="14288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543;p9"/>
            <p:cNvSpPr/>
            <p:nvPr/>
          </p:nvSpPr>
          <p:spPr>
            <a:xfrm>
              <a:off x="380845" y="4827519"/>
              <a:ext cx="18979" cy="26988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544;p9"/>
            <p:cNvSpPr/>
            <p:nvPr/>
          </p:nvSpPr>
          <p:spPr>
            <a:xfrm>
              <a:off x="420385" y="5048191"/>
              <a:ext cx="18979" cy="23814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545;p9"/>
            <p:cNvSpPr/>
            <p:nvPr/>
          </p:nvSpPr>
          <p:spPr>
            <a:xfrm>
              <a:off x="399824" y="4941825"/>
              <a:ext cx="22142" cy="25401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546;p9"/>
            <p:cNvSpPr/>
            <p:nvPr/>
          </p:nvSpPr>
          <p:spPr>
            <a:xfrm>
              <a:off x="398243" y="4886259"/>
              <a:ext cx="20560" cy="23814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547;p9"/>
            <p:cNvSpPr/>
            <p:nvPr/>
          </p:nvSpPr>
          <p:spPr>
            <a:xfrm>
              <a:off x="414059" y="5002152"/>
              <a:ext cx="20560" cy="20638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548;p9"/>
            <p:cNvSpPr/>
            <p:nvPr/>
          </p:nvSpPr>
          <p:spPr>
            <a:xfrm>
              <a:off x="431456" y="5108519"/>
              <a:ext cx="18979" cy="28576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9" name="Google Shape;1549;p9"/>
          <p:cNvSpPr txBox="1">
            <a:spLocks noGrp="1"/>
          </p:cNvSpPr>
          <p:nvPr>
            <p:ph type="body" idx="1"/>
          </p:nvPr>
        </p:nvSpPr>
        <p:spPr>
          <a:xfrm>
            <a:off x="457200" y="4085775"/>
            <a:ext cx="8229600" cy="4281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sz="2400" b="1"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113" name="Google Shape;1550;p9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557CA444-D528-4322-BE08-B2A833A9C42B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220967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674852-76CC-44AF-97EF-BE515911025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423477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53;p10"/>
          <p:cNvGrpSpPr>
            <a:grpSpLocks/>
          </p:cNvGrpSpPr>
          <p:nvPr/>
        </p:nvGrpSpPr>
        <p:grpSpPr bwMode="auto">
          <a:xfrm>
            <a:off x="0" y="1362075"/>
            <a:ext cx="830263" cy="1849438"/>
            <a:chOff x="3" y="1439053"/>
            <a:chExt cx="830992" cy="1847937"/>
          </a:xfrm>
        </p:grpSpPr>
        <p:sp>
          <p:nvSpPr>
            <p:cNvPr id="3" name="Google Shape;1554;p10"/>
            <p:cNvSpPr/>
            <p:nvPr/>
          </p:nvSpPr>
          <p:spPr>
            <a:xfrm>
              <a:off x="3" y="1597674"/>
              <a:ext cx="699113" cy="1538625"/>
            </a:xfrm>
            <a:custGeom>
              <a:avLst/>
              <a:gdLst/>
              <a:ahLst/>
              <a:cxnLst/>
              <a:rect l="l" t="t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555;p10"/>
            <p:cNvSpPr/>
            <p:nvPr/>
          </p:nvSpPr>
          <p:spPr>
            <a:xfrm>
              <a:off x="211326" y="1586571"/>
              <a:ext cx="20655" cy="23793"/>
            </a:xfrm>
            <a:custGeom>
              <a:avLst/>
              <a:gdLst/>
              <a:ahLst/>
              <a:cxnLst/>
              <a:rect l="l" t="t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556;p10"/>
            <p:cNvSpPr/>
            <p:nvPr/>
          </p:nvSpPr>
          <p:spPr>
            <a:xfrm>
              <a:off x="3" y="1439053"/>
              <a:ext cx="830992" cy="1847937"/>
            </a:xfrm>
            <a:custGeom>
              <a:avLst/>
              <a:gdLst/>
              <a:ahLst/>
              <a:cxnLst/>
              <a:rect l="l" t="t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1557;p10"/>
          <p:cNvSpPr/>
          <p:nvPr/>
        </p:nvSpPr>
        <p:spPr>
          <a:xfrm>
            <a:off x="7570788" y="187325"/>
            <a:ext cx="830262" cy="847725"/>
          </a:xfrm>
          <a:custGeom>
            <a:avLst/>
            <a:gdLst/>
            <a:ahLst/>
            <a:cxnLst/>
            <a:rect l="l" t="t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17025" tIns="117025" rIns="117025" bIns="1170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umimoji="0"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" name="Google Shape;1558;p10"/>
          <p:cNvGrpSpPr>
            <a:grpSpLocks/>
          </p:cNvGrpSpPr>
          <p:nvPr/>
        </p:nvGrpSpPr>
        <p:grpSpPr bwMode="auto">
          <a:xfrm>
            <a:off x="1390650" y="0"/>
            <a:ext cx="1603375" cy="404813"/>
            <a:chOff x="448987" y="-6"/>
            <a:chExt cx="1603317" cy="405444"/>
          </a:xfrm>
        </p:grpSpPr>
        <p:sp>
          <p:nvSpPr>
            <p:cNvPr id="8" name="Google Shape;1559;p10"/>
            <p:cNvSpPr/>
            <p:nvPr/>
          </p:nvSpPr>
          <p:spPr>
            <a:xfrm>
              <a:off x="496610" y="65183"/>
              <a:ext cx="385749" cy="314815"/>
            </a:xfrm>
            <a:custGeom>
              <a:avLst/>
              <a:gdLst/>
              <a:ahLst/>
              <a:cxnLst/>
              <a:rect l="l" t="t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560;p10"/>
            <p:cNvSpPr/>
            <p:nvPr/>
          </p:nvSpPr>
          <p:spPr>
            <a:xfrm>
              <a:off x="448987" y="-6"/>
              <a:ext cx="955640" cy="405444"/>
            </a:xfrm>
            <a:custGeom>
              <a:avLst/>
              <a:gdLst/>
              <a:ahLst/>
              <a:cxnLst/>
              <a:rect l="l" t="t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61;p10"/>
            <p:cNvSpPr/>
            <p:nvPr/>
          </p:nvSpPr>
          <p:spPr>
            <a:xfrm>
              <a:off x="963318" y="-6"/>
              <a:ext cx="395274" cy="271886"/>
            </a:xfrm>
            <a:custGeom>
              <a:avLst/>
              <a:gdLst/>
              <a:ahLst/>
              <a:cxnLst/>
              <a:rect l="l" t="t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62;p10"/>
            <p:cNvSpPr/>
            <p:nvPr/>
          </p:nvSpPr>
          <p:spPr>
            <a:xfrm>
              <a:off x="1661793" y="155812"/>
              <a:ext cx="390511" cy="173308"/>
            </a:xfrm>
            <a:custGeom>
              <a:avLst/>
              <a:gdLst/>
              <a:ahLst/>
              <a:cxnLst/>
              <a:rect l="l" t="t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63;p10"/>
            <p:cNvSpPr/>
            <p:nvPr/>
          </p:nvSpPr>
          <p:spPr>
            <a:xfrm>
              <a:off x="1698305" y="205101"/>
              <a:ext cx="28574" cy="12720"/>
            </a:xfrm>
            <a:custGeom>
              <a:avLst/>
              <a:gdLst/>
              <a:ahLst/>
              <a:cxnLst/>
              <a:rect l="l" t="t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64;p10"/>
            <p:cNvSpPr/>
            <p:nvPr/>
          </p:nvSpPr>
          <p:spPr>
            <a:xfrm>
              <a:off x="1979282" y="201921"/>
              <a:ext cx="14287" cy="77908"/>
            </a:xfrm>
            <a:custGeom>
              <a:avLst/>
              <a:gdLst/>
              <a:ahLst/>
              <a:cxnLst/>
              <a:rect l="l" t="t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65;p10"/>
            <p:cNvSpPr/>
            <p:nvPr/>
          </p:nvSpPr>
          <p:spPr>
            <a:xfrm>
              <a:off x="1957057" y="217821"/>
              <a:ext cx="11113" cy="41339"/>
            </a:xfrm>
            <a:custGeom>
              <a:avLst/>
              <a:gdLst/>
              <a:ahLst/>
              <a:cxnLst/>
              <a:rect l="l" t="t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66;p10"/>
            <p:cNvSpPr/>
            <p:nvPr/>
          </p:nvSpPr>
          <p:spPr>
            <a:xfrm>
              <a:off x="1485588" y="92213"/>
              <a:ext cx="174619" cy="151048"/>
            </a:xfrm>
            <a:custGeom>
              <a:avLst/>
              <a:gdLst/>
              <a:ahLst/>
              <a:cxnLst/>
              <a:rect l="l" t="t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67;p10"/>
            <p:cNvSpPr/>
            <p:nvPr/>
          </p:nvSpPr>
          <p:spPr>
            <a:xfrm>
              <a:off x="1696717" y="227361"/>
              <a:ext cx="28574" cy="15900"/>
            </a:xfrm>
            <a:custGeom>
              <a:avLst/>
              <a:gdLst/>
              <a:ahLst/>
              <a:cxnLst/>
              <a:rect l="l" t="t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568;p10"/>
          <p:cNvGrpSpPr>
            <a:grpSpLocks/>
          </p:cNvGrpSpPr>
          <p:nvPr/>
        </p:nvGrpSpPr>
        <p:grpSpPr bwMode="auto">
          <a:xfrm>
            <a:off x="7935913" y="1674813"/>
            <a:ext cx="1208087" cy="1446212"/>
            <a:chOff x="5654182" y="1903115"/>
            <a:chExt cx="1207974" cy="1445876"/>
          </a:xfrm>
        </p:grpSpPr>
        <p:sp>
          <p:nvSpPr>
            <p:cNvPr id="18" name="Google Shape;1569;p10"/>
            <p:cNvSpPr/>
            <p:nvPr/>
          </p:nvSpPr>
          <p:spPr>
            <a:xfrm>
              <a:off x="6773264" y="2228476"/>
              <a:ext cx="88892" cy="36505"/>
            </a:xfrm>
            <a:custGeom>
              <a:avLst/>
              <a:gdLst/>
              <a:ahLst/>
              <a:cxnLst/>
              <a:rect l="l" t="t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570;p10"/>
            <p:cNvSpPr/>
            <p:nvPr/>
          </p:nvSpPr>
          <p:spPr>
            <a:xfrm>
              <a:off x="6725644" y="2104680"/>
              <a:ext cx="136512" cy="47614"/>
            </a:xfrm>
            <a:custGeom>
              <a:avLst/>
              <a:gdLst/>
              <a:ahLst/>
              <a:cxnLst/>
              <a:rect l="l" t="t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571;p10"/>
            <p:cNvSpPr/>
            <p:nvPr/>
          </p:nvSpPr>
          <p:spPr>
            <a:xfrm>
              <a:off x="6746280" y="2144359"/>
              <a:ext cx="115876" cy="42852"/>
            </a:xfrm>
            <a:custGeom>
              <a:avLst/>
              <a:gdLst/>
              <a:ahLst/>
              <a:cxnLst/>
              <a:rect l="l" t="t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572;p10"/>
            <p:cNvSpPr/>
            <p:nvPr/>
          </p:nvSpPr>
          <p:spPr>
            <a:xfrm>
              <a:off x="6793900" y="2304659"/>
              <a:ext cx="68256" cy="31743"/>
            </a:xfrm>
            <a:custGeom>
              <a:avLst/>
              <a:gdLst/>
              <a:ahLst/>
              <a:cxnLst/>
              <a:rect l="l" t="t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573;p10"/>
            <p:cNvSpPr/>
            <p:nvPr/>
          </p:nvSpPr>
          <p:spPr>
            <a:xfrm>
              <a:off x="6725644" y="2055480"/>
              <a:ext cx="136512" cy="50788"/>
            </a:xfrm>
            <a:custGeom>
              <a:avLst/>
              <a:gdLst/>
              <a:ahLst/>
              <a:cxnLst/>
              <a:rect l="l" t="t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574;p10"/>
            <p:cNvSpPr/>
            <p:nvPr/>
          </p:nvSpPr>
          <p:spPr>
            <a:xfrm>
              <a:off x="6776439" y="2268155"/>
              <a:ext cx="85717" cy="38091"/>
            </a:xfrm>
            <a:custGeom>
              <a:avLst/>
              <a:gdLst/>
              <a:ahLst/>
              <a:cxnLst/>
              <a:rect l="l" t="t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575;p10"/>
            <p:cNvSpPr/>
            <p:nvPr/>
          </p:nvSpPr>
          <p:spPr>
            <a:xfrm>
              <a:off x="5993875" y="2241173"/>
              <a:ext cx="322232" cy="111099"/>
            </a:xfrm>
            <a:custGeom>
              <a:avLst/>
              <a:gdLst/>
              <a:ahLst/>
              <a:cxnLst/>
              <a:rect l="l" t="t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576;p10"/>
            <p:cNvSpPr/>
            <p:nvPr/>
          </p:nvSpPr>
          <p:spPr>
            <a:xfrm>
              <a:off x="6124038" y="2577645"/>
              <a:ext cx="473031" cy="136493"/>
            </a:xfrm>
            <a:custGeom>
              <a:avLst/>
              <a:gdLst/>
              <a:ahLst/>
              <a:cxnLst/>
              <a:rect l="l" t="t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77;p10"/>
            <p:cNvSpPr/>
            <p:nvPr/>
          </p:nvSpPr>
          <p:spPr>
            <a:xfrm>
              <a:off x="5690691" y="2422106"/>
              <a:ext cx="236516" cy="217437"/>
            </a:xfrm>
            <a:custGeom>
              <a:avLst/>
              <a:gdLst/>
              <a:ahLst/>
              <a:cxnLst/>
              <a:rect l="l" t="t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78;p10"/>
            <p:cNvSpPr/>
            <p:nvPr/>
          </p:nvSpPr>
          <p:spPr>
            <a:xfrm>
              <a:off x="6800250" y="2341163"/>
              <a:ext cx="61906" cy="30155"/>
            </a:xfrm>
            <a:custGeom>
              <a:avLst/>
              <a:gdLst/>
              <a:ahLst/>
              <a:cxnLst/>
              <a:rect l="l" t="t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579;p10"/>
            <p:cNvSpPr/>
            <p:nvPr/>
          </p:nvSpPr>
          <p:spPr>
            <a:xfrm>
              <a:off x="5654182" y="1903115"/>
              <a:ext cx="1207974" cy="1445876"/>
            </a:xfrm>
            <a:custGeom>
              <a:avLst/>
              <a:gdLst/>
              <a:ahLst/>
              <a:cxnLst/>
              <a:rect l="l" t="t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80;p10"/>
            <p:cNvSpPr/>
            <p:nvPr/>
          </p:nvSpPr>
          <p:spPr>
            <a:xfrm>
              <a:off x="6824060" y="2472895"/>
              <a:ext cx="38096" cy="15871"/>
            </a:xfrm>
            <a:custGeom>
              <a:avLst/>
              <a:gdLst/>
              <a:ahLst/>
              <a:cxnLst/>
              <a:rect l="l" t="t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81;p10"/>
            <p:cNvSpPr/>
            <p:nvPr/>
          </p:nvSpPr>
          <p:spPr>
            <a:xfrm>
              <a:off x="6809774" y="2379254"/>
              <a:ext cx="52382" cy="28568"/>
            </a:xfrm>
            <a:custGeom>
              <a:avLst/>
              <a:gdLst/>
              <a:ahLst/>
              <a:cxnLst/>
              <a:rect l="l" t="t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82;p10"/>
            <p:cNvSpPr/>
            <p:nvPr/>
          </p:nvSpPr>
          <p:spPr>
            <a:xfrm>
              <a:off x="6841521" y="2509399"/>
              <a:ext cx="20635" cy="17458"/>
            </a:xfrm>
            <a:custGeom>
              <a:avLst/>
              <a:gdLst/>
              <a:ahLst/>
              <a:cxnLst/>
              <a:rect l="l" t="t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" name="Google Shape;1583;p10"/>
          <p:cNvGrpSpPr>
            <a:grpSpLocks/>
          </p:cNvGrpSpPr>
          <p:nvPr/>
        </p:nvGrpSpPr>
        <p:grpSpPr bwMode="auto">
          <a:xfrm>
            <a:off x="8107363" y="3508375"/>
            <a:ext cx="1036637" cy="1476375"/>
            <a:chOff x="5825057" y="3508074"/>
            <a:chExt cx="1037098" cy="1476031"/>
          </a:xfrm>
        </p:grpSpPr>
        <p:sp>
          <p:nvSpPr>
            <p:cNvPr id="33" name="Google Shape;1584;p10"/>
            <p:cNvSpPr/>
            <p:nvPr/>
          </p:nvSpPr>
          <p:spPr>
            <a:xfrm>
              <a:off x="5825057" y="3508074"/>
              <a:ext cx="1037098" cy="1476031"/>
            </a:xfrm>
            <a:custGeom>
              <a:avLst/>
              <a:gdLst/>
              <a:ahLst/>
              <a:cxnLst/>
              <a:rect l="l" t="t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85;p10"/>
            <p:cNvSpPr/>
            <p:nvPr/>
          </p:nvSpPr>
          <p:spPr>
            <a:xfrm>
              <a:off x="6849449" y="3911205"/>
              <a:ext cx="12706" cy="28568"/>
            </a:xfrm>
            <a:custGeom>
              <a:avLst/>
              <a:gdLst/>
              <a:ahLst/>
              <a:cxnLst/>
              <a:rect l="l" t="t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86;p10"/>
            <p:cNvSpPr/>
            <p:nvPr/>
          </p:nvSpPr>
          <p:spPr>
            <a:xfrm>
              <a:off x="6844685" y="3939773"/>
              <a:ext cx="17470" cy="50788"/>
            </a:xfrm>
            <a:custGeom>
              <a:avLst/>
              <a:gdLst/>
              <a:ahLst/>
              <a:cxnLst/>
              <a:rect l="l" t="t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1587;p10"/>
          <p:cNvGrpSpPr>
            <a:grpSpLocks/>
          </p:cNvGrpSpPr>
          <p:nvPr/>
        </p:nvGrpSpPr>
        <p:grpSpPr bwMode="auto">
          <a:xfrm>
            <a:off x="3462338" y="4724400"/>
            <a:ext cx="2219325" cy="422275"/>
            <a:chOff x="2330363" y="4724358"/>
            <a:chExt cx="2218152" cy="422263"/>
          </a:xfrm>
        </p:grpSpPr>
        <p:sp>
          <p:nvSpPr>
            <p:cNvPr id="37" name="Google Shape;1588;p10"/>
            <p:cNvSpPr/>
            <p:nvPr/>
          </p:nvSpPr>
          <p:spPr>
            <a:xfrm>
              <a:off x="4118529" y="4941840"/>
              <a:ext cx="123760" cy="133346"/>
            </a:xfrm>
            <a:custGeom>
              <a:avLst/>
              <a:gdLst/>
              <a:ahLst/>
              <a:cxnLst/>
              <a:rect l="l" t="t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89;p10"/>
            <p:cNvSpPr/>
            <p:nvPr/>
          </p:nvSpPr>
          <p:spPr>
            <a:xfrm>
              <a:off x="4170890" y="4978351"/>
              <a:ext cx="34907" cy="36512"/>
            </a:xfrm>
            <a:custGeom>
              <a:avLst/>
              <a:gdLst/>
              <a:ahLst/>
              <a:cxnLst/>
              <a:rect l="l" t="t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90;p10"/>
            <p:cNvSpPr/>
            <p:nvPr/>
          </p:nvSpPr>
          <p:spPr>
            <a:xfrm>
              <a:off x="3877357" y="5019625"/>
              <a:ext cx="25387" cy="34924"/>
            </a:xfrm>
            <a:custGeom>
              <a:avLst/>
              <a:gdLst/>
              <a:ahLst/>
              <a:cxnLst/>
              <a:rect l="l" t="t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91;p10"/>
            <p:cNvSpPr/>
            <p:nvPr/>
          </p:nvSpPr>
          <p:spPr>
            <a:xfrm>
              <a:off x="2377963" y="4851354"/>
              <a:ext cx="133280" cy="77786"/>
            </a:xfrm>
            <a:custGeom>
              <a:avLst/>
              <a:gdLst/>
              <a:ahLst/>
              <a:cxnLst/>
              <a:rect l="l" t="t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92;p10"/>
            <p:cNvSpPr/>
            <p:nvPr/>
          </p:nvSpPr>
          <p:spPr>
            <a:xfrm>
              <a:off x="4018570" y="5000575"/>
              <a:ext cx="31733" cy="7938"/>
            </a:xfrm>
            <a:custGeom>
              <a:avLst/>
              <a:gdLst/>
              <a:ahLst/>
              <a:cxnLst/>
              <a:rect l="l" t="t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93;p10"/>
            <p:cNvSpPr/>
            <p:nvPr/>
          </p:nvSpPr>
          <p:spPr>
            <a:xfrm>
              <a:off x="3961450" y="4940252"/>
              <a:ext cx="139626" cy="133346"/>
            </a:xfrm>
            <a:custGeom>
              <a:avLst/>
              <a:gdLst/>
              <a:ahLst/>
              <a:cxnLst/>
              <a:rect l="l" t="t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94;p10"/>
            <p:cNvSpPr/>
            <p:nvPr/>
          </p:nvSpPr>
          <p:spPr>
            <a:xfrm>
              <a:off x="3582238" y="4848179"/>
              <a:ext cx="133280" cy="8413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95;p10"/>
            <p:cNvSpPr/>
            <p:nvPr/>
          </p:nvSpPr>
          <p:spPr>
            <a:xfrm>
              <a:off x="3539399" y="4941840"/>
              <a:ext cx="120586" cy="130171"/>
            </a:xfrm>
            <a:custGeom>
              <a:avLst/>
              <a:gdLst/>
              <a:ahLst/>
              <a:cxnLst/>
              <a:rect l="l" t="t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96;p10"/>
            <p:cNvSpPr/>
            <p:nvPr/>
          </p:nvSpPr>
          <p:spPr>
            <a:xfrm>
              <a:off x="4193103" y="5087886"/>
              <a:ext cx="122172" cy="58735"/>
            </a:xfrm>
            <a:custGeom>
              <a:avLst/>
              <a:gdLst/>
              <a:ahLst/>
              <a:cxnLst/>
              <a:rect l="l" t="t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597;p10"/>
            <p:cNvSpPr/>
            <p:nvPr/>
          </p:nvSpPr>
          <p:spPr>
            <a:xfrm>
              <a:off x="4339076" y="5086298"/>
              <a:ext cx="128519" cy="60323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598;p10"/>
            <p:cNvSpPr/>
            <p:nvPr/>
          </p:nvSpPr>
          <p:spPr>
            <a:xfrm>
              <a:off x="2423975" y="5040262"/>
              <a:ext cx="26974" cy="7937"/>
            </a:xfrm>
            <a:custGeom>
              <a:avLst/>
              <a:gdLst/>
              <a:ahLst/>
              <a:cxnLst/>
              <a:rect l="l" t="t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599;p10"/>
            <p:cNvSpPr/>
            <p:nvPr/>
          </p:nvSpPr>
          <p:spPr>
            <a:xfrm>
              <a:off x="3826584" y="4948190"/>
              <a:ext cx="128520" cy="128583"/>
            </a:xfrm>
            <a:custGeom>
              <a:avLst/>
              <a:gdLst/>
              <a:ahLst/>
              <a:cxnLst/>
              <a:rect l="l" t="t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00;p10"/>
            <p:cNvSpPr/>
            <p:nvPr/>
          </p:nvSpPr>
          <p:spPr>
            <a:xfrm>
              <a:off x="2376376" y="4948190"/>
              <a:ext cx="125347" cy="126996"/>
            </a:xfrm>
            <a:custGeom>
              <a:avLst/>
              <a:gdLst/>
              <a:ahLst/>
              <a:cxnLst/>
              <a:rect l="l" t="t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01;p10"/>
            <p:cNvSpPr/>
            <p:nvPr/>
          </p:nvSpPr>
          <p:spPr>
            <a:xfrm>
              <a:off x="3683784" y="4945015"/>
              <a:ext cx="128520" cy="130171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02;p10"/>
            <p:cNvSpPr/>
            <p:nvPr/>
          </p:nvSpPr>
          <p:spPr>
            <a:xfrm>
              <a:off x="3736145" y="5022800"/>
              <a:ext cx="25387" cy="31749"/>
            </a:xfrm>
            <a:custGeom>
              <a:avLst/>
              <a:gdLst/>
              <a:ahLst/>
              <a:cxnLst/>
              <a:rect l="l" t="t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03;p10"/>
            <p:cNvSpPr/>
            <p:nvPr/>
          </p:nvSpPr>
          <p:spPr>
            <a:xfrm>
              <a:off x="2422389" y="5014863"/>
              <a:ext cx="25387" cy="19049"/>
            </a:xfrm>
            <a:custGeom>
              <a:avLst/>
              <a:gdLst/>
              <a:ahLst/>
              <a:cxnLst/>
              <a:rect l="l" t="t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04;p10"/>
            <p:cNvSpPr/>
            <p:nvPr/>
          </p:nvSpPr>
          <p:spPr>
            <a:xfrm>
              <a:off x="3897984" y="5089473"/>
              <a:ext cx="134866" cy="57148"/>
            </a:xfrm>
            <a:custGeom>
              <a:avLst/>
              <a:gdLst/>
              <a:ahLst/>
              <a:cxnLst/>
              <a:rect l="l" t="t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05;p10"/>
            <p:cNvSpPr/>
            <p:nvPr/>
          </p:nvSpPr>
          <p:spPr>
            <a:xfrm>
              <a:off x="2714335" y="5019625"/>
              <a:ext cx="28560" cy="31749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06;p10"/>
            <p:cNvSpPr/>
            <p:nvPr/>
          </p:nvSpPr>
          <p:spPr>
            <a:xfrm>
              <a:off x="2979307" y="4852942"/>
              <a:ext cx="131693" cy="82548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07;p10"/>
            <p:cNvSpPr/>
            <p:nvPr/>
          </p:nvSpPr>
          <p:spPr>
            <a:xfrm>
              <a:off x="3612385" y="5086298"/>
              <a:ext cx="128519" cy="60323"/>
            </a:xfrm>
            <a:custGeom>
              <a:avLst/>
              <a:gdLst/>
              <a:ahLst/>
              <a:cxnLst/>
              <a:rect l="l" t="t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08;p10"/>
            <p:cNvSpPr/>
            <p:nvPr/>
          </p:nvSpPr>
          <p:spPr>
            <a:xfrm>
              <a:off x="3428332" y="4851354"/>
              <a:ext cx="136453" cy="82548"/>
            </a:xfrm>
            <a:custGeom>
              <a:avLst/>
              <a:gdLst/>
              <a:ahLst/>
              <a:cxnLst/>
              <a:rect l="l" t="t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09;p10"/>
            <p:cNvSpPr/>
            <p:nvPr/>
          </p:nvSpPr>
          <p:spPr>
            <a:xfrm>
              <a:off x="2522348" y="4848179"/>
              <a:ext cx="134867" cy="84136"/>
            </a:xfrm>
            <a:custGeom>
              <a:avLst/>
              <a:gdLst/>
              <a:ahLst/>
              <a:cxnLst/>
              <a:rect l="l" t="t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10;p10"/>
            <p:cNvSpPr/>
            <p:nvPr/>
          </p:nvSpPr>
          <p:spPr>
            <a:xfrm>
              <a:off x="4178823" y="4846593"/>
              <a:ext cx="138040" cy="87310"/>
            </a:xfrm>
            <a:custGeom>
              <a:avLst/>
              <a:gdLst/>
              <a:ahLst/>
              <a:cxnLst/>
              <a:rect l="l" t="t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11;p10"/>
            <p:cNvSpPr/>
            <p:nvPr/>
          </p:nvSpPr>
          <p:spPr>
            <a:xfrm>
              <a:off x="3728211" y="4851354"/>
              <a:ext cx="138040" cy="80961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12;p10"/>
            <p:cNvSpPr/>
            <p:nvPr/>
          </p:nvSpPr>
          <p:spPr>
            <a:xfrm>
              <a:off x="2666735" y="4943427"/>
              <a:ext cx="130106" cy="131759"/>
            </a:xfrm>
            <a:custGeom>
              <a:avLst/>
              <a:gdLst/>
              <a:ahLst/>
              <a:cxnLst/>
              <a:rect l="l" t="t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13;p10"/>
            <p:cNvSpPr/>
            <p:nvPr/>
          </p:nvSpPr>
          <p:spPr>
            <a:xfrm>
              <a:off x="2668321" y="4851354"/>
              <a:ext cx="139626" cy="80961"/>
            </a:xfrm>
            <a:custGeom>
              <a:avLst/>
              <a:gdLst/>
              <a:ahLst/>
              <a:cxnLst/>
              <a:rect l="l" t="t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14;p10"/>
            <p:cNvSpPr/>
            <p:nvPr/>
          </p:nvSpPr>
          <p:spPr>
            <a:xfrm>
              <a:off x="2738134" y="5089473"/>
              <a:ext cx="119000" cy="57148"/>
            </a:xfrm>
            <a:custGeom>
              <a:avLst/>
              <a:gdLst/>
              <a:ahLst/>
              <a:cxnLst/>
              <a:rect l="l" t="t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615;p10"/>
            <p:cNvSpPr/>
            <p:nvPr/>
          </p:nvSpPr>
          <p:spPr>
            <a:xfrm>
              <a:off x="3756771" y="5086298"/>
              <a:ext cx="122173" cy="60323"/>
            </a:xfrm>
            <a:custGeom>
              <a:avLst/>
              <a:gdLst/>
              <a:ahLst/>
              <a:cxnLst/>
              <a:rect l="l" t="t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616;p10"/>
            <p:cNvSpPr/>
            <p:nvPr/>
          </p:nvSpPr>
          <p:spPr>
            <a:xfrm>
              <a:off x="2820641" y="4848179"/>
              <a:ext cx="136453" cy="84136"/>
            </a:xfrm>
            <a:custGeom>
              <a:avLst/>
              <a:gdLst/>
              <a:ahLst/>
              <a:cxnLst/>
              <a:rect l="l" t="t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17;p10"/>
            <p:cNvSpPr/>
            <p:nvPr/>
          </p:nvSpPr>
          <p:spPr>
            <a:xfrm>
              <a:off x="3880530" y="4848179"/>
              <a:ext cx="134867" cy="84136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18;p10"/>
            <p:cNvSpPr/>
            <p:nvPr/>
          </p:nvSpPr>
          <p:spPr>
            <a:xfrm>
              <a:off x="4397782" y="5030737"/>
              <a:ext cx="49187" cy="23811"/>
            </a:xfrm>
            <a:custGeom>
              <a:avLst/>
              <a:gdLst/>
              <a:ahLst/>
              <a:cxnLst/>
              <a:rect l="l" t="t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19;p10"/>
            <p:cNvSpPr/>
            <p:nvPr/>
          </p:nvSpPr>
          <p:spPr>
            <a:xfrm>
              <a:off x="4332729" y="4849767"/>
              <a:ext cx="134866" cy="84135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20;p10"/>
            <p:cNvSpPr/>
            <p:nvPr/>
          </p:nvSpPr>
          <p:spPr>
            <a:xfrm>
              <a:off x="4259743" y="4945015"/>
              <a:ext cx="206266" cy="130171"/>
            </a:xfrm>
            <a:custGeom>
              <a:avLst/>
              <a:gdLst/>
              <a:ahLst/>
              <a:cxnLst/>
              <a:rect l="l" t="t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21;p10"/>
            <p:cNvSpPr/>
            <p:nvPr/>
          </p:nvSpPr>
          <p:spPr>
            <a:xfrm>
              <a:off x="2576295" y="5016450"/>
              <a:ext cx="19040" cy="34924"/>
            </a:xfrm>
            <a:custGeom>
              <a:avLst/>
              <a:gdLst/>
              <a:ahLst/>
              <a:cxnLst/>
              <a:rect l="l" t="t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22;p10"/>
            <p:cNvSpPr/>
            <p:nvPr/>
          </p:nvSpPr>
          <p:spPr>
            <a:xfrm>
              <a:off x="4037610" y="4852942"/>
              <a:ext cx="131692" cy="82548"/>
            </a:xfrm>
            <a:custGeom>
              <a:avLst/>
              <a:gdLst/>
              <a:ahLst/>
              <a:cxnLst/>
              <a:rect l="l" t="t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23;p10"/>
            <p:cNvSpPr/>
            <p:nvPr/>
          </p:nvSpPr>
          <p:spPr>
            <a:xfrm>
              <a:off x="2590575" y="5091061"/>
              <a:ext cx="128519" cy="55560"/>
            </a:xfrm>
            <a:custGeom>
              <a:avLst/>
              <a:gdLst/>
              <a:ahLst/>
              <a:cxnLst/>
              <a:rect l="l" t="t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24;p10"/>
            <p:cNvSpPr/>
            <p:nvPr/>
          </p:nvSpPr>
          <p:spPr>
            <a:xfrm>
              <a:off x="2517589" y="4946602"/>
              <a:ext cx="123760" cy="130171"/>
            </a:xfrm>
            <a:custGeom>
              <a:avLst/>
              <a:gdLst/>
              <a:ahLst/>
              <a:cxnLst/>
              <a:rect l="l" t="t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25;p10"/>
            <p:cNvSpPr/>
            <p:nvPr/>
          </p:nvSpPr>
          <p:spPr>
            <a:xfrm>
              <a:off x="3463239" y="5089473"/>
              <a:ext cx="123760" cy="57148"/>
            </a:xfrm>
            <a:custGeom>
              <a:avLst/>
              <a:gdLst/>
              <a:ahLst/>
              <a:cxnLst/>
              <a:rect l="l" t="t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26;p10"/>
            <p:cNvSpPr/>
            <p:nvPr/>
          </p:nvSpPr>
          <p:spPr>
            <a:xfrm>
              <a:off x="2370029" y="5084711"/>
              <a:ext cx="211026" cy="61910"/>
            </a:xfrm>
            <a:custGeom>
              <a:avLst/>
              <a:gdLst/>
              <a:ahLst/>
              <a:cxnLst/>
              <a:rect l="l" t="t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27;p10"/>
            <p:cNvSpPr/>
            <p:nvPr/>
          </p:nvSpPr>
          <p:spPr>
            <a:xfrm>
              <a:off x="3586998" y="5024387"/>
              <a:ext cx="23799" cy="26986"/>
            </a:xfrm>
            <a:custGeom>
              <a:avLst/>
              <a:gdLst/>
              <a:ahLst/>
              <a:cxnLst/>
              <a:rect l="l" t="t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28;p10"/>
            <p:cNvSpPr/>
            <p:nvPr/>
          </p:nvSpPr>
          <p:spPr>
            <a:xfrm>
              <a:off x="3314093" y="5089473"/>
              <a:ext cx="123760" cy="57148"/>
            </a:xfrm>
            <a:custGeom>
              <a:avLst/>
              <a:gdLst/>
              <a:ahLst/>
              <a:cxnLst/>
              <a:rect l="l" t="t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29;p10"/>
            <p:cNvSpPr/>
            <p:nvPr/>
          </p:nvSpPr>
          <p:spPr>
            <a:xfrm>
              <a:off x="3444199" y="5022800"/>
              <a:ext cx="19040" cy="30162"/>
            </a:xfrm>
            <a:custGeom>
              <a:avLst/>
              <a:gdLst/>
              <a:ahLst/>
              <a:cxnLst/>
              <a:rect l="l" t="t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30;p10"/>
            <p:cNvSpPr/>
            <p:nvPr/>
          </p:nvSpPr>
          <p:spPr>
            <a:xfrm>
              <a:off x="2866654" y="5021213"/>
              <a:ext cx="25387" cy="31749"/>
            </a:xfrm>
            <a:custGeom>
              <a:avLst/>
              <a:gdLst/>
              <a:ahLst/>
              <a:cxnLst/>
              <a:rect l="l" t="t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31;p10"/>
            <p:cNvSpPr/>
            <p:nvPr/>
          </p:nvSpPr>
          <p:spPr>
            <a:xfrm>
              <a:off x="2811121" y="4943427"/>
              <a:ext cx="122173" cy="128584"/>
            </a:xfrm>
            <a:custGeom>
              <a:avLst/>
              <a:gdLst/>
              <a:ahLst/>
              <a:cxnLst/>
              <a:rect l="l" t="t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32;p10"/>
            <p:cNvSpPr/>
            <p:nvPr/>
          </p:nvSpPr>
          <p:spPr>
            <a:xfrm>
              <a:off x="2952334" y="4946602"/>
              <a:ext cx="134866" cy="128584"/>
            </a:xfrm>
            <a:custGeom>
              <a:avLst/>
              <a:gdLst/>
              <a:ahLst/>
              <a:cxnLst/>
              <a:rect l="l" t="t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33;p10"/>
            <p:cNvSpPr/>
            <p:nvPr/>
          </p:nvSpPr>
          <p:spPr>
            <a:xfrm>
              <a:off x="3007867" y="5024387"/>
              <a:ext cx="28560" cy="31749"/>
            </a:xfrm>
            <a:custGeom>
              <a:avLst/>
              <a:gdLst/>
              <a:ahLst/>
              <a:cxnLst/>
              <a:rect l="l" t="t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34;p10"/>
            <p:cNvSpPr/>
            <p:nvPr/>
          </p:nvSpPr>
          <p:spPr>
            <a:xfrm>
              <a:off x="3166533" y="5098997"/>
              <a:ext cx="7934" cy="47624"/>
            </a:xfrm>
            <a:custGeom>
              <a:avLst/>
              <a:gdLst/>
              <a:ahLst/>
              <a:cxnLst/>
              <a:rect l="l" t="t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35;p10"/>
            <p:cNvSpPr/>
            <p:nvPr/>
          </p:nvSpPr>
          <p:spPr>
            <a:xfrm>
              <a:off x="2879348" y="5092648"/>
              <a:ext cx="130106" cy="53973"/>
            </a:xfrm>
            <a:custGeom>
              <a:avLst/>
              <a:gdLst/>
              <a:ahLst/>
              <a:cxnLst/>
              <a:rect l="l" t="t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36;p10"/>
            <p:cNvSpPr/>
            <p:nvPr/>
          </p:nvSpPr>
          <p:spPr>
            <a:xfrm>
              <a:off x="3099893" y="4943427"/>
              <a:ext cx="125347" cy="136521"/>
            </a:xfrm>
            <a:custGeom>
              <a:avLst/>
              <a:gdLst/>
              <a:ahLst/>
              <a:cxnLst/>
              <a:rect l="l" t="t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37;p10"/>
            <p:cNvSpPr/>
            <p:nvPr/>
          </p:nvSpPr>
          <p:spPr>
            <a:xfrm>
              <a:off x="3295053" y="5022800"/>
              <a:ext cx="28560" cy="30162"/>
            </a:xfrm>
            <a:custGeom>
              <a:avLst/>
              <a:gdLst/>
              <a:ahLst/>
              <a:cxnLst/>
              <a:rect l="l" t="t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38;p10"/>
            <p:cNvSpPr/>
            <p:nvPr/>
          </p:nvSpPr>
          <p:spPr>
            <a:xfrm>
              <a:off x="3272840" y="4849767"/>
              <a:ext cx="136453" cy="84135"/>
            </a:xfrm>
            <a:custGeom>
              <a:avLst/>
              <a:gdLst/>
              <a:ahLst/>
              <a:cxnLst/>
              <a:rect l="l" t="t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39;p10"/>
            <p:cNvSpPr/>
            <p:nvPr/>
          </p:nvSpPr>
          <p:spPr>
            <a:xfrm>
              <a:off x="3158600" y="5087886"/>
              <a:ext cx="136453" cy="58735"/>
            </a:xfrm>
            <a:custGeom>
              <a:avLst/>
              <a:gdLst/>
              <a:ahLst/>
              <a:cxnLst/>
              <a:rect l="l" t="t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40;p10"/>
            <p:cNvSpPr/>
            <p:nvPr/>
          </p:nvSpPr>
          <p:spPr>
            <a:xfrm>
              <a:off x="3391839" y="4943427"/>
              <a:ext cx="131693" cy="133346"/>
            </a:xfrm>
            <a:custGeom>
              <a:avLst/>
              <a:gdLst/>
              <a:ahLst/>
              <a:cxnLst/>
              <a:rect l="l" t="t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41;p10"/>
            <p:cNvSpPr/>
            <p:nvPr/>
          </p:nvSpPr>
          <p:spPr>
            <a:xfrm>
              <a:off x="3153840" y="5027562"/>
              <a:ext cx="20627" cy="26986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42;p10"/>
            <p:cNvSpPr/>
            <p:nvPr/>
          </p:nvSpPr>
          <p:spPr>
            <a:xfrm>
              <a:off x="3244280" y="4945015"/>
              <a:ext cx="126933" cy="133346"/>
            </a:xfrm>
            <a:custGeom>
              <a:avLst/>
              <a:gdLst/>
              <a:ahLst/>
              <a:cxnLst/>
              <a:rect l="l" t="t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43;p10"/>
            <p:cNvSpPr/>
            <p:nvPr/>
          </p:nvSpPr>
          <p:spPr>
            <a:xfrm>
              <a:off x="3118933" y="4846593"/>
              <a:ext cx="139626" cy="87310"/>
            </a:xfrm>
            <a:custGeom>
              <a:avLst/>
              <a:gdLst/>
              <a:ahLst/>
              <a:cxnLst/>
              <a:rect l="l" t="t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44;p10"/>
            <p:cNvSpPr/>
            <p:nvPr/>
          </p:nvSpPr>
          <p:spPr>
            <a:xfrm>
              <a:off x="3023733" y="5095822"/>
              <a:ext cx="126933" cy="50799"/>
            </a:xfrm>
            <a:custGeom>
              <a:avLst/>
              <a:gdLst/>
              <a:ahLst/>
              <a:cxnLst/>
              <a:rect l="l" t="t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45;p10"/>
            <p:cNvSpPr/>
            <p:nvPr/>
          </p:nvSpPr>
          <p:spPr>
            <a:xfrm>
              <a:off x="2330363" y="4724358"/>
              <a:ext cx="2218152" cy="422263"/>
            </a:xfrm>
            <a:custGeom>
              <a:avLst/>
              <a:gdLst/>
              <a:ahLst/>
              <a:cxnLst/>
              <a:rect l="l" t="t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46;p10"/>
            <p:cNvSpPr/>
            <p:nvPr/>
          </p:nvSpPr>
          <p:spPr>
            <a:xfrm>
              <a:off x="4043957" y="5086298"/>
              <a:ext cx="126933" cy="60323"/>
            </a:xfrm>
            <a:custGeom>
              <a:avLst/>
              <a:gdLst/>
              <a:ahLst/>
              <a:cxnLst/>
              <a:rect l="l" t="t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" name="Google Shape;1647;p10"/>
          <p:cNvGrpSpPr>
            <a:grpSpLocks/>
          </p:cNvGrpSpPr>
          <p:nvPr/>
        </p:nvGrpSpPr>
        <p:grpSpPr bwMode="auto">
          <a:xfrm>
            <a:off x="668338" y="3632200"/>
            <a:ext cx="368300" cy="1514475"/>
            <a:chOff x="135698" y="3632076"/>
            <a:chExt cx="366930" cy="1514545"/>
          </a:xfrm>
        </p:grpSpPr>
        <p:sp>
          <p:nvSpPr>
            <p:cNvPr id="97" name="Google Shape;1648;p10"/>
            <p:cNvSpPr/>
            <p:nvPr/>
          </p:nvSpPr>
          <p:spPr>
            <a:xfrm>
              <a:off x="135698" y="3632076"/>
              <a:ext cx="366930" cy="1514545"/>
            </a:xfrm>
            <a:custGeom>
              <a:avLst/>
              <a:gdLst/>
              <a:ahLst/>
              <a:cxnLst/>
              <a:rect l="l" t="t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49;p10"/>
            <p:cNvSpPr/>
            <p:nvPr/>
          </p:nvSpPr>
          <p:spPr>
            <a:xfrm>
              <a:off x="200543" y="4279806"/>
              <a:ext cx="264127" cy="258775"/>
            </a:xfrm>
            <a:custGeom>
              <a:avLst/>
              <a:gdLst/>
              <a:ahLst/>
              <a:cxnLst/>
              <a:rect l="l" t="t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50;p10"/>
            <p:cNvSpPr/>
            <p:nvPr/>
          </p:nvSpPr>
          <p:spPr>
            <a:xfrm>
              <a:off x="396661" y="4346484"/>
              <a:ext cx="30051" cy="19051"/>
            </a:xfrm>
            <a:custGeom>
              <a:avLst/>
              <a:gdLst/>
              <a:ahLst/>
              <a:cxnLst/>
              <a:rect l="l" t="t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651;p10"/>
            <p:cNvSpPr/>
            <p:nvPr/>
          </p:nvSpPr>
          <p:spPr>
            <a:xfrm>
              <a:off x="255899" y="4325846"/>
              <a:ext cx="28469" cy="25401"/>
            </a:xfrm>
            <a:custGeom>
              <a:avLst/>
              <a:gdLst/>
              <a:ahLst/>
              <a:cxnLst/>
              <a:rect l="l" t="t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652;p10"/>
            <p:cNvSpPr/>
            <p:nvPr/>
          </p:nvSpPr>
          <p:spPr>
            <a:xfrm>
              <a:off x="217941" y="4367123"/>
              <a:ext cx="37958" cy="14288"/>
            </a:xfrm>
            <a:custGeom>
              <a:avLst/>
              <a:gdLst/>
              <a:ahLst/>
              <a:cxnLst/>
              <a:rect l="l" t="t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653;p10"/>
            <p:cNvSpPr/>
            <p:nvPr/>
          </p:nvSpPr>
          <p:spPr>
            <a:xfrm>
              <a:off x="159421" y="3657477"/>
              <a:ext cx="145507" cy="152407"/>
            </a:xfrm>
            <a:custGeom>
              <a:avLst/>
              <a:gdLst/>
              <a:ahLst/>
              <a:cxnLst/>
              <a:rect l="l" t="t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54;p10"/>
            <p:cNvSpPr/>
            <p:nvPr/>
          </p:nvSpPr>
          <p:spPr>
            <a:xfrm>
              <a:off x="311255" y="4302032"/>
              <a:ext cx="14235" cy="33340"/>
            </a:xfrm>
            <a:custGeom>
              <a:avLst/>
              <a:gdLst/>
              <a:ahLst/>
              <a:cxnLst/>
              <a:rect l="l" t="t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655;p10"/>
            <p:cNvSpPr/>
            <p:nvPr/>
          </p:nvSpPr>
          <p:spPr>
            <a:xfrm>
              <a:off x="308091" y="4352834"/>
              <a:ext cx="99641" cy="98430"/>
            </a:xfrm>
            <a:custGeom>
              <a:avLst/>
              <a:gdLst/>
              <a:ahLst/>
              <a:cxnLst/>
              <a:rect l="l" t="t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656;p10"/>
            <p:cNvSpPr/>
            <p:nvPr/>
          </p:nvSpPr>
          <p:spPr>
            <a:xfrm>
              <a:off x="385590" y="4484603"/>
              <a:ext cx="17397" cy="14288"/>
            </a:xfrm>
            <a:custGeom>
              <a:avLst/>
              <a:gdLst/>
              <a:ahLst/>
              <a:cxnLst/>
              <a:rect l="l" t="t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657;p10"/>
            <p:cNvSpPr/>
            <p:nvPr/>
          </p:nvSpPr>
          <p:spPr>
            <a:xfrm>
              <a:off x="380845" y="4827519"/>
              <a:ext cx="18979" cy="26988"/>
            </a:xfrm>
            <a:custGeom>
              <a:avLst/>
              <a:gdLst/>
              <a:ahLst/>
              <a:cxnLst/>
              <a:rect l="l" t="t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658;p10"/>
            <p:cNvSpPr/>
            <p:nvPr/>
          </p:nvSpPr>
          <p:spPr>
            <a:xfrm>
              <a:off x="420385" y="5048191"/>
              <a:ext cx="18979" cy="23814"/>
            </a:xfrm>
            <a:custGeom>
              <a:avLst/>
              <a:gdLst/>
              <a:ahLst/>
              <a:cxnLst/>
              <a:rect l="l" t="t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659;p10"/>
            <p:cNvSpPr/>
            <p:nvPr/>
          </p:nvSpPr>
          <p:spPr>
            <a:xfrm>
              <a:off x="399824" y="4941825"/>
              <a:ext cx="22142" cy="25401"/>
            </a:xfrm>
            <a:custGeom>
              <a:avLst/>
              <a:gdLst/>
              <a:ahLst/>
              <a:cxnLst/>
              <a:rect l="l" t="t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660;p10"/>
            <p:cNvSpPr/>
            <p:nvPr/>
          </p:nvSpPr>
          <p:spPr>
            <a:xfrm>
              <a:off x="398243" y="4886259"/>
              <a:ext cx="20560" cy="23814"/>
            </a:xfrm>
            <a:custGeom>
              <a:avLst/>
              <a:gdLst/>
              <a:ahLst/>
              <a:cxnLst/>
              <a:rect l="l" t="t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661;p10"/>
            <p:cNvSpPr/>
            <p:nvPr/>
          </p:nvSpPr>
          <p:spPr>
            <a:xfrm>
              <a:off x="414059" y="5002152"/>
              <a:ext cx="20560" cy="20638"/>
            </a:xfrm>
            <a:custGeom>
              <a:avLst/>
              <a:gdLst/>
              <a:ahLst/>
              <a:cxnLst/>
              <a:rect l="l" t="t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662;p10"/>
            <p:cNvSpPr/>
            <p:nvPr/>
          </p:nvSpPr>
          <p:spPr>
            <a:xfrm>
              <a:off x="431456" y="5108519"/>
              <a:ext cx="18979" cy="28576"/>
            </a:xfrm>
            <a:custGeom>
              <a:avLst/>
              <a:gdLst/>
              <a:ahLst/>
              <a:cxnLst/>
              <a:rect l="l" t="t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117025" tIns="117025" rIns="117025" bIns="1170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kumimoji="0"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552;p10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eaLnBrk="0" hangingPunct="0">
              <a:buClrTx/>
              <a:buFontTx/>
              <a:buNone/>
              <a:defRPr kumimoji="1"/>
            </a:lvl1pPr>
          </a:lstStyle>
          <a:p>
            <a:fld id="{59C3B17E-B8B9-4A8D-BA9D-A26FB7B726D7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8802933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rgbClr val="95A5A6"/>
        </a:solidFill>
        <a:effectLst/>
      </p:bgPr>
    </p:bg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664;p11"/>
          <p:cNvGrpSpPr>
            <a:grpSpLocks/>
          </p:cNvGrpSpPr>
          <p:nvPr/>
        </p:nvGrpSpPr>
        <p:grpSpPr bwMode="auto">
          <a:xfrm>
            <a:off x="0" y="1362075"/>
            <a:ext cx="830263" cy="1849438"/>
            <a:chOff x="3" y="1439053"/>
            <a:chExt cx="830992" cy="1847937"/>
          </a:xfrm>
        </p:grpSpPr>
        <p:sp>
          <p:nvSpPr>
            <p:cNvPr id="3" name="Google Shape;1665;p11"/>
            <p:cNvSpPr>
              <a:spLocks/>
            </p:cNvSpPr>
            <p:nvPr/>
          </p:nvSpPr>
          <p:spPr bwMode="auto">
            <a:xfrm>
              <a:off x="3" y="1598235"/>
              <a:ext cx="698630" cy="1537982"/>
            </a:xfrm>
            <a:custGeom>
              <a:avLst/>
              <a:gdLst>
                <a:gd name="T0" fmla="*/ 0 w 14040"/>
                <a:gd name="T1" fmla="*/ 2147483647 h 30908"/>
                <a:gd name="T2" fmla="*/ 2147483647 w 14040"/>
                <a:gd name="T3" fmla="*/ 2147483647 h 30908"/>
                <a:gd name="T4" fmla="*/ 2147483647 w 14040"/>
                <a:gd name="T5" fmla="*/ 2147483647 h 30908"/>
                <a:gd name="T6" fmla="*/ 2147483647 w 14040"/>
                <a:gd name="T7" fmla="*/ 2147483647 h 30908"/>
                <a:gd name="T8" fmla="*/ 2147483647 w 14040"/>
                <a:gd name="T9" fmla="*/ 2147483647 h 30908"/>
                <a:gd name="T10" fmla="*/ 2147483647 w 14040"/>
                <a:gd name="T11" fmla="*/ 2147483647 h 30908"/>
                <a:gd name="T12" fmla="*/ 2147483647 w 14040"/>
                <a:gd name="T13" fmla="*/ 2147483647 h 30908"/>
                <a:gd name="T14" fmla="*/ 2147483647 w 14040"/>
                <a:gd name="T15" fmla="*/ 2147483647 h 30908"/>
                <a:gd name="T16" fmla="*/ 2147483647 w 14040"/>
                <a:gd name="T17" fmla="*/ 2147483647 h 30908"/>
                <a:gd name="T18" fmla="*/ 2147483647 w 14040"/>
                <a:gd name="T19" fmla="*/ 2147483647 h 30908"/>
                <a:gd name="T20" fmla="*/ 2147483647 w 14040"/>
                <a:gd name="T21" fmla="*/ 2147483647 h 30908"/>
                <a:gd name="T22" fmla="*/ 2147483647 w 14040"/>
                <a:gd name="T23" fmla="*/ 2147483647 h 30908"/>
                <a:gd name="T24" fmla="*/ 2147483647 w 14040"/>
                <a:gd name="T25" fmla="*/ 2147483647 h 30908"/>
                <a:gd name="T26" fmla="*/ 2147483647 w 14040"/>
                <a:gd name="T27" fmla="*/ 2147483647 h 30908"/>
                <a:gd name="T28" fmla="*/ 2147483647 w 14040"/>
                <a:gd name="T29" fmla="*/ 2147483647 h 30908"/>
                <a:gd name="T30" fmla="*/ 2147483647 w 14040"/>
                <a:gd name="T31" fmla="*/ 2147483647 h 30908"/>
                <a:gd name="T32" fmla="*/ 2147483647 w 14040"/>
                <a:gd name="T33" fmla="*/ 2147483647 h 30908"/>
                <a:gd name="T34" fmla="*/ 2147483647 w 14040"/>
                <a:gd name="T35" fmla="*/ 2147483647 h 30908"/>
                <a:gd name="T36" fmla="*/ 2147483647 w 14040"/>
                <a:gd name="T37" fmla="*/ 2147483647 h 30908"/>
                <a:gd name="T38" fmla="*/ 2147483647 w 14040"/>
                <a:gd name="T39" fmla="*/ 2147483647 h 30908"/>
                <a:gd name="T40" fmla="*/ 2147483647 w 14040"/>
                <a:gd name="T41" fmla="*/ 2147483647 h 30908"/>
                <a:gd name="T42" fmla="*/ 2147483647 w 14040"/>
                <a:gd name="T43" fmla="*/ 2147483647 h 30908"/>
                <a:gd name="T44" fmla="*/ 0 w 14040"/>
                <a:gd name="T45" fmla="*/ 2147483647 h 30908"/>
                <a:gd name="T46" fmla="*/ 2147483647 w 14040"/>
                <a:gd name="T47" fmla="*/ 2147483647 h 30908"/>
                <a:gd name="T48" fmla="*/ 2147483647 w 14040"/>
                <a:gd name="T49" fmla="*/ 2147483647 h 30908"/>
                <a:gd name="T50" fmla="*/ 2147483647 w 14040"/>
                <a:gd name="T51" fmla="*/ 2147483647 h 30908"/>
                <a:gd name="T52" fmla="*/ 2147483647 w 14040"/>
                <a:gd name="T53" fmla="*/ 2147483647 h 30908"/>
                <a:gd name="T54" fmla="*/ 2147483647 w 14040"/>
                <a:gd name="T55" fmla="*/ 2147483647 h 30908"/>
                <a:gd name="T56" fmla="*/ 2147483647 w 14040"/>
                <a:gd name="T57" fmla="*/ 2147483647 h 30908"/>
                <a:gd name="T58" fmla="*/ 2147483647 w 14040"/>
                <a:gd name="T59" fmla="*/ 2147483647 h 30908"/>
                <a:gd name="T60" fmla="*/ 2147483647 w 14040"/>
                <a:gd name="T61" fmla="*/ 2147483647 h 30908"/>
                <a:gd name="T62" fmla="*/ 2147483647 w 14040"/>
                <a:gd name="T63" fmla="*/ 2147483647 h 30908"/>
                <a:gd name="T64" fmla="*/ 2147483647 w 14040"/>
                <a:gd name="T65" fmla="*/ 2147483647 h 30908"/>
                <a:gd name="T66" fmla="*/ 2147483647 w 14040"/>
                <a:gd name="T67" fmla="*/ 2147483647 h 30908"/>
                <a:gd name="T68" fmla="*/ 2147483647 w 14040"/>
                <a:gd name="T69" fmla="*/ 2147483647 h 30908"/>
                <a:gd name="T70" fmla="*/ 2147483647 w 14040"/>
                <a:gd name="T71" fmla="*/ 2147483647 h 30908"/>
                <a:gd name="T72" fmla="*/ 2147483647 w 14040"/>
                <a:gd name="T73" fmla="*/ 2147483647 h 30908"/>
                <a:gd name="T74" fmla="*/ 2147483647 w 14040"/>
                <a:gd name="T75" fmla="*/ 2147483647 h 30908"/>
                <a:gd name="T76" fmla="*/ 2147483647 w 14040"/>
                <a:gd name="T77" fmla="*/ 2147483647 h 30908"/>
                <a:gd name="T78" fmla="*/ 2147483647 w 14040"/>
                <a:gd name="T79" fmla="*/ 2147483647 h 30908"/>
                <a:gd name="T80" fmla="*/ 2147483647 w 14040"/>
                <a:gd name="T81" fmla="*/ 2147483647 h 30908"/>
                <a:gd name="T82" fmla="*/ 2147483647 w 14040"/>
                <a:gd name="T83" fmla="*/ 2147483647 h 30908"/>
                <a:gd name="T84" fmla="*/ 2147483647 w 14040"/>
                <a:gd name="T85" fmla="*/ 2147483647 h 30908"/>
                <a:gd name="T86" fmla="*/ 2147483647 w 14040"/>
                <a:gd name="T87" fmla="*/ 2147483647 h 30908"/>
                <a:gd name="T88" fmla="*/ 2147483647 w 14040"/>
                <a:gd name="T89" fmla="*/ 2147483647 h 30908"/>
                <a:gd name="T90" fmla="*/ 2147483647 w 14040"/>
                <a:gd name="T91" fmla="*/ 2147483647 h 30908"/>
                <a:gd name="T92" fmla="*/ 2147483647 w 14040"/>
                <a:gd name="T93" fmla="*/ 2147483647 h 30908"/>
                <a:gd name="T94" fmla="*/ 2147483647 w 14040"/>
                <a:gd name="T95" fmla="*/ 2147483647 h 309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" name="Google Shape;1666;p11"/>
            <p:cNvSpPr>
              <a:spLocks/>
            </p:cNvSpPr>
            <p:nvPr/>
          </p:nvSpPr>
          <p:spPr bwMode="auto">
            <a:xfrm>
              <a:off x="211084" y="1586492"/>
              <a:ext cx="20153" cy="23536"/>
            </a:xfrm>
            <a:custGeom>
              <a:avLst/>
              <a:gdLst>
                <a:gd name="T0" fmla="*/ 2147483647 w 405"/>
                <a:gd name="T1" fmla="*/ 2147483647 h 473"/>
                <a:gd name="T2" fmla="*/ 2147483647 w 405"/>
                <a:gd name="T3" fmla="*/ 2147483647 h 473"/>
                <a:gd name="T4" fmla="*/ 2147483647 w 405"/>
                <a:gd name="T5" fmla="*/ 2147483647 h 473"/>
                <a:gd name="T6" fmla="*/ 2147483647 w 405"/>
                <a:gd name="T7" fmla="*/ 2147483647 h 473"/>
                <a:gd name="T8" fmla="*/ 0 w 405"/>
                <a:gd name="T9" fmla="*/ 2147483647 h 473"/>
                <a:gd name="T10" fmla="*/ 0 w 405"/>
                <a:gd name="T11" fmla="*/ 2147483647 h 473"/>
                <a:gd name="T12" fmla="*/ 2147483647 w 405"/>
                <a:gd name="T13" fmla="*/ 2147483647 h 473"/>
                <a:gd name="T14" fmla="*/ 2147483647 w 405"/>
                <a:gd name="T15" fmla="*/ 2147483647 h 473"/>
                <a:gd name="T16" fmla="*/ 2147483647 w 405"/>
                <a:gd name="T17" fmla="*/ 2147483647 h 473"/>
                <a:gd name="T18" fmla="*/ 2147483647 w 405"/>
                <a:gd name="T19" fmla="*/ 2147483647 h 473"/>
                <a:gd name="T20" fmla="*/ 2147483647 w 405"/>
                <a:gd name="T21" fmla="*/ 2147483647 h 473"/>
                <a:gd name="T22" fmla="*/ 2147483647 w 405"/>
                <a:gd name="T23" fmla="*/ 2147483647 h 473"/>
                <a:gd name="T24" fmla="*/ 2147483647 w 405"/>
                <a:gd name="T25" fmla="*/ 2147483647 h 473"/>
                <a:gd name="T26" fmla="*/ 2147483647 w 405"/>
                <a:gd name="T27" fmla="*/ 2147483647 h 473"/>
                <a:gd name="T28" fmla="*/ 2147483647 w 405"/>
                <a:gd name="T29" fmla="*/ 2147483647 h 473"/>
                <a:gd name="T30" fmla="*/ 2147483647 w 405"/>
                <a:gd name="T31" fmla="*/ 2147483647 h 473"/>
                <a:gd name="T32" fmla="*/ 2147483647 w 405"/>
                <a:gd name="T33" fmla="*/ 2147483647 h 473"/>
                <a:gd name="T34" fmla="*/ 2147483647 w 405"/>
                <a:gd name="T35" fmla="*/ 2147483647 h 473"/>
                <a:gd name="T36" fmla="*/ 2147483647 w 405"/>
                <a:gd name="T37" fmla="*/ 2147483647 h 4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" name="Google Shape;1667;p11"/>
            <p:cNvSpPr>
              <a:spLocks/>
            </p:cNvSpPr>
            <p:nvPr/>
          </p:nvSpPr>
          <p:spPr bwMode="auto">
            <a:xfrm>
              <a:off x="3" y="1439053"/>
              <a:ext cx="830992" cy="1847937"/>
            </a:xfrm>
            <a:custGeom>
              <a:avLst/>
              <a:gdLst>
                <a:gd name="T0" fmla="*/ 0 w 16700"/>
                <a:gd name="T1" fmla="*/ 2147483647 h 37137"/>
                <a:gd name="T2" fmla="*/ 2147483647 w 16700"/>
                <a:gd name="T3" fmla="*/ 2147483647 h 37137"/>
                <a:gd name="T4" fmla="*/ 2147483647 w 16700"/>
                <a:gd name="T5" fmla="*/ 2147483647 h 37137"/>
                <a:gd name="T6" fmla="*/ 2147483647 w 16700"/>
                <a:gd name="T7" fmla="*/ 2147483647 h 37137"/>
                <a:gd name="T8" fmla="*/ 2147483647 w 16700"/>
                <a:gd name="T9" fmla="*/ 2147483647 h 37137"/>
                <a:gd name="T10" fmla="*/ 2147483647 w 16700"/>
                <a:gd name="T11" fmla="*/ 2147483647 h 37137"/>
                <a:gd name="T12" fmla="*/ 2147483647 w 16700"/>
                <a:gd name="T13" fmla="*/ 2147483647 h 37137"/>
                <a:gd name="T14" fmla="*/ 2147483647 w 16700"/>
                <a:gd name="T15" fmla="*/ 2147483647 h 37137"/>
                <a:gd name="T16" fmla="*/ 2147483647 w 16700"/>
                <a:gd name="T17" fmla="*/ 2147483647 h 37137"/>
                <a:gd name="T18" fmla="*/ 2147483647 w 16700"/>
                <a:gd name="T19" fmla="*/ 2147483647 h 37137"/>
                <a:gd name="T20" fmla="*/ 2147483647 w 16700"/>
                <a:gd name="T21" fmla="*/ 2147483647 h 37137"/>
                <a:gd name="T22" fmla="*/ 2147483647 w 16700"/>
                <a:gd name="T23" fmla="*/ 2147483647 h 37137"/>
                <a:gd name="T24" fmla="*/ 2147483647 w 16700"/>
                <a:gd name="T25" fmla="*/ 2147483647 h 37137"/>
                <a:gd name="T26" fmla="*/ 2147483647 w 16700"/>
                <a:gd name="T27" fmla="*/ 2147483647 h 37137"/>
                <a:gd name="T28" fmla="*/ 2147483647 w 16700"/>
                <a:gd name="T29" fmla="*/ 2147483647 h 37137"/>
                <a:gd name="T30" fmla="*/ 2147483647 w 16700"/>
                <a:gd name="T31" fmla="*/ 2147483647 h 37137"/>
                <a:gd name="T32" fmla="*/ 2147483647 w 16700"/>
                <a:gd name="T33" fmla="*/ 2147483647 h 37137"/>
                <a:gd name="T34" fmla="*/ 2147483647 w 16700"/>
                <a:gd name="T35" fmla="*/ 2147483647 h 37137"/>
                <a:gd name="T36" fmla="*/ 2147483647 w 16700"/>
                <a:gd name="T37" fmla="*/ 2147483647 h 37137"/>
                <a:gd name="T38" fmla="*/ 2147483647 w 16700"/>
                <a:gd name="T39" fmla="*/ 2147483647 h 37137"/>
                <a:gd name="T40" fmla="*/ 2147483647 w 16700"/>
                <a:gd name="T41" fmla="*/ 2147483647 h 37137"/>
                <a:gd name="T42" fmla="*/ 2147483647 w 16700"/>
                <a:gd name="T43" fmla="*/ 2147483647 h 37137"/>
                <a:gd name="T44" fmla="*/ 2147483647 w 16700"/>
                <a:gd name="T45" fmla="*/ 2147483647 h 37137"/>
                <a:gd name="T46" fmla="*/ 2147483647 w 16700"/>
                <a:gd name="T47" fmla="*/ 2147483647 h 37137"/>
                <a:gd name="T48" fmla="*/ 2147483647 w 16700"/>
                <a:gd name="T49" fmla="*/ 2147483647 h 37137"/>
                <a:gd name="T50" fmla="*/ 2147483647 w 16700"/>
                <a:gd name="T51" fmla="*/ 2147483647 h 37137"/>
                <a:gd name="T52" fmla="*/ 2147483647 w 16700"/>
                <a:gd name="T53" fmla="*/ 2147483647 h 37137"/>
                <a:gd name="T54" fmla="*/ 2147483647 w 16700"/>
                <a:gd name="T55" fmla="*/ 2147483647 h 37137"/>
                <a:gd name="T56" fmla="*/ 2147483647 w 16700"/>
                <a:gd name="T57" fmla="*/ 2147483647 h 37137"/>
                <a:gd name="T58" fmla="*/ 2147483647 w 16700"/>
                <a:gd name="T59" fmla="*/ 2147483647 h 37137"/>
                <a:gd name="T60" fmla="*/ 2147483647 w 16700"/>
                <a:gd name="T61" fmla="*/ 2147483647 h 37137"/>
                <a:gd name="T62" fmla="*/ 0 w 16700"/>
                <a:gd name="T63" fmla="*/ 2147483647 h 37137"/>
                <a:gd name="T64" fmla="*/ 2147483647 w 16700"/>
                <a:gd name="T65" fmla="*/ 2147483647 h 37137"/>
                <a:gd name="T66" fmla="*/ 2147483647 w 16700"/>
                <a:gd name="T67" fmla="*/ 2147483647 h 37137"/>
                <a:gd name="T68" fmla="*/ 2147483647 w 16700"/>
                <a:gd name="T69" fmla="*/ 2147483647 h 37137"/>
                <a:gd name="T70" fmla="*/ 2147483647 w 16700"/>
                <a:gd name="T71" fmla="*/ 2147483647 h 37137"/>
                <a:gd name="T72" fmla="*/ 2147483647 w 16700"/>
                <a:gd name="T73" fmla="*/ 2147483647 h 37137"/>
                <a:gd name="T74" fmla="*/ 2147483647 w 16700"/>
                <a:gd name="T75" fmla="*/ 2147483647 h 37137"/>
                <a:gd name="T76" fmla="*/ 2147483647 w 16700"/>
                <a:gd name="T77" fmla="*/ 2147483647 h 37137"/>
                <a:gd name="T78" fmla="*/ 2147483647 w 16700"/>
                <a:gd name="T79" fmla="*/ 2147483647 h 37137"/>
                <a:gd name="T80" fmla="*/ 2147483647 w 16700"/>
                <a:gd name="T81" fmla="*/ 2147483647 h 37137"/>
                <a:gd name="T82" fmla="*/ 2147483647 w 16700"/>
                <a:gd name="T83" fmla="*/ 2147483647 h 37137"/>
                <a:gd name="T84" fmla="*/ 2147483647 w 16700"/>
                <a:gd name="T85" fmla="*/ 2147483647 h 37137"/>
                <a:gd name="T86" fmla="*/ 2147483647 w 16700"/>
                <a:gd name="T87" fmla="*/ 2147483647 h 37137"/>
                <a:gd name="T88" fmla="*/ 2147483647 w 16700"/>
                <a:gd name="T89" fmla="*/ 2147483647 h 37137"/>
                <a:gd name="T90" fmla="*/ 2147483647 w 16700"/>
                <a:gd name="T91" fmla="*/ 2147483647 h 37137"/>
                <a:gd name="T92" fmla="*/ 2147483647 w 16700"/>
                <a:gd name="T93" fmla="*/ 2147483647 h 37137"/>
                <a:gd name="T94" fmla="*/ 2147483647 w 16700"/>
                <a:gd name="T95" fmla="*/ 2147483647 h 37137"/>
                <a:gd name="T96" fmla="*/ 2147483647 w 16700"/>
                <a:gd name="T97" fmla="*/ 2147483647 h 37137"/>
                <a:gd name="T98" fmla="*/ 2147483647 w 16700"/>
                <a:gd name="T99" fmla="*/ 2147483647 h 37137"/>
                <a:gd name="T100" fmla="*/ 2147483647 w 16700"/>
                <a:gd name="T101" fmla="*/ 2147483647 h 37137"/>
                <a:gd name="T102" fmla="*/ 2147483647 w 16700"/>
                <a:gd name="T103" fmla="*/ 2147483647 h 37137"/>
                <a:gd name="T104" fmla="*/ 2147483647 w 16700"/>
                <a:gd name="T105" fmla="*/ 2147483647 h 37137"/>
                <a:gd name="T106" fmla="*/ 2147483647 w 16700"/>
                <a:gd name="T107" fmla="*/ 2147483647 h 37137"/>
                <a:gd name="T108" fmla="*/ 2147483647 w 16700"/>
                <a:gd name="T109" fmla="*/ 2147483647 h 37137"/>
                <a:gd name="T110" fmla="*/ 2147483647 w 16700"/>
                <a:gd name="T111" fmla="*/ 2147483647 h 37137"/>
                <a:gd name="T112" fmla="*/ 2147483647 w 16700"/>
                <a:gd name="T113" fmla="*/ 2147483647 h 37137"/>
                <a:gd name="T114" fmla="*/ 2147483647 w 16700"/>
                <a:gd name="T115" fmla="*/ 2147483647 h 37137"/>
                <a:gd name="T116" fmla="*/ 2147483647 w 16700"/>
                <a:gd name="T117" fmla="*/ 2147483647 h 37137"/>
                <a:gd name="T118" fmla="*/ 2147483647 w 16700"/>
                <a:gd name="T119" fmla="*/ 2147483647 h 37137"/>
                <a:gd name="T120" fmla="*/ 2147483647 w 16700"/>
                <a:gd name="T121" fmla="*/ 2147483647 h 37137"/>
                <a:gd name="T122" fmla="*/ 0 w 16700"/>
                <a:gd name="T123" fmla="*/ 2147483647 h 371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sp>
        <p:nvSpPr>
          <p:cNvPr id="6" name="Google Shape;1668;p11"/>
          <p:cNvSpPr>
            <a:spLocks/>
          </p:cNvSpPr>
          <p:nvPr/>
        </p:nvSpPr>
        <p:spPr bwMode="auto">
          <a:xfrm>
            <a:off x="7570788" y="187325"/>
            <a:ext cx="830262" cy="847725"/>
          </a:xfrm>
          <a:custGeom>
            <a:avLst/>
            <a:gdLst>
              <a:gd name="T0" fmla="*/ 2147483647 w 16700"/>
              <a:gd name="T1" fmla="*/ 2147483647 h 17037"/>
              <a:gd name="T2" fmla="*/ 2147483647 w 16700"/>
              <a:gd name="T3" fmla="*/ 2147483647 h 17037"/>
              <a:gd name="T4" fmla="*/ 2147483647 w 16700"/>
              <a:gd name="T5" fmla="*/ 2147483647 h 17037"/>
              <a:gd name="T6" fmla="*/ 2147483647 w 16700"/>
              <a:gd name="T7" fmla="*/ 2147483647 h 17037"/>
              <a:gd name="T8" fmla="*/ 2147483647 w 16700"/>
              <a:gd name="T9" fmla="*/ 2147483647 h 17037"/>
              <a:gd name="T10" fmla="*/ 2147483647 w 16700"/>
              <a:gd name="T11" fmla="*/ 2147483647 h 17037"/>
              <a:gd name="T12" fmla="*/ 2147483647 w 16700"/>
              <a:gd name="T13" fmla="*/ 2147483647 h 17037"/>
              <a:gd name="T14" fmla="*/ 2147483647 w 16700"/>
              <a:gd name="T15" fmla="*/ 2147483647 h 17037"/>
              <a:gd name="T16" fmla="*/ 2147483647 w 16700"/>
              <a:gd name="T17" fmla="*/ 2147483647 h 17037"/>
              <a:gd name="T18" fmla="*/ 2147483647 w 16700"/>
              <a:gd name="T19" fmla="*/ 2147483647 h 17037"/>
              <a:gd name="T20" fmla="*/ 2147483647 w 16700"/>
              <a:gd name="T21" fmla="*/ 2147483647 h 17037"/>
              <a:gd name="T22" fmla="*/ 2147483647 w 16700"/>
              <a:gd name="T23" fmla="*/ 2147483647 h 17037"/>
              <a:gd name="T24" fmla="*/ 2147483647 w 16700"/>
              <a:gd name="T25" fmla="*/ 2147483647 h 17037"/>
              <a:gd name="T26" fmla="*/ 2147483647 w 16700"/>
              <a:gd name="T27" fmla="*/ 2147483647 h 17037"/>
              <a:gd name="T28" fmla="*/ 2147483647 w 16700"/>
              <a:gd name="T29" fmla="*/ 2147483647 h 17037"/>
              <a:gd name="T30" fmla="*/ 2147483647 w 16700"/>
              <a:gd name="T31" fmla="*/ 2147483647 h 17037"/>
              <a:gd name="T32" fmla="*/ 2147483647 w 16700"/>
              <a:gd name="T33" fmla="*/ 2147483647 h 17037"/>
              <a:gd name="T34" fmla="*/ 2147483647 w 16700"/>
              <a:gd name="T35" fmla="*/ 2147483647 h 17037"/>
              <a:gd name="T36" fmla="*/ 2147483647 w 16700"/>
              <a:gd name="T37" fmla="*/ 2147483647 h 17037"/>
              <a:gd name="T38" fmla="*/ 2147483647 w 16700"/>
              <a:gd name="T39" fmla="*/ 2147483647 h 17037"/>
              <a:gd name="T40" fmla="*/ 2147483647 w 16700"/>
              <a:gd name="T41" fmla="*/ 2147483647 h 17037"/>
              <a:gd name="T42" fmla="*/ 2147483647 w 16700"/>
              <a:gd name="T43" fmla="*/ 2147483647 h 17037"/>
              <a:gd name="T44" fmla="*/ 2147483647 w 16700"/>
              <a:gd name="T45" fmla="*/ 2147483647 h 17037"/>
              <a:gd name="T46" fmla="*/ 2147483647 w 16700"/>
              <a:gd name="T47" fmla="*/ 2147483647 h 17037"/>
              <a:gd name="T48" fmla="*/ 2147483647 w 16700"/>
              <a:gd name="T49" fmla="*/ 2147483647 h 17037"/>
              <a:gd name="T50" fmla="*/ 2147483647 w 16700"/>
              <a:gd name="T51" fmla="*/ 2147483647 h 17037"/>
              <a:gd name="T52" fmla="*/ 2147483647 w 16700"/>
              <a:gd name="T53" fmla="*/ 2147483647 h 17037"/>
              <a:gd name="T54" fmla="*/ 2147483647 w 16700"/>
              <a:gd name="T55" fmla="*/ 2147483647 h 17037"/>
              <a:gd name="T56" fmla="*/ 2147483647 w 16700"/>
              <a:gd name="T57" fmla="*/ 2147483647 h 17037"/>
              <a:gd name="T58" fmla="*/ 2147483647 w 16700"/>
              <a:gd name="T59" fmla="*/ 2147483647 h 17037"/>
              <a:gd name="T60" fmla="*/ 2147483647 w 16700"/>
              <a:gd name="T61" fmla="*/ 2147483647 h 17037"/>
              <a:gd name="T62" fmla="*/ 2147483647 w 16700"/>
              <a:gd name="T63" fmla="*/ 2147483647 h 17037"/>
              <a:gd name="T64" fmla="*/ 2147483647 w 16700"/>
              <a:gd name="T65" fmla="*/ 2147483647 h 17037"/>
              <a:gd name="T66" fmla="*/ 2147483647 w 16700"/>
              <a:gd name="T67" fmla="*/ 2147483647 h 17037"/>
              <a:gd name="T68" fmla="*/ 2147483647 w 16700"/>
              <a:gd name="T69" fmla="*/ 2147483647 h 17037"/>
              <a:gd name="T70" fmla="*/ 2147483647 w 16700"/>
              <a:gd name="T71" fmla="*/ 2147483647 h 17037"/>
              <a:gd name="T72" fmla="*/ 2147483647 w 16700"/>
              <a:gd name="T73" fmla="*/ 2147483647 h 17037"/>
              <a:gd name="T74" fmla="*/ 2147483647 w 16700"/>
              <a:gd name="T75" fmla="*/ 2147483647 h 17037"/>
              <a:gd name="T76" fmla="*/ 2147483647 w 16700"/>
              <a:gd name="T77" fmla="*/ 2147483647 h 17037"/>
              <a:gd name="T78" fmla="*/ 2147483647 w 16700"/>
              <a:gd name="T79" fmla="*/ 2147483647 h 17037"/>
              <a:gd name="T80" fmla="*/ 2147483647 w 16700"/>
              <a:gd name="T81" fmla="*/ 2147483647 h 17037"/>
              <a:gd name="T82" fmla="*/ 2147483647 w 16700"/>
              <a:gd name="T83" fmla="*/ 2147483647 h 17037"/>
              <a:gd name="T84" fmla="*/ 2147483647 w 16700"/>
              <a:gd name="T85" fmla="*/ 2147483647 h 17037"/>
              <a:gd name="T86" fmla="*/ 2147483647 w 16700"/>
              <a:gd name="T87" fmla="*/ 2147483647 h 17037"/>
              <a:gd name="T88" fmla="*/ 2147483647 w 16700"/>
              <a:gd name="T89" fmla="*/ 2147483647 h 17037"/>
              <a:gd name="T90" fmla="*/ 2147483647 w 16700"/>
              <a:gd name="T91" fmla="*/ 2147483647 h 17037"/>
              <a:gd name="T92" fmla="*/ 2147483647 w 16700"/>
              <a:gd name="T93" fmla="*/ 2147483647 h 17037"/>
              <a:gd name="T94" fmla="*/ 2147483647 w 16700"/>
              <a:gd name="T95" fmla="*/ 2147483647 h 17037"/>
              <a:gd name="T96" fmla="*/ 2147483647 w 16700"/>
              <a:gd name="T97" fmla="*/ 2147483647 h 17037"/>
              <a:gd name="T98" fmla="*/ 2147483647 w 16700"/>
              <a:gd name="T99" fmla="*/ 2147483647 h 17037"/>
              <a:gd name="T100" fmla="*/ 2147483647 w 16700"/>
              <a:gd name="T101" fmla="*/ 2147483647 h 17037"/>
              <a:gd name="T102" fmla="*/ 2147483647 w 16700"/>
              <a:gd name="T103" fmla="*/ 2147483647 h 17037"/>
              <a:gd name="T104" fmla="*/ 2147483647 w 16700"/>
              <a:gd name="T105" fmla="*/ 2147483647 h 17037"/>
              <a:gd name="T106" fmla="*/ 2147483647 w 16700"/>
              <a:gd name="T107" fmla="*/ 2147483647 h 17037"/>
              <a:gd name="T108" fmla="*/ 2147483647 w 16700"/>
              <a:gd name="T109" fmla="*/ 2147483647 h 17037"/>
              <a:gd name="T110" fmla="*/ 2147483647 w 16700"/>
              <a:gd name="T111" fmla="*/ 2147483647 h 17037"/>
              <a:gd name="T112" fmla="*/ 2147483647 w 16700"/>
              <a:gd name="T113" fmla="*/ 2147483647 h 17037"/>
              <a:gd name="T114" fmla="*/ 2147483647 w 16700"/>
              <a:gd name="T115" fmla="*/ 2147483647 h 17037"/>
              <a:gd name="T116" fmla="*/ 2147483647 w 16700"/>
              <a:gd name="T117" fmla="*/ 2147483647 h 1703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lnTo>
                  <a:pt x="10942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lnTo>
                  <a:pt x="1037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025" tIns="117025" rIns="117025" bIns="117025" anchor="ctr"/>
          <a:lstStyle/>
          <a:p>
            <a:endParaRPr lang="zh-TW" altLang="en-US"/>
          </a:p>
        </p:txBody>
      </p:sp>
      <p:grpSp>
        <p:nvGrpSpPr>
          <p:cNvPr id="7" name="Google Shape;1669;p11"/>
          <p:cNvGrpSpPr>
            <a:grpSpLocks/>
          </p:cNvGrpSpPr>
          <p:nvPr/>
        </p:nvGrpSpPr>
        <p:grpSpPr bwMode="auto">
          <a:xfrm>
            <a:off x="1390650" y="0"/>
            <a:ext cx="1603375" cy="404813"/>
            <a:chOff x="448987" y="-6"/>
            <a:chExt cx="1603317" cy="405444"/>
          </a:xfrm>
        </p:grpSpPr>
        <p:sp>
          <p:nvSpPr>
            <p:cNvPr id="8" name="Google Shape;1670;p11"/>
            <p:cNvSpPr>
              <a:spLocks/>
            </p:cNvSpPr>
            <p:nvPr/>
          </p:nvSpPr>
          <p:spPr bwMode="auto">
            <a:xfrm>
              <a:off x="495861" y="65329"/>
              <a:ext cx="387083" cy="314981"/>
            </a:xfrm>
            <a:custGeom>
              <a:avLst/>
              <a:gdLst>
                <a:gd name="T0" fmla="*/ 2147483647 w 7779"/>
                <a:gd name="T1" fmla="*/ 2147483647 h 6330"/>
                <a:gd name="T2" fmla="*/ 2147483647 w 7779"/>
                <a:gd name="T3" fmla="*/ 2147483647 h 6330"/>
                <a:gd name="T4" fmla="*/ 2147483647 w 7779"/>
                <a:gd name="T5" fmla="*/ 2147483647 h 6330"/>
                <a:gd name="T6" fmla="*/ 2147483647 w 7779"/>
                <a:gd name="T7" fmla="*/ 2147483647 h 6330"/>
                <a:gd name="T8" fmla="*/ 2147483647 w 7779"/>
                <a:gd name="T9" fmla="*/ 2147483647 h 6330"/>
                <a:gd name="T10" fmla="*/ 2147483647 w 7779"/>
                <a:gd name="T11" fmla="*/ 2147483647 h 6330"/>
                <a:gd name="T12" fmla="*/ 2147483647 w 7779"/>
                <a:gd name="T13" fmla="*/ 2147483647 h 6330"/>
                <a:gd name="T14" fmla="*/ 2147483647 w 7779"/>
                <a:gd name="T15" fmla="*/ 2147483647 h 6330"/>
                <a:gd name="T16" fmla="*/ 2147483647 w 7779"/>
                <a:gd name="T17" fmla="*/ 2147483647 h 6330"/>
                <a:gd name="T18" fmla="*/ 2147483647 w 7779"/>
                <a:gd name="T19" fmla="*/ 2147483647 h 6330"/>
                <a:gd name="T20" fmla="*/ 2147483647 w 7779"/>
                <a:gd name="T21" fmla="*/ 2147483647 h 6330"/>
                <a:gd name="T22" fmla="*/ 2147483647 w 7779"/>
                <a:gd name="T23" fmla="*/ 2147483647 h 6330"/>
                <a:gd name="T24" fmla="*/ 2147483647 w 7779"/>
                <a:gd name="T25" fmla="*/ 2147483647 h 6330"/>
                <a:gd name="T26" fmla="*/ 2147483647 w 7779"/>
                <a:gd name="T27" fmla="*/ 2147483647 h 6330"/>
                <a:gd name="T28" fmla="*/ 2147483647 w 7779"/>
                <a:gd name="T29" fmla="*/ 2147483647 h 6330"/>
                <a:gd name="T30" fmla="*/ 2147483647 w 7779"/>
                <a:gd name="T31" fmla="*/ 2147483647 h 6330"/>
                <a:gd name="T32" fmla="*/ 2147483647 w 7779"/>
                <a:gd name="T33" fmla="*/ 2147483647 h 6330"/>
                <a:gd name="T34" fmla="*/ 2147483647 w 7779"/>
                <a:gd name="T35" fmla="*/ 2147483647 h 6330"/>
                <a:gd name="T36" fmla="*/ 2147483647 w 7779"/>
                <a:gd name="T37" fmla="*/ 2147483647 h 6330"/>
                <a:gd name="T38" fmla="*/ 2147483647 w 7779"/>
                <a:gd name="T39" fmla="*/ 2147483647 h 6330"/>
                <a:gd name="T40" fmla="*/ 2147483647 w 7779"/>
                <a:gd name="T41" fmla="*/ 2147483647 h 6330"/>
                <a:gd name="T42" fmla="*/ 2147483647 w 7779"/>
                <a:gd name="T43" fmla="*/ 2147483647 h 6330"/>
                <a:gd name="T44" fmla="*/ 2147483647 w 7779"/>
                <a:gd name="T45" fmla="*/ 2147483647 h 6330"/>
                <a:gd name="T46" fmla="*/ 2147483647 w 7779"/>
                <a:gd name="T47" fmla="*/ 2147483647 h 6330"/>
                <a:gd name="T48" fmla="*/ 2147483647 w 7779"/>
                <a:gd name="T49" fmla="*/ 2147483647 h 6330"/>
                <a:gd name="T50" fmla="*/ 2147483647 w 7779"/>
                <a:gd name="T51" fmla="*/ 2147483647 h 6330"/>
                <a:gd name="T52" fmla="*/ 2147483647 w 7779"/>
                <a:gd name="T53" fmla="*/ 2147483647 h 6330"/>
                <a:gd name="T54" fmla="*/ 2147483647 w 7779"/>
                <a:gd name="T55" fmla="*/ 2147483647 h 6330"/>
                <a:gd name="T56" fmla="*/ 2147483647 w 7779"/>
                <a:gd name="T57" fmla="*/ 2147483647 h 6330"/>
                <a:gd name="T58" fmla="*/ 2147483647 w 7779"/>
                <a:gd name="T59" fmla="*/ 2147483647 h 6330"/>
                <a:gd name="T60" fmla="*/ 2147483647 w 7779"/>
                <a:gd name="T61" fmla="*/ 2147483647 h 6330"/>
                <a:gd name="T62" fmla="*/ 2147483647 w 7779"/>
                <a:gd name="T63" fmla="*/ 2147483647 h 6330"/>
                <a:gd name="T64" fmla="*/ 2147483647 w 7779"/>
                <a:gd name="T65" fmla="*/ 2147483647 h 6330"/>
                <a:gd name="T66" fmla="*/ 2147483647 w 7779"/>
                <a:gd name="T67" fmla="*/ 2147483647 h 6330"/>
                <a:gd name="T68" fmla="*/ 2147483647 w 7779"/>
                <a:gd name="T69" fmla="*/ 2147483647 h 6330"/>
                <a:gd name="T70" fmla="*/ 2147483647 w 7779"/>
                <a:gd name="T71" fmla="*/ 2147483647 h 6330"/>
                <a:gd name="T72" fmla="*/ 2147483647 w 7779"/>
                <a:gd name="T73" fmla="*/ 2147483647 h 6330"/>
                <a:gd name="T74" fmla="*/ 2147483647 w 7779"/>
                <a:gd name="T75" fmla="*/ 2147483647 h 6330"/>
                <a:gd name="T76" fmla="*/ 2147483647 w 7779"/>
                <a:gd name="T77" fmla="*/ 2147483647 h 6330"/>
                <a:gd name="T78" fmla="*/ 2147483647 w 7779"/>
                <a:gd name="T79" fmla="*/ 2147483647 h 6330"/>
                <a:gd name="T80" fmla="*/ 2147483647 w 7779"/>
                <a:gd name="T81" fmla="*/ 2147483647 h 6330"/>
                <a:gd name="T82" fmla="*/ 2147483647 w 7779"/>
                <a:gd name="T83" fmla="*/ 2147483647 h 6330"/>
                <a:gd name="T84" fmla="*/ 2147483647 w 7779"/>
                <a:gd name="T85" fmla="*/ 2147483647 h 6330"/>
                <a:gd name="T86" fmla="*/ 2147483647 w 7779"/>
                <a:gd name="T87" fmla="*/ 2147483647 h 6330"/>
                <a:gd name="T88" fmla="*/ 2147483647 w 7779"/>
                <a:gd name="T89" fmla="*/ 2147483647 h 6330"/>
                <a:gd name="T90" fmla="*/ 2147483647 w 7779"/>
                <a:gd name="T91" fmla="*/ 2147483647 h 6330"/>
                <a:gd name="T92" fmla="*/ 2147483647 w 7779"/>
                <a:gd name="T93" fmla="*/ 2147483647 h 6330"/>
                <a:gd name="T94" fmla="*/ 2147483647 w 7779"/>
                <a:gd name="T95" fmla="*/ 2147483647 h 6330"/>
                <a:gd name="T96" fmla="*/ 2147483647 w 7779"/>
                <a:gd name="T97" fmla="*/ 0 h 63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lnTo>
                    <a:pt x="5893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lnTo>
                    <a:pt x="52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" name="Google Shape;1671;p11"/>
            <p:cNvSpPr>
              <a:spLocks/>
            </p:cNvSpPr>
            <p:nvPr/>
          </p:nvSpPr>
          <p:spPr bwMode="auto">
            <a:xfrm>
              <a:off x="448987" y="-6"/>
              <a:ext cx="954944" cy="405444"/>
            </a:xfrm>
            <a:custGeom>
              <a:avLst/>
              <a:gdLst>
                <a:gd name="T0" fmla="*/ 2147483647 w 19191"/>
                <a:gd name="T1" fmla="*/ 2147483647 h 8148"/>
                <a:gd name="T2" fmla="*/ 2147483647 w 19191"/>
                <a:gd name="T3" fmla="*/ 2147483647 h 8148"/>
                <a:gd name="T4" fmla="*/ 2147483647 w 19191"/>
                <a:gd name="T5" fmla="*/ 2147483647 h 8148"/>
                <a:gd name="T6" fmla="*/ 2147483647 w 19191"/>
                <a:gd name="T7" fmla="*/ 2147483647 h 8148"/>
                <a:gd name="T8" fmla="*/ 2147483647 w 19191"/>
                <a:gd name="T9" fmla="*/ 2147483647 h 8148"/>
                <a:gd name="T10" fmla="*/ 2147483647 w 19191"/>
                <a:gd name="T11" fmla="*/ 2147483647 h 8148"/>
                <a:gd name="T12" fmla="*/ 2147483647 w 19191"/>
                <a:gd name="T13" fmla="*/ 2147483647 h 8148"/>
                <a:gd name="T14" fmla="*/ 2147483647 w 19191"/>
                <a:gd name="T15" fmla="*/ 2147483647 h 8148"/>
                <a:gd name="T16" fmla="*/ 2147483647 w 19191"/>
                <a:gd name="T17" fmla="*/ 2147483647 h 8148"/>
                <a:gd name="T18" fmla="*/ 2147483647 w 19191"/>
                <a:gd name="T19" fmla="*/ 2147483647 h 8148"/>
                <a:gd name="T20" fmla="*/ 2147483647 w 19191"/>
                <a:gd name="T21" fmla="*/ 2147483647 h 8148"/>
                <a:gd name="T22" fmla="*/ 2147483647 w 19191"/>
                <a:gd name="T23" fmla="*/ 2147483647 h 8148"/>
                <a:gd name="T24" fmla="*/ 2147483647 w 19191"/>
                <a:gd name="T25" fmla="*/ 2147483647 h 8148"/>
                <a:gd name="T26" fmla="*/ 2147483647 w 19191"/>
                <a:gd name="T27" fmla="*/ 2147483647 h 8148"/>
                <a:gd name="T28" fmla="*/ 2147483647 w 19191"/>
                <a:gd name="T29" fmla="*/ 2147483647 h 8148"/>
                <a:gd name="T30" fmla="*/ 2147483647 w 19191"/>
                <a:gd name="T31" fmla="*/ 2147483647 h 8148"/>
                <a:gd name="T32" fmla="*/ 2147483647 w 19191"/>
                <a:gd name="T33" fmla="*/ 2147483647 h 8148"/>
                <a:gd name="T34" fmla="*/ 2147483647 w 19191"/>
                <a:gd name="T35" fmla="*/ 2147483647 h 8148"/>
                <a:gd name="T36" fmla="*/ 2147483647 w 19191"/>
                <a:gd name="T37" fmla="*/ 2147483647 h 8148"/>
                <a:gd name="T38" fmla="*/ 2147483647 w 19191"/>
                <a:gd name="T39" fmla="*/ 2147483647 h 8148"/>
                <a:gd name="T40" fmla="*/ 2147483647 w 19191"/>
                <a:gd name="T41" fmla="*/ 2147483647 h 8148"/>
                <a:gd name="T42" fmla="*/ 2147483647 w 19191"/>
                <a:gd name="T43" fmla="*/ 2147483647 h 8148"/>
                <a:gd name="T44" fmla="*/ 2147483647 w 19191"/>
                <a:gd name="T45" fmla="*/ 2147483647 h 8148"/>
                <a:gd name="T46" fmla="*/ 2147483647 w 19191"/>
                <a:gd name="T47" fmla="*/ 2147483647 h 8148"/>
                <a:gd name="T48" fmla="*/ 2147483647 w 19191"/>
                <a:gd name="T49" fmla="*/ 2147483647 h 8148"/>
                <a:gd name="T50" fmla="*/ 2147483647 w 19191"/>
                <a:gd name="T51" fmla="*/ 2147483647 h 8148"/>
                <a:gd name="T52" fmla="*/ 2147483647 w 19191"/>
                <a:gd name="T53" fmla="*/ 2147483647 h 8148"/>
                <a:gd name="T54" fmla="*/ 2147483647 w 19191"/>
                <a:gd name="T55" fmla="*/ 2147483647 h 8148"/>
                <a:gd name="T56" fmla="*/ 2147483647 w 19191"/>
                <a:gd name="T57" fmla="*/ 2147483647 h 8148"/>
                <a:gd name="T58" fmla="*/ 2147483647 w 19191"/>
                <a:gd name="T59" fmla="*/ 2147483647 h 8148"/>
                <a:gd name="T60" fmla="*/ 2147483647 w 19191"/>
                <a:gd name="T61" fmla="*/ 2147483647 h 8148"/>
                <a:gd name="T62" fmla="*/ 2147483647 w 19191"/>
                <a:gd name="T63" fmla="*/ 2147483647 h 8148"/>
                <a:gd name="T64" fmla="*/ 2147483647 w 19191"/>
                <a:gd name="T65" fmla="*/ 2147483647 h 8148"/>
                <a:gd name="T66" fmla="*/ 2147483647 w 19191"/>
                <a:gd name="T67" fmla="*/ 2147483647 h 8148"/>
                <a:gd name="T68" fmla="*/ 2147483647 w 19191"/>
                <a:gd name="T69" fmla="*/ 2147483647 h 8148"/>
                <a:gd name="T70" fmla="*/ 2147483647 w 19191"/>
                <a:gd name="T71" fmla="*/ 2147483647 h 8148"/>
                <a:gd name="T72" fmla="*/ 2147483647 w 19191"/>
                <a:gd name="T73" fmla="*/ 2147483647 h 8148"/>
                <a:gd name="T74" fmla="*/ 2147483647 w 19191"/>
                <a:gd name="T75" fmla="*/ 2147483647 h 8148"/>
                <a:gd name="T76" fmla="*/ 2147483647 w 19191"/>
                <a:gd name="T77" fmla="*/ 0 h 8148"/>
                <a:gd name="T78" fmla="*/ 2147483647 w 19191"/>
                <a:gd name="T79" fmla="*/ 2147483647 h 8148"/>
                <a:gd name="T80" fmla="*/ 2147483647 w 19191"/>
                <a:gd name="T81" fmla="*/ 2147483647 h 8148"/>
                <a:gd name="T82" fmla="*/ 2147483647 w 19191"/>
                <a:gd name="T83" fmla="*/ 2147483647 h 8148"/>
                <a:gd name="T84" fmla="*/ 2147483647 w 19191"/>
                <a:gd name="T85" fmla="*/ 2147483647 h 8148"/>
                <a:gd name="T86" fmla="*/ 2147483647 w 19191"/>
                <a:gd name="T87" fmla="*/ 2147483647 h 8148"/>
                <a:gd name="T88" fmla="*/ 2147483647 w 19191"/>
                <a:gd name="T89" fmla="*/ 2147483647 h 8148"/>
                <a:gd name="T90" fmla="*/ 2147483647 w 19191"/>
                <a:gd name="T91" fmla="*/ 2147483647 h 8148"/>
                <a:gd name="T92" fmla="*/ 2147483647 w 19191"/>
                <a:gd name="T93" fmla="*/ 2147483647 h 8148"/>
                <a:gd name="T94" fmla="*/ 2147483647 w 19191"/>
                <a:gd name="T95" fmla="*/ 2147483647 h 8148"/>
                <a:gd name="T96" fmla="*/ 2147483647 w 19191"/>
                <a:gd name="T97" fmla="*/ 2147483647 h 8148"/>
                <a:gd name="T98" fmla="*/ 2147483647 w 19191"/>
                <a:gd name="T99" fmla="*/ 2147483647 h 8148"/>
                <a:gd name="T100" fmla="*/ 2147483647 w 19191"/>
                <a:gd name="T101" fmla="*/ 2147483647 h 8148"/>
                <a:gd name="T102" fmla="*/ 2147483647 w 19191"/>
                <a:gd name="T103" fmla="*/ 2147483647 h 8148"/>
                <a:gd name="T104" fmla="*/ 2147483647 w 19191"/>
                <a:gd name="T105" fmla="*/ 2147483647 h 8148"/>
                <a:gd name="T106" fmla="*/ 2147483647 w 19191"/>
                <a:gd name="T107" fmla="*/ 2147483647 h 8148"/>
                <a:gd name="T108" fmla="*/ 2147483647 w 19191"/>
                <a:gd name="T109" fmla="*/ 2147483647 h 8148"/>
                <a:gd name="T110" fmla="*/ 2147483647 w 19191"/>
                <a:gd name="T111" fmla="*/ 2147483647 h 8148"/>
                <a:gd name="T112" fmla="*/ 2147483647 w 19191"/>
                <a:gd name="T113" fmla="*/ 2147483647 h 8148"/>
                <a:gd name="T114" fmla="*/ 2147483647 w 19191"/>
                <a:gd name="T115" fmla="*/ 2147483647 h 8148"/>
                <a:gd name="T116" fmla="*/ 2147483647 w 19191"/>
                <a:gd name="T117" fmla="*/ 2147483647 h 8148"/>
                <a:gd name="T118" fmla="*/ 2147483647 w 19191"/>
                <a:gd name="T119" fmla="*/ 2147483647 h 8148"/>
                <a:gd name="T120" fmla="*/ 2147483647 w 19191"/>
                <a:gd name="T121" fmla="*/ 2147483647 h 8148"/>
                <a:gd name="T122" fmla="*/ 2147483647 w 19191"/>
                <a:gd name="T123" fmla="*/ 0 h 81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lnTo>
                    <a:pt x="9528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lnTo>
                    <a:pt x="90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" name="Google Shape;1672;p11"/>
            <p:cNvSpPr>
              <a:spLocks/>
            </p:cNvSpPr>
            <p:nvPr/>
          </p:nvSpPr>
          <p:spPr bwMode="auto">
            <a:xfrm>
              <a:off x="963306" y="-6"/>
              <a:ext cx="395393" cy="271441"/>
            </a:xfrm>
            <a:custGeom>
              <a:avLst/>
              <a:gdLst>
                <a:gd name="T0" fmla="*/ 2147483647 w 7946"/>
                <a:gd name="T1" fmla="*/ 2147483647 h 5455"/>
                <a:gd name="T2" fmla="*/ 2147483647 w 7946"/>
                <a:gd name="T3" fmla="*/ 2147483647 h 5455"/>
                <a:gd name="T4" fmla="*/ 2147483647 w 7946"/>
                <a:gd name="T5" fmla="*/ 2147483647 h 5455"/>
                <a:gd name="T6" fmla="*/ 2147483647 w 7946"/>
                <a:gd name="T7" fmla="*/ 2147483647 h 5455"/>
                <a:gd name="T8" fmla="*/ 2147483647 w 7946"/>
                <a:gd name="T9" fmla="*/ 2147483647 h 5455"/>
                <a:gd name="T10" fmla="*/ 2147483647 w 7946"/>
                <a:gd name="T11" fmla="*/ 2147483647 h 5455"/>
                <a:gd name="T12" fmla="*/ 2147483647 w 7946"/>
                <a:gd name="T13" fmla="*/ 2147483647 h 5455"/>
                <a:gd name="T14" fmla="*/ 2147483647 w 7946"/>
                <a:gd name="T15" fmla="*/ 2147483647 h 5455"/>
                <a:gd name="T16" fmla="*/ 2147483647 w 7946"/>
                <a:gd name="T17" fmla="*/ 2147483647 h 5455"/>
                <a:gd name="T18" fmla="*/ 2147483647 w 7946"/>
                <a:gd name="T19" fmla="*/ 2147483647 h 5455"/>
                <a:gd name="T20" fmla="*/ 2147483647 w 7946"/>
                <a:gd name="T21" fmla="*/ 2147483647 h 5455"/>
                <a:gd name="T22" fmla="*/ 2147483647 w 7946"/>
                <a:gd name="T23" fmla="*/ 2147483647 h 5455"/>
                <a:gd name="T24" fmla="*/ 2147483647 w 7946"/>
                <a:gd name="T25" fmla="*/ 2147483647 h 5455"/>
                <a:gd name="T26" fmla="*/ 2147483647 w 7946"/>
                <a:gd name="T27" fmla="*/ 2147483647 h 5455"/>
                <a:gd name="T28" fmla="*/ 2147483647 w 7946"/>
                <a:gd name="T29" fmla="*/ 2147483647 h 5455"/>
                <a:gd name="T30" fmla="*/ 2147483647 w 7946"/>
                <a:gd name="T31" fmla="*/ 2147483647 h 5455"/>
                <a:gd name="T32" fmla="*/ 2147483647 w 7946"/>
                <a:gd name="T33" fmla="*/ 2147483647 h 5455"/>
                <a:gd name="T34" fmla="*/ 2147483647 w 7946"/>
                <a:gd name="T35" fmla="*/ 2147483647 h 5455"/>
                <a:gd name="T36" fmla="*/ 2147483647 w 7946"/>
                <a:gd name="T37" fmla="*/ 2147483647 h 5455"/>
                <a:gd name="T38" fmla="*/ 2147483647 w 7946"/>
                <a:gd name="T39" fmla="*/ 2147483647 h 5455"/>
                <a:gd name="T40" fmla="*/ 2147483647 w 7946"/>
                <a:gd name="T41" fmla="*/ 2147483647 h 5455"/>
                <a:gd name="T42" fmla="*/ 2147483647 w 7946"/>
                <a:gd name="T43" fmla="*/ 2147483647 h 5455"/>
                <a:gd name="T44" fmla="*/ 2147483647 w 7946"/>
                <a:gd name="T45" fmla="*/ 2147483647 h 5455"/>
                <a:gd name="T46" fmla="*/ 2147483647 w 7946"/>
                <a:gd name="T47" fmla="*/ 2147483647 h 5455"/>
                <a:gd name="T48" fmla="*/ 2147483647 w 7946"/>
                <a:gd name="T49" fmla="*/ 2147483647 h 5455"/>
                <a:gd name="T50" fmla="*/ 2147483647 w 7946"/>
                <a:gd name="T51" fmla="*/ 2147483647 h 5455"/>
                <a:gd name="T52" fmla="*/ 2147483647 w 7946"/>
                <a:gd name="T53" fmla="*/ 2147483647 h 5455"/>
                <a:gd name="T54" fmla="*/ 2147483647 w 7946"/>
                <a:gd name="T55" fmla="*/ 0 h 5455"/>
                <a:gd name="T56" fmla="*/ 2147483647 w 7946"/>
                <a:gd name="T57" fmla="*/ 2147483647 h 5455"/>
                <a:gd name="T58" fmla="*/ 2147483647 w 7946"/>
                <a:gd name="T59" fmla="*/ 2147483647 h 5455"/>
                <a:gd name="T60" fmla="*/ 0 w 7946"/>
                <a:gd name="T61" fmla="*/ 2147483647 h 5455"/>
                <a:gd name="T62" fmla="*/ 2147483647 w 7946"/>
                <a:gd name="T63" fmla="*/ 2147483647 h 5455"/>
                <a:gd name="T64" fmla="*/ 2147483647 w 7946"/>
                <a:gd name="T65" fmla="*/ 2147483647 h 5455"/>
                <a:gd name="T66" fmla="*/ 2147483647 w 7946"/>
                <a:gd name="T67" fmla="*/ 2147483647 h 5455"/>
                <a:gd name="T68" fmla="*/ 2147483647 w 7946"/>
                <a:gd name="T69" fmla="*/ 2147483647 h 5455"/>
                <a:gd name="T70" fmla="*/ 2147483647 w 7946"/>
                <a:gd name="T71" fmla="*/ 2147483647 h 5455"/>
                <a:gd name="T72" fmla="*/ 2147483647 w 7946"/>
                <a:gd name="T73" fmla="*/ 2147483647 h 5455"/>
                <a:gd name="T74" fmla="*/ 2147483647 w 7946"/>
                <a:gd name="T75" fmla="*/ 2147483647 h 5455"/>
                <a:gd name="T76" fmla="*/ 2147483647 w 7946"/>
                <a:gd name="T77" fmla="*/ 2147483647 h 5455"/>
                <a:gd name="T78" fmla="*/ 2147483647 w 7946"/>
                <a:gd name="T79" fmla="*/ 2147483647 h 5455"/>
                <a:gd name="T80" fmla="*/ 2147483647 w 7946"/>
                <a:gd name="T81" fmla="*/ 2147483647 h 5455"/>
                <a:gd name="T82" fmla="*/ 2147483647 w 7946"/>
                <a:gd name="T83" fmla="*/ 2147483647 h 5455"/>
                <a:gd name="T84" fmla="*/ 2147483647 w 7946"/>
                <a:gd name="T85" fmla="*/ 2147483647 h 5455"/>
                <a:gd name="T86" fmla="*/ 2147483647 w 7946"/>
                <a:gd name="T87" fmla="*/ 2147483647 h 5455"/>
                <a:gd name="T88" fmla="*/ 2147483647 w 7946"/>
                <a:gd name="T89" fmla="*/ 2147483647 h 5455"/>
                <a:gd name="T90" fmla="*/ 2147483647 w 7946"/>
                <a:gd name="T91" fmla="*/ 2147483647 h 5455"/>
                <a:gd name="T92" fmla="*/ 2147483647 w 7946"/>
                <a:gd name="T93" fmla="*/ 2147483647 h 5455"/>
                <a:gd name="T94" fmla="*/ 2147483647 w 7946"/>
                <a:gd name="T95" fmla="*/ 2147483647 h 5455"/>
                <a:gd name="T96" fmla="*/ 2147483647 w 7946"/>
                <a:gd name="T97" fmla="*/ 2147483647 h 5455"/>
                <a:gd name="T98" fmla="*/ 2147483647 w 7946"/>
                <a:gd name="T99" fmla="*/ 2147483647 h 5455"/>
                <a:gd name="T100" fmla="*/ 2147483647 w 7946"/>
                <a:gd name="T101" fmla="*/ 2147483647 h 5455"/>
                <a:gd name="T102" fmla="*/ 2147483647 w 7946"/>
                <a:gd name="T103" fmla="*/ 0 h 5455"/>
                <a:gd name="T104" fmla="*/ 2147483647 w 7946"/>
                <a:gd name="T105" fmla="*/ 2147483647 h 5455"/>
                <a:gd name="T106" fmla="*/ 2147483647 w 7946"/>
                <a:gd name="T107" fmla="*/ 2147483647 h 5455"/>
                <a:gd name="T108" fmla="*/ 2147483647 w 7946"/>
                <a:gd name="T109" fmla="*/ 2147483647 h 5455"/>
                <a:gd name="T110" fmla="*/ 2147483647 w 7946"/>
                <a:gd name="T111" fmla="*/ 2147483647 h 5455"/>
                <a:gd name="T112" fmla="*/ 2147483647 w 7946"/>
                <a:gd name="T113" fmla="*/ 0 h 54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lnTo>
                    <a:pt x="4646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" name="Google Shape;1673;p11"/>
            <p:cNvSpPr>
              <a:spLocks/>
            </p:cNvSpPr>
            <p:nvPr/>
          </p:nvSpPr>
          <p:spPr bwMode="auto">
            <a:xfrm>
              <a:off x="1661887" y="155793"/>
              <a:ext cx="390417" cy="172568"/>
            </a:xfrm>
            <a:custGeom>
              <a:avLst/>
              <a:gdLst>
                <a:gd name="T0" fmla="*/ 2147483647 w 7846"/>
                <a:gd name="T1" fmla="*/ 2147483647 h 3468"/>
                <a:gd name="T2" fmla="*/ 2147483647 w 7846"/>
                <a:gd name="T3" fmla="*/ 2147483647 h 3468"/>
                <a:gd name="T4" fmla="*/ 2147483647 w 7846"/>
                <a:gd name="T5" fmla="*/ 2147483647 h 3468"/>
                <a:gd name="T6" fmla="*/ 2147483647 w 7846"/>
                <a:gd name="T7" fmla="*/ 2147483647 h 3468"/>
                <a:gd name="T8" fmla="*/ 2147483647 w 7846"/>
                <a:gd name="T9" fmla="*/ 2147483647 h 3468"/>
                <a:gd name="T10" fmla="*/ 2147483647 w 7846"/>
                <a:gd name="T11" fmla="*/ 2147483647 h 3468"/>
                <a:gd name="T12" fmla="*/ 2147483647 w 7846"/>
                <a:gd name="T13" fmla="*/ 2147483647 h 3468"/>
                <a:gd name="T14" fmla="*/ 2147483647 w 7846"/>
                <a:gd name="T15" fmla="*/ 2147483647 h 3468"/>
                <a:gd name="T16" fmla="*/ 2147483647 w 7846"/>
                <a:gd name="T17" fmla="*/ 2147483647 h 3468"/>
                <a:gd name="T18" fmla="*/ 2147483647 w 7846"/>
                <a:gd name="T19" fmla="*/ 2147483647 h 3468"/>
                <a:gd name="T20" fmla="*/ 2147483647 w 7846"/>
                <a:gd name="T21" fmla="*/ 2147483647 h 3468"/>
                <a:gd name="T22" fmla="*/ 2147483647 w 7846"/>
                <a:gd name="T23" fmla="*/ 2147483647 h 3468"/>
                <a:gd name="T24" fmla="*/ 2147483647 w 7846"/>
                <a:gd name="T25" fmla="*/ 2147483647 h 3468"/>
                <a:gd name="T26" fmla="*/ 2147483647 w 7846"/>
                <a:gd name="T27" fmla="*/ 2147483647 h 3468"/>
                <a:gd name="T28" fmla="*/ 2147483647 w 7846"/>
                <a:gd name="T29" fmla="*/ 2147483647 h 3468"/>
                <a:gd name="T30" fmla="*/ 2147483647 w 7846"/>
                <a:gd name="T31" fmla="*/ 2147483647 h 3468"/>
                <a:gd name="T32" fmla="*/ 2147483647 w 7846"/>
                <a:gd name="T33" fmla="*/ 2147483647 h 3468"/>
                <a:gd name="T34" fmla="*/ 2147483647 w 7846"/>
                <a:gd name="T35" fmla="*/ 2147483647 h 3468"/>
                <a:gd name="T36" fmla="*/ 2147483647 w 7846"/>
                <a:gd name="T37" fmla="*/ 2147483647 h 3468"/>
                <a:gd name="T38" fmla="*/ 2147483647 w 7846"/>
                <a:gd name="T39" fmla="*/ 2147483647 h 3468"/>
                <a:gd name="T40" fmla="*/ 2147483647 w 7846"/>
                <a:gd name="T41" fmla="*/ 2147483647 h 3468"/>
                <a:gd name="T42" fmla="*/ 2147483647 w 7846"/>
                <a:gd name="T43" fmla="*/ 2147483647 h 3468"/>
                <a:gd name="T44" fmla="*/ 2147483647 w 7846"/>
                <a:gd name="T45" fmla="*/ 2147483647 h 3468"/>
                <a:gd name="T46" fmla="*/ 2147483647 w 7846"/>
                <a:gd name="T47" fmla="*/ 0 h 3468"/>
                <a:gd name="T48" fmla="*/ 2147483647 w 7846"/>
                <a:gd name="T49" fmla="*/ 2147483647 h 3468"/>
                <a:gd name="T50" fmla="*/ 2147483647 w 7846"/>
                <a:gd name="T51" fmla="*/ 2147483647 h 3468"/>
                <a:gd name="T52" fmla="*/ 2147483647 w 7846"/>
                <a:gd name="T53" fmla="*/ 2147483647 h 3468"/>
                <a:gd name="T54" fmla="*/ 2147483647 w 7846"/>
                <a:gd name="T55" fmla="*/ 2147483647 h 3468"/>
                <a:gd name="T56" fmla="*/ 2147483647 w 7846"/>
                <a:gd name="T57" fmla="*/ 2147483647 h 3468"/>
                <a:gd name="T58" fmla="*/ 2147483647 w 7846"/>
                <a:gd name="T59" fmla="*/ 2147483647 h 3468"/>
                <a:gd name="T60" fmla="*/ 2147483647 w 7846"/>
                <a:gd name="T61" fmla="*/ 2147483647 h 3468"/>
                <a:gd name="T62" fmla="*/ 2147483647 w 7846"/>
                <a:gd name="T63" fmla="*/ 2147483647 h 3468"/>
                <a:gd name="T64" fmla="*/ 2147483647 w 7846"/>
                <a:gd name="T65" fmla="*/ 2147483647 h 3468"/>
                <a:gd name="T66" fmla="*/ 2147483647 w 7846"/>
                <a:gd name="T67" fmla="*/ 2147483647 h 3468"/>
                <a:gd name="T68" fmla="*/ 2147483647 w 7846"/>
                <a:gd name="T69" fmla="*/ 2147483647 h 3468"/>
                <a:gd name="T70" fmla="*/ 2147483647 w 7846"/>
                <a:gd name="T71" fmla="*/ 2147483647 h 3468"/>
                <a:gd name="T72" fmla="*/ 2147483647 w 7846"/>
                <a:gd name="T73" fmla="*/ 2147483647 h 3468"/>
                <a:gd name="T74" fmla="*/ 2147483647 w 7846"/>
                <a:gd name="T75" fmla="*/ 2147483647 h 3468"/>
                <a:gd name="T76" fmla="*/ 2147483647 w 7846"/>
                <a:gd name="T77" fmla="*/ 2147483647 h 3468"/>
                <a:gd name="T78" fmla="*/ 2147483647 w 7846"/>
                <a:gd name="T79" fmla="*/ 2147483647 h 3468"/>
                <a:gd name="T80" fmla="*/ 2147483647 w 7846"/>
                <a:gd name="T81" fmla="*/ 2147483647 h 3468"/>
                <a:gd name="T82" fmla="*/ 2147483647 w 7846"/>
                <a:gd name="T83" fmla="*/ 2147483647 h 3468"/>
                <a:gd name="T84" fmla="*/ 2147483647 w 7846"/>
                <a:gd name="T85" fmla="*/ 2147483647 h 3468"/>
                <a:gd name="T86" fmla="*/ 2147483647 w 7846"/>
                <a:gd name="T87" fmla="*/ 2147483647 h 3468"/>
                <a:gd name="T88" fmla="*/ 2147483647 w 7846"/>
                <a:gd name="T89" fmla="*/ 2147483647 h 3468"/>
                <a:gd name="T90" fmla="*/ 2147483647 w 7846"/>
                <a:gd name="T91" fmla="*/ 2147483647 h 3468"/>
                <a:gd name="T92" fmla="*/ 2147483647 w 7846"/>
                <a:gd name="T93" fmla="*/ 2147483647 h 3468"/>
                <a:gd name="T94" fmla="*/ 2147483647 w 7846"/>
                <a:gd name="T95" fmla="*/ 2147483647 h 3468"/>
                <a:gd name="T96" fmla="*/ 2147483647 w 7846"/>
                <a:gd name="T97" fmla="*/ 2147483647 h 3468"/>
                <a:gd name="T98" fmla="*/ 2147483647 w 7846"/>
                <a:gd name="T99" fmla="*/ 2147483647 h 3468"/>
                <a:gd name="T100" fmla="*/ 2147483647 w 7846"/>
                <a:gd name="T101" fmla="*/ 2147483647 h 3468"/>
                <a:gd name="T102" fmla="*/ 2147483647 w 7846"/>
                <a:gd name="T103" fmla="*/ 2147483647 h 3468"/>
                <a:gd name="T104" fmla="*/ 2147483647 w 7846"/>
                <a:gd name="T105" fmla="*/ 2147483647 h 3468"/>
                <a:gd name="T106" fmla="*/ 2147483647 w 7846"/>
                <a:gd name="T107" fmla="*/ 0 h 34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" name="Google Shape;1674;p11"/>
            <p:cNvSpPr>
              <a:spLocks/>
            </p:cNvSpPr>
            <p:nvPr/>
          </p:nvSpPr>
          <p:spPr bwMode="auto">
            <a:xfrm>
              <a:off x="1698759" y="204358"/>
              <a:ext cx="28512" cy="13435"/>
            </a:xfrm>
            <a:custGeom>
              <a:avLst/>
              <a:gdLst>
                <a:gd name="T0" fmla="*/ 2147483647 w 573"/>
                <a:gd name="T1" fmla="*/ 2147483647 h 270"/>
                <a:gd name="T2" fmla="*/ 2147483647 w 573"/>
                <a:gd name="T3" fmla="*/ 2147483647 h 270"/>
                <a:gd name="T4" fmla="*/ 0 w 573"/>
                <a:gd name="T5" fmla="*/ 2147483647 h 270"/>
                <a:gd name="T6" fmla="*/ 0 w 573"/>
                <a:gd name="T7" fmla="*/ 2147483647 h 270"/>
                <a:gd name="T8" fmla="*/ 0 w 573"/>
                <a:gd name="T9" fmla="*/ 2147483647 h 270"/>
                <a:gd name="T10" fmla="*/ 2147483647 w 573"/>
                <a:gd name="T11" fmla="*/ 2147483647 h 270"/>
                <a:gd name="T12" fmla="*/ 2147483647 w 573"/>
                <a:gd name="T13" fmla="*/ 2147483647 h 270"/>
                <a:gd name="T14" fmla="*/ 2147483647 w 573"/>
                <a:gd name="T15" fmla="*/ 2147483647 h 270"/>
                <a:gd name="T16" fmla="*/ 2147483647 w 573"/>
                <a:gd name="T17" fmla="*/ 2147483647 h 270"/>
                <a:gd name="T18" fmla="*/ 2147483647 w 573"/>
                <a:gd name="T19" fmla="*/ 2147483647 h 270"/>
                <a:gd name="T20" fmla="*/ 2147483647 w 573"/>
                <a:gd name="T21" fmla="*/ 2147483647 h 270"/>
                <a:gd name="T22" fmla="*/ 2147483647 w 573"/>
                <a:gd name="T23" fmla="*/ 2147483647 h 270"/>
                <a:gd name="T24" fmla="*/ 2147483647 w 573"/>
                <a:gd name="T25" fmla="*/ 2147483647 h 270"/>
                <a:gd name="T26" fmla="*/ 2147483647 w 573"/>
                <a:gd name="T27" fmla="*/ 2147483647 h 270"/>
                <a:gd name="T28" fmla="*/ 2147483647 w 573"/>
                <a:gd name="T29" fmla="*/ 2147483647 h 270"/>
                <a:gd name="T30" fmla="*/ 2147483647 w 573"/>
                <a:gd name="T31" fmla="*/ 2147483647 h 2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" name="Google Shape;1675;p11"/>
            <p:cNvSpPr>
              <a:spLocks/>
            </p:cNvSpPr>
            <p:nvPr/>
          </p:nvSpPr>
          <p:spPr bwMode="auto">
            <a:xfrm>
              <a:off x="1978510" y="202666"/>
              <a:ext cx="15127" cy="77128"/>
            </a:xfrm>
            <a:custGeom>
              <a:avLst/>
              <a:gdLst>
                <a:gd name="T0" fmla="*/ 2147483647 w 304"/>
                <a:gd name="T1" fmla="*/ 2147483647 h 1550"/>
                <a:gd name="T2" fmla="*/ 2147483647 w 304"/>
                <a:gd name="T3" fmla="*/ 2147483647 h 1550"/>
                <a:gd name="T4" fmla="*/ 2147483647 w 304"/>
                <a:gd name="T5" fmla="*/ 2147483647 h 1550"/>
                <a:gd name="T6" fmla="*/ 2147483647 w 304"/>
                <a:gd name="T7" fmla="*/ 2147483647 h 1550"/>
                <a:gd name="T8" fmla="*/ 2147483647 w 304"/>
                <a:gd name="T9" fmla="*/ 2147483647 h 1550"/>
                <a:gd name="T10" fmla="*/ 2147483647 w 304"/>
                <a:gd name="T11" fmla="*/ 2147483647 h 1550"/>
                <a:gd name="T12" fmla="*/ 2147483647 w 304"/>
                <a:gd name="T13" fmla="*/ 2147483647 h 1550"/>
                <a:gd name="T14" fmla="*/ 2147483647 w 304"/>
                <a:gd name="T15" fmla="*/ 2147483647 h 1550"/>
                <a:gd name="T16" fmla="*/ 2147483647 w 304"/>
                <a:gd name="T17" fmla="*/ 2147483647 h 1550"/>
                <a:gd name="T18" fmla="*/ 2147483647 w 304"/>
                <a:gd name="T19" fmla="*/ 2147483647 h 1550"/>
                <a:gd name="T20" fmla="*/ 2147483647 w 304"/>
                <a:gd name="T21" fmla="*/ 2147483647 h 1550"/>
                <a:gd name="T22" fmla="*/ 2147483647 w 304"/>
                <a:gd name="T23" fmla="*/ 2147483647 h 1550"/>
                <a:gd name="T24" fmla="*/ 2147483647 w 304"/>
                <a:gd name="T25" fmla="*/ 2147483647 h 1550"/>
                <a:gd name="T26" fmla="*/ 2147483647 w 304"/>
                <a:gd name="T27" fmla="*/ 2147483647 h 1550"/>
                <a:gd name="T28" fmla="*/ 2147483647 w 304"/>
                <a:gd name="T29" fmla="*/ 2147483647 h 1550"/>
                <a:gd name="T30" fmla="*/ 2147483647 w 304"/>
                <a:gd name="T31" fmla="*/ 2147483647 h 1550"/>
                <a:gd name="T32" fmla="*/ 2147483647 w 304"/>
                <a:gd name="T33" fmla="*/ 2147483647 h 1550"/>
                <a:gd name="T34" fmla="*/ 2147483647 w 304"/>
                <a:gd name="T35" fmla="*/ 2147483647 h 1550"/>
                <a:gd name="T36" fmla="*/ 2147483647 w 304"/>
                <a:gd name="T37" fmla="*/ 2147483647 h 15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" name="Google Shape;1676;p11"/>
            <p:cNvSpPr>
              <a:spLocks/>
            </p:cNvSpPr>
            <p:nvPr/>
          </p:nvSpPr>
          <p:spPr bwMode="auto">
            <a:xfrm>
              <a:off x="1956765" y="217744"/>
              <a:ext cx="11743" cy="41948"/>
            </a:xfrm>
            <a:custGeom>
              <a:avLst/>
              <a:gdLst>
                <a:gd name="T0" fmla="*/ 2147483647 w 236"/>
                <a:gd name="T1" fmla="*/ 2147483647 h 843"/>
                <a:gd name="T2" fmla="*/ 2147483647 w 236"/>
                <a:gd name="T3" fmla="*/ 2147483647 h 843"/>
                <a:gd name="T4" fmla="*/ 2147483647 w 236"/>
                <a:gd name="T5" fmla="*/ 2147483647 h 843"/>
                <a:gd name="T6" fmla="*/ 0 w 236"/>
                <a:gd name="T7" fmla="*/ 2147483647 h 843"/>
                <a:gd name="T8" fmla="*/ 0 w 236"/>
                <a:gd name="T9" fmla="*/ 2147483647 h 843"/>
                <a:gd name="T10" fmla="*/ 2147483647 w 236"/>
                <a:gd name="T11" fmla="*/ 2147483647 h 843"/>
                <a:gd name="T12" fmla="*/ 2147483647 w 236"/>
                <a:gd name="T13" fmla="*/ 2147483647 h 843"/>
                <a:gd name="T14" fmla="*/ 2147483647 w 236"/>
                <a:gd name="T15" fmla="*/ 2147483647 h 843"/>
                <a:gd name="T16" fmla="*/ 2147483647 w 236"/>
                <a:gd name="T17" fmla="*/ 2147483647 h 843"/>
                <a:gd name="T18" fmla="*/ 2147483647 w 236"/>
                <a:gd name="T19" fmla="*/ 2147483647 h 843"/>
                <a:gd name="T20" fmla="*/ 2147483647 w 236"/>
                <a:gd name="T21" fmla="*/ 2147483647 h 843"/>
                <a:gd name="T22" fmla="*/ 2147483647 w 236"/>
                <a:gd name="T23" fmla="*/ 2147483647 h 843"/>
                <a:gd name="T24" fmla="*/ 2147483647 w 236"/>
                <a:gd name="T25" fmla="*/ 2147483647 h 843"/>
                <a:gd name="T26" fmla="*/ 2147483647 w 236"/>
                <a:gd name="T27" fmla="*/ 2147483647 h 843"/>
                <a:gd name="T28" fmla="*/ 2147483647 w 236"/>
                <a:gd name="T29" fmla="*/ 2147483647 h 843"/>
                <a:gd name="T30" fmla="*/ 2147483647 w 236"/>
                <a:gd name="T31" fmla="*/ 2147483647 h 8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" name="Google Shape;1677;p11"/>
            <p:cNvSpPr>
              <a:spLocks/>
            </p:cNvSpPr>
            <p:nvPr/>
          </p:nvSpPr>
          <p:spPr bwMode="auto">
            <a:xfrm>
              <a:off x="1485985" y="92100"/>
              <a:ext cx="174309" cy="150823"/>
            </a:xfrm>
            <a:custGeom>
              <a:avLst/>
              <a:gdLst>
                <a:gd name="T0" fmla="*/ 2147483647 w 3503"/>
                <a:gd name="T1" fmla="*/ 2147483647 h 3031"/>
                <a:gd name="T2" fmla="*/ 2147483647 w 3503"/>
                <a:gd name="T3" fmla="*/ 2147483647 h 3031"/>
                <a:gd name="T4" fmla="*/ 2147483647 w 3503"/>
                <a:gd name="T5" fmla="*/ 2147483647 h 3031"/>
                <a:gd name="T6" fmla="*/ 2147483647 w 3503"/>
                <a:gd name="T7" fmla="*/ 2147483647 h 3031"/>
                <a:gd name="T8" fmla="*/ 2147483647 w 3503"/>
                <a:gd name="T9" fmla="*/ 2147483647 h 3031"/>
                <a:gd name="T10" fmla="*/ 2147483647 w 3503"/>
                <a:gd name="T11" fmla="*/ 2147483647 h 3031"/>
                <a:gd name="T12" fmla="*/ 2147483647 w 3503"/>
                <a:gd name="T13" fmla="*/ 2147483647 h 3031"/>
                <a:gd name="T14" fmla="*/ 2147483647 w 3503"/>
                <a:gd name="T15" fmla="*/ 2147483647 h 3031"/>
                <a:gd name="T16" fmla="*/ 2147483647 w 3503"/>
                <a:gd name="T17" fmla="*/ 2147483647 h 3031"/>
                <a:gd name="T18" fmla="*/ 2147483647 w 3503"/>
                <a:gd name="T19" fmla="*/ 2147483647 h 3031"/>
                <a:gd name="T20" fmla="*/ 2147483647 w 3503"/>
                <a:gd name="T21" fmla="*/ 2147483647 h 3031"/>
                <a:gd name="T22" fmla="*/ 2147483647 w 3503"/>
                <a:gd name="T23" fmla="*/ 2147483647 h 3031"/>
                <a:gd name="T24" fmla="*/ 2147483647 w 3503"/>
                <a:gd name="T25" fmla="*/ 2147483647 h 3031"/>
                <a:gd name="T26" fmla="*/ 2147483647 w 3503"/>
                <a:gd name="T27" fmla="*/ 2147483647 h 3031"/>
                <a:gd name="T28" fmla="*/ 2147483647 w 3503"/>
                <a:gd name="T29" fmla="*/ 2147483647 h 3031"/>
                <a:gd name="T30" fmla="*/ 2147483647 w 3503"/>
                <a:gd name="T31" fmla="*/ 2147483647 h 3031"/>
                <a:gd name="T32" fmla="*/ 2147483647 w 3503"/>
                <a:gd name="T33" fmla="*/ 2147483647 h 3031"/>
                <a:gd name="T34" fmla="*/ 2147483647 w 3503"/>
                <a:gd name="T35" fmla="*/ 2147483647 h 3031"/>
                <a:gd name="T36" fmla="*/ 2147483647 w 3503"/>
                <a:gd name="T37" fmla="*/ 2147483647 h 3031"/>
                <a:gd name="T38" fmla="*/ 2147483647 w 3503"/>
                <a:gd name="T39" fmla="*/ 2147483647 h 3031"/>
                <a:gd name="T40" fmla="*/ 2147483647 w 3503"/>
                <a:gd name="T41" fmla="*/ 2147483647 h 3031"/>
                <a:gd name="T42" fmla="*/ 2147483647 w 3503"/>
                <a:gd name="T43" fmla="*/ 2147483647 h 3031"/>
                <a:gd name="T44" fmla="*/ 2147483647 w 3503"/>
                <a:gd name="T45" fmla="*/ 2147483647 h 3031"/>
                <a:gd name="T46" fmla="*/ 2147483647 w 3503"/>
                <a:gd name="T47" fmla="*/ 2147483647 h 3031"/>
                <a:gd name="T48" fmla="*/ 2147483647 w 3503"/>
                <a:gd name="T49" fmla="*/ 2147483647 h 3031"/>
                <a:gd name="T50" fmla="*/ 2147483647 w 3503"/>
                <a:gd name="T51" fmla="*/ 2147483647 h 3031"/>
                <a:gd name="T52" fmla="*/ 2147483647 w 3503"/>
                <a:gd name="T53" fmla="*/ 2147483647 h 3031"/>
                <a:gd name="T54" fmla="*/ 2147483647 w 3503"/>
                <a:gd name="T55" fmla="*/ 2147483647 h 3031"/>
                <a:gd name="T56" fmla="*/ 2147483647 w 3503"/>
                <a:gd name="T57" fmla="*/ 2147483647 h 3031"/>
                <a:gd name="T58" fmla="*/ 2147483647 w 3503"/>
                <a:gd name="T59" fmla="*/ 2147483647 h 3031"/>
                <a:gd name="T60" fmla="*/ 2147483647 w 3503"/>
                <a:gd name="T61" fmla="*/ 2147483647 h 3031"/>
                <a:gd name="T62" fmla="*/ 2147483647 w 3503"/>
                <a:gd name="T63" fmla="*/ 2147483647 h 3031"/>
                <a:gd name="T64" fmla="*/ 2147483647 w 3503"/>
                <a:gd name="T65" fmla="*/ 2147483647 h 3031"/>
                <a:gd name="T66" fmla="*/ 2147483647 w 3503"/>
                <a:gd name="T67" fmla="*/ 2147483647 h 3031"/>
                <a:gd name="T68" fmla="*/ 2147483647 w 3503"/>
                <a:gd name="T69" fmla="*/ 2147483647 h 3031"/>
                <a:gd name="T70" fmla="*/ 2147483647 w 3503"/>
                <a:gd name="T71" fmla="*/ 2147483647 h 3031"/>
                <a:gd name="T72" fmla="*/ 2147483647 w 3503"/>
                <a:gd name="T73" fmla="*/ 2147483647 h 3031"/>
                <a:gd name="T74" fmla="*/ 2147483647 w 3503"/>
                <a:gd name="T75" fmla="*/ 2147483647 h 3031"/>
                <a:gd name="T76" fmla="*/ 2147483647 w 3503"/>
                <a:gd name="T77" fmla="*/ 2147483647 h 3031"/>
                <a:gd name="T78" fmla="*/ 2147483647 w 3503"/>
                <a:gd name="T79" fmla="*/ 2147483647 h 3031"/>
                <a:gd name="T80" fmla="*/ 2147483647 w 3503"/>
                <a:gd name="T81" fmla="*/ 2147483647 h 3031"/>
                <a:gd name="T82" fmla="*/ 2147483647 w 3503"/>
                <a:gd name="T83" fmla="*/ 2147483647 h 3031"/>
                <a:gd name="T84" fmla="*/ 2147483647 w 3503"/>
                <a:gd name="T85" fmla="*/ 2147483647 h 3031"/>
                <a:gd name="T86" fmla="*/ 2147483647 w 3503"/>
                <a:gd name="T87" fmla="*/ 2147483647 h 3031"/>
                <a:gd name="T88" fmla="*/ 2147483647 w 3503"/>
                <a:gd name="T89" fmla="*/ 2147483647 h 3031"/>
                <a:gd name="T90" fmla="*/ 2147483647 w 3503"/>
                <a:gd name="T91" fmla="*/ 2147483647 h 30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lnTo>
                    <a:pt x="3064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" name="Google Shape;1678;p11"/>
            <p:cNvSpPr>
              <a:spLocks/>
            </p:cNvSpPr>
            <p:nvPr/>
          </p:nvSpPr>
          <p:spPr bwMode="auto">
            <a:xfrm>
              <a:off x="1697067" y="227795"/>
              <a:ext cx="28562" cy="15127"/>
            </a:xfrm>
            <a:custGeom>
              <a:avLst/>
              <a:gdLst>
                <a:gd name="T0" fmla="*/ 2147483647 w 574"/>
                <a:gd name="T1" fmla="*/ 2147483647 h 304"/>
                <a:gd name="T2" fmla="*/ 2147483647 w 574"/>
                <a:gd name="T3" fmla="*/ 2147483647 h 304"/>
                <a:gd name="T4" fmla="*/ 2147483647 w 574"/>
                <a:gd name="T5" fmla="*/ 2147483647 h 304"/>
                <a:gd name="T6" fmla="*/ 2147483647 w 574"/>
                <a:gd name="T7" fmla="*/ 2147483647 h 304"/>
                <a:gd name="T8" fmla="*/ 2147483647 w 574"/>
                <a:gd name="T9" fmla="*/ 2147483647 h 304"/>
                <a:gd name="T10" fmla="*/ 2147483647 w 574"/>
                <a:gd name="T11" fmla="*/ 2147483647 h 304"/>
                <a:gd name="T12" fmla="*/ 2147483647 w 574"/>
                <a:gd name="T13" fmla="*/ 2147483647 h 304"/>
                <a:gd name="T14" fmla="*/ 2147483647 w 574"/>
                <a:gd name="T15" fmla="*/ 2147483647 h 304"/>
                <a:gd name="T16" fmla="*/ 2147483647 w 574"/>
                <a:gd name="T17" fmla="*/ 2147483647 h 304"/>
                <a:gd name="T18" fmla="*/ 2147483647 w 574"/>
                <a:gd name="T19" fmla="*/ 2147483647 h 304"/>
                <a:gd name="T20" fmla="*/ 2147483647 w 574"/>
                <a:gd name="T21" fmla="*/ 2147483647 h 304"/>
                <a:gd name="T22" fmla="*/ 2147483647 w 574"/>
                <a:gd name="T23" fmla="*/ 2147483647 h 304"/>
                <a:gd name="T24" fmla="*/ 2147483647 w 574"/>
                <a:gd name="T25" fmla="*/ 2147483647 h 304"/>
                <a:gd name="T26" fmla="*/ 2147483647 w 574"/>
                <a:gd name="T27" fmla="*/ 2147483647 h 304"/>
                <a:gd name="T28" fmla="*/ 2147483647 w 574"/>
                <a:gd name="T29" fmla="*/ 2147483647 h 304"/>
                <a:gd name="T30" fmla="*/ 2147483647 w 574"/>
                <a:gd name="T31" fmla="*/ 2147483647 h 304"/>
                <a:gd name="T32" fmla="*/ 2147483647 w 574"/>
                <a:gd name="T33" fmla="*/ 2147483647 h 304"/>
                <a:gd name="T34" fmla="*/ 2147483647 w 574"/>
                <a:gd name="T35" fmla="*/ 2147483647 h 3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7" name="Google Shape;1679;p11"/>
          <p:cNvGrpSpPr>
            <a:grpSpLocks/>
          </p:cNvGrpSpPr>
          <p:nvPr/>
        </p:nvGrpSpPr>
        <p:grpSpPr bwMode="auto">
          <a:xfrm>
            <a:off x="7935913" y="1674813"/>
            <a:ext cx="1208087" cy="1446212"/>
            <a:chOff x="5654182" y="1903115"/>
            <a:chExt cx="1207974" cy="1445876"/>
          </a:xfrm>
        </p:grpSpPr>
        <p:sp>
          <p:nvSpPr>
            <p:cNvPr id="18" name="Google Shape;1680;p11"/>
            <p:cNvSpPr>
              <a:spLocks/>
            </p:cNvSpPr>
            <p:nvPr/>
          </p:nvSpPr>
          <p:spPr bwMode="auto">
            <a:xfrm>
              <a:off x="6773284" y="2228147"/>
              <a:ext cx="88871" cy="36922"/>
            </a:xfrm>
            <a:custGeom>
              <a:avLst/>
              <a:gdLst>
                <a:gd name="T0" fmla="*/ 2147483647 w 1786"/>
                <a:gd name="T1" fmla="*/ 2147483647 h 742"/>
                <a:gd name="T2" fmla="*/ 2147483647 w 1786"/>
                <a:gd name="T3" fmla="*/ 2147483647 h 742"/>
                <a:gd name="T4" fmla="*/ 2147483647 w 1786"/>
                <a:gd name="T5" fmla="*/ 2147483647 h 742"/>
                <a:gd name="T6" fmla="*/ 2147483647 w 1786"/>
                <a:gd name="T7" fmla="*/ 2147483647 h 742"/>
                <a:gd name="T8" fmla="*/ 2147483647 w 1786"/>
                <a:gd name="T9" fmla="*/ 2147483647 h 742"/>
                <a:gd name="T10" fmla="*/ 2147483647 w 1786"/>
                <a:gd name="T11" fmla="*/ 2147483647 h 742"/>
                <a:gd name="T12" fmla="*/ 2147483647 w 1786"/>
                <a:gd name="T13" fmla="*/ 2147483647 h 742"/>
                <a:gd name="T14" fmla="*/ 2147483647 w 1786"/>
                <a:gd name="T15" fmla="*/ 2147483647 h 742"/>
                <a:gd name="T16" fmla="*/ 2147483647 w 1786"/>
                <a:gd name="T17" fmla="*/ 2147483647 h 742"/>
                <a:gd name="T18" fmla="*/ 2147483647 w 1786"/>
                <a:gd name="T19" fmla="*/ 2147483647 h 742"/>
                <a:gd name="T20" fmla="*/ 2147483647 w 1786"/>
                <a:gd name="T21" fmla="*/ 2147483647 h 742"/>
                <a:gd name="T22" fmla="*/ 2147483647 w 1786"/>
                <a:gd name="T23" fmla="*/ 2147483647 h 742"/>
                <a:gd name="T24" fmla="*/ 2147483647 w 1786"/>
                <a:gd name="T25" fmla="*/ 2147483647 h 742"/>
                <a:gd name="T26" fmla="*/ 2147483647 w 1786"/>
                <a:gd name="T27" fmla="*/ 2147483647 h 742"/>
                <a:gd name="T28" fmla="*/ 2147483647 w 1786"/>
                <a:gd name="T29" fmla="*/ 2147483647 h 7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" name="Google Shape;1681;p11"/>
            <p:cNvSpPr>
              <a:spLocks/>
            </p:cNvSpPr>
            <p:nvPr/>
          </p:nvSpPr>
          <p:spPr bwMode="auto">
            <a:xfrm>
              <a:off x="6726410" y="2104195"/>
              <a:ext cx="135745" cy="48616"/>
            </a:xfrm>
            <a:custGeom>
              <a:avLst/>
              <a:gdLst>
                <a:gd name="T0" fmla="*/ 2147483647 w 2728"/>
                <a:gd name="T1" fmla="*/ 0 h 977"/>
                <a:gd name="T2" fmla="*/ 2147483647 w 2728"/>
                <a:gd name="T3" fmla="*/ 2147483647 h 977"/>
                <a:gd name="T4" fmla="*/ 2147483647 w 2728"/>
                <a:gd name="T5" fmla="*/ 2147483647 h 977"/>
                <a:gd name="T6" fmla="*/ 2147483647 w 2728"/>
                <a:gd name="T7" fmla="*/ 2147483647 h 977"/>
                <a:gd name="T8" fmla="*/ 2147483647 w 2728"/>
                <a:gd name="T9" fmla="*/ 2147483647 h 977"/>
                <a:gd name="T10" fmla="*/ 0 w 2728"/>
                <a:gd name="T11" fmla="*/ 2147483647 h 977"/>
                <a:gd name="T12" fmla="*/ 2147483647 w 2728"/>
                <a:gd name="T13" fmla="*/ 2147483647 h 977"/>
                <a:gd name="T14" fmla="*/ 2147483647 w 2728"/>
                <a:gd name="T15" fmla="*/ 2147483647 h 977"/>
                <a:gd name="T16" fmla="*/ 2147483647 w 2728"/>
                <a:gd name="T17" fmla="*/ 2147483647 h 977"/>
                <a:gd name="T18" fmla="*/ 2147483647 w 2728"/>
                <a:gd name="T19" fmla="*/ 2147483647 h 977"/>
                <a:gd name="T20" fmla="*/ 2147483647 w 2728"/>
                <a:gd name="T21" fmla="*/ 2147483647 h 977"/>
                <a:gd name="T22" fmla="*/ 2147483647 w 2728"/>
                <a:gd name="T23" fmla="*/ 2147483647 h 977"/>
                <a:gd name="T24" fmla="*/ 2147483647 w 2728"/>
                <a:gd name="T25" fmla="*/ 2147483647 h 977"/>
                <a:gd name="T26" fmla="*/ 2147483647 w 2728"/>
                <a:gd name="T27" fmla="*/ 2147483647 h 977"/>
                <a:gd name="T28" fmla="*/ 2147483647 w 2728"/>
                <a:gd name="T29" fmla="*/ 0 h 9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" name="Google Shape;1682;p11"/>
            <p:cNvSpPr>
              <a:spLocks/>
            </p:cNvSpPr>
            <p:nvPr/>
          </p:nvSpPr>
          <p:spPr bwMode="auto">
            <a:xfrm>
              <a:off x="6746513" y="2144401"/>
              <a:ext cx="115642" cy="43590"/>
            </a:xfrm>
            <a:custGeom>
              <a:avLst/>
              <a:gdLst>
                <a:gd name="T0" fmla="*/ 2147483647 w 2324"/>
                <a:gd name="T1" fmla="*/ 0 h 876"/>
                <a:gd name="T2" fmla="*/ 2147483647 w 2324"/>
                <a:gd name="T3" fmla="*/ 2147483647 h 876"/>
                <a:gd name="T4" fmla="*/ 2147483647 w 2324"/>
                <a:gd name="T5" fmla="*/ 2147483647 h 876"/>
                <a:gd name="T6" fmla="*/ 2147483647 w 2324"/>
                <a:gd name="T7" fmla="*/ 2147483647 h 876"/>
                <a:gd name="T8" fmla="*/ 2147483647 w 2324"/>
                <a:gd name="T9" fmla="*/ 2147483647 h 876"/>
                <a:gd name="T10" fmla="*/ 2147483647 w 2324"/>
                <a:gd name="T11" fmla="*/ 2147483647 h 876"/>
                <a:gd name="T12" fmla="*/ 0 w 2324"/>
                <a:gd name="T13" fmla="*/ 2147483647 h 876"/>
                <a:gd name="T14" fmla="*/ 2147483647 w 2324"/>
                <a:gd name="T15" fmla="*/ 2147483647 h 876"/>
                <a:gd name="T16" fmla="*/ 2147483647 w 2324"/>
                <a:gd name="T17" fmla="*/ 2147483647 h 876"/>
                <a:gd name="T18" fmla="*/ 2147483647 w 2324"/>
                <a:gd name="T19" fmla="*/ 2147483647 h 876"/>
                <a:gd name="T20" fmla="*/ 2147483647 w 2324"/>
                <a:gd name="T21" fmla="*/ 2147483647 h 876"/>
                <a:gd name="T22" fmla="*/ 2147483647 w 2324"/>
                <a:gd name="T23" fmla="*/ 2147483647 h 876"/>
                <a:gd name="T24" fmla="*/ 2147483647 w 2324"/>
                <a:gd name="T25" fmla="*/ 2147483647 h 876"/>
                <a:gd name="T26" fmla="*/ 2147483647 w 2324"/>
                <a:gd name="T27" fmla="*/ 0 h 8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" name="Google Shape;1683;p11"/>
            <p:cNvSpPr>
              <a:spLocks/>
            </p:cNvSpPr>
            <p:nvPr/>
          </p:nvSpPr>
          <p:spPr bwMode="auto">
            <a:xfrm>
              <a:off x="6793387" y="2305226"/>
              <a:ext cx="68768" cy="31846"/>
            </a:xfrm>
            <a:custGeom>
              <a:avLst/>
              <a:gdLst>
                <a:gd name="T0" fmla="*/ 2147483647 w 1382"/>
                <a:gd name="T1" fmla="*/ 0 h 640"/>
                <a:gd name="T2" fmla="*/ 2147483647 w 1382"/>
                <a:gd name="T3" fmla="*/ 2147483647 h 640"/>
                <a:gd name="T4" fmla="*/ 2147483647 w 1382"/>
                <a:gd name="T5" fmla="*/ 2147483647 h 640"/>
                <a:gd name="T6" fmla="*/ 2147483647 w 1382"/>
                <a:gd name="T7" fmla="*/ 2147483647 h 640"/>
                <a:gd name="T8" fmla="*/ 2147483647 w 1382"/>
                <a:gd name="T9" fmla="*/ 2147483647 h 640"/>
                <a:gd name="T10" fmla="*/ 2147483647 w 1382"/>
                <a:gd name="T11" fmla="*/ 2147483647 h 640"/>
                <a:gd name="T12" fmla="*/ 2147483647 w 1382"/>
                <a:gd name="T13" fmla="*/ 2147483647 h 640"/>
                <a:gd name="T14" fmla="*/ 2147483647 w 1382"/>
                <a:gd name="T15" fmla="*/ 2147483647 h 640"/>
                <a:gd name="T16" fmla="*/ 2147483647 w 1382"/>
                <a:gd name="T17" fmla="*/ 2147483647 h 640"/>
                <a:gd name="T18" fmla="*/ 2147483647 w 1382"/>
                <a:gd name="T19" fmla="*/ 2147483647 h 640"/>
                <a:gd name="T20" fmla="*/ 2147483647 w 1382"/>
                <a:gd name="T21" fmla="*/ 2147483647 h 640"/>
                <a:gd name="T22" fmla="*/ 2147483647 w 1382"/>
                <a:gd name="T23" fmla="*/ 2147483647 h 640"/>
                <a:gd name="T24" fmla="*/ 2147483647 w 1382"/>
                <a:gd name="T25" fmla="*/ 0 h 6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" name="Google Shape;1684;p11"/>
            <p:cNvSpPr>
              <a:spLocks/>
            </p:cNvSpPr>
            <p:nvPr/>
          </p:nvSpPr>
          <p:spPr bwMode="auto">
            <a:xfrm>
              <a:off x="6726410" y="2055580"/>
              <a:ext cx="135745" cy="50307"/>
            </a:xfrm>
            <a:custGeom>
              <a:avLst/>
              <a:gdLst>
                <a:gd name="T0" fmla="*/ 2147483647 w 2728"/>
                <a:gd name="T1" fmla="*/ 2147483647 h 1011"/>
                <a:gd name="T2" fmla="*/ 2147483647 w 2728"/>
                <a:gd name="T3" fmla="*/ 2147483647 h 1011"/>
                <a:gd name="T4" fmla="*/ 2147483647 w 2728"/>
                <a:gd name="T5" fmla="*/ 2147483647 h 1011"/>
                <a:gd name="T6" fmla="*/ 2147483647 w 2728"/>
                <a:gd name="T7" fmla="*/ 2147483647 h 1011"/>
                <a:gd name="T8" fmla="*/ 0 w 2728"/>
                <a:gd name="T9" fmla="*/ 2147483647 h 1011"/>
                <a:gd name="T10" fmla="*/ 2147483647 w 2728"/>
                <a:gd name="T11" fmla="*/ 2147483647 h 1011"/>
                <a:gd name="T12" fmla="*/ 2147483647 w 2728"/>
                <a:gd name="T13" fmla="*/ 2147483647 h 1011"/>
                <a:gd name="T14" fmla="*/ 2147483647 w 2728"/>
                <a:gd name="T15" fmla="*/ 2147483647 h 1011"/>
                <a:gd name="T16" fmla="*/ 2147483647 w 2728"/>
                <a:gd name="T17" fmla="*/ 2147483647 h 1011"/>
                <a:gd name="T18" fmla="*/ 2147483647 w 2728"/>
                <a:gd name="T19" fmla="*/ 2147483647 h 1011"/>
                <a:gd name="T20" fmla="*/ 2147483647 w 2728"/>
                <a:gd name="T21" fmla="*/ 2147483647 h 1011"/>
                <a:gd name="T22" fmla="*/ 2147483647 w 2728"/>
                <a:gd name="T23" fmla="*/ 2147483647 h 1011"/>
                <a:gd name="T24" fmla="*/ 2147483647 w 2728"/>
                <a:gd name="T25" fmla="*/ 2147483647 h 10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" name="Google Shape;1685;p11"/>
            <p:cNvSpPr>
              <a:spLocks/>
            </p:cNvSpPr>
            <p:nvPr/>
          </p:nvSpPr>
          <p:spPr bwMode="auto">
            <a:xfrm>
              <a:off x="6776668" y="2268353"/>
              <a:ext cx="85488" cy="38564"/>
            </a:xfrm>
            <a:custGeom>
              <a:avLst/>
              <a:gdLst>
                <a:gd name="T0" fmla="*/ 2147483647 w 1718"/>
                <a:gd name="T1" fmla="*/ 2147483647 h 775"/>
                <a:gd name="T2" fmla="*/ 2147483647 w 1718"/>
                <a:gd name="T3" fmla="*/ 2147483647 h 775"/>
                <a:gd name="T4" fmla="*/ 2147483647 w 1718"/>
                <a:gd name="T5" fmla="*/ 2147483647 h 775"/>
                <a:gd name="T6" fmla="*/ 0 w 1718"/>
                <a:gd name="T7" fmla="*/ 2147483647 h 775"/>
                <a:gd name="T8" fmla="*/ 2147483647 w 1718"/>
                <a:gd name="T9" fmla="*/ 2147483647 h 775"/>
                <a:gd name="T10" fmla="*/ 2147483647 w 1718"/>
                <a:gd name="T11" fmla="*/ 2147483647 h 775"/>
                <a:gd name="T12" fmla="*/ 2147483647 w 1718"/>
                <a:gd name="T13" fmla="*/ 2147483647 h 775"/>
                <a:gd name="T14" fmla="*/ 2147483647 w 1718"/>
                <a:gd name="T15" fmla="*/ 2147483647 h 775"/>
                <a:gd name="T16" fmla="*/ 2147483647 w 1718"/>
                <a:gd name="T17" fmla="*/ 2147483647 h 775"/>
                <a:gd name="T18" fmla="*/ 2147483647 w 1718"/>
                <a:gd name="T19" fmla="*/ 2147483647 h 7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" name="Google Shape;1686;p11"/>
            <p:cNvSpPr>
              <a:spLocks/>
            </p:cNvSpPr>
            <p:nvPr/>
          </p:nvSpPr>
          <p:spPr bwMode="auto">
            <a:xfrm>
              <a:off x="5994291" y="2241533"/>
              <a:ext cx="321698" cy="110616"/>
            </a:xfrm>
            <a:custGeom>
              <a:avLst/>
              <a:gdLst>
                <a:gd name="T0" fmla="*/ 2147483647 w 6465"/>
                <a:gd name="T1" fmla="*/ 2147483647 h 2223"/>
                <a:gd name="T2" fmla="*/ 2147483647 w 6465"/>
                <a:gd name="T3" fmla="*/ 2147483647 h 2223"/>
                <a:gd name="T4" fmla="*/ 2147483647 w 6465"/>
                <a:gd name="T5" fmla="*/ 2147483647 h 2223"/>
                <a:gd name="T6" fmla="*/ 2147483647 w 6465"/>
                <a:gd name="T7" fmla="*/ 2147483647 h 2223"/>
                <a:gd name="T8" fmla="*/ 2147483647 w 6465"/>
                <a:gd name="T9" fmla="*/ 2147483647 h 2223"/>
                <a:gd name="T10" fmla="*/ 2147483647 w 6465"/>
                <a:gd name="T11" fmla="*/ 2147483647 h 2223"/>
                <a:gd name="T12" fmla="*/ 2147483647 w 6465"/>
                <a:gd name="T13" fmla="*/ 2147483647 h 2223"/>
                <a:gd name="T14" fmla="*/ 2147483647 w 6465"/>
                <a:gd name="T15" fmla="*/ 2147483647 h 2223"/>
                <a:gd name="T16" fmla="*/ 2147483647 w 6465"/>
                <a:gd name="T17" fmla="*/ 2147483647 h 2223"/>
                <a:gd name="T18" fmla="*/ 2147483647 w 6465"/>
                <a:gd name="T19" fmla="*/ 2147483647 h 2223"/>
                <a:gd name="T20" fmla="*/ 2147483647 w 6465"/>
                <a:gd name="T21" fmla="*/ 2147483647 h 2223"/>
                <a:gd name="T22" fmla="*/ 2147483647 w 6465"/>
                <a:gd name="T23" fmla="*/ 2147483647 h 2223"/>
                <a:gd name="T24" fmla="*/ 2147483647 w 6465"/>
                <a:gd name="T25" fmla="*/ 2147483647 h 2223"/>
                <a:gd name="T26" fmla="*/ 2147483647 w 6465"/>
                <a:gd name="T27" fmla="*/ 2147483647 h 2223"/>
                <a:gd name="T28" fmla="*/ 2147483647 w 6465"/>
                <a:gd name="T29" fmla="*/ 2147483647 h 2223"/>
                <a:gd name="T30" fmla="*/ 2147483647 w 6465"/>
                <a:gd name="T31" fmla="*/ 2147483647 h 2223"/>
                <a:gd name="T32" fmla="*/ 2147483647 w 6465"/>
                <a:gd name="T33" fmla="*/ 2147483647 h 2223"/>
                <a:gd name="T34" fmla="*/ 2147483647 w 6465"/>
                <a:gd name="T35" fmla="*/ 2147483647 h 2223"/>
                <a:gd name="T36" fmla="*/ 2147483647 w 6465"/>
                <a:gd name="T37" fmla="*/ 2147483647 h 2223"/>
                <a:gd name="T38" fmla="*/ 2147483647 w 6465"/>
                <a:gd name="T39" fmla="*/ 2147483647 h 2223"/>
                <a:gd name="T40" fmla="*/ 2147483647 w 6465"/>
                <a:gd name="T41" fmla="*/ 2147483647 h 2223"/>
                <a:gd name="T42" fmla="*/ 2147483647 w 6465"/>
                <a:gd name="T43" fmla="*/ 2147483647 h 2223"/>
                <a:gd name="T44" fmla="*/ 2147483647 w 6465"/>
                <a:gd name="T45" fmla="*/ 2147483647 h 2223"/>
                <a:gd name="T46" fmla="*/ 2147483647 w 6465"/>
                <a:gd name="T47" fmla="*/ 2147483647 h 2223"/>
                <a:gd name="T48" fmla="*/ 2147483647 w 6465"/>
                <a:gd name="T49" fmla="*/ 2147483647 h 2223"/>
                <a:gd name="T50" fmla="*/ 2147483647 w 6465"/>
                <a:gd name="T51" fmla="*/ 2147483647 h 2223"/>
                <a:gd name="T52" fmla="*/ 2147483647 w 6465"/>
                <a:gd name="T53" fmla="*/ 2147483647 h 2223"/>
                <a:gd name="T54" fmla="*/ 2147483647 w 6465"/>
                <a:gd name="T55" fmla="*/ 2147483647 h 2223"/>
                <a:gd name="T56" fmla="*/ 2147483647 w 6465"/>
                <a:gd name="T57" fmla="*/ 2147483647 h 2223"/>
                <a:gd name="T58" fmla="*/ 2147483647 w 6465"/>
                <a:gd name="T59" fmla="*/ 2147483647 h 2223"/>
                <a:gd name="T60" fmla="*/ 2147483647 w 6465"/>
                <a:gd name="T61" fmla="*/ 2147483647 h 2223"/>
                <a:gd name="T62" fmla="*/ 2147483647 w 6465"/>
                <a:gd name="T63" fmla="*/ 2147483647 h 2223"/>
                <a:gd name="T64" fmla="*/ 2147483647 w 6465"/>
                <a:gd name="T65" fmla="*/ 2147483647 h 2223"/>
                <a:gd name="T66" fmla="*/ 2147483647 w 6465"/>
                <a:gd name="T67" fmla="*/ 2147483647 h 2223"/>
                <a:gd name="T68" fmla="*/ 2147483647 w 6465"/>
                <a:gd name="T69" fmla="*/ 2147483647 h 2223"/>
                <a:gd name="T70" fmla="*/ 2147483647 w 6465"/>
                <a:gd name="T71" fmla="*/ 2147483647 h 2223"/>
                <a:gd name="T72" fmla="*/ 2147483647 w 6465"/>
                <a:gd name="T73" fmla="*/ 2147483647 h 2223"/>
                <a:gd name="T74" fmla="*/ 2147483647 w 6465"/>
                <a:gd name="T75" fmla="*/ 2147483647 h 2223"/>
                <a:gd name="T76" fmla="*/ 2147483647 w 6465"/>
                <a:gd name="T77" fmla="*/ 2147483647 h 2223"/>
                <a:gd name="T78" fmla="*/ 0 w 6465"/>
                <a:gd name="T79" fmla="*/ 2147483647 h 2223"/>
                <a:gd name="T80" fmla="*/ 2147483647 w 6465"/>
                <a:gd name="T81" fmla="*/ 2147483647 h 2223"/>
                <a:gd name="T82" fmla="*/ 2147483647 w 6465"/>
                <a:gd name="T83" fmla="*/ 2147483647 h 2223"/>
                <a:gd name="T84" fmla="*/ 2147483647 w 6465"/>
                <a:gd name="T85" fmla="*/ 2147483647 h 2223"/>
                <a:gd name="T86" fmla="*/ 2147483647 w 6465"/>
                <a:gd name="T87" fmla="*/ 2147483647 h 2223"/>
                <a:gd name="T88" fmla="*/ 2147483647 w 6465"/>
                <a:gd name="T89" fmla="*/ 2147483647 h 2223"/>
                <a:gd name="T90" fmla="*/ 2147483647 w 6465"/>
                <a:gd name="T91" fmla="*/ 2147483647 h 2223"/>
                <a:gd name="T92" fmla="*/ 2147483647 w 6465"/>
                <a:gd name="T93" fmla="*/ 2147483647 h 2223"/>
                <a:gd name="T94" fmla="*/ 2147483647 w 6465"/>
                <a:gd name="T95" fmla="*/ 2147483647 h 2223"/>
                <a:gd name="T96" fmla="*/ 2147483647 w 6465"/>
                <a:gd name="T97" fmla="*/ 2147483647 h 2223"/>
                <a:gd name="T98" fmla="*/ 2147483647 w 6465"/>
                <a:gd name="T99" fmla="*/ 2147483647 h 2223"/>
                <a:gd name="T100" fmla="*/ 2147483647 w 6465"/>
                <a:gd name="T101" fmla="*/ 2147483647 h 2223"/>
                <a:gd name="T102" fmla="*/ 2147483647 w 6465"/>
                <a:gd name="T103" fmla="*/ 2147483647 h 2223"/>
                <a:gd name="T104" fmla="*/ 2147483647 w 6465"/>
                <a:gd name="T105" fmla="*/ 2147483647 h 2223"/>
                <a:gd name="T106" fmla="*/ 2147483647 w 6465"/>
                <a:gd name="T107" fmla="*/ 2147483647 h 2223"/>
                <a:gd name="T108" fmla="*/ 2147483647 w 6465"/>
                <a:gd name="T109" fmla="*/ 2147483647 h 2223"/>
                <a:gd name="T110" fmla="*/ 2147483647 w 6465"/>
                <a:gd name="T111" fmla="*/ 2147483647 h 2223"/>
                <a:gd name="T112" fmla="*/ 2147483647 w 6465"/>
                <a:gd name="T113" fmla="*/ 2147483647 h 2223"/>
                <a:gd name="T114" fmla="*/ 2147483647 w 6465"/>
                <a:gd name="T115" fmla="*/ 2147483647 h 2223"/>
                <a:gd name="T116" fmla="*/ 2147483647 w 6465"/>
                <a:gd name="T117" fmla="*/ 2147483647 h 2223"/>
                <a:gd name="T118" fmla="*/ 2147483647 w 6465"/>
                <a:gd name="T119" fmla="*/ 2147483647 h 2223"/>
                <a:gd name="T120" fmla="*/ 2147483647 w 6465"/>
                <a:gd name="T121" fmla="*/ 2147483647 h 2223"/>
                <a:gd name="T122" fmla="*/ 2147483647 w 6465"/>
                <a:gd name="T123" fmla="*/ 2147483647 h 22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lnTo>
                    <a:pt x="636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" name="Google Shape;1687;p11"/>
            <p:cNvSpPr>
              <a:spLocks/>
            </p:cNvSpPr>
            <p:nvPr/>
          </p:nvSpPr>
          <p:spPr bwMode="auto">
            <a:xfrm>
              <a:off x="6123269" y="2578308"/>
              <a:ext cx="474163" cy="135745"/>
            </a:xfrm>
            <a:custGeom>
              <a:avLst/>
              <a:gdLst>
                <a:gd name="T0" fmla="*/ 2147483647 w 9529"/>
                <a:gd name="T1" fmla="*/ 0 h 2728"/>
                <a:gd name="T2" fmla="*/ 2147483647 w 9529"/>
                <a:gd name="T3" fmla="*/ 2147483647 h 2728"/>
                <a:gd name="T4" fmla="*/ 2147483647 w 9529"/>
                <a:gd name="T5" fmla="*/ 2147483647 h 2728"/>
                <a:gd name="T6" fmla="*/ 2147483647 w 9529"/>
                <a:gd name="T7" fmla="*/ 2147483647 h 2728"/>
                <a:gd name="T8" fmla="*/ 2147483647 w 9529"/>
                <a:gd name="T9" fmla="*/ 2147483647 h 2728"/>
                <a:gd name="T10" fmla="*/ 2147483647 w 9529"/>
                <a:gd name="T11" fmla="*/ 2147483647 h 2728"/>
                <a:gd name="T12" fmla="*/ 2147483647 w 9529"/>
                <a:gd name="T13" fmla="*/ 2147483647 h 2728"/>
                <a:gd name="T14" fmla="*/ 2147483647 w 9529"/>
                <a:gd name="T15" fmla="*/ 2147483647 h 2728"/>
                <a:gd name="T16" fmla="*/ 2147483647 w 9529"/>
                <a:gd name="T17" fmla="*/ 2147483647 h 2728"/>
                <a:gd name="T18" fmla="*/ 2147483647 w 9529"/>
                <a:gd name="T19" fmla="*/ 2147483647 h 2728"/>
                <a:gd name="T20" fmla="*/ 2147483647 w 9529"/>
                <a:gd name="T21" fmla="*/ 2147483647 h 2728"/>
                <a:gd name="T22" fmla="*/ 2147483647 w 9529"/>
                <a:gd name="T23" fmla="*/ 2147483647 h 2728"/>
                <a:gd name="T24" fmla="*/ 2147483647 w 9529"/>
                <a:gd name="T25" fmla="*/ 2147483647 h 2728"/>
                <a:gd name="T26" fmla="*/ 2147483647 w 9529"/>
                <a:gd name="T27" fmla="*/ 2147483647 h 2728"/>
                <a:gd name="T28" fmla="*/ 2147483647 w 9529"/>
                <a:gd name="T29" fmla="*/ 2147483647 h 2728"/>
                <a:gd name="T30" fmla="*/ 2147483647 w 9529"/>
                <a:gd name="T31" fmla="*/ 2147483647 h 2728"/>
                <a:gd name="T32" fmla="*/ 2147483647 w 9529"/>
                <a:gd name="T33" fmla="*/ 2147483647 h 2728"/>
                <a:gd name="T34" fmla="*/ 2147483647 w 9529"/>
                <a:gd name="T35" fmla="*/ 2147483647 h 2728"/>
                <a:gd name="T36" fmla="*/ 2147483647 w 9529"/>
                <a:gd name="T37" fmla="*/ 2147483647 h 2728"/>
                <a:gd name="T38" fmla="*/ 2147483647 w 9529"/>
                <a:gd name="T39" fmla="*/ 2147483647 h 2728"/>
                <a:gd name="T40" fmla="*/ 2147483647 w 9529"/>
                <a:gd name="T41" fmla="*/ 2147483647 h 2728"/>
                <a:gd name="T42" fmla="*/ 2147483647 w 9529"/>
                <a:gd name="T43" fmla="*/ 2147483647 h 2728"/>
                <a:gd name="T44" fmla="*/ 2147483647 w 9529"/>
                <a:gd name="T45" fmla="*/ 2147483647 h 2728"/>
                <a:gd name="T46" fmla="*/ 2147483647 w 9529"/>
                <a:gd name="T47" fmla="*/ 2147483647 h 2728"/>
                <a:gd name="T48" fmla="*/ 2147483647 w 9529"/>
                <a:gd name="T49" fmla="*/ 2147483647 h 2728"/>
                <a:gd name="T50" fmla="*/ 2147483647 w 9529"/>
                <a:gd name="T51" fmla="*/ 2147483647 h 2728"/>
                <a:gd name="T52" fmla="*/ 2147483647 w 9529"/>
                <a:gd name="T53" fmla="*/ 2147483647 h 2728"/>
                <a:gd name="T54" fmla="*/ 2147483647 w 9529"/>
                <a:gd name="T55" fmla="*/ 2147483647 h 2728"/>
                <a:gd name="T56" fmla="*/ 2147483647 w 9529"/>
                <a:gd name="T57" fmla="*/ 2147483647 h 2728"/>
                <a:gd name="T58" fmla="*/ 2147483647 w 9529"/>
                <a:gd name="T59" fmla="*/ 2147483647 h 2728"/>
                <a:gd name="T60" fmla="*/ 2147483647 w 9529"/>
                <a:gd name="T61" fmla="*/ 2147483647 h 2728"/>
                <a:gd name="T62" fmla="*/ 2147483647 w 9529"/>
                <a:gd name="T63" fmla="*/ 2147483647 h 2728"/>
                <a:gd name="T64" fmla="*/ 2147483647 w 9529"/>
                <a:gd name="T65" fmla="*/ 2147483647 h 2728"/>
                <a:gd name="T66" fmla="*/ 2147483647 w 9529"/>
                <a:gd name="T67" fmla="*/ 2147483647 h 2728"/>
                <a:gd name="T68" fmla="*/ 2147483647 w 9529"/>
                <a:gd name="T69" fmla="*/ 2147483647 h 2728"/>
                <a:gd name="T70" fmla="*/ 2147483647 w 9529"/>
                <a:gd name="T71" fmla="*/ 2147483647 h 2728"/>
                <a:gd name="T72" fmla="*/ 2147483647 w 9529"/>
                <a:gd name="T73" fmla="*/ 2147483647 h 2728"/>
                <a:gd name="T74" fmla="*/ 2147483647 w 9529"/>
                <a:gd name="T75" fmla="*/ 2147483647 h 2728"/>
                <a:gd name="T76" fmla="*/ 2147483647 w 9529"/>
                <a:gd name="T77" fmla="*/ 2147483647 h 2728"/>
                <a:gd name="T78" fmla="*/ 2147483647 w 9529"/>
                <a:gd name="T79" fmla="*/ 2147483647 h 2728"/>
                <a:gd name="T80" fmla="*/ 2147483647 w 9529"/>
                <a:gd name="T81" fmla="*/ 2147483647 h 2728"/>
                <a:gd name="T82" fmla="*/ 2147483647 w 9529"/>
                <a:gd name="T83" fmla="*/ 2147483647 h 2728"/>
                <a:gd name="T84" fmla="*/ 2147483647 w 9529"/>
                <a:gd name="T85" fmla="*/ 0 h 2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" name="Google Shape;1688;p11"/>
            <p:cNvSpPr>
              <a:spLocks/>
            </p:cNvSpPr>
            <p:nvPr/>
          </p:nvSpPr>
          <p:spPr bwMode="auto">
            <a:xfrm>
              <a:off x="5691054" y="2422510"/>
              <a:ext cx="236260" cy="217800"/>
            </a:xfrm>
            <a:custGeom>
              <a:avLst/>
              <a:gdLst>
                <a:gd name="T0" fmla="*/ 2147483647 w 4748"/>
                <a:gd name="T1" fmla="*/ 2147483647 h 4377"/>
                <a:gd name="T2" fmla="*/ 2147483647 w 4748"/>
                <a:gd name="T3" fmla="*/ 2147483647 h 4377"/>
                <a:gd name="T4" fmla="*/ 2147483647 w 4748"/>
                <a:gd name="T5" fmla="*/ 2147483647 h 4377"/>
                <a:gd name="T6" fmla="*/ 2147483647 w 4748"/>
                <a:gd name="T7" fmla="*/ 2147483647 h 4377"/>
                <a:gd name="T8" fmla="*/ 2147483647 w 4748"/>
                <a:gd name="T9" fmla="*/ 2147483647 h 4377"/>
                <a:gd name="T10" fmla="*/ 2147483647 w 4748"/>
                <a:gd name="T11" fmla="*/ 2147483647 h 4377"/>
                <a:gd name="T12" fmla="*/ 2147483647 w 4748"/>
                <a:gd name="T13" fmla="*/ 2147483647 h 4377"/>
                <a:gd name="T14" fmla="*/ 2147483647 w 4748"/>
                <a:gd name="T15" fmla="*/ 2147483647 h 4377"/>
                <a:gd name="T16" fmla="*/ 2147483647 w 4748"/>
                <a:gd name="T17" fmla="*/ 2147483647 h 4377"/>
                <a:gd name="T18" fmla="*/ 2147483647 w 4748"/>
                <a:gd name="T19" fmla="*/ 2147483647 h 4377"/>
                <a:gd name="T20" fmla="*/ 2147483647 w 4748"/>
                <a:gd name="T21" fmla="*/ 2147483647 h 4377"/>
                <a:gd name="T22" fmla="*/ 2147483647 w 4748"/>
                <a:gd name="T23" fmla="*/ 2147483647 h 4377"/>
                <a:gd name="T24" fmla="*/ 2147483647 w 4748"/>
                <a:gd name="T25" fmla="*/ 2147483647 h 4377"/>
                <a:gd name="T26" fmla="*/ 2147483647 w 4748"/>
                <a:gd name="T27" fmla="*/ 2147483647 h 4377"/>
                <a:gd name="T28" fmla="*/ 2147483647 w 4748"/>
                <a:gd name="T29" fmla="*/ 2147483647 h 4377"/>
                <a:gd name="T30" fmla="*/ 2147483647 w 4748"/>
                <a:gd name="T31" fmla="*/ 2147483647 h 4377"/>
                <a:gd name="T32" fmla="*/ 2147483647 w 4748"/>
                <a:gd name="T33" fmla="*/ 2147483647 h 4377"/>
                <a:gd name="T34" fmla="*/ 2147483647 w 4748"/>
                <a:gd name="T35" fmla="*/ 2147483647 h 4377"/>
                <a:gd name="T36" fmla="*/ 2147483647 w 4748"/>
                <a:gd name="T37" fmla="*/ 2147483647 h 4377"/>
                <a:gd name="T38" fmla="*/ 2147483647 w 4748"/>
                <a:gd name="T39" fmla="*/ 2147483647 h 4377"/>
                <a:gd name="T40" fmla="*/ 0 w 4748"/>
                <a:gd name="T41" fmla="*/ 2147483647 h 4377"/>
                <a:gd name="T42" fmla="*/ 2147483647 w 4748"/>
                <a:gd name="T43" fmla="*/ 2147483647 h 4377"/>
                <a:gd name="T44" fmla="*/ 2147483647 w 4748"/>
                <a:gd name="T45" fmla="*/ 2147483647 h 4377"/>
                <a:gd name="T46" fmla="*/ 2147483647 w 4748"/>
                <a:gd name="T47" fmla="*/ 2147483647 h 4377"/>
                <a:gd name="T48" fmla="*/ 2147483647 w 4748"/>
                <a:gd name="T49" fmla="*/ 2147483647 h 4377"/>
                <a:gd name="T50" fmla="*/ 2147483647 w 4748"/>
                <a:gd name="T51" fmla="*/ 2147483647 h 4377"/>
                <a:gd name="T52" fmla="*/ 2147483647 w 4748"/>
                <a:gd name="T53" fmla="*/ 2147483647 h 4377"/>
                <a:gd name="T54" fmla="*/ 2147483647 w 4748"/>
                <a:gd name="T55" fmla="*/ 2147483647 h 4377"/>
                <a:gd name="T56" fmla="*/ 2147483647 w 4748"/>
                <a:gd name="T57" fmla="*/ 2147483647 h 4377"/>
                <a:gd name="T58" fmla="*/ 2147483647 w 4748"/>
                <a:gd name="T59" fmla="*/ 2147483647 h 4377"/>
                <a:gd name="T60" fmla="*/ 2147483647 w 4748"/>
                <a:gd name="T61" fmla="*/ 2147483647 h 4377"/>
                <a:gd name="T62" fmla="*/ 2147483647 w 4748"/>
                <a:gd name="T63" fmla="*/ 2147483647 h 4377"/>
                <a:gd name="T64" fmla="*/ 2147483647 w 4748"/>
                <a:gd name="T65" fmla="*/ 2147483647 h 4377"/>
                <a:gd name="T66" fmla="*/ 2147483647 w 4748"/>
                <a:gd name="T67" fmla="*/ 2147483647 h 4377"/>
                <a:gd name="T68" fmla="*/ 2147483647 w 4748"/>
                <a:gd name="T69" fmla="*/ 2147483647 h 4377"/>
                <a:gd name="T70" fmla="*/ 2147483647 w 4748"/>
                <a:gd name="T71" fmla="*/ 2147483647 h 4377"/>
                <a:gd name="T72" fmla="*/ 2147483647 w 4748"/>
                <a:gd name="T73" fmla="*/ 2147483647 h 4377"/>
                <a:gd name="T74" fmla="*/ 2147483647 w 4748"/>
                <a:gd name="T75" fmla="*/ 2147483647 h 4377"/>
                <a:gd name="T76" fmla="*/ 2147483647 w 4748"/>
                <a:gd name="T77" fmla="*/ 2147483647 h 4377"/>
                <a:gd name="T78" fmla="*/ 2147483647 w 4748"/>
                <a:gd name="T79" fmla="*/ 2147483647 h 4377"/>
                <a:gd name="T80" fmla="*/ 2147483647 w 4748"/>
                <a:gd name="T81" fmla="*/ 2147483647 h 4377"/>
                <a:gd name="T82" fmla="*/ 2147483647 w 4748"/>
                <a:gd name="T83" fmla="*/ 2147483647 h 4377"/>
                <a:gd name="T84" fmla="*/ 2147483647 w 4748"/>
                <a:gd name="T85" fmla="*/ 0 h 437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7" name="Google Shape;1689;p11"/>
            <p:cNvSpPr>
              <a:spLocks/>
            </p:cNvSpPr>
            <p:nvPr/>
          </p:nvSpPr>
          <p:spPr bwMode="auto">
            <a:xfrm>
              <a:off x="6800105" y="2340406"/>
              <a:ext cx="62051" cy="30204"/>
            </a:xfrm>
            <a:custGeom>
              <a:avLst/>
              <a:gdLst>
                <a:gd name="T0" fmla="*/ 2147483647 w 1247"/>
                <a:gd name="T1" fmla="*/ 0 h 607"/>
                <a:gd name="T2" fmla="*/ 2147483647 w 1247"/>
                <a:gd name="T3" fmla="*/ 2147483647 h 607"/>
                <a:gd name="T4" fmla="*/ 2147483647 w 1247"/>
                <a:gd name="T5" fmla="*/ 2147483647 h 607"/>
                <a:gd name="T6" fmla="*/ 2147483647 w 1247"/>
                <a:gd name="T7" fmla="*/ 2147483647 h 607"/>
                <a:gd name="T8" fmla="*/ 2147483647 w 1247"/>
                <a:gd name="T9" fmla="*/ 2147483647 h 607"/>
                <a:gd name="T10" fmla="*/ 2147483647 w 1247"/>
                <a:gd name="T11" fmla="*/ 2147483647 h 607"/>
                <a:gd name="T12" fmla="*/ 2147483647 w 1247"/>
                <a:gd name="T13" fmla="*/ 2147483647 h 607"/>
                <a:gd name="T14" fmla="*/ 2147483647 w 1247"/>
                <a:gd name="T15" fmla="*/ 2147483647 h 607"/>
                <a:gd name="T16" fmla="*/ 2147483647 w 1247"/>
                <a:gd name="T17" fmla="*/ 2147483647 h 607"/>
                <a:gd name="T18" fmla="*/ 2147483647 w 1247"/>
                <a:gd name="T19" fmla="*/ 0 h 6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8" name="Google Shape;1690;p11"/>
            <p:cNvSpPr>
              <a:spLocks/>
            </p:cNvSpPr>
            <p:nvPr/>
          </p:nvSpPr>
          <p:spPr bwMode="auto">
            <a:xfrm>
              <a:off x="5654182" y="1903115"/>
              <a:ext cx="1207974" cy="1445876"/>
            </a:xfrm>
            <a:custGeom>
              <a:avLst/>
              <a:gdLst>
                <a:gd name="T0" fmla="*/ 2147483647 w 24276"/>
                <a:gd name="T1" fmla="*/ 2147483647 h 29057"/>
                <a:gd name="T2" fmla="*/ 2147483647 w 24276"/>
                <a:gd name="T3" fmla="*/ 2147483647 h 29057"/>
                <a:gd name="T4" fmla="*/ 2147483647 w 24276"/>
                <a:gd name="T5" fmla="*/ 2147483647 h 29057"/>
                <a:gd name="T6" fmla="*/ 2147483647 w 24276"/>
                <a:gd name="T7" fmla="*/ 2147483647 h 29057"/>
                <a:gd name="T8" fmla="*/ 2147483647 w 24276"/>
                <a:gd name="T9" fmla="*/ 2147483647 h 29057"/>
                <a:gd name="T10" fmla="*/ 2147483647 w 24276"/>
                <a:gd name="T11" fmla="*/ 2147483647 h 29057"/>
                <a:gd name="T12" fmla="*/ 2147483647 w 24276"/>
                <a:gd name="T13" fmla="*/ 2147483647 h 29057"/>
                <a:gd name="T14" fmla="*/ 2147483647 w 24276"/>
                <a:gd name="T15" fmla="*/ 2147483647 h 29057"/>
                <a:gd name="T16" fmla="*/ 2147483647 w 24276"/>
                <a:gd name="T17" fmla="*/ 2147483647 h 29057"/>
                <a:gd name="T18" fmla="*/ 2147483647 w 24276"/>
                <a:gd name="T19" fmla="*/ 2147483647 h 29057"/>
                <a:gd name="T20" fmla="*/ 2147483647 w 24276"/>
                <a:gd name="T21" fmla="*/ 2147483647 h 29057"/>
                <a:gd name="T22" fmla="*/ 2147483647 w 24276"/>
                <a:gd name="T23" fmla="*/ 2147483647 h 29057"/>
                <a:gd name="T24" fmla="*/ 2147483647 w 24276"/>
                <a:gd name="T25" fmla="*/ 2147483647 h 29057"/>
                <a:gd name="T26" fmla="*/ 2147483647 w 24276"/>
                <a:gd name="T27" fmla="*/ 2147483647 h 29057"/>
                <a:gd name="T28" fmla="*/ 2147483647 w 24276"/>
                <a:gd name="T29" fmla="*/ 2147483647 h 29057"/>
                <a:gd name="T30" fmla="*/ 2147483647 w 24276"/>
                <a:gd name="T31" fmla="*/ 2147483647 h 29057"/>
                <a:gd name="T32" fmla="*/ 2147483647 w 24276"/>
                <a:gd name="T33" fmla="*/ 2147483647 h 29057"/>
                <a:gd name="T34" fmla="*/ 2147483647 w 24276"/>
                <a:gd name="T35" fmla="*/ 2147483647 h 29057"/>
                <a:gd name="T36" fmla="*/ 2147483647 w 24276"/>
                <a:gd name="T37" fmla="*/ 2147483647 h 29057"/>
                <a:gd name="T38" fmla="*/ 2147483647 w 24276"/>
                <a:gd name="T39" fmla="*/ 2147483647 h 29057"/>
                <a:gd name="T40" fmla="*/ 2147483647 w 24276"/>
                <a:gd name="T41" fmla="*/ 2147483647 h 29057"/>
                <a:gd name="T42" fmla="*/ 2147483647 w 24276"/>
                <a:gd name="T43" fmla="*/ 2147483647 h 29057"/>
                <a:gd name="T44" fmla="*/ 2147483647 w 24276"/>
                <a:gd name="T45" fmla="*/ 2147483647 h 29057"/>
                <a:gd name="T46" fmla="*/ 2147483647 w 24276"/>
                <a:gd name="T47" fmla="*/ 2147483647 h 29057"/>
                <a:gd name="T48" fmla="*/ 2147483647 w 24276"/>
                <a:gd name="T49" fmla="*/ 2147483647 h 29057"/>
                <a:gd name="T50" fmla="*/ 2147483647 w 24276"/>
                <a:gd name="T51" fmla="*/ 2147483647 h 29057"/>
                <a:gd name="T52" fmla="*/ 2147483647 w 24276"/>
                <a:gd name="T53" fmla="*/ 2147483647 h 29057"/>
                <a:gd name="T54" fmla="*/ 2147483647 w 24276"/>
                <a:gd name="T55" fmla="*/ 2147483647 h 29057"/>
                <a:gd name="T56" fmla="*/ 2147483647 w 24276"/>
                <a:gd name="T57" fmla="*/ 2147483647 h 29057"/>
                <a:gd name="T58" fmla="*/ 2147483647 w 24276"/>
                <a:gd name="T59" fmla="*/ 2147483647 h 29057"/>
                <a:gd name="T60" fmla="*/ 2147483647 w 24276"/>
                <a:gd name="T61" fmla="*/ 2147483647 h 29057"/>
                <a:gd name="T62" fmla="*/ 2147483647 w 24276"/>
                <a:gd name="T63" fmla="*/ 2147483647 h 29057"/>
                <a:gd name="T64" fmla="*/ 2147483647 w 24276"/>
                <a:gd name="T65" fmla="*/ 2147483647 h 29057"/>
                <a:gd name="T66" fmla="*/ 2147483647 w 24276"/>
                <a:gd name="T67" fmla="*/ 2147483647 h 29057"/>
                <a:gd name="T68" fmla="*/ 2147483647 w 24276"/>
                <a:gd name="T69" fmla="*/ 2147483647 h 29057"/>
                <a:gd name="T70" fmla="*/ 2147483647 w 24276"/>
                <a:gd name="T71" fmla="*/ 2147483647 h 29057"/>
                <a:gd name="T72" fmla="*/ 2147483647 w 24276"/>
                <a:gd name="T73" fmla="*/ 2147483647 h 29057"/>
                <a:gd name="T74" fmla="*/ 2147483647 w 24276"/>
                <a:gd name="T75" fmla="*/ 2147483647 h 29057"/>
                <a:gd name="T76" fmla="*/ 2147483647 w 24276"/>
                <a:gd name="T77" fmla="*/ 2147483647 h 29057"/>
                <a:gd name="T78" fmla="*/ 2147483647 w 24276"/>
                <a:gd name="T79" fmla="*/ 2147483647 h 29057"/>
                <a:gd name="T80" fmla="*/ 2147483647 w 24276"/>
                <a:gd name="T81" fmla="*/ 2147483647 h 29057"/>
                <a:gd name="T82" fmla="*/ 2147483647 w 24276"/>
                <a:gd name="T83" fmla="*/ 2147483647 h 29057"/>
                <a:gd name="T84" fmla="*/ 2147483647 w 24276"/>
                <a:gd name="T85" fmla="*/ 2147483647 h 29057"/>
                <a:gd name="T86" fmla="*/ 2147483647 w 24276"/>
                <a:gd name="T87" fmla="*/ 2147483647 h 29057"/>
                <a:gd name="T88" fmla="*/ 2147483647 w 24276"/>
                <a:gd name="T89" fmla="*/ 2147483647 h 29057"/>
                <a:gd name="T90" fmla="*/ 2147483647 w 24276"/>
                <a:gd name="T91" fmla="*/ 2147483647 h 29057"/>
                <a:gd name="T92" fmla="*/ 2147483647 w 24276"/>
                <a:gd name="T93" fmla="*/ 2147483647 h 29057"/>
                <a:gd name="T94" fmla="*/ 2147483647 w 24276"/>
                <a:gd name="T95" fmla="*/ 2147483647 h 29057"/>
                <a:gd name="T96" fmla="*/ 2147483647 w 24276"/>
                <a:gd name="T97" fmla="*/ 2147483647 h 29057"/>
                <a:gd name="T98" fmla="*/ 2147483647 w 24276"/>
                <a:gd name="T99" fmla="*/ 2147483647 h 29057"/>
                <a:gd name="T100" fmla="*/ 2147483647 w 24276"/>
                <a:gd name="T101" fmla="*/ 2147483647 h 29057"/>
                <a:gd name="T102" fmla="*/ 2147483647 w 24276"/>
                <a:gd name="T103" fmla="*/ 2147483647 h 29057"/>
                <a:gd name="T104" fmla="*/ 2147483647 w 24276"/>
                <a:gd name="T105" fmla="*/ 2147483647 h 29057"/>
                <a:gd name="T106" fmla="*/ 2147483647 w 24276"/>
                <a:gd name="T107" fmla="*/ 2147483647 h 29057"/>
                <a:gd name="T108" fmla="*/ 2147483647 w 24276"/>
                <a:gd name="T109" fmla="*/ 2147483647 h 29057"/>
                <a:gd name="T110" fmla="*/ 2147483647 w 24276"/>
                <a:gd name="T111" fmla="*/ 2147483647 h 29057"/>
                <a:gd name="T112" fmla="*/ 2147483647 w 24276"/>
                <a:gd name="T113" fmla="*/ 2147483647 h 29057"/>
                <a:gd name="T114" fmla="*/ 2147483647 w 24276"/>
                <a:gd name="T115" fmla="*/ 2147483647 h 29057"/>
                <a:gd name="T116" fmla="*/ 2147483647 w 24276"/>
                <a:gd name="T117" fmla="*/ 2147483647 h 29057"/>
                <a:gd name="T118" fmla="*/ 2147483647 w 24276"/>
                <a:gd name="T119" fmla="*/ 2147483647 h 29057"/>
                <a:gd name="T120" fmla="*/ 2147483647 w 24276"/>
                <a:gd name="T121" fmla="*/ 2147483647 h 29057"/>
                <a:gd name="T122" fmla="*/ 2147483647 w 24276"/>
                <a:gd name="T123" fmla="*/ 2147483647 h 290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lnTo>
                    <a:pt x="236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9" name="Google Shape;1691;p11"/>
            <p:cNvSpPr>
              <a:spLocks/>
            </p:cNvSpPr>
            <p:nvPr/>
          </p:nvSpPr>
          <p:spPr bwMode="auto">
            <a:xfrm>
              <a:off x="6823542" y="2472767"/>
              <a:ext cx="38614" cy="16769"/>
            </a:xfrm>
            <a:custGeom>
              <a:avLst/>
              <a:gdLst>
                <a:gd name="T0" fmla="*/ 2147483647 w 776"/>
                <a:gd name="T1" fmla="*/ 0 h 337"/>
                <a:gd name="T2" fmla="*/ 2147483647 w 776"/>
                <a:gd name="T3" fmla="*/ 2147483647 h 337"/>
                <a:gd name="T4" fmla="*/ 2147483647 w 776"/>
                <a:gd name="T5" fmla="*/ 2147483647 h 337"/>
                <a:gd name="T6" fmla="*/ 2147483647 w 776"/>
                <a:gd name="T7" fmla="*/ 2147483647 h 337"/>
                <a:gd name="T8" fmla="*/ 2147483647 w 776"/>
                <a:gd name="T9" fmla="*/ 2147483647 h 337"/>
                <a:gd name="T10" fmla="*/ 2147483647 w 776"/>
                <a:gd name="T11" fmla="*/ 2147483647 h 337"/>
                <a:gd name="T12" fmla="*/ 2147483647 w 776"/>
                <a:gd name="T13" fmla="*/ 2147483647 h 337"/>
                <a:gd name="T14" fmla="*/ 2147483647 w 776"/>
                <a:gd name="T15" fmla="*/ 0 h 3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0" name="Google Shape;1692;p11"/>
            <p:cNvSpPr>
              <a:spLocks/>
            </p:cNvSpPr>
            <p:nvPr/>
          </p:nvSpPr>
          <p:spPr bwMode="auto">
            <a:xfrm>
              <a:off x="6810156" y="2378920"/>
              <a:ext cx="51999" cy="28512"/>
            </a:xfrm>
            <a:custGeom>
              <a:avLst/>
              <a:gdLst>
                <a:gd name="T0" fmla="*/ 2147483647 w 1045"/>
                <a:gd name="T1" fmla="*/ 2147483647 h 573"/>
                <a:gd name="T2" fmla="*/ 2147483647 w 1045"/>
                <a:gd name="T3" fmla="*/ 2147483647 h 573"/>
                <a:gd name="T4" fmla="*/ 2147483647 w 1045"/>
                <a:gd name="T5" fmla="*/ 2147483647 h 573"/>
                <a:gd name="T6" fmla="*/ 2147483647 w 1045"/>
                <a:gd name="T7" fmla="*/ 2147483647 h 573"/>
                <a:gd name="T8" fmla="*/ 2147483647 w 1045"/>
                <a:gd name="T9" fmla="*/ 2147483647 h 573"/>
                <a:gd name="T10" fmla="*/ 2147483647 w 1045"/>
                <a:gd name="T11" fmla="*/ 2147483647 h 573"/>
                <a:gd name="T12" fmla="*/ 2147483647 w 1045"/>
                <a:gd name="T13" fmla="*/ 2147483647 h 573"/>
                <a:gd name="T14" fmla="*/ 2147483647 w 1045"/>
                <a:gd name="T15" fmla="*/ 2147483647 h 573"/>
                <a:gd name="T16" fmla="*/ 2147483647 w 1045"/>
                <a:gd name="T17" fmla="*/ 2147483647 h 573"/>
                <a:gd name="T18" fmla="*/ 2147483647 w 1045"/>
                <a:gd name="T19" fmla="*/ 2147483647 h 573"/>
                <a:gd name="T20" fmla="*/ 2147483647 w 1045"/>
                <a:gd name="T21" fmla="*/ 2147483647 h 573"/>
                <a:gd name="T22" fmla="*/ 2147483647 w 1045"/>
                <a:gd name="T23" fmla="*/ 2147483647 h 573"/>
                <a:gd name="T24" fmla="*/ 2147483647 w 1045"/>
                <a:gd name="T25" fmla="*/ 2147483647 h 5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1" name="Google Shape;1693;p11"/>
            <p:cNvSpPr>
              <a:spLocks/>
            </p:cNvSpPr>
            <p:nvPr/>
          </p:nvSpPr>
          <p:spPr bwMode="auto">
            <a:xfrm>
              <a:off x="6842003" y="2509590"/>
              <a:ext cx="20153" cy="16819"/>
            </a:xfrm>
            <a:custGeom>
              <a:avLst/>
              <a:gdLst>
                <a:gd name="T0" fmla="*/ 2147483647 w 405"/>
                <a:gd name="T1" fmla="*/ 2147483647 h 338"/>
                <a:gd name="T2" fmla="*/ 2147483647 w 405"/>
                <a:gd name="T3" fmla="*/ 2147483647 h 338"/>
                <a:gd name="T4" fmla="*/ 2147483647 w 405"/>
                <a:gd name="T5" fmla="*/ 2147483647 h 338"/>
                <a:gd name="T6" fmla="*/ 0 w 405"/>
                <a:gd name="T7" fmla="*/ 2147483647 h 338"/>
                <a:gd name="T8" fmla="*/ 0 w 405"/>
                <a:gd name="T9" fmla="*/ 2147483647 h 338"/>
                <a:gd name="T10" fmla="*/ 2147483647 w 405"/>
                <a:gd name="T11" fmla="*/ 2147483647 h 338"/>
                <a:gd name="T12" fmla="*/ 2147483647 w 405"/>
                <a:gd name="T13" fmla="*/ 2147483647 h 338"/>
                <a:gd name="T14" fmla="*/ 2147483647 w 405"/>
                <a:gd name="T15" fmla="*/ 2147483647 h 338"/>
                <a:gd name="T16" fmla="*/ 2147483647 w 405"/>
                <a:gd name="T17" fmla="*/ 2147483647 h 338"/>
                <a:gd name="T18" fmla="*/ 2147483647 w 405"/>
                <a:gd name="T19" fmla="*/ 2147483647 h 3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32" name="Google Shape;1694;p11"/>
          <p:cNvGrpSpPr>
            <a:grpSpLocks/>
          </p:cNvGrpSpPr>
          <p:nvPr/>
        </p:nvGrpSpPr>
        <p:grpSpPr bwMode="auto">
          <a:xfrm>
            <a:off x="8107363" y="3508375"/>
            <a:ext cx="1036637" cy="1476375"/>
            <a:chOff x="5825057" y="3508074"/>
            <a:chExt cx="1037098" cy="1476031"/>
          </a:xfrm>
        </p:grpSpPr>
        <p:sp>
          <p:nvSpPr>
            <p:cNvPr id="33" name="Google Shape;1695;p11"/>
            <p:cNvSpPr>
              <a:spLocks/>
            </p:cNvSpPr>
            <p:nvPr/>
          </p:nvSpPr>
          <p:spPr bwMode="auto">
            <a:xfrm>
              <a:off x="5825057" y="3508074"/>
              <a:ext cx="1037098" cy="1476031"/>
            </a:xfrm>
            <a:custGeom>
              <a:avLst/>
              <a:gdLst>
                <a:gd name="T0" fmla="*/ 2147483647 w 20842"/>
                <a:gd name="T1" fmla="*/ 2147483647 h 29663"/>
                <a:gd name="T2" fmla="*/ 2147483647 w 20842"/>
                <a:gd name="T3" fmla="*/ 2147483647 h 29663"/>
                <a:gd name="T4" fmla="*/ 2147483647 w 20842"/>
                <a:gd name="T5" fmla="*/ 2147483647 h 29663"/>
                <a:gd name="T6" fmla="*/ 2147483647 w 20842"/>
                <a:gd name="T7" fmla="*/ 2147483647 h 29663"/>
                <a:gd name="T8" fmla="*/ 2147483647 w 20842"/>
                <a:gd name="T9" fmla="*/ 2147483647 h 29663"/>
                <a:gd name="T10" fmla="*/ 2147483647 w 20842"/>
                <a:gd name="T11" fmla="*/ 2147483647 h 29663"/>
                <a:gd name="T12" fmla="*/ 2147483647 w 20842"/>
                <a:gd name="T13" fmla="*/ 2147483647 h 29663"/>
                <a:gd name="T14" fmla="*/ 2147483647 w 20842"/>
                <a:gd name="T15" fmla="*/ 2147483647 h 29663"/>
                <a:gd name="T16" fmla="*/ 2147483647 w 20842"/>
                <a:gd name="T17" fmla="*/ 2147483647 h 29663"/>
                <a:gd name="T18" fmla="*/ 2147483647 w 20842"/>
                <a:gd name="T19" fmla="*/ 2147483647 h 29663"/>
                <a:gd name="T20" fmla="*/ 2147483647 w 20842"/>
                <a:gd name="T21" fmla="*/ 2147483647 h 29663"/>
                <a:gd name="T22" fmla="*/ 2147483647 w 20842"/>
                <a:gd name="T23" fmla="*/ 2147483647 h 29663"/>
                <a:gd name="T24" fmla="*/ 2147483647 w 20842"/>
                <a:gd name="T25" fmla="*/ 2147483647 h 29663"/>
                <a:gd name="T26" fmla="*/ 2147483647 w 20842"/>
                <a:gd name="T27" fmla="*/ 2147483647 h 29663"/>
                <a:gd name="T28" fmla="*/ 2147483647 w 20842"/>
                <a:gd name="T29" fmla="*/ 2147483647 h 29663"/>
                <a:gd name="T30" fmla="*/ 2147483647 w 20842"/>
                <a:gd name="T31" fmla="*/ 2147483647 h 29663"/>
                <a:gd name="T32" fmla="*/ 2147483647 w 20842"/>
                <a:gd name="T33" fmla="*/ 2147483647 h 29663"/>
                <a:gd name="T34" fmla="*/ 2147483647 w 20842"/>
                <a:gd name="T35" fmla="*/ 2147483647 h 29663"/>
                <a:gd name="T36" fmla="*/ 2147483647 w 20842"/>
                <a:gd name="T37" fmla="*/ 2147483647 h 29663"/>
                <a:gd name="T38" fmla="*/ 2147483647 w 20842"/>
                <a:gd name="T39" fmla="*/ 2147483647 h 29663"/>
                <a:gd name="T40" fmla="*/ 2147483647 w 20842"/>
                <a:gd name="T41" fmla="*/ 2147483647 h 29663"/>
                <a:gd name="T42" fmla="*/ 2147483647 w 20842"/>
                <a:gd name="T43" fmla="*/ 2147483647 h 29663"/>
                <a:gd name="T44" fmla="*/ 2147483647 w 20842"/>
                <a:gd name="T45" fmla="*/ 2147483647 h 29663"/>
                <a:gd name="T46" fmla="*/ 2147483647 w 20842"/>
                <a:gd name="T47" fmla="*/ 2147483647 h 29663"/>
                <a:gd name="T48" fmla="*/ 2147483647 w 20842"/>
                <a:gd name="T49" fmla="*/ 2147483647 h 29663"/>
                <a:gd name="T50" fmla="*/ 2147483647 w 20842"/>
                <a:gd name="T51" fmla="*/ 2147483647 h 29663"/>
                <a:gd name="T52" fmla="*/ 2147483647 w 20842"/>
                <a:gd name="T53" fmla="*/ 2147483647 h 29663"/>
                <a:gd name="T54" fmla="*/ 2147483647 w 20842"/>
                <a:gd name="T55" fmla="*/ 2147483647 h 29663"/>
                <a:gd name="T56" fmla="*/ 2147483647 w 20842"/>
                <a:gd name="T57" fmla="*/ 2147483647 h 29663"/>
                <a:gd name="T58" fmla="*/ 2147483647 w 20842"/>
                <a:gd name="T59" fmla="*/ 2147483647 h 29663"/>
                <a:gd name="T60" fmla="*/ 2147483647 w 20842"/>
                <a:gd name="T61" fmla="*/ 2147483647 h 29663"/>
                <a:gd name="T62" fmla="*/ 2147483647 w 20842"/>
                <a:gd name="T63" fmla="*/ 2147483647 h 29663"/>
                <a:gd name="T64" fmla="*/ 2147483647 w 20842"/>
                <a:gd name="T65" fmla="*/ 2147483647 h 29663"/>
                <a:gd name="T66" fmla="*/ 2147483647 w 20842"/>
                <a:gd name="T67" fmla="*/ 2147483647 h 29663"/>
                <a:gd name="T68" fmla="*/ 2147483647 w 20842"/>
                <a:gd name="T69" fmla="*/ 2147483647 h 29663"/>
                <a:gd name="T70" fmla="*/ 2147483647 w 20842"/>
                <a:gd name="T71" fmla="*/ 2147483647 h 29663"/>
                <a:gd name="T72" fmla="*/ 2147483647 w 20842"/>
                <a:gd name="T73" fmla="*/ 2147483647 h 29663"/>
                <a:gd name="T74" fmla="*/ 2147483647 w 20842"/>
                <a:gd name="T75" fmla="*/ 2147483647 h 29663"/>
                <a:gd name="T76" fmla="*/ 2147483647 w 20842"/>
                <a:gd name="T77" fmla="*/ 2147483647 h 29663"/>
                <a:gd name="T78" fmla="*/ 2147483647 w 20842"/>
                <a:gd name="T79" fmla="*/ 2147483647 h 29663"/>
                <a:gd name="T80" fmla="*/ 2147483647 w 20842"/>
                <a:gd name="T81" fmla="*/ 2147483647 h 29663"/>
                <a:gd name="T82" fmla="*/ 2147483647 w 20842"/>
                <a:gd name="T83" fmla="*/ 2147483647 h 29663"/>
                <a:gd name="T84" fmla="*/ 2147483647 w 20842"/>
                <a:gd name="T85" fmla="*/ 2147483647 h 29663"/>
                <a:gd name="T86" fmla="*/ 2147483647 w 20842"/>
                <a:gd name="T87" fmla="*/ 2147483647 h 29663"/>
                <a:gd name="T88" fmla="*/ 2147483647 w 20842"/>
                <a:gd name="T89" fmla="*/ 2147483647 h 29663"/>
                <a:gd name="T90" fmla="*/ 2147483647 w 20842"/>
                <a:gd name="T91" fmla="*/ 2147483647 h 29663"/>
                <a:gd name="T92" fmla="*/ 2147483647 w 20842"/>
                <a:gd name="T93" fmla="*/ 2147483647 h 29663"/>
                <a:gd name="T94" fmla="*/ 2147483647 w 20842"/>
                <a:gd name="T95" fmla="*/ 2147483647 h 29663"/>
                <a:gd name="T96" fmla="*/ 2147483647 w 20842"/>
                <a:gd name="T97" fmla="*/ 2147483647 h 29663"/>
                <a:gd name="T98" fmla="*/ 2147483647 w 20842"/>
                <a:gd name="T99" fmla="*/ 2147483647 h 29663"/>
                <a:gd name="T100" fmla="*/ 2147483647 w 20842"/>
                <a:gd name="T101" fmla="*/ 2147483647 h 29663"/>
                <a:gd name="T102" fmla="*/ 2147483647 w 20842"/>
                <a:gd name="T103" fmla="*/ 2147483647 h 29663"/>
                <a:gd name="T104" fmla="*/ 2147483647 w 20842"/>
                <a:gd name="T105" fmla="*/ 2147483647 h 29663"/>
                <a:gd name="T106" fmla="*/ 2147483647 w 20842"/>
                <a:gd name="T107" fmla="*/ 2147483647 h 29663"/>
                <a:gd name="T108" fmla="*/ 2147483647 w 20842"/>
                <a:gd name="T109" fmla="*/ 2147483647 h 29663"/>
                <a:gd name="T110" fmla="*/ 2147483647 w 20842"/>
                <a:gd name="T111" fmla="*/ 2147483647 h 29663"/>
                <a:gd name="T112" fmla="*/ 2147483647 w 20842"/>
                <a:gd name="T113" fmla="*/ 2147483647 h 29663"/>
                <a:gd name="T114" fmla="*/ 2147483647 w 20842"/>
                <a:gd name="T115" fmla="*/ 2147483647 h 29663"/>
                <a:gd name="T116" fmla="*/ 2147483647 w 20842"/>
                <a:gd name="T117" fmla="*/ 2147483647 h 29663"/>
                <a:gd name="T118" fmla="*/ 2147483647 w 20842"/>
                <a:gd name="T119" fmla="*/ 2147483647 h 29663"/>
                <a:gd name="T120" fmla="*/ 2147483647 w 20842"/>
                <a:gd name="T121" fmla="*/ 2147483647 h 29663"/>
                <a:gd name="T122" fmla="*/ 2147483647 w 20842"/>
                <a:gd name="T123" fmla="*/ 2147483647 h 29663"/>
                <a:gd name="T124" fmla="*/ 2147483647 w 20842"/>
                <a:gd name="T125" fmla="*/ 2147483647 h 296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lnTo>
                    <a:pt x="3940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lnTo>
                    <a:pt x="11852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lnTo>
                    <a:pt x="13064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lnTo>
                    <a:pt x="976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4" name="Google Shape;1696;p11"/>
            <p:cNvSpPr>
              <a:spLocks/>
            </p:cNvSpPr>
            <p:nvPr/>
          </p:nvSpPr>
          <p:spPr bwMode="auto">
            <a:xfrm>
              <a:off x="6848670" y="3911827"/>
              <a:ext cx="13485" cy="28562"/>
            </a:xfrm>
            <a:custGeom>
              <a:avLst/>
              <a:gdLst>
                <a:gd name="T0" fmla="*/ 2147483647 w 271"/>
                <a:gd name="T1" fmla="*/ 2147483647 h 574"/>
                <a:gd name="T2" fmla="*/ 2147483647 w 271"/>
                <a:gd name="T3" fmla="*/ 2147483647 h 574"/>
                <a:gd name="T4" fmla="*/ 2147483647 w 271"/>
                <a:gd name="T5" fmla="*/ 2147483647 h 574"/>
                <a:gd name="T6" fmla="*/ 2147483647 w 271"/>
                <a:gd name="T7" fmla="*/ 2147483647 h 574"/>
                <a:gd name="T8" fmla="*/ 2147483647 w 271"/>
                <a:gd name="T9" fmla="*/ 2147483647 h 574"/>
                <a:gd name="T10" fmla="*/ 2147483647 w 271"/>
                <a:gd name="T11" fmla="*/ 2147483647 h 574"/>
                <a:gd name="T12" fmla="*/ 2147483647 w 271"/>
                <a:gd name="T13" fmla="*/ 2147483647 h 574"/>
                <a:gd name="T14" fmla="*/ 2147483647 w 271"/>
                <a:gd name="T15" fmla="*/ 2147483647 h 574"/>
                <a:gd name="T16" fmla="*/ 2147483647 w 271"/>
                <a:gd name="T17" fmla="*/ 2147483647 h 5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5" name="Google Shape;1697;p11"/>
            <p:cNvSpPr>
              <a:spLocks/>
            </p:cNvSpPr>
            <p:nvPr/>
          </p:nvSpPr>
          <p:spPr bwMode="auto">
            <a:xfrm>
              <a:off x="6845336" y="3940339"/>
              <a:ext cx="16819" cy="50307"/>
            </a:xfrm>
            <a:custGeom>
              <a:avLst/>
              <a:gdLst>
                <a:gd name="T0" fmla="*/ 2147483647 w 338"/>
                <a:gd name="T1" fmla="*/ 0 h 1011"/>
                <a:gd name="T2" fmla="*/ 2147483647 w 338"/>
                <a:gd name="T3" fmla="*/ 2147483647 h 1011"/>
                <a:gd name="T4" fmla="*/ 2147483647 w 338"/>
                <a:gd name="T5" fmla="*/ 2147483647 h 1011"/>
                <a:gd name="T6" fmla="*/ 2147483647 w 338"/>
                <a:gd name="T7" fmla="*/ 2147483647 h 1011"/>
                <a:gd name="T8" fmla="*/ 2147483647 w 338"/>
                <a:gd name="T9" fmla="*/ 2147483647 h 1011"/>
                <a:gd name="T10" fmla="*/ 2147483647 w 338"/>
                <a:gd name="T11" fmla="*/ 2147483647 h 1011"/>
                <a:gd name="T12" fmla="*/ 2147483647 w 338"/>
                <a:gd name="T13" fmla="*/ 2147483647 h 1011"/>
                <a:gd name="T14" fmla="*/ 2147483647 w 338"/>
                <a:gd name="T15" fmla="*/ 2147483647 h 1011"/>
                <a:gd name="T16" fmla="*/ 2147483647 w 338"/>
                <a:gd name="T17" fmla="*/ 2147483647 h 1011"/>
                <a:gd name="T18" fmla="*/ 2147483647 w 338"/>
                <a:gd name="T19" fmla="*/ 2147483647 h 1011"/>
                <a:gd name="T20" fmla="*/ 2147483647 w 338"/>
                <a:gd name="T21" fmla="*/ 2147483647 h 1011"/>
                <a:gd name="T22" fmla="*/ 2147483647 w 338"/>
                <a:gd name="T23" fmla="*/ 2147483647 h 1011"/>
                <a:gd name="T24" fmla="*/ 2147483647 w 338"/>
                <a:gd name="T25" fmla="*/ 0 h 10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36" name="Google Shape;1698;p11"/>
          <p:cNvGrpSpPr>
            <a:grpSpLocks/>
          </p:cNvGrpSpPr>
          <p:nvPr/>
        </p:nvGrpSpPr>
        <p:grpSpPr bwMode="auto">
          <a:xfrm>
            <a:off x="3462338" y="4724400"/>
            <a:ext cx="2219325" cy="422275"/>
            <a:chOff x="2330363" y="4724358"/>
            <a:chExt cx="2218152" cy="422263"/>
          </a:xfrm>
        </p:grpSpPr>
        <p:sp>
          <p:nvSpPr>
            <p:cNvPr id="37" name="Google Shape;1699;p11"/>
            <p:cNvSpPr>
              <a:spLocks/>
            </p:cNvSpPr>
            <p:nvPr/>
          </p:nvSpPr>
          <p:spPr bwMode="auto">
            <a:xfrm>
              <a:off x="4117941" y="4942157"/>
              <a:ext cx="124002" cy="132411"/>
            </a:xfrm>
            <a:custGeom>
              <a:avLst/>
              <a:gdLst>
                <a:gd name="T0" fmla="*/ 2147483647 w 2492"/>
                <a:gd name="T1" fmla="*/ 2147483647 h 2661"/>
                <a:gd name="T2" fmla="*/ 2147483647 w 2492"/>
                <a:gd name="T3" fmla="*/ 2147483647 h 2661"/>
                <a:gd name="T4" fmla="*/ 2147483647 w 2492"/>
                <a:gd name="T5" fmla="*/ 2147483647 h 2661"/>
                <a:gd name="T6" fmla="*/ 2147483647 w 2492"/>
                <a:gd name="T7" fmla="*/ 2147483647 h 2661"/>
                <a:gd name="T8" fmla="*/ 2147483647 w 2492"/>
                <a:gd name="T9" fmla="*/ 2147483647 h 2661"/>
                <a:gd name="T10" fmla="*/ 2147483647 w 2492"/>
                <a:gd name="T11" fmla="*/ 2147483647 h 2661"/>
                <a:gd name="T12" fmla="*/ 2147483647 w 2492"/>
                <a:gd name="T13" fmla="*/ 2147483647 h 2661"/>
                <a:gd name="T14" fmla="*/ 2147483647 w 2492"/>
                <a:gd name="T15" fmla="*/ 2147483647 h 2661"/>
                <a:gd name="T16" fmla="*/ 2147483647 w 2492"/>
                <a:gd name="T17" fmla="*/ 2147483647 h 2661"/>
                <a:gd name="T18" fmla="*/ 2147483647 w 2492"/>
                <a:gd name="T19" fmla="*/ 2147483647 h 2661"/>
                <a:gd name="T20" fmla="*/ 2147483647 w 2492"/>
                <a:gd name="T21" fmla="*/ 2147483647 h 2661"/>
                <a:gd name="T22" fmla="*/ 2147483647 w 2492"/>
                <a:gd name="T23" fmla="*/ 2147483647 h 2661"/>
                <a:gd name="T24" fmla="*/ 2147483647 w 2492"/>
                <a:gd name="T25" fmla="*/ 2147483647 h 2661"/>
                <a:gd name="T26" fmla="*/ 2147483647 w 2492"/>
                <a:gd name="T27" fmla="*/ 2147483647 h 2661"/>
                <a:gd name="T28" fmla="*/ 2147483647 w 2492"/>
                <a:gd name="T29" fmla="*/ 2147483647 h 2661"/>
                <a:gd name="T30" fmla="*/ 2147483647 w 2492"/>
                <a:gd name="T31" fmla="*/ 2147483647 h 2661"/>
                <a:gd name="T32" fmla="*/ 2147483647 w 2492"/>
                <a:gd name="T33" fmla="*/ 2147483647 h 2661"/>
                <a:gd name="T34" fmla="*/ 2147483647 w 2492"/>
                <a:gd name="T35" fmla="*/ 2147483647 h 2661"/>
                <a:gd name="T36" fmla="*/ 2147483647 w 2492"/>
                <a:gd name="T37" fmla="*/ 2147483647 h 2661"/>
                <a:gd name="T38" fmla="*/ 2147483647 w 2492"/>
                <a:gd name="T39" fmla="*/ 2147483647 h 2661"/>
                <a:gd name="T40" fmla="*/ 2147483647 w 2492"/>
                <a:gd name="T41" fmla="*/ 2147483647 h 2661"/>
                <a:gd name="T42" fmla="*/ 2147483647 w 2492"/>
                <a:gd name="T43" fmla="*/ 2147483647 h 2661"/>
                <a:gd name="T44" fmla="*/ 2147483647 w 2492"/>
                <a:gd name="T45" fmla="*/ 2147483647 h 2661"/>
                <a:gd name="T46" fmla="*/ 2147483647 w 2492"/>
                <a:gd name="T47" fmla="*/ 2147483647 h 2661"/>
                <a:gd name="T48" fmla="*/ 2147483647 w 2492"/>
                <a:gd name="T49" fmla="*/ 2147483647 h 2661"/>
                <a:gd name="T50" fmla="*/ 2147483647 w 2492"/>
                <a:gd name="T51" fmla="*/ 2147483647 h 2661"/>
                <a:gd name="T52" fmla="*/ 2147483647 w 2492"/>
                <a:gd name="T53" fmla="*/ 2147483647 h 2661"/>
                <a:gd name="T54" fmla="*/ 2147483647 w 2492"/>
                <a:gd name="T55" fmla="*/ 2147483647 h 2661"/>
                <a:gd name="T56" fmla="*/ 2147483647 w 2492"/>
                <a:gd name="T57" fmla="*/ 2147483647 h 2661"/>
                <a:gd name="T58" fmla="*/ 2147483647 w 2492"/>
                <a:gd name="T59" fmla="*/ 2147483647 h 2661"/>
                <a:gd name="T60" fmla="*/ 2147483647 w 2492"/>
                <a:gd name="T61" fmla="*/ 2147483647 h 2661"/>
                <a:gd name="T62" fmla="*/ 2147483647 w 2492"/>
                <a:gd name="T63" fmla="*/ 2147483647 h 2661"/>
                <a:gd name="T64" fmla="*/ 2147483647 w 2492"/>
                <a:gd name="T65" fmla="*/ 2147483647 h 2661"/>
                <a:gd name="T66" fmla="*/ 2147483647 w 2492"/>
                <a:gd name="T67" fmla="*/ 2147483647 h 2661"/>
                <a:gd name="T68" fmla="*/ 2147483647 w 2492"/>
                <a:gd name="T69" fmla="*/ 2147483647 h 2661"/>
                <a:gd name="T70" fmla="*/ 2147483647 w 2492"/>
                <a:gd name="T71" fmla="*/ 2147483647 h 2661"/>
                <a:gd name="T72" fmla="*/ 2147483647 w 2492"/>
                <a:gd name="T73" fmla="*/ 2147483647 h 2661"/>
                <a:gd name="T74" fmla="*/ 0 w 2492"/>
                <a:gd name="T75" fmla="*/ 2147483647 h 2661"/>
                <a:gd name="T76" fmla="*/ 2147483647 w 2492"/>
                <a:gd name="T77" fmla="*/ 2147483647 h 2661"/>
                <a:gd name="T78" fmla="*/ 2147483647 w 2492"/>
                <a:gd name="T79" fmla="*/ 2147483647 h 2661"/>
                <a:gd name="T80" fmla="*/ 2147483647 w 2492"/>
                <a:gd name="T81" fmla="*/ 2147483647 h 2661"/>
                <a:gd name="T82" fmla="*/ 2147483647 w 2492"/>
                <a:gd name="T83" fmla="*/ 2147483647 h 2661"/>
                <a:gd name="T84" fmla="*/ 2147483647 w 2492"/>
                <a:gd name="T85" fmla="*/ 2147483647 h 2661"/>
                <a:gd name="T86" fmla="*/ 2147483647 w 2492"/>
                <a:gd name="T87" fmla="*/ 2147483647 h 2661"/>
                <a:gd name="T88" fmla="*/ 2147483647 w 2492"/>
                <a:gd name="T89" fmla="*/ 2147483647 h 2661"/>
                <a:gd name="T90" fmla="*/ 2147483647 w 2492"/>
                <a:gd name="T91" fmla="*/ 2147483647 h 2661"/>
                <a:gd name="T92" fmla="*/ 2147483647 w 2492"/>
                <a:gd name="T93" fmla="*/ 2147483647 h 2661"/>
                <a:gd name="T94" fmla="*/ 2147483647 w 2492"/>
                <a:gd name="T95" fmla="*/ 2147483647 h 2661"/>
                <a:gd name="T96" fmla="*/ 2147483647 w 2492"/>
                <a:gd name="T97" fmla="*/ 2147483647 h 2661"/>
                <a:gd name="T98" fmla="*/ 2147483647 w 2492"/>
                <a:gd name="T99" fmla="*/ 2147483647 h 2661"/>
                <a:gd name="T100" fmla="*/ 2147483647 w 2492"/>
                <a:gd name="T101" fmla="*/ 2147483647 h 2661"/>
                <a:gd name="T102" fmla="*/ 2147483647 w 2492"/>
                <a:gd name="T103" fmla="*/ 2147483647 h 2661"/>
                <a:gd name="T104" fmla="*/ 2147483647 w 2492"/>
                <a:gd name="T105" fmla="*/ 2147483647 h 2661"/>
                <a:gd name="T106" fmla="*/ 2147483647 w 2492"/>
                <a:gd name="T107" fmla="*/ 2147483647 h 2661"/>
                <a:gd name="T108" fmla="*/ 2147483647 w 2492"/>
                <a:gd name="T109" fmla="*/ 2147483647 h 2661"/>
                <a:gd name="T110" fmla="*/ 2147483647 w 2492"/>
                <a:gd name="T111" fmla="*/ 2147483647 h 2661"/>
                <a:gd name="T112" fmla="*/ 2147483647 w 2492"/>
                <a:gd name="T113" fmla="*/ 2147483647 h 2661"/>
                <a:gd name="T114" fmla="*/ 2147483647 w 2492"/>
                <a:gd name="T115" fmla="*/ 2147483647 h 2661"/>
                <a:gd name="T116" fmla="*/ 2147483647 w 2492"/>
                <a:gd name="T117" fmla="*/ 2147483647 h 2661"/>
                <a:gd name="T118" fmla="*/ 2147483647 w 2492"/>
                <a:gd name="T119" fmla="*/ 2147483647 h 2661"/>
                <a:gd name="T120" fmla="*/ 2147483647 w 2492"/>
                <a:gd name="T121" fmla="*/ 2147483647 h 2661"/>
                <a:gd name="T122" fmla="*/ 2147483647 w 2492"/>
                <a:gd name="T123" fmla="*/ 2147483647 h 26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lnTo>
                    <a:pt x="188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8" name="Google Shape;1700;p11"/>
            <p:cNvSpPr>
              <a:spLocks/>
            </p:cNvSpPr>
            <p:nvPr/>
          </p:nvSpPr>
          <p:spPr bwMode="auto">
            <a:xfrm>
              <a:off x="4171533" y="4979029"/>
              <a:ext cx="33538" cy="35230"/>
            </a:xfrm>
            <a:custGeom>
              <a:avLst/>
              <a:gdLst>
                <a:gd name="T0" fmla="*/ 2147483647 w 674"/>
                <a:gd name="T1" fmla="*/ 0 h 708"/>
                <a:gd name="T2" fmla="*/ 2147483647 w 674"/>
                <a:gd name="T3" fmla="*/ 2147483647 h 708"/>
                <a:gd name="T4" fmla="*/ 2147483647 w 674"/>
                <a:gd name="T5" fmla="*/ 2147483647 h 708"/>
                <a:gd name="T6" fmla="*/ 2147483647 w 674"/>
                <a:gd name="T7" fmla="*/ 2147483647 h 708"/>
                <a:gd name="T8" fmla="*/ 0 w 674"/>
                <a:gd name="T9" fmla="*/ 2147483647 h 708"/>
                <a:gd name="T10" fmla="*/ 0 w 674"/>
                <a:gd name="T11" fmla="*/ 2147483647 h 708"/>
                <a:gd name="T12" fmla="*/ 2147483647 w 674"/>
                <a:gd name="T13" fmla="*/ 2147483647 h 708"/>
                <a:gd name="T14" fmla="*/ 2147483647 w 674"/>
                <a:gd name="T15" fmla="*/ 2147483647 h 708"/>
                <a:gd name="T16" fmla="*/ 2147483647 w 674"/>
                <a:gd name="T17" fmla="*/ 2147483647 h 708"/>
                <a:gd name="T18" fmla="*/ 2147483647 w 674"/>
                <a:gd name="T19" fmla="*/ 2147483647 h 708"/>
                <a:gd name="T20" fmla="*/ 2147483647 w 674"/>
                <a:gd name="T21" fmla="*/ 2147483647 h 708"/>
                <a:gd name="T22" fmla="*/ 2147483647 w 674"/>
                <a:gd name="T23" fmla="*/ 2147483647 h 708"/>
                <a:gd name="T24" fmla="*/ 2147483647 w 674"/>
                <a:gd name="T25" fmla="*/ 2147483647 h 708"/>
                <a:gd name="T26" fmla="*/ 2147483647 w 674"/>
                <a:gd name="T27" fmla="*/ 2147483647 h 708"/>
                <a:gd name="T28" fmla="*/ 2147483647 w 674"/>
                <a:gd name="T29" fmla="*/ 2147483647 h 708"/>
                <a:gd name="T30" fmla="*/ 2147483647 w 674"/>
                <a:gd name="T31" fmla="*/ 2147483647 h 708"/>
                <a:gd name="T32" fmla="*/ 2147483647 w 674"/>
                <a:gd name="T33" fmla="*/ 2147483647 h 708"/>
                <a:gd name="T34" fmla="*/ 2147483647 w 674"/>
                <a:gd name="T35" fmla="*/ 2147483647 h 708"/>
                <a:gd name="T36" fmla="*/ 2147483647 w 674"/>
                <a:gd name="T37" fmla="*/ 2147483647 h 708"/>
                <a:gd name="T38" fmla="*/ 2147483647 w 674"/>
                <a:gd name="T39" fmla="*/ 2147483647 h 708"/>
                <a:gd name="T40" fmla="*/ 2147483647 w 674"/>
                <a:gd name="T41" fmla="*/ 2147483647 h 708"/>
                <a:gd name="T42" fmla="*/ 2147483647 w 674"/>
                <a:gd name="T43" fmla="*/ 2147483647 h 708"/>
                <a:gd name="T44" fmla="*/ 2147483647 w 674"/>
                <a:gd name="T45" fmla="*/ 2147483647 h 708"/>
                <a:gd name="T46" fmla="*/ 2147483647 w 674"/>
                <a:gd name="T47" fmla="*/ 2147483647 h 708"/>
                <a:gd name="T48" fmla="*/ 2147483647 w 674"/>
                <a:gd name="T49" fmla="*/ 0 h 708"/>
                <a:gd name="T50" fmla="*/ 2147483647 w 674"/>
                <a:gd name="T51" fmla="*/ 0 h 7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9" name="Google Shape;1701;p11"/>
            <p:cNvSpPr>
              <a:spLocks/>
            </p:cNvSpPr>
            <p:nvPr/>
          </p:nvSpPr>
          <p:spPr bwMode="auto">
            <a:xfrm>
              <a:off x="3876655" y="5019235"/>
              <a:ext cx="26870" cy="35230"/>
            </a:xfrm>
            <a:custGeom>
              <a:avLst/>
              <a:gdLst>
                <a:gd name="T0" fmla="*/ 2147483647 w 540"/>
                <a:gd name="T1" fmla="*/ 2147483647 h 708"/>
                <a:gd name="T2" fmla="*/ 2147483647 w 540"/>
                <a:gd name="T3" fmla="*/ 2147483647 h 708"/>
                <a:gd name="T4" fmla="*/ 2147483647 w 540"/>
                <a:gd name="T5" fmla="*/ 2147483647 h 708"/>
                <a:gd name="T6" fmla="*/ 2147483647 w 540"/>
                <a:gd name="T7" fmla="*/ 2147483647 h 708"/>
                <a:gd name="T8" fmla="*/ 2147483647 w 540"/>
                <a:gd name="T9" fmla="*/ 2147483647 h 708"/>
                <a:gd name="T10" fmla="*/ 2147483647 w 540"/>
                <a:gd name="T11" fmla="*/ 2147483647 h 708"/>
                <a:gd name="T12" fmla="*/ 2147483647 w 540"/>
                <a:gd name="T13" fmla="*/ 2147483647 h 708"/>
                <a:gd name="T14" fmla="*/ 2147483647 w 540"/>
                <a:gd name="T15" fmla="*/ 2147483647 h 708"/>
                <a:gd name="T16" fmla="*/ 2147483647 w 540"/>
                <a:gd name="T17" fmla="*/ 2147483647 h 708"/>
                <a:gd name="T18" fmla="*/ 2147483647 w 540"/>
                <a:gd name="T19" fmla="*/ 2147483647 h 708"/>
                <a:gd name="T20" fmla="*/ 2147483647 w 540"/>
                <a:gd name="T21" fmla="*/ 2147483647 h 708"/>
                <a:gd name="T22" fmla="*/ 2147483647 w 540"/>
                <a:gd name="T23" fmla="*/ 2147483647 h 708"/>
                <a:gd name="T24" fmla="*/ 2147483647 w 540"/>
                <a:gd name="T25" fmla="*/ 2147483647 h 708"/>
                <a:gd name="T26" fmla="*/ 2147483647 w 540"/>
                <a:gd name="T27" fmla="*/ 2147483647 h 708"/>
                <a:gd name="T28" fmla="*/ 2147483647 w 540"/>
                <a:gd name="T29" fmla="*/ 2147483647 h 708"/>
                <a:gd name="T30" fmla="*/ 2147483647 w 540"/>
                <a:gd name="T31" fmla="*/ 2147483647 h 708"/>
                <a:gd name="T32" fmla="*/ 2147483647 w 540"/>
                <a:gd name="T33" fmla="*/ 2147483647 h 708"/>
                <a:gd name="T34" fmla="*/ 2147483647 w 540"/>
                <a:gd name="T35" fmla="*/ 2147483647 h 708"/>
                <a:gd name="T36" fmla="*/ 2147483647 w 540"/>
                <a:gd name="T37" fmla="*/ 2147483647 h 708"/>
                <a:gd name="T38" fmla="*/ 2147483647 w 540"/>
                <a:gd name="T39" fmla="*/ 2147483647 h 708"/>
                <a:gd name="T40" fmla="*/ 2147483647 w 540"/>
                <a:gd name="T41" fmla="*/ 2147483647 h 708"/>
                <a:gd name="T42" fmla="*/ 2147483647 w 540"/>
                <a:gd name="T43" fmla="*/ 2147483647 h 708"/>
                <a:gd name="T44" fmla="*/ 2147483647 w 540"/>
                <a:gd name="T45" fmla="*/ 2147483647 h 708"/>
                <a:gd name="T46" fmla="*/ 2147483647 w 540"/>
                <a:gd name="T47" fmla="*/ 2147483647 h 708"/>
                <a:gd name="T48" fmla="*/ 2147483647 w 540"/>
                <a:gd name="T49" fmla="*/ 2147483647 h 708"/>
                <a:gd name="T50" fmla="*/ 2147483647 w 540"/>
                <a:gd name="T51" fmla="*/ 2147483647 h 708"/>
                <a:gd name="T52" fmla="*/ 2147483647 w 540"/>
                <a:gd name="T53" fmla="*/ 2147483647 h 708"/>
                <a:gd name="T54" fmla="*/ 2147483647 w 540"/>
                <a:gd name="T55" fmla="*/ 2147483647 h 708"/>
                <a:gd name="T56" fmla="*/ 2147483647 w 540"/>
                <a:gd name="T57" fmla="*/ 2147483647 h 708"/>
                <a:gd name="T58" fmla="*/ 2147483647 w 540"/>
                <a:gd name="T59" fmla="*/ 2147483647 h 708"/>
                <a:gd name="T60" fmla="*/ 2147483647 w 540"/>
                <a:gd name="T61" fmla="*/ 2147483647 h 708"/>
                <a:gd name="T62" fmla="*/ 2147483647 w 540"/>
                <a:gd name="T63" fmla="*/ 2147483647 h 7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lnTo>
                    <a:pt x="405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0" name="Google Shape;1702;p11"/>
            <p:cNvSpPr>
              <a:spLocks/>
            </p:cNvSpPr>
            <p:nvPr/>
          </p:nvSpPr>
          <p:spPr bwMode="auto">
            <a:xfrm>
              <a:off x="2377237" y="4851694"/>
              <a:ext cx="134103" cy="77128"/>
            </a:xfrm>
            <a:custGeom>
              <a:avLst/>
              <a:gdLst>
                <a:gd name="T0" fmla="*/ 2147483647 w 2695"/>
                <a:gd name="T1" fmla="*/ 2147483647 h 1550"/>
                <a:gd name="T2" fmla="*/ 2147483647 w 2695"/>
                <a:gd name="T3" fmla="*/ 2147483647 h 1550"/>
                <a:gd name="T4" fmla="*/ 2147483647 w 2695"/>
                <a:gd name="T5" fmla="*/ 2147483647 h 1550"/>
                <a:gd name="T6" fmla="*/ 2147483647 w 2695"/>
                <a:gd name="T7" fmla="*/ 2147483647 h 1550"/>
                <a:gd name="T8" fmla="*/ 2147483647 w 2695"/>
                <a:gd name="T9" fmla="*/ 2147483647 h 1550"/>
                <a:gd name="T10" fmla="*/ 2147483647 w 2695"/>
                <a:gd name="T11" fmla="*/ 2147483647 h 1550"/>
                <a:gd name="T12" fmla="*/ 2147483647 w 2695"/>
                <a:gd name="T13" fmla="*/ 2147483647 h 1550"/>
                <a:gd name="T14" fmla="*/ 2147483647 w 2695"/>
                <a:gd name="T15" fmla="*/ 2147483647 h 1550"/>
                <a:gd name="T16" fmla="*/ 2147483647 w 2695"/>
                <a:gd name="T17" fmla="*/ 2147483647 h 1550"/>
                <a:gd name="T18" fmla="*/ 2147483647 w 2695"/>
                <a:gd name="T19" fmla="*/ 2147483647 h 1550"/>
                <a:gd name="T20" fmla="*/ 2147483647 w 2695"/>
                <a:gd name="T21" fmla="*/ 2147483647 h 1550"/>
                <a:gd name="T22" fmla="*/ 2147483647 w 2695"/>
                <a:gd name="T23" fmla="*/ 2147483647 h 1550"/>
                <a:gd name="T24" fmla="*/ 2147483647 w 2695"/>
                <a:gd name="T25" fmla="*/ 2147483647 h 1550"/>
                <a:gd name="T26" fmla="*/ 2147483647 w 2695"/>
                <a:gd name="T27" fmla="*/ 2147483647 h 1550"/>
                <a:gd name="T28" fmla="*/ 2147483647 w 2695"/>
                <a:gd name="T29" fmla="*/ 2147483647 h 1550"/>
                <a:gd name="T30" fmla="*/ 2147483647 w 2695"/>
                <a:gd name="T31" fmla="*/ 2147483647 h 1550"/>
                <a:gd name="T32" fmla="*/ 2147483647 w 2695"/>
                <a:gd name="T33" fmla="*/ 2147483647 h 1550"/>
                <a:gd name="T34" fmla="*/ 2147483647 w 2695"/>
                <a:gd name="T35" fmla="*/ 2147483647 h 1550"/>
                <a:gd name="T36" fmla="*/ 2147483647 w 2695"/>
                <a:gd name="T37" fmla="*/ 2147483647 h 1550"/>
                <a:gd name="T38" fmla="*/ 2147483647 w 2695"/>
                <a:gd name="T39" fmla="*/ 2147483647 h 1550"/>
                <a:gd name="T40" fmla="*/ 2147483647 w 2695"/>
                <a:gd name="T41" fmla="*/ 2147483647 h 1550"/>
                <a:gd name="T42" fmla="*/ 2147483647 w 2695"/>
                <a:gd name="T43" fmla="*/ 2147483647 h 1550"/>
                <a:gd name="T44" fmla="*/ 2147483647 w 2695"/>
                <a:gd name="T45" fmla="*/ 2147483647 h 1550"/>
                <a:gd name="T46" fmla="*/ 2147483647 w 2695"/>
                <a:gd name="T47" fmla="*/ 2147483647 h 1550"/>
                <a:gd name="T48" fmla="*/ 2147483647 w 2695"/>
                <a:gd name="T49" fmla="*/ 2147483647 h 1550"/>
                <a:gd name="T50" fmla="*/ 2147483647 w 2695"/>
                <a:gd name="T51" fmla="*/ 2147483647 h 1550"/>
                <a:gd name="T52" fmla="*/ 2147483647 w 2695"/>
                <a:gd name="T53" fmla="*/ 2147483647 h 1550"/>
                <a:gd name="T54" fmla="*/ 2147483647 w 2695"/>
                <a:gd name="T55" fmla="*/ 2147483647 h 1550"/>
                <a:gd name="T56" fmla="*/ 2147483647 w 2695"/>
                <a:gd name="T57" fmla="*/ 2147483647 h 1550"/>
                <a:gd name="T58" fmla="*/ 2147483647 w 2695"/>
                <a:gd name="T59" fmla="*/ 2147483647 h 1550"/>
                <a:gd name="T60" fmla="*/ 2147483647 w 2695"/>
                <a:gd name="T61" fmla="*/ 2147483647 h 1550"/>
                <a:gd name="T62" fmla="*/ 2147483647 w 2695"/>
                <a:gd name="T63" fmla="*/ 2147483647 h 1550"/>
                <a:gd name="T64" fmla="*/ 2147483647 w 2695"/>
                <a:gd name="T65" fmla="*/ 2147483647 h 1550"/>
                <a:gd name="T66" fmla="*/ 2147483647 w 2695"/>
                <a:gd name="T67" fmla="*/ 2147483647 h 1550"/>
                <a:gd name="T68" fmla="*/ 2147483647 w 2695"/>
                <a:gd name="T69" fmla="*/ 2147483647 h 1550"/>
                <a:gd name="T70" fmla="*/ 2147483647 w 2695"/>
                <a:gd name="T71" fmla="*/ 2147483647 h 1550"/>
                <a:gd name="T72" fmla="*/ 2147483647 w 2695"/>
                <a:gd name="T73" fmla="*/ 2147483647 h 1550"/>
                <a:gd name="T74" fmla="*/ 2147483647 w 2695"/>
                <a:gd name="T75" fmla="*/ 2147483647 h 1550"/>
                <a:gd name="T76" fmla="*/ 2147483647 w 2695"/>
                <a:gd name="T77" fmla="*/ 2147483647 h 1550"/>
                <a:gd name="T78" fmla="*/ 2147483647 w 2695"/>
                <a:gd name="T79" fmla="*/ 2147483647 h 1550"/>
                <a:gd name="T80" fmla="*/ 2147483647 w 2695"/>
                <a:gd name="T81" fmla="*/ 2147483647 h 1550"/>
                <a:gd name="T82" fmla="*/ 2147483647 w 2695"/>
                <a:gd name="T83" fmla="*/ 2147483647 h 1550"/>
                <a:gd name="T84" fmla="*/ 2147483647 w 2695"/>
                <a:gd name="T85" fmla="*/ 2147483647 h 1550"/>
                <a:gd name="T86" fmla="*/ 2147483647 w 2695"/>
                <a:gd name="T87" fmla="*/ 2147483647 h 1550"/>
                <a:gd name="T88" fmla="*/ 2147483647 w 2695"/>
                <a:gd name="T89" fmla="*/ 2147483647 h 1550"/>
                <a:gd name="T90" fmla="*/ 2147483647 w 2695"/>
                <a:gd name="T91" fmla="*/ 2147483647 h 1550"/>
                <a:gd name="T92" fmla="*/ 2147483647 w 2695"/>
                <a:gd name="T93" fmla="*/ 2147483647 h 1550"/>
                <a:gd name="T94" fmla="*/ 2147483647 w 2695"/>
                <a:gd name="T95" fmla="*/ 2147483647 h 1550"/>
                <a:gd name="T96" fmla="*/ 2147483647 w 2695"/>
                <a:gd name="T97" fmla="*/ 2147483647 h 1550"/>
                <a:gd name="T98" fmla="*/ 2147483647 w 2695"/>
                <a:gd name="T99" fmla="*/ 2147483647 h 1550"/>
                <a:gd name="T100" fmla="*/ 2147483647 w 2695"/>
                <a:gd name="T101" fmla="*/ 2147483647 h 1550"/>
                <a:gd name="T102" fmla="*/ 2147483647 w 2695"/>
                <a:gd name="T103" fmla="*/ 2147483647 h 1550"/>
                <a:gd name="T104" fmla="*/ 2147483647 w 2695"/>
                <a:gd name="T105" fmla="*/ 2147483647 h 1550"/>
                <a:gd name="T106" fmla="*/ 2147483647 w 2695"/>
                <a:gd name="T107" fmla="*/ 2147483647 h 1550"/>
                <a:gd name="T108" fmla="*/ 2147483647 w 2695"/>
                <a:gd name="T109" fmla="*/ 2147483647 h 1550"/>
                <a:gd name="T110" fmla="*/ 2147483647 w 2695"/>
                <a:gd name="T111" fmla="*/ 2147483647 h 1550"/>
                <a:gd name="T112" fmla="*/ 2147483647 w 2695"/>
                <a:gd name="T113" fmla="*/ 2147483647 h 1550"/>
                <a:gd name="T114" fmla="*/ 2147483647 w 2695"/>
                <a:gd name="T115" fmla="*/ 2147483647 h 155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lnTo>
                    <a:pt x="202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1" name="Google Shape;1703;p11"/>
            <p:cNvSpPr>
              <a:spLocks/>
            </p:cNvSpPr>
            <p:nvPr/>
          </p:nvSpPr>
          <p:spPr bwMode="auto">
            <a:xfrm>
              <a:off x="4019068" y="5000824"/>
              <a:ext cx="31896" cy="8409"/>
            </a:xfrm>
            <a:custGeom>
              <a:avLst/>
              <a:gdLst>
                <a:gd name="T0" fmla="*/ 2147483647 w 641"/>
                <a:gd name="T1" fmla="*/ 0 h 169"/>
                <a:gd name="T2" fmla="*/ 2147483647 w 641"/>
                <a:gd name="T3" fmla="*/ 2147483647 h 169"/>
                <a:gd name="T4" fmla="*/ 2147483647 w 641"/>
                <a:gd name="T5" fmla="*/ 2147483647 h 169"/>
                <a:gd name="T6" fmla="*/ 2147483647 w 641"/>
                <a:gd name="T7" fmla="*/ 2147483647 h 169"/>
                <a:gd name="T8" fmla="*/ 2147483647 w 641"/>
                <a:gd name="T9" fmla="*/ 2147483647 h 169"/>
                <a:gd name="T10" fmla="*/ 2147483647 w 641"/>
                <a:gd name="T11" fmla="*/ 2147483647 h 169"/>
                <a:gd name="T12" fmla="*/ 2147483647 w 641"/>
                <a:gd name="T13" fmla="*/ 2147483647 h 169"/>
                <a:gd name="T14" fmla="*/ 2147483647 w 641"/>
                <a:gd name="T15" fmla="*/ 2147483647 h 169"/>
                <a:gd name="T16" fmla="*/ 2147483647 w 641"/>
                <a:gd name="T17" fmla="*/ 2147483647 h 169"/>
                <a:gd name="T18" fmla="*/ 2147483647 w 641"/>
                <a:gd name="T19" fmla="*/ 2147483647 h 169"/>
                <a:gd name="T20" fmla="*/ 2147483647 w 641"/>
                <a:gd name="T21" fmla="*/ 0 h 169"/>
                <a:gd name="T22" fmla="*/ 2147483647 w 641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2" name="Google Shape;1704;p11"/>
            <p:cNvSpPr>
              <a:spLocks/>
            </p:cNvSpPr>
            <p:nvPr/>
          </p:nvSpPr>
          <p:spPr bwMode="auto">
            <a:xfrm>
              <a:off x="3962093" y="4940515"/>
              <a:ext cx="139129" cy="132362"/>
            </a:xfrm>
            <a:custGeom>
              <a:avLst/>
              <a:gdLst>
                <a:gd name="T0" fmla="*/ 2147483647 w 2796"/>
                <a:gd name="T1" fmla="*/ 2147483647 h 2660"/>
                <a:gd name="T2" fmla="*/ 2147483647 w 2796"/>
                <a:gd name="T3" fmla="*/ 2147483647 h 2660"/>
                <a:gd name="T4" fmla="*/ 2147483647 w 2796"/>
                <a:gd name="T5" fmla="*/ 2147483647 h 2660"/>
                <a:gd name="T6" fmla="*/ 2147483647 w 2796"/>
                <a:gd name="T7" fmla="*/ 2147483647 h 2660"/>
                <a:gd name="T8" fmla="*/ 2147483647 w 2796"/>
                <a:gd name="T9" fmla="*/ 2147483647 h 2660"/>
                <a:gd name="T10" fmla="*/ 2147483647 w 2796"/>
                <a:gd name="T11" fmla="*/ 2147483647 h 2660"/>
                <a:gd name="T12" fmla="*/ 2147483647 w 2796"/>
                <a:gd name="T13" fmla="*/ 2147483647 h 2660"/>
                <a:gd name="T14" fmla="*/ 2147483647 w 2796"/>
                <a:gd name="T15" fmla="*/ 2147483647 h 2660"/>
                <a:gd name="T16" fmla="*/ 2147483647 w 2796"/>
                <a:gd name="T17" fmla="*/ 2147483647 h 2660"/>
                <a:gd name="T18" fmla="*/ 2147483647 w 2796"/>
                <a:gd name="T19" fmla="*/ 2147483647 h 2660"/>
                <a:gd name="T20" fmla="*/ 2147483647 w 2796"/>
                <a:gd name="T21" fmla="*/ 2147483647 h 2660"/>
                <a:gd name="T22" fmla="*/ 2147483647 w 2796"/>
                <a:gd name="T23" fmla="*/ 2147483647 h 2660"/>
                <a:gd name="T24" fmla="*/ 2147483647 w 2796"/>
                <a:gd name="T25" fmla="*/ 2147483647 h 2660"/>
                <a:gd name="T26" fmla="*/ 2147483647 w 2796"/>
                <a:gd name="T27" fmla="*/ 2147483647 h 2660"/>
                <a:gd name="T28" fmla="*/ 2147483647 w 2796"/>
                <a:gd name="T29" fmla="*/ 2147483647 h 2660"/>
                <a:gd name="T30" fmla="*/ 2147483647 w 2796"/>
                <a:gd name="T31" fmla="*/ 2147483647 h 2660"/>
                <a:gd name="T32" fmla="*/ 2147483647 w 2796"/>
                <a:gd name="T33" fmla="*/ 2147483647 h 2660"/>
                <a:gd name="T34" fmla="*/ 2147483647 w 2796"/>
                <a:gd name="T35" fmla="*/ 2147483647 h 2660"/>
                <a:gd name="T36" fmla="*/ 2147483647 w 2796"/>
                <a:gd name="T37" fmla="*/ 2147483647 h 2660"/>
                <a:gd name="T38" fmla="*/ 2147483647 w 2796"/>
                <a:gd name="T39" fmla="*/ 2147483647 h 2660"/>
                <a:gd name="T40" fmla="*/ 2147483647 w 2796"/>
                <a:gd name="T41" fmla="*/ 2147483647 h 2660"/>
                <a:gd name="T42" fmla="*/ 2147483647 w 2796"/>
                <a:gd name="T43" fmla="*/ 2147483647 h 2660"/>
                <a:gd name="T44" fmla="*/ 2147483647 w 2796"/>
                <a:gd name="T45" fmla="*/ 2147483647 h 2660"/>
                <a:gd name="T46" fmla="*/ 2147483647 w 2796"/>
                <a:gd name="T47" fmla="*/ 2147483647 h 2660"/>
                <a:gd name="T48" fmla="*/ 2147483647 w 2796"/>
                <a:gd name="T49" fmla="*/ 2147483647 h 2660"/>
                <a:gd name="T50" fmla="*/ 2147483647 w 2796"/>
                <a:gd name="T51" fmla="*/ 2147483647 h 2660"/>
                <a:gd name="T52" fmla="*/ 2147483647 w 2796"/>
                <a:gd name="T53" fmla="*/ 2147483647 h 2660"/>
                <a:gd name="T54" fmla="*/ 2147483647 w 2796"/>
                <a:gd name="T55" fmla="*/ 2147483647 h 2660"/>
                <a:gd name="T56" fmla="*/ 2147483647 w 2796"/>
                <a:gd name="T57" fmla="*/ 2147483647 h 2660"/>
                <a:gd name="T58" fmla="*/ 2147483647 w 2796"/>
                <a:gd name="T59" fmla="*/ 2147483647 h 2660"/>
                <a:gd name="T60" fmla="*/ 2147483647 w 2796"/>
                <a:gd name="T61" fmla="*/ 2147483647 h 2660"/>
                <a:gd name="T62" fmla="*/ 2147483647 w 2796"/>
                <a:gd name="T63" fmla="*/ 2147483647 h 2660"/>
                <a:gd name="T64" fmla="*/ 2147483647 w 2796"/>
                <a:gd name="T65" fmla="*/ 2147483647 h 2660"/>
                <a:gd name="T66" fmla="*/ 2147483647 w 2796"/>
                <a:gd name="T67" fmla="*/ 2147483647 h 2660"/>
                <a:gd name="T68" fmla="*/ 2147483647 w 2796"/>
                <a:gd name="T69" fmla="*/ 2147483647 h 2660"/>
                <a:gd name="T70" fmla="*/ 2147483647 w 2796"/>
                <a:gd name="T71" fmla="*/ 2147483647 h 2660"/>
                <a:gd name="T72" fmla="*/ 2147483647 w 2796"/>
                <a:gd name="T73" fmla="*/ 0 h 26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3" name="Google Shape;1705;p11"/>
            <p:cNvSpPr>
              <a:spLocks/>
            </p:cNvSpPr>
            <p:nvPr/>
          </p:nvSpPr>
          <p:spPr bwMode="auto">
            <a:xfrm>
              <a:off x="3581827" y="4848360"/>
              <a:ext cx="134053" cy="83796"/>
            </a:xfrm>
            <a:custGeom>
              <a:avLst/>
              <a:gdLst>
                <a:gd name="T0" fmla="*/ 2147483647 w 2694"/>
                <a:gd name="T1" fmla="*/ 2147483647 h 1684"/>
                <a:gd name="T2" fmla="*/ 2147483647 w 2694"/>
                <a:gd name="T3" fmla="*/ 2147483647 h 1684"/>
                <a:gd name="T4" fmla="*/ 2147483647 w 2694"/>
                <a:gd name="T5" fmla="*/ 2147483647 h 1684"/>
                <a:gd name="T6" fmla="*/ 2147483647 w 2694"/>
                <a:gd name="T7" fmla="*/ 2147483647 h 1684"/>
                <a:gd name="T8" fmla="*/ 2147483647 w 2694"/>
                <a:gd name="T9" fmla="*/ 2147483647 h 1684"/>
                <a:gd name="T10" fmla="*/ 2147483647 w 2694"/>
                <a:gd name="T11" fmla="*/ 2147483647 h 1684"/>
                <a:gd name="T12" fmla="*/ 2147483647 w 2694"/>
                <a:gd name="T13" fmla="*/ 2147483647 h 1684"/>
                <a:gd name="T14" fmla="*/ 2147483647 w 2694"/>
                <a:gd name="T15" fmla="*/ 2147483647 h 1684"/>
                <a:gd name="T16" fmla="*/ 2147483647 w 2694"/>
                <a:gd name="T17" fmla="*/ 2147483647 h 1684"/>
                <a:gd name="T18" fmla="*/ 2147483647 w 2694"/>
                <a:gd name="T19" fmla="*/ 2147483647 h 1684"/>
                <a:gd name="T20" fmla="*/ 2147483647 w 2694"/>
                <a:gd name="T21" fmla="*/ 2147483647 h 1684"/>
                <a:gd name="T22" fmla="*/ 2147483647 w 2694"/>
                <a:gd name="T23" fmla="*/ 2147483647 h 1684"/>
                <a:gd name="T24" fmla="*/ 2147483647 w 2694"/>
                <a:gd name="T25" fmla="*/ 2147483647 h 1684"/>
                <a:gd name="T26" fmla="*/ 2147483647 w 2694"/>
                <a:gd name="T27" fmla="*/ 2147483647 h 1684"/>
                <a:gd name="T28" fmla="*/ 2147483647 w 2694"/>
                <a:gd name="T29" fmla="*/ 2147483647 h 1684"/>
                <a:gd name="T30" fmla="*/ 2147483647 w 2694"/>
                <a:gd name="T31" fmla="*/ 2147483647 h 1684"/>
                <a:gd name="T32" fmla="*/ 2147483647 w 2694"/>
                <a:gd name="T33" fmla="*/ 2147483647 h 1684"/>
                <a:gd name="T34" fmla="*/ 2147483647 w 2694"/>
                <a:gd name="T35" fmla="*/ 2147483647 h 1684"/>
                <a:gd name="T36" fmla="*/ 2147483647 w 2694"/>
                <a:gd name="T37" fmla="*/ 2147483647 h 1684"/>
                <a:gd name="T38" fmla="*/ 2147483647 w 2694"/>
                <a:gd name="T39" fmla="*/ 2147483647 h 1684"/>
                <a:gd name="T40" fmla="*/ 2147483647 w 2694"/>
                <a:gd name="T41" fmla="*/ 2147483647 h 1684"/>
                <a:gd name="T42" fmla="*/ 2147483647 w 2694"/>
                <a:gd name="T43" fmla="*/ 2147483647 h 1684"/>
                <a:gd name="T44" fmla="*/ 2147483647 w 2694"/>
                <a:gd name="T45" fmla="*/ 2147483647 h 1684"/>
                <a:gd name="T46" fmla="*/ 2147483647 w 2694"/>
                <a:gd name="T47" fmla="*/ 2147483647 h 1684"/>
                <a:gd name="T48" fmla="*/ 2147483647 w 2694"/>
                <a:gd name="T49" fmla="*/ 2147483647 h 1684"/>
                <a:gd name="T50" fmla="*/ 2147483647 w 2694"/>
                <a:gd name="T51" fmla="*/ 2147483647 h 1684"/>
                <a:gd name="T52" fmla="*/ 2147483647 w 2694"/>
                <a:gd name="T53" fmla="*/ 2147483647 h 1684"/>
                <a:gd name="T54" fmla="*/ 2147483647 w 2694"/>
                <a:gd name="T55" fmla="*/ 2147483647 h 1684"/>
                <a:gd name="T56" fmla="*/ 2147483647 w 2694"/>
                <a:gd name="T57" fmla="*/ 2147483647 h 1684"/>
                <a:gd name="T58" fmla="*/ 2147483647 w 2694"/>
                <a:gd name="T59" fmla="*/ 2147483647 h 1684"/>
                <a:gd name="T60" fmla="*/ 2147483647 w 2694"/>
                <a:gd name="T61" fmla="*/ 2147483647 h 1684"/>
                <a:gd name="T62" fmla="*/ 2147483647 w 2694"/>
                <a:gd name="T63" fmla="*/ 0 h 1684"/>
                <a:gd name="T64" fmla="*/ 2147483647 w 2694"/>
                <a:gd name="T65" fmla="*/ 2147483647 h 1684"/>
                <a:gd name="T66" fmla="*/ 2147483647 w 2694"/>
                <a:gd name="T67" fmla="*/ 2147483647 h 1684"/>
                <a:gd name="T68" fmla="*/ 0 w 2694"/>
                <a:gd name="T69" fmla="*/ 2147483647 h 1684"/>
                <a:gd name="T70" fmla="*/ 0 w 2694"/>
                <a:gd name="T71" fmla="*/ 2147483647 h 1684"/>
                <a:gd name="T72" fmla="*/ 2147483647 w 2694"/>
                <a:gd name="T73" fmla="*/ 2147483647 h 1684"/>
                <a:gd name="T74" fmla="*/ 2147483647 w 2694"/>
                <a:gd name="T75" fmla="*/ 2147483647 h 1684"/>
                <a:gd name="T76" fmla="*/ 2147483647 w 2694"/>
                <a:gd name="T77" fmla="*/ 2147483647 h 1684"/>
                <a:gd name="T78" fmla="*/ 2147483647 w 2694"/>
                <a:gd name="T79" fmla="*/ 2147483647 h 1684"/>
                <a:gd name="T80" fmla="*/ 2147483647 w 2694"/>
                <a:gd name="T81" fmla="*/ 2147483647 h 1684"/>
                <a:gd name="T82" fmla="*/ 2147483647 w 2694"/>
                <a:gd name="T83" fmla="*/ 2147483647 h 1684"/>
                <a:gd name="T84" fmla="*/ 2147483647 w 2694"/>
                <a:gd name="T85" fmla="*/ 2147483647 h 1684"/>
                <a:gd name="T86" fmla="*/ 2147483647 w 2694"/>
                <a:gd name="T87" fmla="*/ 2147483647 h 1684"/>
                <a:gd name="T88" fmla="*/ 2147483647 w 2694"/>
                <a:gd name="T89" fmla="*/ 2147483647 h 1684"/>
                <a:gd name="T90" fmla="*/ 2147483647 w 2694"/>
                <a:gd name="T91" fmla="*/ 2147483647 h 1684"/>
                <a:gd name="T92" fmla="*/ 2147483647 w 2694"/>
                <a:gd name="T93" fmla="*/ 2147483647 h 1684"/>
                <a:gd name="T94" fmla="*/ 2147483647 w 2694"/>
                <a:gd name="T95" fmla="*/ 2147483647 h 1684"/>
                <a:gd name="T96" fmla="*/ 2147483647 w 2694"/>
                <a:gd name="T97" fmla="*/ 2147483647 h 1684"/>
                <a:gd name="T98" fmla="*/ 2147483647 w 2694"/>
                <a:gd name="T99" fmla="*/ 2147483647 h 1684"/>
                <a:gd name="T100" fmla="*/ 2147483647 w 2694"/>
                <a:gd name="T101" fmla="*/ 2147483647 h 1684"/>
                <a:gd name="T102" fmla="*/ 2147483647 w 2694"/>
                <a:gd name="T103" fmla="*/ 2147483647 h 1684"/>
                <a:gd name="T104" fmla="*/ 2147483647 w 2694"/>
                <a:gd name="T105" fmla="*/ 2147483647 h 1684"/>
                <a:gd name="T106" fmla="*/ 2147483647 w 2694"/>
                <a:gd name="T107" fmla="*/ 2147483647 h 1684"/>
                <a:gd name="T108" fmla="*/ 2147483647 w 2694"/>
                <a:gd name="T109" fmla="*/ 2147483647 h 1684"/>
                <a:gd name="T110" fmla="*/ 2147483647 w 2694"/>
                <a:gd name="T111" fmla="*/ 2147483647 h 1684"/>
                <a:gd name="T112" fmla="*/ 2147483647 w 2694"/>
                <a:gd name="T113" fmla="*/ 2147483647 h 1684"/>
                <a:gd name="T114" fmla="*/ 2147483647 w 2694"/>
                <a:gd name="T115" fmla="*/ 2147483647 h 1684"/>
                <a:gd name="T116" fmla="*/ 2147483647 w 2694"/>
                <a:gd name="T117" fmla="*/ 2147483647 h 1684"/>
                <a:gd name="T118" fmla="*/ 2147483647 w 2694"/>
                <a:gd name="T119" fmla="*/ 2147483647 h 1684"/>
                <a:gd name="T120" fmla="*/ 2147483647 w 2694"/>
                <a:gd name="T121" fmla="*/ 0 h 1684"/>
                <a:gd name="T122" fmla="*/ 2147483647 w 2694"/>
                <a:gd name="T123" fmla="*/ 0 h 16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lnTo>
                    <a:pt x="707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4" name="Google Shape;1706;p11"/>
            <p:cNvSpPr>
              <a:spLocks/>
            </p:cNvSpPr>
            <p:nvPr/>
          </p:nvSpPr>
          <p:spPr bwMode="auto">
            <a:xfrm>
              <a:off x="3539929" y="4942157"/>
              <a:ext cx="120668" cy="129077"/>
            </a:xfrm>
            <a:custGeom>
              <a:avLst/>
              <a:gdLst>
                <a:gd name="T0" fmla="*/ 2147483647 w 2425"/>
                <a:gd name="T1" fmla="*/ 2147483647 h 2594"/>
                <a:gd name="T2" fmla="*/ 2147483647 w 2425"/>
                <a:gd name="T3" fmla="*/ 2147483647 h 2594"/>
                <a:gd name="T4" fmla="*/ 2147483647 w 2425"/>
                <a:gd name="T5" fmla="*/ 2147483647 h 2594"/>
                <a:gd name="T6" fmla="*/ 2147483647 w 2425"/>
                <a:gd name="T7" fmla="*/ 2147483647 h 2594"/>
                <a:gd name="T8" fmla="*/ 2147483647 w 2425"/>
                <a:gd name="T9" fmla="*/ 2147483647 h 2594"/>
                <a:gd name="T10" fmla="*/ 2147483647 w 2425"/>
                <a:gd name="T11" fmla="*/ 2147483647 h 2594"/>
                <a:gd name="T12" fmla="*/ 2147483647 w 2425"/>
                <a:gd name="T13" fmla="*/ 2147483647 h 2594"/>
                <a:gd name="T14" fmla="*/ 2147483647 w 2425"/>
                <a:gd name="T15" fmla="*/ 2147483647 h 2594"/>
                <a:gd name="T16" fmla="*/ 2147483647 w 2425"/>
                <a:gd name="T17" fmla="*/ 2147483647 h 2594"/>
                <a:gd name="T18" fmla="*/ 2147483647 w 2425"/>
                <a:gd name="T19" fmla="*/ 2147483647 h 2594"/>
                <a:gd name="T20" fmla="*/ 2147483647 w 2425"/>
                <a:gd name="T21" fmla="*/ 2147483647 h 2594"/>
                <a:gd name="T22" fmla="*/ 2147483647 w 2425"/>
                <a:gd name="T23" fmla="*/ 2147483647 h 2594"/>
                <a:gd name="T24" fmla="*/ 2147483647 w 2425"/>
                <a:gd name="T25" fmla="*/ 2147483647 h 2594"/>
                <a:gd name="T26" fmla="*/ 2147483647 w 2425"/>
                <a:gd name="T27" fmla="*/ 2147483647 h 2594"/>
                <a:gd name="T28" fmla="*/ 2147483647 w 2425"/>
                <a:gd name="T29" fmla="*/ 2147483647 h 2594"/>
                <a:gd name="T30" fmla="*/ 2147483647 w 2425"/>
                <a:gd name="T31" fmla="*/ 2147483647 h 2594"/>
                <a:gd name="T32" fmla="*/ 2147483647 w 2425"/>
                <a:gd name="T33" fmla="*/ 2147483647 h 2594"/>
                <a:gd name="T34" fmla="*/ 2147483647 w 2425"/>
                <a:gd name="T35" fmla="*/ 2147483647 h 2594"/>
                <a:gd name="T36" fmla="*/ 2147483647 w 2425"/>
                <a:gd name="T37" fmla="*/ 2147483647 h 2594"/>
                <a:gd name="T38" fmla="*/ 2147483647 w 2425"/>
                <a:gd name="T39" fmla="*/ 2147483647 h 2594"/>
                <a:gd name="T40" fmla="*/ 2147483647 w 2425"/>
                <a:gd name="T41" fmla="*/ 2147483647 h 2594"/>
                <a:gd name="T42" fmla="*/ 2147483647 w 2425"/>
                <a:gd name="T43" fmla="*/ 2147483647 h 2594"/>
                <a:gd name="T44" fmla="*/ 2147483647 w 2425"/>
                <a:gd name="T45" fmla="*/ 2147483647 h 2594"/>
                <a:gd name="T46" fmla="*/ 2147483647 w 2425"/>
                <a:gd name="T47" fmla="*/ 2147483647 h 2594"/>
                <a:gd name="T48" fmla="*/ 2147483647 w 2425"/>
                <a:gd name="T49" fmla="*/ 2147483647 h 2594"/>
                <a:gd name="T50" fmla="*/ 2147483647 w 2425"/>
                <a:gd name="T51" fmla="*/ 2147483647 h 2594"/>
                <a:gd name="T52" fmla="*/ 2147483647 w 2425"/>
                <a:gd name="T53" fmla="*/ 2147483647 h 2594"/>
                <a:gd name="T54" fmla="*/ 2147483647 w 2425"/>
                <a:gd name="T55" fmla="*/ 2147483647 h 2594"/>
                <a:gd name="T56" fmla="*/ 2147483647 w 2425"/>
                <a:gd name="T57" fmla="*/ 2147483647 h 2594"/>
                <a:gd name="T58" fmla="*/ 2147483647 w 2425"/>
                <a:gd name="T59" fmla="*/ 2147483647 h 2594"/>
                <a:gd name="T60" fmla="*/ 2147483647 w 2425"/>
                <a:gd name="T61" fmla="*/ 2147483647 h 2594"/>
                <a:gd name="T62" fmla="*/ 2147483647 w 2425"/>
                <a:gd name="T63" fmla="*/ 2147483647 h 2594"/>
                <a:gd name="T64" fmla="*/ 2147483647 w 2425"/>
                <a:gd name="T65" fmla="*/ 2147483647 h 2594"/>
                <a:gd name="T66" fmla="*/ 2147483647 w 2425"/>
                <a:gd name="T67" fmla="*/ 2147483647 h 25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5" name="Google Shape;1707;p11"/>
            <p:cNvSpPr>
              <a:spLocks/>
            </p:cNvSpPr>
            <p:nvPr/>
          </p:nvSpPr>
          <p:spPr bwMode="auto">
            <a:xfrm>
              <a:off x="4193327" y="5087904"/>
              <a:ext cx="122310" cy="58717"/>
            </a:xfrm>
            <a:custGeom>
              <a:avLst/>
              <a:gdLst>
                <a:gd name="T0" fmla="*/ 2147483647 w 2458"/>
                <a:gd name="T1" fmla="*/ 2147483647 h 1180"/>
                <a:gd name="T2" fmla="*/ 2147483647 w 2458"/>
                <a:gd name="T3" fmla="*/ 2147483647 h 1180"/>
                <a:gd name="T4" fmla="*/ 2147483647 w 2458"/>
                <a:gd name="T5" fmla="*/ 2147483647 h 1180"/>
                <a:gd name="T6" fmla="*/ 2147483647 w 2458"/>
                <a:gd name="T7" fmla="*/ 2147483647 h 1180"/>
                <a:gd name="T8" fmla="*/ 2147483647 w 2458"/>
                <a:gd name="T9" fmla="*/ 2147483647 h 1180"/>
                <a:gd name="T10" fmla="*/ 2147483647 w 2458"/>
                <a:gd name="T11" fmla="*/ 2147483647 h 1180"/>
                <a:gd name="T12" fmla="*/ 2147483647 w 2458"/>
                <a:gd name="T13" fmla="*/ 2147483647 h 1180"/>
                <a:gd name="T14" fmla="*/ 2147483647 w 2458"/>
                <a:gd name="T15" fmla="*/ 2147483647 h 1180"/>
                <a:gd name="T16" fmla="*/ 2147483647 w 2458"/>
                <a:gd name="T17" fmla="*/ 2147483647 h 1180"/>
                <a:gd name="T18" fmla="*/ 2147483647 w 2458"/>
                <a:gd name="T19" fmla="*/ 2147483647 h 1180"/>
                <a:gd name="T20" fmla="*/ 2147483647 w 2458"/>
                <a:gd name="T21" fmla="*/ 2147483647 h 1180"/>
                <a:gd name="T22" fmla="*/ 2147483647 w 2458"/>
                <a:gd name="T23" fmla="*/ 2147483647 h 1180"/>
                <a:gd name="T24" fmla="*/ 0 w 2458"/>
                <a:gd name="T25" fmla="*/ 2147483647 h 1180"/>
                <a:gd name="T26" fmla="*/ 2147483647 w 2458"/>
                <a:gd name="T27" fmla="*/ 2147483647 h 1180"/>
                <a:gd name="T28" fmla="*/ 2147483647 w 2458"/>
                <a:gd name="T29" fmla="*/ 2147483647 h 1180"/>
                <a:gd name="T30" fmla="*/ 2147483647 w 2458"/>
                <a:gd name="T31" fmla="*/ 2147483647 h 1180"/>
                <a:gd name="T32" fmla="*/ 2147483647 w 2458"/>
                <a:gd name="T33" fmla="*/ 2147483647 h 1180"/>
                <a:gd name="T34" fmla="*/ 2147483647 w 2458"/>
                <a:gd name="T35" fmla="*/ 2147483647 h 1180"/>
                <a:gd name="T36" fmla="*/ 2147483647 w 2458"/>
                <a:gd name="T37" fmla="*/ 2147483647 h 1180"/>
                <a:gd name="T38" fmla="*/ 2147483647 w 2458"/>
                <a:gd name="T39" fmla="*/ 2147483647 h 1180"/>
                <a:gd name="T40" fmla="*/ 2147483647 w 2458"/>
                <a:gd name="T41" fmla="*/ 2147483647 h 1180"/>
                <a:gd name="T42" fmla="*/ 2147483647 w 2458"/>
                <a:gd name="T43" fmla="*/ 2147483647 h 1180"/>
                <a:gd name="T44" fmla="*/ 2147483647 w 2458"/>
                <a:gd name="T45" fmla="*/ 2147483647 h 1180"/>
                <a:gd name="T46" fmla="*/ 2147483647 w 2458"/>
                <a:gd name="T47" fmla="*/ 2147483647 h 1180"/>
                <a:gd name="T48" fmla="*/ 2147483647 w 2458"/>
                <a:gd name="T49" fmla="*/ 2147483647 h 1180"/>
                <a:gd name="T50" fmla="*/ 2147483647 w 2458"/>
                <a:gd name="T51" fmla="*/ 2147483647 h 1180"/>
                <a:gd name="T52" fmla="*/ 2147483647 w 2458"/>
                <a:gd name="T53" fmla="*/ 2147483647 h 1180"/>
                <a:gd name="T54" fmla="*/ 2147483647 w 2458"/>
                <a:gd name="T55" fmla="*/ 2147483647 h 1180"/>
                <a:gd name="T56" fmla="*/ 2147483647 w 2458"/>
                <a:gd name="T57" fmla="*/ 2147483647 h 1180"/>
                <a:gd name="T58" fmla="*/ 2147483647 w 2458"/>
                <a:gd name="T59" fmla="*/ 2147483647 h 1180"/>
                <a:gd name="T60" fmla="*/ 2147483647 w 2458"/>
                <a:gd name="T61" fmla="*/ 2147483647 h 1180"/>
                <a:gd name="T62" fmla="*/ 2147483647 w 2458"/>
                <a:gd name="T63" fmla="*/ 2147483647 h 1180"/>
                <a:gd name="T64" fmla="*/ 2147483647 w 2458"/>
                <a:gd name="T65" fmla="*/ 2147483647 h 1180"/>
                <a:gd name="T66" fmla="*/ 2147483647 w 2458"/>
                <a:gd name="T67" fmla="*/ 2147483647 h 1180"/>
                <a:gd name="T68" fmla="*/ 2147483647 w 2458"/>
                <a:gd name="T69" fmla="*/ 2147483647 h 1180"/>
                <a:gd name="T70" fmla="*/ 2147483647 w 2458"/>
                <a:gd name="T71" fmla="*/ 2147483647 h 11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lnTo>
                    <a:pt x="161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6" name="Google Shape;1708;p11"/>
            <p:cNvSpPr>
              <a:spLocks/>
            </p:cNvSpPr>
            <p:nvPr/>
          </p:nvSpPr>
          <p:spPr bwMode="auto">
            <a:xfrm>
              <a:off x="4339075" y="5086262"/>
              <a:ext cx="129028" cy="60359"/>
            </a:xfrm>
            <a:custGeom>
              <a:avLst/>
              <a:gdLst>
                <a:gd name="T0" fmla="*/ 2147483647 w 2593"/>
                <a:gd name="T1" fmla="*/ 0 h 1213"/>
                <a:gd name="T2" fmla="*/ 2147483647 w 2593"/>
                <a:gd name="T3" fmla="*/ 2147483647 h 1213"/>
                <a:gd name="T4" fmla="*/ 2147483647 w 2593"/>
                <a:gd name="T5" fmla="*/ 2147483647 h 1213"/>
                <a:gd name="T6" fmla="*/ 2147483647 w 2593"/>
                <a:gd name="T7" fmla="*/ 2147483647 h 1213"/>
                <a:gd name="T8" fmla="*/ 0 w 2593"/>
                <a:gd name="T9" fmla="*/ 2147483647 h 1213"/>
                <a:gd name="T10" fmla="*/ 0 w 2593"/>
                <a:gd name="T11" fmla="*/ 2147483647 h 1213"/>
                <a:gd name="T12" fmla="*/ 2147483647 w 2593"/>
                <a:gd name="T13" fmla="*/ 2147483647 h 1213"/>
                <a:gd name="T14" fmla="*/ 2147483647 w 2593"/>
                <a:gd name="T15" fmla="*/ 2147483647 h 1213"/>
                <a:gd name="T16" fmla="*/ 2147483647 w 2593"/>
                <a:gd name="T17" fmla="*/ 2147483647 h 1213"/>
                <a:gd name="T18" fmla="*/ 2147483647 w 2593"/>
                <a:gd name="T19" fmla="*/ 2147483647 h 1213"/>
                <a:gd name="T20" fmla="*/ 2147483647 w 2593"/>
                <a:gd name="T21" fmla="*/ 2147483647 h 1213"/>
                <a:gd name="T22" fmla="*/ 2147483647 w 2593"/>
                <a:gd name="T23" fmla="*/ 2147483647 h 1213"/>
                <a:gd name="T24" fmla="*/ 2147483647 w 2593"/>
                <a:gd name="T25" fmla="*/ 2147483647 h 1213"/>
                <a:gd name="T26" fmla="*/ 2147483647 w 2593"/>
                <a:gd name="T27" fmla="*/ 2147483647 h 1213"/>
                <a:gd name="T28" fmla="*/ 2147483647 w 2593"/>
                <a:gd name="T29" fmla="*/ 2147483647 h 1213"/>
                <a:gd name="T30" fmla="*/ 2147483647 w 2593"/>
                <a:gd name="T31" fmla="*/ 2147483647 h 1213"/>
                <a:gd name="T32" fmla="*/ 2147483647 w 2593"/>
                <a:gd name="T33" fmla="*/ 2147483647 h 1213"/>
                <a:gd name="T34" fmla="*/ 2147483647 w 2593"/>
                <a:gd name="T35" fmla="*/ 2147483647 h 1213"/>
                <a:gd name="T36" fmla="*/ 2147483647 w 2593"/>
                <a:gd name="T37" fmla="*/ 2147483647 h 1213"/>
                <a:gd name="T38" fmla="*/ 2147483647 w 2593"/>
                <a:gd name="T39" fmla="*/ 2147483647 h 1213"/>
                <a:gd name="T40" fmla="*/ 2147483647 w 2593"/>
                <a:gd name="T41" fmla="*/ 2147483647 h 1213"/>
                <a:gd name="T42" fmla="*/ 2147483647 w 2593"/>
                <a:gd name="T43" fmla="*/ 2147483647 h 1213"/>
                <a:gd name="T44" fmla="*/ 2147483647 w 2593"/>
                <a:gd name="T45" fmla="*/ 2147483647 h 1213"/>
                <a:gd name="T46" fmla="*/ 2147483647 w 2593"/>
                <a:gd name="T47" fmla="*/ 2147483647 h 1213"/>
                <a:gd name="T48" fmla="*/ 2147483647 w 2593"/>
                <a:gd name="T49" fmla="*/ 2147483647 h 1213"/>
                <a:gd name="T50" fmla="*/ 2147483647 w 2593"/>
                <a:gd name="T51" fmla="*/ 2147483647 h 1213"/>
                <a:gd name="T52" fmla="*/ 2147483647 w 2593"/>
                <a:gd name="T53" fmla="*/ 2147483647 h 1213"/>
                <a:gd name="T54" fmla="*/ 2147483647 w 2593"/>
                <a:gd name="T55" fmla="*/ 2147483647 h 1213"/>
                <a:gd name="T56" fmla="*/ 2147483647 w 2593"/>
                <a:gd name="T57" fmla="*/ 2147483647 h 1213"/>
                <a:gd name="T58" fmla="*/ 2147483647 w 2593"/>
                <a:gd name="T59" fmla="*/ 0 h 1213"/>
                <a:gd name="T60" fmla="*/ 2147483647 w 2593"/>
                <a:gd name="T61" fmla="*/ 0 h 121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7" name="Google Shape;1709;p11"/>
            <p:cNvSpPr>
              <a:spLocks/>
            </p:cNvSpPr>
            <p:nvPr/>
          </p:nvSpPr>
          <p:spPr bwMode="auto">
            <a:xfrm>
              <a:off x="2424160" y="5041030"/>
              <a:ext cx="26870" cy="6718"/>
            </a:xfrm>
            <a:custGeom>
              <a:avLst/>
              <a:gdLst>
                <a:gd name="T0" fmla="*/ 2147483647 w 540"/>
                <a:gd name="T1" fmla="*/ 0 h 135"/>
                <a:gd name="T2" fmla="*/ 2147483647 w 540"/>
                <a:gd name="T3" fmla="*/ 2147483647 h 135"/>
                <a:gd name="T4" fmla="*/ 2147483647 w 540"/>
                <a:gd name="T5" fmla="*/ 2147483647 h 135"/>
                <a:gd name="T6" fmla="*/ 2147483647 w 540"/>
                <a:gd name="T7" fmla="*/ 2147483647 h 135"/>
                <a:gd name="T8" fmla="*/ 2147483647 w 540"/>
                <a:gd name="T9" fmla="*/ 2147483647 h 135"/>
                <a:gd name="T10" fmla="*/ 2147483647 w 540"/>
                <a:gd name="T11" fmla="*/ 2147483647 h 135"/>
                <a:gd name="T12" fmla="*/ 2147483647 w 540"/>
                <a:gd name="T13" fmla="*/ 2147483647 h 135"/>
                <a:gd name="T14" fmla="*/ 2147483647 w 540"/>
                <a:gd name="T15" fmla="*/ 2147483647 h 135"/>
                <a:gd name="T16" fmla="*/ 2147483647 w 540"/>
                <a:gd name="T17" fmla="*/ 2147483647 h 135"/>
                <a:gd name="T18" fmla="*/ 2147483647 w 540"/>
                <a:gd name="T19" fmla="*/ 2147483647 h 135"/>
                <a:gd name="T20" fmla="*/ 2147483647 w 540"/>
                <a:gd name="T21" fmla="*/ 0 h 135"/>
                <a:gd name="T22" fmla="*/ 2147483647 w 540"/>
                <a:gd name="T23" fmla="*/ 0 h 1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8" name="Google Shape;1710;p11"/>
            <p:cNvSpPr>
              <a:spLocks/>
            </p:cNvSpPr>
            <p:nvPr/>
          </p:nvSpPr>
          <p:spPr bwMode="auto">
            <a:xfrm>
              <a:off x="3826397" y="4948875"/>
              <a:ext cx="129077" cy="127386"/>
            </a:xfrm>
            <a:custGeom>
              <a:avLst/>
              <a:gdLst>
                <a:gd name="T0" fmla="*/ 2147483647 w 2594"/>
                <a:gd name="T1" fmla="*/ 2147483647 h 2560"/>
                <a:gd name="T2" fmla="*/ 2147483647 w 2594"/>
                <a:gd name="T3" fmla="*/ 2147483647 h 2560"/>
                <a:gd name="T4" fmla="*/ 2147483647 w 2594"/>
                <a:gd name="T5" fmla="*/ 2147483647 h 2560"/>
                <a:gd name="T6" fmla="*/ 2147483647 w 2594"/>
                <a:gd name="T7" fmla="*/ 2147483647 h 2560"/>
                <a:gd name="T8" fmla="*/ 2147483647 w 2594"/>
                <a:gd name="T9" fmla="*/ 2147483647 h 2560"/>
                <a:gd name="T10" fmla="*/ 2147483647 w 2594"/>
                <a:gd name="T11" fmla="*/ 2147483647 h 2560"/>
                <a:gd name="T12" fmla="*/ 2147483647 w 2594"/>
                <a:gd name="T13" fmla="*/ 2147483647 h 2560"/>
                <a:gd name="T14" fmla="*/ 2147483647 w 2594"/>
                <a:gd name="T15" fmla="*/ 2147483647 h 2560"/>
                <a:gd name="T16" fmla="*/ 2147483647 w 2594"/>
                <a:gd name="T17" fmla="*/ 2147483647 h 2560"/>
                <a:gd name="T18" fmla="*/ 2147483647 w 2594"/>
                <a:gd name="T19" fmla="*/ 2147483647 h 2560"/>
                <a:gd name="T20" fmla="*/ 2147483647 w 2594"/>
                <a:gd name="T21" fmla="*/ 2147483647 h 2560"/>
                <a:gd name="T22" fmla="*/ 2147483647 w 2594"/>
                <a:gd name="T23" fmla="*/ 2147483647 h 2560"/>
                <a:gd name="T24" fmla="*/ 2147483647 w 2594"/>
                <a:gd name="T25" fmla="*/ 2147483647 h 2560"/>
                <a:gd name="T26" fmla="*/ 2147483647 w 2594"/>
                <a:gd name="T27" fmla="*/ 2147483647 h 2560"/>
                <a:gd name="T28" fmla="*/ 2147483647 w 2594"/>
                <a:gd name="T29" fmla="*/ 2147483647 h 2560"/>
                <a:gd name="T30" fmla="*/ 2147483647 w 2594"/>
                <a:gd name="T31" fmla="*/ 2147483647 h 2560"/>
                <a:gd name="T32" fmla="*/ 2147483647 w 2594"/>
                <a:gd name="T33" fmla="*/ 2147483647 h 2560"/>
                <a:gd name="T34" fmla="*/ 2147483647 w 2594"/>
                <a:gd name="T35" fmla="*/ 2147483647 h 2560"/>
                <a:gd name="T36" fmla="*/ 2147483647 w 2594"/>
                <a:gd name="T37" fmla="*/ 2147483647 h 2560"/>
                <a:gd name="T38" fmla="*/ 2147483647 w 2594"/>
                <a:gd name="T39" fmla="*/ 2147483647 h 2560"/>
                <a:gd name="T40" fmla="*/ 2147483647 w 2594"/>
                <a:gd name="T41" fmla="*/ 2147483647 h 2560"/>
                <a:gd name="T42" fmla="*/ 2147483647 w 2594"/>
                <a:gd name="T43" fmla="*/ 2147483647 h 2560"/>
                <a:gd name="T44" fmla="*/ 2147483647 w 2594"/>
                <a:gd name="T45" fmla="*/ 2147483647 h 2560"/>
                <a:gd name="T46" fmla="*/ 2147483647 w 2594"/>
                <a:gd name="T47" fmla="*/ 2147483647 h 2560"/>
                <a:gd name="T48" fmla="*/ 2147483647 w 2594"/>
                <a:gd name="T49" fmla="*/ 2147483647 h 2560"/>
                <a:gd name="T50" fmla="*/ 2147483647 w 2594"/>
                <a:gd name="T51" fmla="*/ 2147483647 h 2560"/>
                <a:gd name="T52" fmla="*/ 2147483647 w 2594"/>
                <a:gd name="T53" fmla="*/ 2147483647 h 2560"/>
                <a:gd name="T54" fmla="*/ 2147483647 w 2594"/>
                <a:gd name="T55" fmla="*/ 2147483647 h 2560"/>
                <a:gd name="T56" fmla="*/ 2147483647 w 2594"/>
                <a:gd name="T57" fmla="*/ 2147483647 h 2560"/>
                <a:gd name="T58" fmla="*/ 2147483647 w 2594"/>
                <a:gd name="T59" fmla="*/ 2147483647 h 2560"/>
                <a:gd name="T60" fmla="*/ 2147483647 w 2594"/>
                <a:gd name="T61" fmla="*/ 0 h 2560"/>
                <a:gd name="T62" fmla="*/ 2147483647 w 2594"/>
                <a:gd name="T63" fmla="*/ 2147483647 h 2560"/>
                <a:gd name="T64" fmla="*/ 2147483647 w 2594"/>
                <a:gd name="T65" fmla="*/ 2147483647 h 2560"/>
                <a:gd name="T66" fmla="*/ 2147483647 w 2594"/>
                <a:gd name="T67" fmla="*/ 2147483647 h 2560"/>
                <a:gd name="T68" fmla="*/ 2147483647 w 2594"/>
                <a:gd name="T69" fmla="*/ 2147483647 h 2560"/>
                <a:gd name="T70" fmla="*/ 2147483647 w 2594"/>
                <a:gd name="T71" fmla="*/ 2147483647 h 2560"/>
                <a:gd name="T72" fmla="*/ 2147483647 w 2594"/>
                <a:gd name="T73" fmla="*/ 2147483647 h 2560"/>
                <a:gd name="T74" fmla="*/ 2147483647 w 2594"/>
                <a:gd name="T75" fmla="*/ 2147483647 h 2560"/>
                <a:gd name="T76" fmla="*/ 2147483647 w 2594"/>
                <a:gd name="T77" fmla="*/ 2147483647 h 2560"/>
                <a:gd name="T78" fmla="*/ 2147483647 w 2594"/>
                <a:gd name="T79" fmla="*/ 2147483647 h 2560"/>
                <a:gd name="T80" fmla="*/ 2147483647 w 2594"/>
                <a:gd name="T81" fmla="*/ 2147483647 h 2560"/>
                <a:gd name="T82" fmla="*/ 2147483647 w 2594"/>
                <a:gd name="T83" fmla="*/ 2147483647 h 2560"/>
                <a:gd name="T84" fmla="*/ 2147483647 w 2594"/>
                <a:gd name="T85" fmla="*/ 2147483647 h 2560"/>
                <a:gd name="T86" fmla="*/ 2147483647 w 2594"/>
                <a:gd name="T87" fmla="*/ 2147483647 h 2560"/>
                <a:gd name="T88" fmla="*/ 2147483647 w 2594"/>
                <a:gd name="T89" fmla="*/ 2147483647 h 2560"/>
                <a:gd name="T90" fmla="*/ 2147483647 w 2594"/>
                <a:gd name="T91" fmla="*/ 2147483647 h 2560"/>
                <a:gd name="T92" fmla="*/ 2147483647 w 2594"/>
                <a:gd name="T93" fmla="*/ 2147483647 h 2560"/>
                <a:gd name="T94" fmla="*/ 2147483647 w 2594"/>
                <a:gd name="T95" fmla="*/ 2147483647 h 2560"/>
                <a:gd name="T96" fmla="*/ 2147483647 w 2594"/>
                <a:gd name="T97" fmla="*/ 2147483647 h 2560"/>
                <a:gd name="T98" fmla="*/ 2147483647 w 2594"/>
                <a:gd name="T99" fmla="*/ 2147483647 h 2560"/>
                <a:gd name="T100" fmla="*/ 2147483647 w 2594"/>
                <a:gd name="T101" fmla="*/ 2147483647 h 2560"/>
                <a:gd name="T102" fmla="*/ 2147483647 w 2594"/>
                <a:gd name="T103" fmla="*/ 2147483647 h 2560"/>
                <a:gd name="T104" fmla="*/ 2147483647 w 2594"/>
                <a:gd name="T105" fmla="*/ 2147483647 h 2560"/>
                <a:gd name="T106" fmla="*/ 2147483647 w 2594"/>
                <a:gd name="T107" fmla="*/ 2147483647 h 2560"/>
                <a:gd name="T108" fmla="*/ 2147483647 w 2594"/>
                <a:gd name="T109" fmla="*/ 2147483647 h 2560"/>
                <a:gd name="T110" fmla="*/ 2147483647 w 2594"/>
                <a:gd name="T111" fmla="*/ 2147483647 h 2560"/>
                <a:gd name="T112" fmla="*/ 2147483647 w 2594"/>
                <a:gd name="T113" fmla="*/ 2147483647 h 2560"/>
                <a:gd name="T114" fmla="*/ 2147483647 w 2594"/>
                <a:gd name="T115" fmla="*/ 2147483647 h 2560"/>
                <a:gd name="T116" fmla="*/ 2147483647 w 2594"/>
                <a:gd name="T117" fmla="*/ 2147483647 h 2560"/>
                <a:gd name="T118" fmla="*/ 2147483647 w 2594"/>
                <a:gd name="T119" fmla="*/ 0 h 2560"/>
                <a:gd name="T120" fmla="*/ 2147483647 w 2594"/>
                <a:gd name="T121" fmla="*/ 0 h 25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lnTo>
                    <a:pt x="2290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lnTo>
                    <a:pt x="134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9" name="Google Shape;1711;p11"/>
            <p:cNvSpPr>
              <a:spLocks/>
            </p:cNvSpPr>
            <p:nvPr/>
          </p:nvSpPr>
          <p:spPr bwMode="auto">
            <a:xfrm>
              <a:off x="2375595" y="4948875"/>
              <a:ext cx="125694" cy="125694"/>
            </a:xfrm>
            <a:custGeom>
              <a:avLst/>
              <a:gdLst>
                <a:gd name="T0" fmla="*/ 2147483647 w 2526"/>
                <a:gd name="T1" fmla="*/ 2147483647 h 2526"/>
                <a:gd name="T2" fmla="*/ 2147483647 w 2526"/>
                <a:gd name="T3" fmla="*/ 2147483647 h 2526"/>
                <a:gd name="T4" fmla="*/ 2147483647 w 2526"/>
                <a:gd name="T5" fmla="*/ 2147483647 h 2526"/>
                <a:gd name="T6" fmla="*/ 2147483647 w 2526"/>
                <a:gd name="T7" fmla="*/ 2147483647 h 2526"/>
                <a:gd name="T8" fmla="*/ 2147483647 w 2526"/>
                <a:gd name="T9" fmla="*/ 2147483647 h 2526"/>
                <a:gd name="T10" fmla="*/ 2147483647 w 2526"/>
                <a:gd name="T11" fmla="*/ 2147483647 h 2526"/>
                <a:gd name="T12" fmla="*/ 2147483647 w 2526"/>
                <a:gd name="T13" fmla="*/ 2147483647 h 2526"/>
                <a:gd name="T14" fmla="*/ 2147483647 w 2526"/>
                <a:gd name="T15" fmla="*/ 2147483647 h 2526"/>
                <a:gd name="T16" fmla="*/ 2147483647 w 2526"/>
                <a:gd name="T17" fmla="*/ 2147483647 h 2526"/>
                <a:gd name="T18" fmla="*/ 2147483647 w 2526"/>
                <a:gd name="T19" fmla="*/ 2147483647 h 2526"/>
                <a:gd name="T20" fmla="*/ 2147483647 w 2526"/>
                <a:gd name="T21" fmla="*/ 2147483647 h 2526"/>
                <a:gd name="T22" fmla="*/ 2147483647 w 2526"/>
                <a:gd name="T23" fmla="*/ 2147483647 h 2526"/>
                <a:gd name="T24" fmla="*/ 2147483647 w 2526"/>
                <a:gd name="T25" fmla="*/ 2147483647 h 2526"/>
                <a:gd name="T26" fmla="*/ 2147483647 w 2526"/>
                <a:gd name="T27" fmla="*/ 2147483647 h 2526"/>
                <a:gd name="T28" fmla="*/ 2147483647 w 2526"/>
                <a:gd name="T29" fmla="*/ 2147483647 h 2526"/>
                <a:gd name="T30" fmla="*/ 2147483647 w 2526"/>
                <a:gd name="T31" fmla="*/ 2147483647 h 2526"/>
                <a:gd name="T32" fmla="*/ 2147483647 w 2526"/>
                <a:gd name="T33" fmla="*/ 2147483647 h 2526"/>
                <a:gd name="T34" fmla="*/ 2147483647 w 2526"/>
                <a:gd name="T35" fmla="*/ 2147483647 h 2526"/>
                <a:gd name="T36" fmla="*/ 2147483647 w 2526"/>
                <a:gd name="T37" fmla="*/ 2147483647 h 2526"/>
                <a:gd name="T38" fmla="*/ 2147483647 w 2526"/>
                <a:gd name="T39" fmla="*/ 2147483647 h 2526"/>
                <a:gd name="T40" fmla="*/ 2147483647 w 2526"/>
                <a:gd name="T41" fmla="*/ 2147483647 h 2526"/>
                <a:gd name="T42" fmla="*/ 2147483647 w 2526"/>
                <a:gd name="T43" fmla="*/ 2147483647 h 2526"/>
                <a:gd name="T44" fmla="*/ 2147483647 w 2526"/>
                <a:gd name="T45" fmla="*/ 2147483647 h 2526"/>
                <a:gd name="T46" fmla="*/ 2147483647 w 2526"/>
                <a:gd name="T47" fmla="*/ 2147483647 h 2526"/>
                <a:gd name="T48" fmla="*/ 2147483647 w 2526"/>
                <a:gd name="T49" fmla="*/ 2147483647 h 2526"/>
                <a:gd name="T50" fmla="*/ 2147483647 w 2526"/>
                <a:gd name="T51" fmla="*/ 2147483647 h 2526"/>
                <a:gd name="T52" fmla="*/ 2147483647 w 2526"/>
                <a:gd name="T53" fmla="*/ 2147483647 h 2526"/>
                <a:gd name="T54" fmla="*/ 2147483647 w 2526"/>
                <a:gd name="T55" fmla="*/ 2147483647 h 2526"/>
                <a:gd name="T56" fmla="*/ 2147483647 w 2526"/>
                <a:gd name="T57" fmla="*/ 0 h 2526"/>
                <a:gd name="T58" fmla="*/ 2147483647 w 2526"/>
                <a:gd name="T59" fmla="*/ 2147483647 h 2526"/>
                <a:gd name="T60" fmla="*/ 2147483647 w 2526"/>
                <a:gd name="T61" fmla="*/ 2147483647 h 2526"/>
                <a:gd name="T62" fmla="*/ 2147483647 w 2526"/>
                <a:gd name="T63" fmla="*/ 2147483647 h 2526"/>
                <a:gd name="T64" fmla="*/ 2147483647 w 2526"/>
                <a:gd name="T65" fmla="*/ 2147483647 h 2526"/>
                <a:gd name="T66" fmla="*/ 2147483647 w 2526"/>
                <a:gd name="T67" fmla="*/ 2147483647 h 2526"/>
                <a:gd name="T68" fmla="*/ 0 w 2526"/>
                <a:gd name="T69" fmla="*/ 2147483647 h 2526"/>
                <a:gd name="T70" fmla="*/ 0 w 2526"/>
                <a:gd name="T71" fmla="*/ 2147483647 h 2526"/>
                <a:gd name="T72" fmla="*/ 0 w 2526"/>
                <a:gd name="T73" fmla="*/ 2147483647 h 2526"/>
                <a:gd name="T74" fmla="*/ 2147483647 w 2526"/>
                <a:gd name="T75" fmla="*/ 2147483647 h 2526"/>
                <a:gd name="T76" fmla="*/ 2147483647 w 2526"/>
                <a:gd name="T77" fmla="*/ 2147483647 h 2526"/>
                <a:gd name="T78" fmla="*/ 2147483647 w 2526"/>
                <a:gd name="T79" fmla="*/ 2147483647 h 2526"/>
                <a:gd name="T80" fmla="*/ 0 w 2526"/>
                <a:gd name="T81" fmla="*/ 2147483647 h 2526"/>
                <a:gd name="T82" fmla="*/ 0 w 2526"/>
                <a:gd name="T83" fmla="*/ 2147483647 h 2526"/>
                <a:gd name="T84" fmla="*/ 2147483647 w 2526"/>
                <a:gd name="T85" fmla="*/ 2147483647 h 2526"/>
                <a:gd name="T86" fmla="*/ 2147483647 w 2526"/>
                <a:gd name="T87" fmla="*/ 2147483647 h 2526"/>
                <a:gd name="T88" fmla="*/ 2147483647 w 2526"/>
                <a:gd name="T89" fmla="*/ 2147483647 h 2526"/>
                <a:gd name="T90" fmla="*/ 2147483647 w 2526"/>
                <a:gd name="T91" fmla="*/ 2147483647 h 2526"/>
                <a:gd name="T92" fmla="*/ 2147483647 w 2526"/>
                <a:gd name="T93" fmla="*/ 2147483647 h 2526"/>
                <a:gd name="T94" fmla="*/ 2147483647 w 2526"/>
                <a:gd name="T95" fmla="*/ 2147483647 h 2526"/>
                <a:gd name="T96" fmla="*/ 2147483647 w 2526"/>
                <a:gd name="T97" fmla="*/ 2147483647 h 2526"/>
                <a:gd name="T98" fmla="*/ 2147483647 w 2526"/>
                <a:gd name="T99" fmla="*/ 2147483647 h 2526"/>
                <a:gd name="T100" fmla="*/ 2147483647 w 2526"/>
                <a:gd name="T101" fmla="*/ 2147483647 h 2526"/>
                <a:gd name="T102" fmla="*/ 2147483647 w 2526"/>
                <a:gd name="T103" fmla="*/ 2147483647 h 2526"/>
                <a:gd name="T104" fmla="*/ 2147483647 w 2526"/>
                <a:gd name="T105" fmla="*/ 2147483647 h 2526"/>
                <a:gd name="T106" fmla="*/ 2147483647 w 2526"/>
                <a:gd name="T107" fmla="*/ 2147483647 h 2526"/>
                <a:gd name="T108" fmla="*/ 2147483647 w 2526"/>
                <a:gd name="T109" fmla="*/ 2147483647 h 2526"/>
                <a:gd name="T110" fmla="*/ 2147483647 w 2526"/>
                <a:gd name="T111" fmla="*/ 2147483647 h 2526"/>
                <a:gd name="T112" fmla="*/ 2147483647 w 2526"/>
                <a:gd name="T113" fmla="*/ 2147483647 h 2526"/>
                <a:gd name="T114" fmla="*/ 2147483647 w 2526"/>
                <a:gd name="T115" fmla="*/ 2147483647 h 2526"/>
                <a:gd name="T116" fmla="*/ 2147483647 w 2526"/>
                <a:gd name="T117" fmla="*/ 2147483647 h 2526"/>
                <a:gd name="T118" fmla="*/ 2147483647 w 2526"/>
                <a:gd name="T119" fmla="*/ 2147483647 h 2526"/>
                <a:gd name="T120" fmla="*/ 2147483647 w 2526"/>
                <a:gd name="T121" fmla="*/ 2147483647 h 2526"/>
                <a:gd name="T122" fmla="*/ 2147483647 w 2526"/>
                <a:gd name="T123" fmla="*/ 2147483647 h 2526"/>
                <a:gd name="T124" fmla="*/ 2147483647 w 2526"/>
                <a:gd name="T125" fmla="*/ 0 h 25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0" name="Google Shape;1712;p11"/>
            <p:cNvSpPr>
              <a:spLocks/>
            </p:cNvSpPr>
            <p:nvPr/>
          </p:nvSpPr>
          <p:spPr bwMode="auto">
            <a:xfrm>
              <a:off x="3684034" y="4945541"/>
              <a:ext cx="129028" cy="129028"/>
            </a:xfrm>
            <a:custGeom>
              <a:avLst/>
              <a:gdLst>
                <a:gd name="T0" fmla="*/ 2147483647 w 2593"/>
                <a:gd name="T1" fmla="*/ 2147483647 h 2593"/>
                <a:gd name="T2" fmla="*/ 2147483647 w 2593"/>
                <a:gd name="T3" fmla="*/ 2147483647 h 2593"/>
                <a:gd name="T4" fmla="*/ 2147483647 w 2593"/>
                <a:gd name="T5" fmla="*/ 2147483647 h 2593"/>
                <a:gd name="T6" fmla="*/ 2147483647 w 2593"/>
                <a:gd name="T7" fmla="*/ 2147483647 h 2593"/>
                <a:gd name="T8" fmla="*/ 2147483647 w 2593"/>
                <a:gd name="T9" fmla="*/ 2147483647 h 2593"/>
                <a:gd name="T10" fmla="*/ 2147483647 w 2593"/>
                <a:gd name="T11" fmla="*/ 2147483647 h 2593"/>
                <a:gd name="T12" fmla="*/ 2147483647 w 2593"/>
                <a:gd name="T13" fmla="*/ 2147483647 h 2593"/>
                <a:gd name="T14" fmla="*/ 2147483647 w 2593"/>
                <a:gd name="T15" fmla="*/ 2147483647 h 2593"/>
                <a:gd name="T16" fmla="*/ 2147483647 w 2593"/>
                <a:gd name="T17" fmla="*/ 2147483647 h 2593"/>
                <a:gd name="T18" fmla="*/ 2147483647 w 2593"/>
                <a:gd name="T19" fmla="*/ 2147483647 h 2593"/>
                <a:gd name="T20" fmla="*/ 2147483647 w 2593"/>
                <a:gd name="T21" fmla="*/ 2147483647 h 2593"/>
                <a:gd name="T22" fmla="*/ 2147483647 w 2593"/>
                <a:gd name="T23" fmla="*/ 2147483647 h 2593"/>
                <a:gd name="T24" fmla="*/ 2147483647 w 2593"/>
                <a:gd name="T25" fmla="*/ 2147483647 h 2593"/>
                <a:gd name="T26" fmla="*/ 2147483647 w 2593"/>
                <a:gd name="T27" fmla="*/ 2147483647 h 2593"/>
                <a:gd name="T28" fmla="*/ 2147483647 w 2593"/>
                <a:gd name="T29" fmla="*/ 2147483647 h 2593"/>
                <a:gd name="T30" fmla="*/ 2147483647 w 2593"/>
                <a:gd name="T31" fmla="*/ 0 h 2593"/>
                <a:gd name="T32" fmla="*/ 2147483647 w 2593"/>
                <a:gd name="T33" fmla="*/ 2147483647 h 2593"/>
                <a:gd name="T34" fmla="*/ 2147483647 w 2593"/>
                <a:gd name="T35" fmla="*/ 2147483647 h 2593"/>
                <a:gd name="T36" fmla="*/ 0 w 2593"/>
                <a:gd name="T37" fmla="*/ 2147483647 h 2593"/>
                <a:gd name="T38" fmla="*/ 0 w 2593"/>
                <a:gd name="T39" fmla="*/ 2147483647 h 2593"/>
                <a:gd name="T40" fmla="*/ 2147483647 w 2593"/>
                <a:gd name="T41" fmla="*/ 2147483647 h 2593"/>
                <a:gd name="T42" fmla="*/ 2147483647 w 2593"/>
                <a:gd name="T43" fmla="*/ 2147483647 h 2593"/>
                <a:gd name="T44" fmla="*/ 2147483647 w 2593"/>
                <a:gd name="T45" fmla="*/ 2147483647 h 2593"/>
                <a:gd name="T46" fmla="*/ 2147483647 w 2593"/>
                <a:gd name="T47" fmla="*/ 2147483647 h 2593"/>
                <a:gd name="T48" fmla="*/ 2147483647 w 2593"/>
                <a:gd name="T49" fmla="*/ 2147483647 h 2593"/>
                <a:gd name="T50" fmla="*/ 2147483647 w 2593"/>
                <a:gd name="T51" fmla="*/ 2147483647 h 2593"/>
                <a:gd name="T52" fmla="*/ 2147483647 w 2593"/>
                <a:gd name="T53" fmla="*/ 2147483647 h 2593"/>
                <a:gd name="T54" fmla="*/ 2147483647 w 2593"/>
                <a:gd name="T55" fmla="*/ 2147483647 h 2593"/>
                <a:gd name="T56" fmla="*/ 2147483647 w 2593"/>
                <a:gd name="T57" fmla="*/ 2147483647 h 2593"/>
                <a:gd name="T58" fmla="*/ 2147483647 w 2593"/>
                <a:gd name="T59" fmla="*/ 2147483647 h 2593"/>
                <a:gd name="T60" fmla="*/ 2147483647 w 2593"/>
                <a:gd name="T61" fmla="*/ 2147483647 h 2593"/>
                <a:gd name="T62" fmla="*/ 2147483647 w 2593"/>
                <a:gd name="T63" fmla="*/ 2147483647 h 2593"/>
                <a:gd name="T64" fmla="*/ 2147483647 w 2593"/>
                <a:gd name="T65" fmla="*/ 2147483647 h 2593"/>
                <a:gd name="T66" fmla="*/ 2147483647 w 2593"/>
                <a:gd name="T67" fmla="*/ 0 h 25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1" name="Google Shape;1713;p11"/>
            <p:cNvSpPr>
              <a:spLocks/>
            </p:cNvSpPr>
            <p:nvPr/>
          </p:nvSpPr>
          <p:spPr bwMode="auto">
            <a:xfrm>
              <a:off x="3735934" y="5022569"/>
              <a:ext cx="25179" cy="31896"/>
            </a:xfrm>
            <a:custGeom>
              <a:avLst/>
              <a:gdLst>
                <a:gd name="T0" fmla="*/ 2147483647 w 506"/>
                <a:gd name="T1" fmla="*/ 2147483647 h 641"/>
                <a:gd name="T2" fmla="*/ 2147483647 w 506"/>
                <a:gd name="T3" fmla="*/ 2147483647 h 641"/>
                <a:gd name="T4" fmla="*/ 2147483647 w 506"/>
                <a:gd name="T5" fmla="*/ 2147483647 h 641"/>
                <a:gd name="T6" fmla="*/ 2147483647 w 506"/>
                <a:gd name="T7" fmla="*/ 2147483647 h 641"/>
                <a:gd name="T8" fmla="*/ 2147483647 w 506"/>
                <a:gd name="T9" fmla="*/ 2147483647 h 641"/>
                <a:gd name="T10" fmla="*/ 2147483647 w 506"/>
                <a:gd name="T11" fmla="*/ 2147483647 h 641"/>
                <a:gd name="T12" fmla="*/ 2147483647 w 506"/>
                <a:gd name="T13" fmla="*/ 2147483647 h 641"/>
                <a:gd name="T14" fmla="*/ 2147483647 w 506"/>
                <a:gd name="T15" fmla="*/ 2147483647 h 641"/>
                <a:gd name="T16" fmla="*/ 2147483647 w 506"/>
                <a:gd name="T17" fmla="*/ 2147483647 h 641"/>
                <a:gd name="T18" fmla="*/ 2147483647 w 506"/>
                <a:gd name="T19" fmla="*/ 2147483647 h 641"/>
                <a:gd name="T20" fmla="*/ 2147483647 w 506"/>
                <a:gd name="T21" fmla="*/ 2147483647 h 641"/>
                <a:gd name="T22" fmla="*/ 2147483647 w 506"/>
                <a:gd name="T23" fmla="*/ 2147483647 h 641"/>
                <a:gd name="T24" fmla="*/ 2147483647 w 506"/>
                <a:gd name="T25" fmla="*/ 2147483647 h 641"/>
                <a:gd name="T26" fmla="*/ 2147483647 w 506"/>
                <a:gd name="T27" fmla="*/ 2147483647 h 641"/>
                <a:gd name="T28" fmla="*/ 2147483647 w 506"/>
                <a:gd name="T29" fmla="*/ 2147483647 h 641"/>
                <a:gd name="T30" fmla="*/ 2147483647 w 506"/>
                <a:gd name="T31" fmla="*/ 2147483647 h 641"/>
                <a:gd name="T32" fmla="*/ 2147483647 w 506"/>
                <a:gd name="T33" fmla="*/ 2147483647 h 641"/>
                <a:gd name="T34" fmla="*/ 2147483647 w 506"/>
                <a:gd name="T35" fmla="*/ 2147483647 h 641"/>
                <a:gd name="T36" fmla="*/ 2147483647 w 506"/>
                <a:gd name="T37" fmla="*/ 2147483647 h 641"/>
                <a:gd name="T38" fmla="*/ 2147483647 w 506"/>
                <a:gd name="T39" fmla="*/ 2147483647 h 641"/>
                <a:gd name="T40" fmla="*/ 2147483647 w 506"/>
                <a:gd name="T41" fmla="*/ 2147483647 h 641"/>
                <a:gd name="T42" fmla="*/ 2147483647 w 506"/>
                <a:gd name="T43" fmla="*/ 2147483647 h 641"/>
                <a:gd name="T44" fmla="*/ 2147483647 w 506"/>
                <a:gd name="T45" fmla="*/ 2147483647 h 641"/>
                <a:gd name="T46" fmla="*/ 2147483647 w 506"/>
                <a:gd name="T47" fmla="*/ 2147483647 h 641"/>
                <a:gd name="T48" fmla="*/ 2147483647 w 506"/>
                <a:gd name="T49" fmla="*/ 2147483647 h 641"/>
                <a:gd name="T50" fmla="*/ 2147483647 w 506"/>
                <a:gd name="T51" fmla="*/ 2147483647 h 641"/>
                <a:gd name="T52" fmla="*/ 2147483647 w 506"/>
                <a:gd name="T53" fmla="*/ 2147483647 h 641"/>
                <a:gd name="T54" fmla="*/ 2147483647 w 506"/>
                <a:gd name="T55" fmla="*/ 2147483647 h 641"/>
                <a:gd name="T56" fmla="*/ 2147483647 w 506"/>
                <a:gd name="T57" fmla="*/ 2147483647 h 641"/>
                <a:gd name="T58" fmla="*/ 2147483647 w 506"/>
                <a:gd name="T59" fmla="*/ 2147483647 h 641"/>
                <a:gd name="T60" fmla="*/ 2147483647 w 506"/>
                <a:gd name="T61" fmla="*/ 2147483647 h 641"/>
                <a:gd name="T62" fmla="*/ 2147483647 w 506"/>
                <a:gd name="T63" fmla="*/ 2147483647 h 641"/>
                <a:gd name="T64" fmla="*/ 2147483647 w 506"/>
                <a:gd name="T65" fmla="*/ 2147483647 h 641"/>
                <a:gd name="T66" fmla="*/ 2147483647 w 506"/>
                <a:gd name="T67" fmla="*/ 2147483647 h 64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lnTo>
                    <a:pt x="270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2" name="Google Shape;1714;p11"/>
            <p:cNvSpPr>
              <a:spLocks/>
            </p:cNvSpPr>
            <p:nvPr/>
          </p:nvSpPr>
          <p:spPr bwMode="auto">
            <a:xfrm>
              <a:off x="2422469" y="5014210"/>
              <a:ext cx="25179" cy="20153"/>
            </a:xfrm>
            <a:custGeom>
              <a:avLst/>
              <a:gdLst>
                <a:gd name="T0" fmla="*/ 2147483647 w 506"/>
                <a:gd name="T1" fmla="*/ 2147483647 h 405"/>
                <a:gd name="T2" fmla="*/ 2147483647 w 506"/>
                <a:gd name="T3" fmla="*/ 2147483647 h 405"/>
                <a:gd name="T4" fmla="*/ 2147483647 w 506"/>
                <a:gd name="T5" fmla="*/ 2147483647 h 405"/>
                <a:gd name="T6" fmla="*/ 2147483647 w 506"/>
                <a:gd name="T7" fmla="*/ 2147483647 h 405"/>
                <a:gd name="T8" fmla="*/ 2147483647 w 506"/>
                <a:gd name="T9" fmla="*/ 2147483647 h 405"/>
                <a:gd name="T10" fmla="*/ 2147483647 w 506"/>
                <a:gd name="T11" fmla="*/ 2147483647 h 405"/>
                <a:gd name="T12" fmla="*/ 2147483647 w 506"/>
                <a:gd name="T13" fmla="*/ 2147483647 h 405"/>
                <a:gd name="T14" fmla="*/ 2147483647 w 506"/>
                <a:gd name="T15" fmla="*/ 2147483647 h 405"/>
                <a:gd name="T16" fmla="*/ 2147483647 w 506"/>
                <a:gd name="T17" fmla="*/ 2147483647 h 405"/>
                <a:gd name="T18" fmla="*/ 2147483647 w 506"/>
                <a:gd name="T19" fmla="*/ 2147483647 h 405"/>
                <a:gd name="T20" fmla="*/ 2147483647 w 506"/>
                <a:gd name="T21" fmla="*/ 2147483647 h 405"/>
                <a:gd name="T22" fmla="*/ 2147483647 w 506"/>
                <a:gd name="T23" fmla="*/ 2147483647 h 405"/>
                <a:gd name="T24" fmla="*/ 2147483647 w 506"/>
                <a:gd name="T25" fmla="*/ 2147483647 h 405"/>
                <a:gd name="T26" fmla="*/ 2147483647 w 506"/>
                <a:gd name="T27" fmla="*/ 2147483647 h 405"/>
                <a:gd name="T28" fmla="*/ 2147483647 w 506"/>
                <a:gd name="T29" fmla="*/ 2147483647 h 405"/>
                <a:gd name="T30" fmla="*/ 2147483647 w 506"/>
                <a:gd name="T31" fmla="*/ 2147483647 h 405"/>
                <a:gd name="T32" fmla="*/ 2147483647 w 506"/>
                <a:gd name="T33" fmla="*/ 2147483647 h 405"/>
                <a:gd name="T34" fmla="*/ 2147483647 w 506"/>
                <a:gd name="T35" fmla="*/ 2147483647 h 405"/>
                <a:gd name="T36" fmla="*/ 2147483647 w 506"/>
                <a:gd name="T37" fmla="*/ 2147483647 h 405"/>
                <a:gd name="T38" fmla="*/ 2147483647 w 506"/>
                <a:gd name="T39" fmla="*/ 2147483647 h 405"/>
                <a:gd name="T40" fmla="*/ 2147483647 w 506"/>
                <a:gd name="T41" fmla="*/ 2147483647 h 405"/>
                <a:gd name="T42" fmla="*/ 2147483647 w 506"/>
                <a:gd name="T43" fmla="*/ 2147483647 h 405"/>
                <a:gd name="T44" fmla="*/ 2147483647 w 506"/>
                <a:gd name="T45" fmla="*/ 2147483647 h 405"/>
                <a:gd name="T46" fmla="*/ 2147483647 w 506"/>
                <a:gd name="T47" fmla="*/ 2147483647 h 405"/>
                <a:gd name="T48" fmla="*/ 2147483647 w 506"/>
                <a:gd name="T49" fmla="*/ 2147483647 h 40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3" name="Google Shape;1715;p11"/>
            <p:cNvSpPr>
              <a:spLocks/>
            </p:cNvSpPr>
            <p:nvPr/>
          </p:nvSpPr>
          <p:spPr bwMode="auto">
            <a:xfrm>
              <a:off x="3898450" y="5089596"/>
              <a:ext cx="134053" cy="57025"/>
            </a:xfrm>
            <a:custGeom>
              <a:avLst/>
              <a:gdLst>
                <a:gd name="T0" fmla="*/ 2147483647 w 2694"/>
                <a:gd name="T1" fmla="*/ 2147483647 h 1146"/>
                <a:gd name="T2" fmla="*/ 2147483647 w 2694"/>
                <a:gd name="T3" fmla="*/ 2147483647 h 1146"/>
                <a:gd name="T4" fmla="*/ 2147483647 w 2694"/>
                <a:gd name="T5" fmla="*/ 2147483647 h 1146"/>
                <a:gd name="T6" fmla="*/ 2147483647 w 2694"/>
                <a:gd name="T7" fmla="*/ 2147483647 h 1146"/>
                <a:gd name="T8" fmla="*/ 2147483647 w 2694"/>
                <a:gd name="T9" fmla="*/ 2147483647 h 1146"/>
                <a:gd name="T10" fmla="*/ 2147483647 w 2694"/>
                <a:gd name="T11" fmla="*/ 2147483647 h 1146"/>
                <a:gd name="T12" fmla="*/ 2147483647 w 2694"/>
                <a:gd name="T13" fmla="*/ 2147483647 h 1146"/>
                <a:gd name="T14" fmla="*/ 2147483647 w 2694"/>
                <a:gd name="T15" fmla="*/ 2147483647 h 1146"/>
                <a:gd name="T16" fmla="*/ 2147483647 w 2694"/>
                <a:gd name="T17" fmla="*/ 2147483647 h 1146"/>
                <a:gd name="T18" fmla="*/ 2147483647 w 2694"/>
                <a:gd name="T19" fmla="*/ 2147483647 h 1146"/>
                <a:gd name="T20" fmla="*/ 2147483647 w 2694"/>
                <a:gd name="T21" fmla="*/ 2147483647 h 1146"/>
                <a:gd name="T22" fmla="*/ 2147483647 w 2694"/>
                <a:gd name="T23" fmla="*/ 2147483647 h 1146"/>
                <a:gd name="T24" fmla="*/ 2147483647 w 2694"/>
                <a:gd name="T25" fmla="*/ 2147483647 h 1146"/>
                <a:gd name="T26" fmla="*/ 2147483647 w 2694"/>
                <a:gd name="T27" fmla="*/ 2147483647 h 1146"/>
                <a:gd name="T28" fmla="*/ 2147483647 w 2694"/>
                <a:gd name="T29" fmla="*/ 2147483647 h 1146"/>
                <a:gd name="T30" fmla="*/ 2147483647 w 2694"/>
                <a:gd name="T31" fmla="*/ 2147483647 h 1146"/>
                <a:gd name="T32" fmla="*/ 2147483647 w 2694"/>
                <a:gd name="T33" fmla="*/ 2147483647 h 1146"/>
                <a:gd name="T34" fmla="*/ 2147483647 w 2694"/>
                <a:gd name="T35" fmla="*/ 2147483647 h 1146"/>
                <a:gd name="T36" fmla="*/ 2147483647 w 2694"/>
                <a:gd name="T37" fmla="*/ 2147483647 h 1146"/>
                <a:gd name="T38" fmla="*/ 2147483647 w 2694"/>
                <a:gd name="T39" fmla="*/ 2147483647 h 1146"/>
                <a:gd name="T40" fmla="*/ 2147483647 w 2694"/>
                <a:gd name="T41" fmla="*/ 2147483647 h 1146"/>
                <a:gd name="T42" fmla="*/ 2147483647 w 2694"/>
                <a:gd name="T43" fmla="*/ 2147483647 h 1146"/>
                <a:gd name="T44" fmla="*/ 2147483647 w 2694"/>
                <a:gd name="T45" fmla="*/ 2147483647 h 1146"/>
                <a:gd name="T46" fmla="*/ 2147483647 w 2694"/>
                <a:gd name="T47" fmla="*/ 2147483647 h 1146"/>
                <a:gd name="T48" fmla="*/ 2147483647 w 2694"/>
                <a:gd name="T49" fmla="*/ 2147483647 h 1146"/>
                <a:gd name="T50" fmla="*/ 2147483647 w 2694"/>
                <a:gd name="T51" fmla="*/ 2147483647 h 1146"/>
                <a:gd name="T52" fmla="*/ 2147483647 w 2694"/>
                <a:gd name="T53" fmla="*/ 2147483647 h 1146"/>
                <a:gd name="T54" fmla="*/ 2147483647 w 2694"/>
                <a:gd name="T55" fmla="*/ 2147483647 h 1146"/>
                <a:gd name="T56" fmla="*/ 2147483647 w 2694"/>
                <a:gd name="T57" fmla="*/ 2147483647 h 1146"/>
                <a:gd name="T58" fmla="*/ 2147483647 w 2694"/>
                <a:gd name="T59" fmla="*/ 2147483647 h 1146"/>
                <a:gd name="T60" fmla="*/ 2147483647 w 2694"/>
                <a:gd name="T61" fmla="*/ 2147483647 h 1146"/>
                <a:gd name="T62" fmla="*/ 2147483647 w 2694"/>
                <a:gd name="T63" fmla="*/ 2147483647 h 1146"/>
                <a:gd name="T64" fmla="*/ 2147483647 w 2694"/>
                <a:gd name="T65" fmla="*/ 2147483647 h 1146"/>
                <a:gd name="T66" fmla="*/ 2147483647 w 2694"/>
                <a:gd name="T67" fmla="*/ 2147483647 h 1146"/>
                <a:gd name="T68" fmla="*/ 2147483647 w 2694"/>
                <a:gd name="T69" fmla="*/ 2147483647 h 1146"/>
                <a:gd name="T70" fmla="*/ 2147483647 w 2694"/>
                <a:gd name="T71" fmla="*/ 2147483647 h 1146"/>
                <a:gd name="T72" fmla="*/ 2147483647 w 2694"/>
                <a:gd name="T73" fmla="*/ 2147483647 h 1146"/>
                <a:gd name="T74" fmla="*/ 2147483647 w 2694"/>
                <a:gd name="T75" fmla="*/ 2147483647 h 11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4" name="Google Shape;1716;p11"/>
            <p:cNvSpPr>
              <a:spLocks/>
            </p:cNvSpPr>
            <p:nvPr/>
          </p:nvSpPr>
          <p:spPr bwMode="auto">
            <a:xfrm>
              <a:off x="2714012" y="5019235"/>
              <a:ext cx="28512" cy="31896"/>
            </a:xfrm>
            <a:custGeom>
              <a:avLst/>
              <a:gdLst>
                <a:gd name="T0" fmla="*/ 2147483647 w 573"/>
                <a:gd name="T1" fmla="*/ 2147483647 h 641"/>
                <a:gd name="T2" fmla="*/ 2147483647 w 573"/>
                <a:gd name="T3" fmla="*/ 2147483647 h 641"/>
                <a:gd name="T4" fmla="*/ 2147483647 w 573"/>
                <a:gd name="T5" fmla="*/ 2147483647 h 641"/>
                <a:gd name="T6" fmla="*/ 2147483647 w 573"/>
                <a:gd name="T7" fmla="*/ 2147483647 h 641"/>
                <a:gd name="T8" fmla="*/ 2147483647 w 573"/>
                <a:gd name="T9" fmla="*/ 2147483647 h 641"/>
                <a:gd name="T10" fmla="*/ 2147483647 w 573"/>
                <a:gd name="T11" fmla="*/ 2147483647 h 641"/>
                <a:gd name="T12" fmla="*/ 2147483647 w 573"/>
                <a:gd name="T13" fmla="*/ 2147483647 h 641"/>
                <a:gd name="T14" fmla="*/ 2147483647 w 573"/>
                <a:gd name="T15" fmla="*/ 2147483647 h 641"/>
                <a:gd name="T16" fmla="*/ 2147483647 w 573"/>
                <a:gd name="T17" fmla="*/ 2147483647 h 641"/>
                <a:gd name="T18" fmla="*/ 2147483647 w 573"/>
                <a:gd name="T19" fmla="*/ 2147483647 h 641"/>
                <a:gd name="T20" fmla="*/ 2147483647 w 573"/>
                <a:gd name="T21" fmla="*/ 2147483647 h 641"/>
                <a:gd name="T22" fmla="*/ 0 w 573"/>
                <a:gd name="T23" fmla="*/ 2147483647 h 641"/>
                <a:gd name="T24" fmla="*/ 0 w 573"/>
                <a:gd name="T25" fmla="*/ 2147483647 h 641"/>
                <a:gd name="T26" fmla="*/ 2147483647 w 573"/>
                <a:gd name="T27" fmla="*/ 2147483647 h 641"/>
                <a:gd name="T28" fmla="*/ 2147483647 w 573"/>
                <a:gd name="T29" fmla="*/ 2147483647 h 641"/>
                <a:gd name="T30" fmla="*/ 2147483647 w 573"/>
                <a:gd name="T31" fmla="*/ 2147483647 h 641"/>
                <a:gd name="T32" fmla="*/ 2147483647 w 573"/>
                <a:gd name="T33" fmla="*/ 2147483647 h 641"/>
                <a:gd name="T34" fmla="*/ 2147483647 w 573"/>
                <a:gd name="T35" fmla="*/ 2147483647 h 641"/>
                <a:gd name="T36" fmla="*/ 2147483647 w 573"/>
                <a:gd name="T37" fmla="*/ 2147483647 h 641"/>
                <a:gd name="T38" fmla="*/ 2147483647 w 573"/>
                <a:gd name="T39" fmla="*/ 2147483647 h 641"/>
                <a:gd name="T40" fmla="*/ 2147483647 w 573"/>
                <a:gd name="T41" fmla="*/ 2147483647 h 641"/>
                <a:gd name="T42" fmla="*/ 2147483647 w 573"/>
                <a:gd name="T43" fmla="*/ 2147483647 h 641"/>
                <a:gd name="T44" fmla="*/ 2147483647 w 573"/>
                <a:gd name="T45" fmla="*/ 2147483647 h 641"/>
                <a:gd name="T46" fmla="*/ 2147483647 w 573"/>
                <a:gd name="T47" fmla="*/ 2147483647 h 641"/>
                <a:gd name="T48" fmla="*/ 2147483647 w 573"/>
                <a:gd name="T49" fmla="*/ 2147483647 h 641"/>
                <a:gd name="T50" fmla="*/ 2147483647 w 573"/>
                <a:gd name="T51" fmla="*/ 2147483647 h 641"/>
                <a:gd name="T52" fmla="*/ 2147483647 w 573"/>
                <a:gd name="T53" fmla="*/ 2147483647 h 641"/>
                <a:gd name="T54" fmla="*/ 2147483647 w 573"/>
                <a:gd name="T55" fmla="*/ 2147483647 h 6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5" name="Google Shape;1717;p11"/>
            <p:cNvSpPr>
              <a:spLocks/>
            </p:cNvSpPr>
            <p:nvPr/>
          </p:nvSpPr>
          <p:spPr bwMode="auto">
            <a:xfrm>
              <a:off x="2978686" y="4853385"/>
              <a:ext cx="132411" cy="82154"/>
            </a:xfrm>
            <a:custGeom>
              <a:avLst/>
              <a:gdLst>
                <a:gd name="T0" fmla="*/ 2147483647 w 2661"/>
                <a:gd name="T1" fmla="*/ 2147483647 h 1651"/>
                <a:gd name="T2" fmla="*/ 2147483647 w 2661"/>
                <a:gd name="T3" fmla="*/ 2147483647 h 1651"/>
                <a:gd name="T4" fmla="*/ 2147483647 w 2661"/>
                <a:gd name="T5" fmla="*/ 2147483647 h 1651"/>
                <a:gd name="T6" fmla="*/ 2147483647 w 2661"/>
                <a:gd name="T7" fmla="*/ 2147483647 h 1651"/>
                <a:gd name="T8" fmla="*/ 2147483647 w 2661"/>
                <a:gd name="T9" fmla="*/ 2147483647 h 1651"/>
                <a:gd name="T10" fmla="*/ 2147483647 w 2661"/>
                <a:gd name="T11" fmla="*/ 2147483647 h 1651"/>
                <a:gd name="T12" fmla="*/ 2147483647 w 2661"/>
                <a:gd name="T13" fmla="*/ 2147483647 h 1651"/>
                <a:gd name="T14" fmla="*/ 2147483647 w 2661"/>
                <a:gd name="T15" fmla="*/ 2147483647 h 1651"/>
                <a:gd name="T16" fmla="*/ 2147483647 w 2661"/>
                <a:gd name="T17" fmla="*/ 2147483647 h 1651"/>
                <a:gd name="T18" fmla="*/ 2147483647 w 2661"/>
                <a:gd name="T19" fmla="*/ 2147483647 h 1651"/>
                <a:gd name="T20" fmla="*/ 2147483647 w 2661"/>
                <a:gd name="T21" fmla="*/ 2147483647 h 1651"/>
                <a:gd name="T22" fmla="*/ 2147483647 w 2661"/>
                <a:gd name="T23" fmla="*/ 2147483647 h 1651"/>
                <a:gd name="T24" fmla="*/ 2147483647 w 2661"/>
                <a:gd name="T25" fmla="*/ 2147483647 h 1651"/>
                <a:gd name="T26" fmla="*/ 2147483647 w 2661"/>
                <a:gd name="T27" fmla="*/ 2147483647 h 1651"/>
                <a:gd name="T28" fmla="*/ 2147483647 w 2661"/>
                <a:gd name="T29" fmla="*/ 2147483647 h 1651"/>
                <a:gd name="T30" fmla="*/ 2147483647 w 2661"/>
                <a:gd name="T31" fmla="*/ 2147483647 h 1651"/>
                <a:gd name="T32" fmla="*/ 2147483647 w 2661"/>
                <a:gd name="T33" fmla="*/ 2147483647 h 1651"/>
                <a:gd name="T34" fmla="*/ 2147483647 w 2661"/>
                <a:gd name="T35" fmla="*/ 2147483647 h 1651"/>
                <a:gd name="T36" fmla="*/ 2147483647 w 2661"/>
                <a:gd name="T37" fmla="*/ 2147483647 h 1651"/>
                <a:gd name="T38" fmla="*/ 2147483647 w 2661"/>
                <a:gd name="T39" fmla="*/ 2147483647 h 1651"/>
                <a:gd name="T40" fmla="*/ 2147483647 w 2661"/>
                <a:gd name="T41" fmla="*/ 2147483647 h 1651"/>
                <a:gd name="T42" fmla="*/ 2147483647 w 2661"/>
                <a:gd name="T43" fmla="*/ 2147483647 h 1651"/>
                <a:gd name="T44" fmla="*/ 2147483647 w 2661"/>
                <a:gd name="T45" fmla="*/ 2147483647 h 1651"/>
                <a:gd name="T46" fmla="*/ 2147483647 w 2661"/>
                <a:gd name="T47" fmla="*/ 2147483647 h 1651"/>
                <a:gd name="T48" fmla="*/ 2147483647 w 2661"/>
                <a:gd name="T49" fmla="*/ 2147483647 h 1651"/>
                <a:gd name="T50" fmla="*/ 2147483647 w 2661"/>
                <a:gd name="T51" fmla="*/ 2147483647 h 1651"/>
                <a:gd name="T52" fmla="*/ 2147483647 w 2661"/>
                <a:gd name="T53" fmla="*/ 2147483647 h 1651"/>
                <a:gd name="T54" fmla="*/ 2147483647 w 2661"/>
                <a:gd name="T55" fmla="*/ 2147483647 h 1651"/>
                <a:gd name="T56" fmla="*/ 2147483647 w 2661"/>
                <a:gd name="T57" fmla="*/ 0 h 1651"/>
                <a:gd name="T58" fmla="*/ 2147483647 w 2661"/>
                <a:gd name="T59" fmla="*/ 2147483647 h 1651"/>
                <a:gd name="T60" fmla="*/ 2147483647 w 2661"/>
                <a:gd name="T61" fmla="*/ 2147483647 h 1651"/>
                <a:gd name="T62" fmla="*/ 2147483647 w 2661"/>
                <a:gd name="T63" fmla="*/ 2147483647 h 1651"/>
                <a:gd name="T64" fmla="*/ 2147483647 w 2661"/>
                <a:gd name="T65" fmla="*/ 2147483647 h 1651"/>
                <a:gd name="T66" fmla="*/ 2147483647 w 2661"/>
                <a:gd name="T67" fmla="*/ 2147483647 h 1651"/>
                <a:gd name="T68" fmla="*/ 2147483647 w 2661"/>
                <a:gd name="T69" fmla="*/ 2147483647 h 1651"/>
                <a:gd name="T70" fmla="*/ 2147483647 w 2661"/>
                <a:gd name="T71" fmla="*/ 2147483647 h 1651"/>
                <a:gd name="T72" fmla="*/ 2147483647 w 2661"/>
                <a:gd name="T73" fmla="*/ 2147483647 h 1651"/>
                <a:gd name="T74" fmla="*/ 2147483647 w 2661"/>
                <a:gd name="T75" fmla="*/ 2147483647 h 1651"/>
                <a:gd name="T76" fmla="*/ 2147483647 w 2661"/>
                <a:gd name="T77" fmla="*/ 2147483647 h 1651"/>
                <a:gd name="T78" fmla="*/ 2147483647 w 2661"/>
                <a:gd name="T79" fmla="*/ 2147483647 h 1651"/>
                <a:gd name="T80" fmla="*/ 2147483647 w 2661"/>
                <a:gd name="T81" fmla="*/ 2147483647 h 1651"/>
                <a:gd name="T82" fmla="*/ 2147483647 w 2661"/>
                <a:gd name="T83" fmla="*/ 2147483647 h 1651"/>
                <a:gd name="T84" fmla="*/ 2147483647 w 2661"/>
                <a:gd name="T85" fmla="*/ 2147483647 h 1651"/>
                <a:gd name="T86" fmla="*/ 2147483647 w 2661"/>
                <a:gd name="T87" fmla="*/ 2147483647 h 1651"/>
                <a:gd name="T88" fmla="*/ 2147483647 w 2661"/>
                <a:gd name="T89" fmla="*/ 2147483647 h 1651"/>
                <a:gd name="T90" fmla="*/ 2147483647 w 2661"/>
                <a:gd name="T91" fmla="*/ 2147483647 h 1651"/>
                <a:gd name="T92" fmla="*/ 2147483647 w 2661"/>
                <a:gd name="T93" fmla="*/ 2147483647 h 1651"/>
                <a:gd name="T94" fmla="*/ 2147483647 w 2661"/>
                <a:gd name="T95" fmla="*/ 2147483647 h 1651"/>
                <a:gd name="T96" fmla="*/ 2147483647 w 2661"/>
                <a:gd name="T97" fmla="*/ 2147483647 h 1651"/>
                <a:gd name="T98" fmla="*/ 2147483647 w 2661"/>
                <a:gd name="T99" fmla="*/ 2147483647 h 1651"/>
                <a:gd name="T100" fmla="*/ 2147483647 w 2661"/>
                <a:gd name="T101" fmla="*/ 2147483647 h 1651"/>
                <a:gd name="T102" fmla="*/ 2147483647 w 2661"/>
                <a:gd name="T103" fmla="*/ 2147483647 h 1651"/>
                <a:gd name="T104" fmla="*/ 2147483647 w 2661"/>
                <a:gd name="T105" fmla="*/ 2147483647 h 1651"/>
                <a:gd name="T106" fmla="*/ 2147483647 w 2661"/>
                <a:gd name="T107" fmla="*/ 2147483647 h 1651"/>
                <a:gd name="T108" fmla="*/ 2147483647 w 2661"/>
                <a:gd name="T109" fmla="*/ 2147483647 h 1651"/>
                <a:gd name="T110" fmla="*/ 2147483647 w 2661"/>
                <a:gd name="T111" fmla="*/ 2147483647 h 1651"/>
                <a:gd name="T112" fmla="*/ 2147483647 w 2661"/>
                <a:gd name="T113" fmla="*/ 2147483647 h 1651"/>
                <a:gd name="T114" fmla="*/ 2147483647 w 2661"/>
                <a:gd name="T115" fmla="*/ 0 h 1651"/>
                <a:gd name="T116" fmla="*/ 2147483647 w 2661"/>
                <a:gd name="T117" fmla="*/ 2147483647 h 1651"/>
                <a:gd name="T118" fmla="*/ 2147483647 w 2661"/>
                <a:gd name="T119" fmla="*/ 2147483647 h 1651"/>
                <a:gd name="T120" fmla="*/ 2147483647 w 2661"/>
                <a:gd name="T121" fmla="*/ 0 h 1651"/>
                <a:gd name="T122" fmla="*/ 2147483647 w 2661"/>
                <a:gd name="T123" fmla="*/ 0 h 165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lnTo>
                    <a:pt x="943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6" name="Google Shape;1718;p11"/>
            <p:cNvSpPr>
              <a:spLocks/>
            </p:cNvSpPr>
            <p:nvPr/>
          </p:nvSpPr>
          <p:spPr bwMode="auto">
            <a:xfrm>
              <a:off x="3611981" y="5086262"/>
              <a:ext cx="129028" cy="60359"/>
            </a:xfrm>
            <a:custGeom>
              <a:avLst/>
              <a:gdLst>
                <a:gd name="T0" fmla="*/ 2147483647 w 2593"/>
                <a:gd name="T1" fmla="*/ 0 h 1213"/>
                <a:gd name="T2" fmla="*/ 2147483647 w 2593"/>
                <a:gd name="T3" fmla="*/ 2147483647 h 1213"/>
                <a:gd name="T4" fmla="*/ 2147483647 w 2593"/>
                <a:gd name="T5" fmla="*/ 2147483647 h 1213"/>
                <a:gd name="T6" fmla="*/ 2147483647 w 2593"/>
                <a:gd name="T7" fmla="*/ 2147483647 h 1213"/>
                <a:gd name="T8" fmla="*/ 2147483647 w 2593"/>
                <a:gd name="T9" fmla="*/ 2147483647 h 1213"/>
                <a:gd name="T10" fmla="*/ 0 w 2593"/>
                <a:gd name="T11" fmla="*/ 2147483647 h 1213"/>
                <a:gd name="T12" fmla="*/ 0 w 2593"/>
                <a:gd name="T13" fmla="*/ 2147483647 h 1213"/>
                <a:gd name="T14" fmla="*/ 2147483647 w 2593"/>
                <a:gd name="T15" fmla="*/ 2147483647 h 1213"/>
                <a:gd name="T16" fmla="*/ 0 w 2593"/>
                <a:gd name="T17" fmla="*/ 2147483647 h 1213"/>
                <a:gd name="T18" fmla="*/ 0 w 2593"/>
                <a:gd name="T19" fmla="*/ 2147483647 h 1213"/>
                <a:gd name="T20" fmla="*/ 2147483647 w 2593"/>
                <a:gd name="T21" fmla="*/ 2147483647 h 1213"/>
                <a:gd name="T22" fmla="*/ 2147483647 w 2593"/>
                <a:gd name="T23" fmla="*/ 2147483647 h 1213"/>
                <a:gd name="T24" fmla="*/ 2147483647 w 2593"/>
                <a:gd name="T25" fmla="*/ 2147483647 h 1213"/>
                <a:gd name="T26" fmla="*/ 2147483647 w 2593"/>
                <a:gd name="T27" fmla="*/ 2147483647 h 1213"/>
                <a:gd name="T28" fmla="*/ 2147483647 w 2593"/>
                <a:gd name="T29" fmla="*/ 2147483647 h 1213"/>
                <a:gd name="T30" fmla="*/ 2147483647 w 2593"/>
                <a:gd name="T31" fmla="*/ 2147483647 h 1213"/>
                <a:gd name="T32" fmla="*/ 2147483647 w 2593"/>
                <a:gd name="T33" fmla="*/ 2147483647 h 1213"/>
                <a:gd name="T34" fmla="*/ 2147483647 w 2593"/>
                <a:gd name="T35" fmla="*/ 2147483647 h 1213"/>
                <a:gd name="T36" fmla="*/ 2147483647 w 2593"/>
                <a:gd name="T37" fmla="*/ 2147483647 h 1213"/>
                <a:gd name="T38" fmla="*/ 2147483647 w 2593"/>
                <a:gd name="T39" fmla="*/ 2147483647 h 1213"/>
                <a:gd name="T40" fmla="*/ 2147483647 w 2593"/>
                <a:gd name="T41" fmla="*/ 2147483647 h 1213"/>
                <a:gd name="T42" fmla="*/ 2147483647 w 2593"/>
                <a:gd name="T43" fmla="*/ 2147483647 h 1213"/>
                <a:gd name="T44" fmla="*/ 2147483647 w 2593"/>
                <a:gd name="T45" fmla="*/ 2147483647 h 1213"/>
                <a:gd name="T46" fmla="*/ 2147483647 w 2593"/>
                <a:gd name="T47" fmla="*/ 2147483647 h 1213"/>
                <a:gd name="T48" fmla="*/ 2147483647 w 2593"/>
                <a:gd name="T49" fmla="*/ 2147483647 h 1213"/>
                <a:gd name="T50" fmla="*/ 2147483647 w 2593"/>
                <a:gd name="T51" fmla="*/ 2147483647 h 1213"/>
                <a:gd name="T52" fmla="*/ 2147483647 w 2593"/>
                <a:gd name="T53" fmla="*/ 2147483647 h 1213"/>
                <a:gd name="T54" fmla="*/ 2147483647 w 2593"/>
                <a:gd name="T55" fmla="*/ 2147483647 h 1213"/>
                <a:gd name="T56" fmla="*/ 2147483647 w 2593"/>
                <a:gd name="T57" fmla="*/ 2147483647 h 1213"/>
                <a:gd name="T58" fmla="*/ 2147483647 w 2593"/>
                <a:gd name="T59" fmla="*/ 2147483647 h 1213"/>
                <a:gd name="T60" fmla="*/ 2147483647 w 2593"/>
                <a:gd name="T61" fmla="*/ 2147483647 h 1213"/>
                <a:gd name="T62" fmla="*/ 2147483647 w 2593"/>
                <a:gd name="T63" fmla="*/ 2147483647 h 1213"/>
                <a:gd name="T64" fmla="*/ 2147483647 w 2593"/>
                <a:gd name="T65" fmla="*/ 2147483647 h 1213"/>
                <a:gd name="T66" fmla="*/ 2147483647 w 2593"/>
                <a:gd name="T67" fmla="*/ 0 h 1213"/>
                <a:gd name="T68" fmla="*/ 2147483647 w 2593"/>
                <a:gd name="T69" fmla="*/ 0 h 12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7" name="Google Shape;1719;p11"/>
            <p:cNvSpPr>
              <a:spLocks/>
            </p:cNvSpPr>
            <p:nvPr/>
          </p:nvSpPr>
          <p:spPr bwMode="auto">
            <a:xfrm>
              <a:off x="3427670" y="4851694"/>
              <a:ext cx="137437" cy="82154"/>
            </a:xfrm>
            <a:custGeom>
              <a:avLst/>
              <a:gdLst>
                <a:gd name="T0" fmla="*/ 2147483647 w 2762"/>
                <a:gd name="T1" fmla="*/ 2147483647 h 1651"/>
                <a:gd name="T2" fmla="*/ 2147483647 w 2762"/>
                <a:gd name="T3" fmla="*/ 2147483647 h 1651"/>
                <a:gd name="T4" fmla="*/ 2147483647 w 2762"/>
                <a:gd name="T5" fmla="*/ 2147483647 h 1651"/>
                <a:gd name="T6" fmla="*/ 2147483647 w 2762"/>
                <a:gd name="T7" fmla="*/ 2147483647 h 1651"/>
                <a:gd name="T8" fmla="*/ 2147483647 w 2762"/>
                <a:gd name="T9" fmla="*/ 2147483647 h 1651"/>
                <a:gd name="T10" fmla="*/ 2147483647 w 2762"/>
                <a:gd name="T11" fmla="*/ 2147483647 h 1651"/>
                <a:gd name="T12" fmla="*/ 2147483647 w 2762"/>
                <a:gd name="T13" fmla="*/ 2147483647 h 1651"/>
                <a:gd name="T14" fmla="*/ 2147483647 w 2762"/>
                <a:gd name="T15" fmla="*/ 2147483647 h 1651"/>
                <a:gd name="T16" fmla="*/ 2147483647 w 2762"/>
                <a:gd name="T17" fmla="*/ 2147483647 h 1651"/>
                <a:gd name="T18" fmla="*/ 2147483647 w 2762"/>
                <a:gd name="T19" fmla="*/ 2147483647 h 1651"/>
                <a:gd name="T20" fmla="*/ 2147483647 w 2762"/>
                <a:gd name="T21" fmla="*/ 2147483647 h 1651"/>
                <a:gd name="T22" fmla="*/ 2147483647 w 2762"/>
                <a:gd name="T23" fmla="*/ 2147483647 h 1651"/>
                <a:gd name="T24" fmla="*/ 2147483647 w 2762"/>
                <a:gd name="T25" fmla="*/ 2147483647 h 1651"/>
                <a:gd name="T26" fmla="*/ 2147483647 w 2762"/>
                <a:gd name="T27" fmla="*/ 2147483647 h 1651"/>
                <a:gd name="T28" fmla="*/ 2147483647 w 2762"/>
                <a:gd name="T29" fmla="*/ 2147483647 h 1651"/>
                <a:gd name="T30" fmla="*/ 2147483647 w 2762"/>
                <a:gd name="T31" fmla="*/ 2147483647 h 1651"/>
                <a:gd name="T32" fmla="*/ 2147483647 w 2762"/>
                <a:gd name="T33" fmla="*/ 2147483647 h 1651"/>
                <a:gd name="T34" fmla="*/ 2147483647 w 2762"/>
                <a:gd name="T35" fmla="*/ 2147483647 h 1651"/>
                <a:gd name="T36" fmla="*/ 2147483647 w 2762"/>
                <a:gd name="T37" fmla="*/ 2147483647 h 1651"/>
                <a:gd name="T38" fmla="*/ 2147483647 w 2762"/>
                <a:gd name="T39" fmla="*/ 2147483647 h 1651"/>
                <a:gd name="T40" fmla="*/ 2147483647 w 2762"/>
                <a:gd name="T41" fmla="*/ 2147483647 h 1651"/>
                <a:gd name="T42" fmla="*/ 2147483647 w 2762"/>
                <a:gd name="T43" fmla="*/ 2147483647 h 1651"/>
                <a:gd name="T44" fmla="*/ 2147483647 w 2762"/>
                <a:gd name="T45" fmla="*/ 2147483647 h 1651"/>
                <a:gd name="T46" fmla="*/ 2147483647 w 2762"/>
                <a:gd name="T47" fmla="*/ 2147483647 h 1651"/>
                <a:gd name="T48" fmla="*/ 2147483647 w 2762"/>
                <a:gd name="T49" fmla="*/ 2147483647 h 1651"/>
                <a:gd name="T50" fmla="*/ 2147483647 w 2762"/>
                <a:gd name="T51" fmla="*/ 2147483647 h 1651"/>
                <a:gd name="T52" fmla="*/ 2147483647 w 2762"/>
                <a:gd name="T53" fmla="*/ 2147483647 h 1651"/>
                <a:gd name="T54" fmla="*/ 2147483647 w 2762"/>
                <a:gd name="T55" fmla="*/ 2147483647 h 1651"/>
                <a:gd name="T56" fmla="*/ 2147483647 w 2762"/>
                <a:gd name="T57" fmla="*/ 2147483647 h 1651"/>
                <a:gd name="T58" fmla="*/ 2147483647 w 2762"/>
                <a:gd name="T59" fmla="*/ 2147483647 h 1651"/>
                <a:gd name="T60" fmla="*/ 2147483647 w 2762"/>
                <a:gd name="T61" fmla="*/ 2147483647 h 1651"/>
                <a:gd name="T62" fmla="*/ 2147483647 w 2762"/>
                <a:gd name="T63" fmla="*/ 2147483647 h 1651"/>
                <a:gd name="T64" fmla="*/ 2147483647 w 2762"/>
                <a:gd name="T65" fmla="*/ 2147483647 h 1651"/>
                <a:gd name="T66" fmla="*/ 2147483647 w 2762"/>
                <a:gd name="T67" fmla="*/ 2147483647 h 1651"/>
                <a:gd name="T68" fmla="*/ 2147483647 w 2762"/>
                <a:gd name="T69" fmla="*/ 2147483647 h 1651"/>
                <a:gd name="T70" fmla="*/ 2147483647 w 2762"/>
                <a:gd name="T71" fmla="*/ 2147483647 h 1651"/>
                <a:gd name="T72" fmla="*/ 2147483647 w 2762"/>
                <a:gd name="T73" fmla="*/ 2147483647 h 1651"/>
                <a:gd name="T74" fmla="*/ 2147483647 w 2762"/>
                <a:gd name="T75" fmla="*/ 2147483647 h 1651"/>
                <a:gd name="T76" fmla="*/ 2147483647 w 2762"/>
                <a:gd name="T77" fmla="*/ 2147483647 h 1651"/>
                <a:gd name="T78" fmla="*/ 2147483647 w 2762"/>
                <a:gd name="T79" fmla="*/ 2147483647 h 1651"/>
                <a:gd name="T80" fmla="*/ 2147483647 w 2762"/>
                <a:gd name="T81" fmla="*/ 2147483647 h 1651"/>
                <a:gd name="T82" fmla="*/ 2147483647 w 2762"/>
                <a:gd name="T83" fmla="*/ 2147483647 h 1651"/>
                <a:gd name="T84" fmla="*/ 2147483647 w 2762"/>
                <a:gd name="T85" fmla="*/ 2147483647 h 1651"/>
                <a:gd name="T86" fmla="*/ 2147483647 w 2762"/>
                <a:gd name="T87" fmla="*/ 2147483647 h 1651"/>
                <a:gd name="T88" fmla="*/ 2147483647 w 2762"/>
                <a:gd name="T89" fmla="*/ 2147483647 h 1651"/>
                <a:gd name="T90" fmla="*/ 2147483647 w 2762"/>
                <a:gd name="T91" fmla="*/ 2147483647 h 1651"/>
                <a:gd name="T92" fmla="*/ 2147483647 w 2762"/>
                <a:gd name="T93" fmla="*/ 2147483647 h 1651"/>
                <a:gd name="T94" fmla="*/ 2147483647 w 2762"/>
                <a:gd name="T95" fmla="*/ 2147483647 h 1651"/>
                <a:gd name="T96" fmla="*/ 2147483647 w 2762"/>
                <a:gd name="T97" fmla="*/ 2147483647 h 1651"/>
                <a:gd name="T98" fmla="*/ 2147483647 w 2762"/>
                <a:gd name="T99" fmla="*/ 2147483647 h 1651"/>
                <a:gd name="T100" fmla="*/ 2147483647 w 2762"/>
                <a:gd name="T101" fmla="*/ 2147483647 h 1651"/>
                <a:gd name="T102" fmla="*/ 2147483647 w 2762"/>
                <a:gd name="T103" fmla="*/ 2147483647 h 1651"/>
                <a:gd name="T104" fmla="*/ 2147483647 w 2762"/>
                <a:gd name="T105" fmla="*/ 2147483647 h 1651"/>
                <a:gd name="T106" fmla="*/ 2147483647 w 2762"/>
                <a:gd name="T107" fmla="*/ 2147483647 h 1651"/>
                <a:gd name="T108" fmla="*/ 2147483647 w 2762"/>
                <a:gd name="T109" fmla="*/ 2147483647 h 1651"/>
                <a:gd name="T110" fmla="*/ 2147483647 w 2762"/>
                <a:gd name="T111" fmla="*/ 2147483647 h 1651"/>
                <a:gd name="T112" fmla="*/ 2147483647 w 2762"/>
                <a:gd name="T113" fmla="*/ 2147483647 h 1651"/>
                <a:gd name="T114" fmla="*/ 2147483647 w 2762"/>
                <a:gd name="T115" fmla="*/ 2147483647 h 1651"/>
                <a:gd name="T116" fmla="*/ 2147483647 w 2762"/>
                <a:gd name="T117" fmla="*/ 2147483647 h 1651"/>
                <a:gd name="T118" fmla="*/ 2147483647 w 2762"/>
                <a:gd name="T119" fmla="*/ 2147483647 h 1651"/>
                <a:gd name="T120" fmla="*/ 2147483647 w 2762"/>
                <a:gd name="T121" fmla="*/ 2147483647 h 165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lnTo>
                    <a:pt x="259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8" name="Google Shape;1720;p11"/>
            <p:cNvSpPr>
              <a:spLocks/>
            </p:cNvSpPr>
            <p:nvPr/>
          </p:nvSpPr>
          <p:spPr bwMode="auto">
            <a:xfrm>
              <a:off x="2523034" y="4848360"/>
              <a:ext cx="134053" cy="83796"/>
            </a:xfrm>
            <a:custGeom>
              <a:avLst/>
              <a:gdLst>
                <a:gd name="T0" fmla="*/ 2147483647 w 2694"/>
                <a:gd name="T1" fmla="*/ 2147483647 h 1684"/>
                <a:gd name="T2" fmla="*/ 2147483647 w 2694"/>
                <a:gd name="T3" fmla="*/ 2147483647 h 1684"/>
                <a:gd name="T4" fmla="*/ 2147483647 w 2694"/>
                <a:gd name="T5" fmla="*/ 2147483647 h 1684"/>
                <a:gd name="T6" fmla="*/ 2147483647 w 2694"/>
                <a:gd name="T7" fmla="*/ 2147483647 h 1684"/>
                <a:gd name="T8" fmla="*/ 2147483647 w 2694"/>
                <a:gd name="T9" fmla="*/ 2147483647 h 1684"/>
                <a:gd name="T10" fmla="*/ 2147483647 w 2694"/>
                <a:gd name="T11" fmla="*/ 2147483647 h 1684"/>
                <a:gd name="T12" fmla="*/ 2147483647 w 2694"/>
                <a:gd name="T13" fmla="*/ 2147483647 h 1684"/>
                <a:gd name="T14" fmla="*/ 2147483647 w 2694"/>
                <a:gd name="T15" fmla="*/ 2147483647 h 1684"/>
                <a:gd name="T16" fmla="*/ 2147483647 w 2694"/>
                <a:gd name="T17" fmla="*/ 2147483647 h 1684"/>
                <a:gd name="T18" fmla="*/ 2147483647 w 2694"/>
                <a:gd name="T19" fmla="*/ 2147483647 h 1684"/>
                <a:gd name="T20" fmla="*/ 2147483647 w 2694"/>
                <a:gd name="T21" fmla="*/ 2147483647 h 1684"/>
                <a:gd name="T22" fmla="*/ 2147483647 w 2694"/>
                <a:gd name="T23" fmla="*/ 2147483647 h 1684"/>
                <a:gd name="T24" fmla="*/ 2147483647 w 2694"/>
                <a:gd name="T25" fmla="*/ 2147483647 h 1684"/>
                <a:gd name="T26" fmla="*/ 2147483647 w 2694"/>
                <a:gd name="T27" fmla="*/ 2147483647 h 1684"/>
                <a:gd name="T28" fmla="*/ 2147483647 w 2694"/>
                <a:gd name="T29" fmla="*/ 2147483647 h 1684"/>
                <a:gd name="T30" fmla="*/ 2147483647 w 2694"/>
                <a:gd name="T31" fmla="*/ 2147483647 h 1684"/>
                <a:gd name="T32" fmla="*/ 2147483647 w 2694"/>
                <a:gd name="T33" fmla="*/ 2147483647 h 1684"/>
                <a:gd name="T34" fmla="*/ 2147483647 w 2694"/>
                <a:gd name="T35" fmla="*/ 2147483647 h 1684"/>
                <a:gd name="T36" fmla="*/ 2147483647 w 2694"/>
                <a:gd name="T37" fmla="*/ 2147483647 h 1684"/>
                <a:gd name="T38" fmla="*/ 2147483647 w 2694"/>
                <a:gd name="T39" fmla="*/ 2147483647 h 1684"/>
                <a:gd name="T40" fmla="*/ 2147483647 w 2694"/>
                <a:gd name="T41" fmla="*/ 2147483647 h 1684"/>
                <a:gd name="T42" fmla="*/ 2147483647 w 2694"/>
                <a:gd name="T43" fmla="*/ 2147483647 h 1684"/>
                <a:gd name="T44" fmla="*/ 2147483647 w 2694"/>
                <a:gd name="T45" fmla="*/ 2147483647 h 1684"/>
                <a:gd name="T46" fmla="*/ 2147483647 w 2694"/>
                <a:gd name="T47" fmla="*/ 2147483647 h 1684"/>
                <a:gd name="T48" fmla="*/ 2147483647 w 2694"/>
                <a:gd name="T49" fmla="*/ 2147483647 h 1684"/>
                <a:gd name="T50" fmla="*/ 2147483647 w 2694"/>
                <a:gd name="T51" fmla="*/ 2147483647 h 1684"/>
                <a:gd name="T52" fmla="*/ 2147483647 w 2694"/>
                <a:gd name="T53" fmla="*/ 2147483647 h 1684"/>
                <a:gd name="T54" fmla="*/ 2147483647 w 2694"/>
                <a:gd name="T55" fmla="*/ 2147483647 h 1684"/>
                <a:gd name="T56" fmla="*/ 2147483647 w 2694"/>
                <a:gd name="T57" fmla="*/ 2147483647 h 1684"/>
                <a:gd name="T58" fmla="*/ 2147483647 w 2694"/>
                <a:gd name="T59" fmla="*/ 2147483647 h 1684"/>
                <a:gd name="T60" fmla="*/ 2147483647 w 2694"/>
                <a:gd name="T61" fmla="*/ 2147483647 h 1684"/>
                <a:gd name="T62" fmla="*/ 2147483647 w 2694"/>
                <a:gd name="T63" fmla="*/ 0 h 1684"/>
                <a:gd name="T64" fmla="*/ 2147483647 w 2694"/>
                <a:gd name="T65" fmla="*/ 2147483647 h 1684"/>
                <a:gd name="T66" fmla="*/ 2147483647 w 2694"/>
                <a:gd name="T67" fmla="*/ 2147483647 h 1684"/>
                <a:gd name="T68" fmla="*/ 0 w 2694"/>
                <a:gd name="T69" fmla="*/ 2147483647 h 1684"/>
                <a:gd name="T70" fmla="*/ 0 w 2694"/>
                <a:gd name="T71" fmla="*/ 2147483647 h 1684"/>
                <a:gd name="T72" fmla="*/ 2147483647 w 2694"/>
                <a:gd name="T73" fmla="*/ 2147483647 h 1684"/>
                <a:gd name="T74" fmla="*/ 2147483647 w 2694"/>
                <a:gd name="T75" fmla="*/ 2147483647 h 1684"/>
                <a:gd name="T76" fmla="*/ 2147483647 w 2694"/>
                <a:gd name="T77" fmla="*/ 2147483647 h 1684"/>
                <a:gd name="T78" fmla="*/ 2147483647 w 2694"/>
                <a:gd name="T79" fmla="*/ 2147483647 h 1684"/>
                <a:gd name="T80" fmla="*/ 2147483647 w 2694"/>
                <a:gd name="T81" fmla="*/ 2147483647 h 1684"/>
                <a:gd name="T82" fmla="*/ 2147483647 w 2694"/>
                <a:gd name="T83" fmla="*/ 2147483647 h 1684"/>
                <a:gd name="T84" fmla="*/ 2147483647 w 2694"/>
                <a:gd name="T85" fmla="*/ 2147483647 h 1684"/>
                <a:gd name="T86" fmla="*/ 2147483647 w 2694"/>
                <a:gd name="T87" fmla="*/ 2147483647 h 1684"/>
                <a:gd name="T88" fmla="*/ 2147483647 w 2694"/>
                <a:gd name="T89" fmla="*/ 2147483647 h 1684"/>
                <a:gd name="T90" fmla="*/ 2147483647 w 2694"/>
                <a:gd name="T91" fmla="*/ 2147483647 h 1684"/>
                <a:gd name="T92" fmla="*/ 2147483647 w 2694"/>
                <a:gd name="T93" fmla="*/ 2147483647 h 1684"/>
                <a:gd name="T94" fmla="*/ 2147483647 w 2694"/>
                <a:gd name="T95" fmla="*/ 2147483647 h 1684"/>
                <a:gd name="T96" fmla="*/ 2147483647 w 2694"/>
                <a:gd name="T97" fmla="*/ 2147483647 h 1684"/>
                <a:gd name="T98" fmla="*/ 2147483647 w 2694"/>
                <a:gd name="T99" fmla="*/ 2147483647 h 1684"/>
                <a:gd name="T100" fmla="*/ 2147483647 w 2694"/>
                <a:gd name="T101" fmla="*/ 2147483647 h 1684"/>
                <a:gd name="T102" fmla="*/ 2147483647 w 2694"/>
                <a:gd name="T103" fmla="*/ 2147483647 h 1684"/>
                <a:gd name="T104" fmla="*/ 2147483647 w 2694"/>
                <a:gd name="T105" fmla="*/ 2147483647 h 1684"/>
                <a:gd name="T106" fmla="*/ 2147483647 w 2694"/>
                <a:gd name="T107" fmla="*/ 2147483647 h 1684"/>
                <a:gd name="T108" fmla="*/ 2147483647 w 2694"/>
                <a:gd name="T109" fmla="*/ 2147483647 h 1684"/>
                <a:gd name="T110" fmla="*/ 2147483647 w 2694"/>
                <a:gd name="T111" fmla="*/ 2147483647 h 1684"/>
                <a:gd name="T112" fmla="*/ 2147483647 w 2694"/>
                <a:gd name="T113" fmla="*/ 2147483647 h 1684"/>
                <a:gd name="T114" fmla="*/ 2147483647 w 2694"/>
                <a:gd name="T115" fmla="*/ 2147483647 h 1684"/>
                <a:gd name="T116" fmla="*/ 2147483647 w 2694"/>
                <a:gd name="T117" fmla="*/ 2147483647 h 1684"/>
                <a:gd name="T118" fmla="*/ 2147483647 w 2694"/>
                <a:gd name="T119" fmla="*/ 2147483647 h 1684"/>
                <a:gd name="T120" fmla="*/ 2147483647 w 2694"/>
                <a:gd name="T121" fmla="*/ 0 h 1684"/>
                <a:gd name="T122" fmla="*/ 2147483647 w 2694"/>
                <a:gd name="T123" fmla="*/ 0 h 16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lnTo>
                    <a:pt x="707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9" name="Google Shape;1721;p11"/>
            <p:cNvSpPr>
              <a:spLocks/>
            </p:cNvSpPr>
            <p:nvPr/>
          </p:nvSpPr>
          <p:spPr bwMode="auto">
            <a:xfrm>
              <a:off x="4178250" y="4846668"/>
              <a:ext cx="139079" cy="87180"/>
            </a:xfrm>
            <a:custGeom>
              <a:avLst/>
              <a:gdLst>
                <a:gd name="T0" fmla="*/ 2147483647 w 2795"/>
                <a:gd name="T1" fmla="*/ 2147483647 h 1752"/>
                <a:gd name="T2" fmla="*/ 2147483647 w 2795"/>
                <a:gd name="T3" fmla="*/ 2147483647 h 1752"/>
                <a:gd name="T4" fmla="*/ 2147483647 w 2795"/>
                <a:gd name="T5" fmla="*/ 2147483647 h 1752"/>
                <a:gd name="T6" fmla="*/ 2147483647 w 2795"/>
                <a:gd name="T7" fmla="*/ 2147483647 h 1752"/>
                <a:gd name="T8" fmla="*/ 2147483647 w 2795"/>
                <a:gd name="T9" fmla="*/ 2147483647 h 1752"/>
                <a:gd name="T10" fmla="*/ 2147483647 w 2795"/>
                <a:gd name="T11" fmla="*/ 2147483647 h 1752"/>
                <a:gd name="T12" fmla="*/ 2147483647 w 2795"/>
                <a:gd name="T13" fmla="*/ 2147483647 h 1752"/>
                <a:gd name="T14" fmla="*/ 2147483647 w 2795"/>
                <a:gd name="T15" fmla="*/ 2147483647 h 1752"/>
                <a:gd name="T16" fmla="*/ 2147483647 w 2795"/>
                <a:gd name="T17" fmla="*/ 2147483647 h 1752"/>
                <a:gd name="T18" fmla="*/ 2147483647 w 2795"/>
                <a:gd name="T19" fmla="*/ 2147483647 h 1752"/>
                <a:gd name="T20" fmla="*/ 2147483647 w 2795"/>
                <a:gd name="T21" fmla="*/ 2147483647 h 1752"/>
                <a:gd name="T22" fmla="*/ 2147483647 w 2795"/>
                <a:gd name="T23" fmla="*/ 2147483647 h 1752"/>
                <a:gd name="T24" fmla="*/ 2147483647 w 2795"/>
                <a:gd name="T25" fmla="*/ 2147483647 h 1752"/>
                <a:gd name="T26" fmla="*/ 2147483647 w 2795"/>
                <a:gd name="T27" fmla="*/ 2147483647 h 1752"/>
                <a:gd name="T28" fmla="*/ 2147483647 w 2795"/>
                <a:gd name="T29" fmla="*/ 2147483647 h 1752"/>
                <a:gd name="T30" fmla="*/ 2147483647 w 2795"/>
                <a:gd name="T31" fmla="*/ 2147483647 h 1752"/>
                <a:gd name="T32" fmla="*/ 2147483647 w 2795"/>
                <a:gd name="T33" fmla="*/ 2147483647 h 1752"/>
                <a:gd name="T34" fmla="*/ 2147483647 w 2795"/>
                <a:gd name="T35" fmla="*/ 2147483647 h 1752"/>
                <a:gd name="T36" fmla="*/ 2147483647 w 2795"/>
                <a:gd name="T37" fmla="*/ 2147483647 h 1752"/>
                <a:gd name="T38" fmla="*/ 2147483647 w 2795"/>
                <a:gd name="T39" fmla="*/ 2147483647 h 1752"/>
                <a:gd name="T40" fmla="*/ 2147483647 w 2795"/>
                <a:gd name="T41" fmla="*/ 2147483647 h 1752"/>
                <a:gd name="T42" fmla="*/ 2147483647 w 2795"/>
                <a:gd name="T43" fmla="*/ 2147483647 h 1752"/>
                <a:gd name="T44" fmla="*/ 2147483647 w 2795"/>
                <a:gd name="T45" fmla="*/ 2147483647 h 1752"/>
                <a:gd name="T46" fmla="*/ 2147483647 w 2795"/>
                <a:gd name="T47" fmla="*/ 2147483647 h 1752"/>
                <a:gd name="T48" fmla="*/ 2147483647 w 2795"/>
                <a:gd name="T49" fmla="*/ 2147483647 h 1752"/>
                <a:gd name="T50" fmla="*/ 2147483647 w 2795"/>
                <a:gd name="T51" fmla="*/ 2147483647 h 1752"/>
                <a:gd name="T52" fmla="*/ 2147483647 w 2795"/>
                <a:gd name="T53" fmla="*/ 2147483647 h 1752"/>
                <a:gd name="T54" fmla="*/ 2147483647 w 2795"/>
                <a:gd name="T55" fmla="*/ 2147483647 h 1752"/>
                <a:gd name="T56" fmla="*/ 2147483647 w 2795"/>
                <a:gd name="T57" fmla="*/ 2147483647 h 1752"/>
                <a:gd name="T58" fmla="*/ 2147483647 w 2795"/>
                <a:gd name="T59" fmla="*/ 2147483647 h 1752"/>
                <a:gd name="T60" fmla="*/ 2147483647 w 2795"/>
                <a:gd name="T61" fmla="*/ 2147483647 h 1752"/>
                <a:gd name="T62" fmla="*/ 2147483647 w 2795"/>
                <a:gd name="T63" fmla="*/ 2147483647 h 1752"/>
                <a:gd name="T64" fmla="*/ 2147483647 w 2795"/>
                <a:gd name="T65" fmla="*/ 2147483647 h 1752"/>
                <a:gd name="T66" fmla="*/ 2147483647 w 2795"/>
                <a:gd name="T67" fmla="*/ 2147483647 h 1752"/>
                <a:gd name="T68" fmla="*/ 2147483647 w 2795"/>
                <a:gd name="T69" fmla="*/ 2147483647 h 1752"/>
                <a:gd name="T70" fmla="*/ 2147483647 w 2795"/>
                <a:gd name="T71" fmla="*/ 2147483647 h 17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0" name="Google Shape;1722;p11"/>
            <p:cNvSpPr>
              <a:spLocks/>
            </p:cNvSpPr>
            <p:nvPr/>
          </p:nvSpPr>
          <p:spPr bwMode="auto">
            <a:xfrm>
              <a:off x="3727574" y="4851694"/>
              <a:ext cx="139079" cy="80462"/>
            </a:xfrm>
            <a:custGeom>
              <a:avLst/>
              <a:gdLst>
                <a:gd name="T0" fmla="*/ 2147483647 w 2795"/>
                <a:gd name="T1" fmla="*/ 2147483647 h 1617"/>
                <a:gd name="T2" fmla="*/ 2147483647 w 2795"/>
                <a:gd name="T3" fmla="*/ 2147483647 h 1617"/>
                <a:gd name="T4" fmla="*/ 2147483647 w 2795"/>
                <a:gd name="T5" fmla="*/ 2147483647 h 1617"/>
                <a:gd name="T6" fmla="*/ 2147483647 w 2795"/>
                <a:gd name="T7" fmla="*/ 2147483647 h 1617"/>
                <a:gd name="T8" fmla="*/ 2147483647 w 2795"/>
                <a:gd name="T9" fmla="*/ 2147483647 h 1617"/>
                <a:gd name="T10" fmla="*/ 2147483647 w 2795"/>
                <a:gd name="T11" fmla="*/ 2147483647 h 1617"/>
                <a:gd name="T12" fmla="*/ 2147483647 w 2795"/>
                <a:gd name="T13" fmla="*/ 2147483647 h 1617"/>
                <a:gd name="T14" fmla="*/ 2147483647 w 2795"/>
                <a:gd name="T15" fmla="*/ 2147483647 h 1617"/>
                <a:gd name="T16" fmla="*/ 2147483647 w 2795"/>
                <a:gd name="T17" fmla="*/ 2147483647 h 1617"/>
                <a:gd name="T18" fmla="*/ 2147483647 w 2795"/>
                <a:gd name="T19" fmla="*/ 2147483647 h 1617"/>
                <a:gd name="T20" fmla="*/ 2147483647 w 2795"/>
                <a:gd name="T21" fmla="*/ 2147483647 h 1617"/>
                <a:gd name="T22" fmla="*/ 2147483647 w 2795"/>
                <a:gd name="T23" fmla="*/ 2147483647 h 1617"/>
                <a:gd name="T24" fmla="*/ 2147483647 w 2795"/>
                <a:gd name="T25" fmla="*/ 2147483647 h 1617"/>
                <a:gd name="T26" fmla="*/ 2147483647 w 2795"/>
                <a:gd name="T27" fmla="*/ 2147483647 h 1617"/>
                <a:gd name="T28" fmla="*/ 2147483647 w 2795"/>
                <a:gd name="T29" fmla="*/ 2147483647 h 1617"/>
                <a:gd name="T30" fmla="*/ 2147483647 w 2795"/>
                <a:gd name="T31" fmla="*/ 2147483647 h 1617"/>
                <a:gd name="T32" fmla="*/ 2147483647 w 2795"/>
                <a:gd name="T33" fmla="*/ 2147483647 h 1617"/>
                <a:gd name="T34" fmla="*/ 2147483647 w 2795"/>
                <a:gd name="T35" fmla="*/ 2147483647 h 1617"/>
                <a:gd name="T36" fmla="*/ 2147483647 w 2795"/>
                <a:gd name="T37" fmla="*/ 2147483647 h 1617"/>
                <a:gd name="T38" fmla="*/ 2147483647 w 2795"/>
                <a:gd name="T39" fmla="*/ 2147483647 h 1617"/>
                <a:gd name="T40" fmla="*/ 2147483647 w 2795"/>
                <a:gd name="T41" fmla="*/ 2147483647 h 1617"/>
                <a:gd name="T42" fmla="*/ 2147483647 w 2795"/>
                <a:gd name="T43" fmla="*/ 2147483647 h 1617"/>
                <a:gd name="T44" fmla="*/ 2147483647 w 2795"/>
                <a:gd name="T45" fmla="*/ 2147483647 h 1617"/>
                <a:gd name="T46" fmla="*/ 2147483647 w 2795"/>
                <a:gd name="T47" fmla="*/ 2147483647 h 1617"/>
                <a:gd name="T48" fmla="*/ 0 w 2795"/>
                <a:gd name="T49" fmla="*/ 2147483647 h 1617"/>
                <a:gd name="T50" fmla="*/ 0 w 2795"/>
                <a:gd name="T51" fmla="*/ 2147483647 h 1617"/>
                <a:gd name="T52" fmla="*/ 2147483647 w 2795"/>
                <a:gd name="T53" fmla="*/ 2147483647 h 1617"/>
                <a:gd name="T54" fmla="*/ 2147483647 w 2795"/>
                <a:gd name="T55" fmla="*/ 2147483647 h 1617"/>
                <a:gd name="T56" fmla="*/ 2147483647 w 2795"/>
                <a:gd name="T57" fmla="*/ 2147483647 h 1617"/>
                <a:gd name="T58" fmla="*/ 2147483647 w 2795"/>
                <a:gd name="T59" fmla="*/ 2147483647 h 1617"/>
                <a:gd name="T60" fmla="*/ 2147483647 w 2795"/>
                <a:gd name="T61" fmla="*/ 2147483647 h 1617"/>
                <a:gd name="T62" fmla="*/ 2147483647 w 2795"/>
                <a:gd name="T63" fmla="*/ 2147483647 h 1617"/>
                <a:gd name="T64" fmla="*/ 2147483647 w 2795"/>
                <a:gd name="T65" fmla="*/ 2147483647 h 1617"/>
                <a:gd name="T66" fmla="*/ 2147483647 w 2795"/>
                <a:gd name="T67" fmla="*/ 2147483647 h 1617"/>
                <a:gd name="T68" fmla="*/ 2147483647 w 2795"/>
                <a:gd name="T69" fmla="*/ 2147483647 h 1617"/>
                <a:gd name="T70" fmla="*/ 2147483647 w 2795"/>
                <a:gd name="T71" fmla="*/ 2147483647 h 1617"/>
                <a:gd name="T72" fmla="*/ 2147483647 w 2795"/>
                <a:gd name="T73" fmla="*/ 2147483647 h 1617"/>
                <a:gd name="T74" fmla="*/ 2147483647 w 2795"/>
                <a:gd name="T75" fmla="*/ 2147483647 h 1617"/>
                <a:gd name="T76" fmla="*/ 2147483647 w 2795"/>
                <a:gd name="T77" fmla="*/ 2147483647 h 1617"/>
                <a:gd name="T78" fmla="*/ 2147483647 w 2795"/>
                <a:gd name="T79" fmla="*/ 2147483647 h 1617"/>
                <a:gd name="T80" fmla="*/ 2147483647 w 2795"/>
                <a:gd name="T81" fmla="*/ 2147483647 h 1617"/>
                <a:gd name="T82" fmla="*/ 2147483647 w 2795"/>
                <a:gd name="T83" fmla="*/ 2147483647 h 1617"/>
                <a:gd name="T84" fmla="*/ 2147483647 w 2795"/>
                <a:gd name="T85" fmla="*/ 2147483647 h 1617"/>
                <a:gd name="T86" fmla="*/ 2147483647 w 2795"/>
                <a:gd name="T87" fmla="*/ 2147483647 h 1617"/>
                <a:gd name="T88" fmla="*/ 2147483647 w 2795"/>
                <a:gd name="T89" fmla="*/ 2147483647 h 1617"/>
                <a:gd name="T90" fmla="*/ 2147483647 w 2795"/>
                <a:gd name="T91" fmla="*/ 2147483647 h 16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1" name="Google Shape;1723;p11"/>
            <p:cNvSpPr>
              <a:spLocks/>
            </p:cNvSpPr>
            <p:nvPr/>
          </p:nvSpPr>
          <p:spPr bwMode="auto">
            <a:xfrm>
              <a:off x="2667089" y="4943849"/>
              <a:ext cx="129028" cy="130720"/>
            </a:xfrm>
            <a:custGeom>
              <a:avLst/>
              <a:gdLst>
                <a:gd name="T0" fmla="*/ 2147483647 w 2593"/>
                <a:gd name="T1" fmla="*/ 2147483647 h 2627"/>
                <a:gd name="T2" fmla="*/ 2147483647 w 2593"/>
                <a:gd name="T3" fmla="*/ 2147483647 h 2627"/>
                <a:gd name="T4" fmla="*/ 2147483647 w 2593"/>
                <a:gd name="T5" fmla="*/ 2147483647 h 2627"/>
                <a:gd name="T6" fmla="*/ 2147483647 w 2593"/>
                <a:gd name="T7" fmla="*/ 2147483647 h 2627"/>
                <a:gd name="T8" fmla="*/ 2147483647 w 2593"/>
                <a:gd name="T9" fmla="*/ 2147483647 h 2627"/>
                <a:gd name="T10" fmla="*/ 2147483647 w 2593"/>
                <a:gd name="T11" fmla="*/ 2147483647 h 2627"/>
                <a:gd name="T12" fmla="*/ 2147483647 w 2593"/>
                <a:gd name="T13" fmla="*/ 2147483647 h 2627"/>
                <a:gd name="T14" fmla="*/ 2147483647 w 2593"/>
                <a:gd name="T15" fmla="*/ 2147483647 h 2627"/>
                <a:gd name="T16" fmla="*/ 2147483647 w 2593"/>
                <a:gd name="T17" fmla="*/ 2147483647 h 2627"/>
                <a:gd name="T18" fmla="*/ 2147483647 w 2593"/>
                <a:gd name="T19" fmla="*/ 2147483647 h 2627"/>
                <a:gd name="T20" fmla="*/ 2147483647 w 2593"/>
                <a:gd name="T21" fmla="*/ 2147483647 h 2627"/>
                <a:gd name="T22" fmla="*/ 2147483647 w 2593"/>
                <a:gd name="T23" fmla="*/ 2147483647 h 2627"/>
                <a:gd name="T24" fmla="*/ 2147483647 w 2593"/>
                <a:gd name="T25" fmla="*/ 2147483647 h 2627"/>
                <a:gd name="T26" fmla="*/ 2147483647 w 2593"/>
                <a:gd name="T27" fmla="*/ 2147483647 h 2627"/>
                <a:gd name="T28" fmla="*/ 2147483647 w 2593"/>
                <a:gd name="T29" fmla="*/ 2147483647 h 2627"/>
                <a:gd name="T30" fmla="*/ 2147483647 w 2593"/>
                <a:gd name="T31" fmla="*/ 2147483647 h 2627"/>
                <a:gd name="T32" fmla="*/ 2147483647 w 2593"/>
                <a:gd name="T33" fmla="*/ 2147483647 h 2627"/>
                <a:gd name="T34" fmla="*/ 2147483647 w 2593"/>
                <a:gd name="T35" fmla="*/ 0 h 2627"/>
                <a:gd name="T36" fmla="*/ 2147483647 w 2593"/>
                <a:gd name="T37" fmla="*/ 2147483647 h 2627"/>
                <a:gd name="T38" fmla="*/ 2147483647 w 2593"/>
                <a:gd name="T39" fmla="*/ 2147483647 h 2627"/>
                <a:gd name="T40" fmla="*/ 2147483647 w 2593"/>
                <a:gd name="T41" fmla="*/ 2147483647 h 2627"/>
                <a:gd name="T42" fmla="*/ 2147483647 w 2593"/>
                <a:gd name="T43" fmla="*/ 2147483647 h 2627"/>
                <a:gd name="T44" fmla="*/ 2147483647 w 2593"/>
                <a:gd name="T45" fmla="*/ 2147483647 h 2627"/>
                <a:gd name="T46" fmla="*/ 2147483647 w 2593"/>
                <a:gd name="T47" fmla="*/ 2147483647 h 2627"/>
                <a:gd name="T48" fmla="*/ 2147483647 w 2593"/>
                <a:gd name="T49" fmla="*/ 2147483647 h 2627"/>
                <a:gd name="T50" fmla="*/ 2147483647 w 2593"/>
                <a:gd name="T51" fmla="*/ 2147483647 h 2627"/>
                <a:gd name="T52" fmla="*/ 2147483647 w 2593"/>
                <a:gd name="T53" fmla="*/ 2147483647 h 2627"/>
                <a:gd name="T54" fmla="*/ 2147483647 w 2593"/>
                <a:gd name="T55" fmla="*/ 2147483647 h 2627"/>
                <a:gd name="T56" fmla="*/ 2147483647 w 2593"/>
                <a:gd name="T57" fmla="*/ 2147483647 h 2627"/>
                <a:gd name="T58" fmla="*/ 2147483647 w 2593"/>
                <a:gd name="T59" fmla="*/ 2147483647 h 2627"/>
                <a:gd name="T60" fmla="*/ 2147483647 w 2593"/>
                <a:gd name="T61" fmla="*/ 2147483647 h 2627"/>
                <a:gd name="T62" fmla="*/ 2147483647 w 2593"/>
                <a:gd name="T63" fmla="*/ 2147483647 h 2627"/>
                <a:gd name="T64" fmla="*/ 2147483647 w 2593"/>
                <a:gd name="T65" fmla="*/ 2147483647 h 2627"/>
                <a:gd name="T66" fmla="*/ 2147483647 w 2593"/>
                <a:gd name="T67" fmla="*/ 2147483647 h 2627"/>
                <a:gd name="T68" fmla="*/ 2147483647 w 2593"/>
                <a:gd name="T69" fmla="*/ 2147483647 h 2627"/>
                <a:gd name="T70" fmla="*/ 2147483647 w 2593"/>
                <a:gd name="T71" fmla="*/ 0 h 26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lnTo>
                    <a:pt x="1953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2" name="Google Shape;1724;p11"/>
            <p:cNvSpPr>
              <a:spLocks/>
            </p:cNvSpPr>
            <p:nvPr/>
          </p:nvSpPr>
          <p:spPr bwMode="auto">
            <a:xfrm>
              <a:off x="2668781" y="4851694"/>
              <a:ext cx="139079" cy="80462"/>
            </a:xfrm>
            <a:custGeom>
              <a:avLst/>
              <a:gdLst>
                <a:gd name="T0" fmla="*/ 2147483647 w 2795"/>
                <a:gd name="T1" fmla="*/ 2147483647 h 1617"/>
                <a:gd name="T2" fmla="*/ 2147483647 w 2795"/>
                <a:gd name="T3" fmla="*/ 2147483647 h 1617"/>
                <a:gd name="T4" fmla="*/ 2147483647 w 2795"/>
                <a:gd name="T5" fmla="*/ 2147483647 h 1617"/>
                <a:gd name="T6" fmla="*/ 2147483647 w 2795"/>
                <a:gd name="T7" fmla="*/ 2147483647 h 1617"/>
                <a:gd name="T8" fmla="*/ 2147483647 w 2795"/>
                <a:gd name="T9" fmla="*/ 2147483647 h 1617"/>
                <a:gd name="T10" fmla="*/ 2147483647 w 2795"/>
                <a:gd name="T11" fmla="*/ 2147483647 h 1617"/>
                <a:gd name="T12" fmla="*/ 2147483647 w 2795"/>
                <a:gd name="T13" fmla="*/ 2147483647 h 1617"/>
                <a:gd name="T14" fmla="*/ 2147483647 w 2795"/>
                <a:gd name="T15" fmla="*/ 2147483647 h 1617"/>
                <a:gd name="T16" fmla="*/ 2147483647 w 2795"/>
                <a:gd name="T17" fmla="*/ 2147483647 h 1617"/>
                <a:gd name="T18" fmla="*/ 2147483647 w 2795"/>
                <a:gd name="T19" fmla="*/ 2147483647 h 1617"/>
                <a:gd name="T20" fmla="*/ 2147483647 w 2795"/>
                <a:gd name="T21" fmla="*/ 2147483647 h 1617"/>
                <a:gd name="T22" fmla="*/ 2147483647 w 2795"/>
                <a:gd name="T23" fmla="*/ 2147483647 h 1617"/>
                <a:gd name="T24" fmla="*/ 2147483647 w 2795"/>
                <a:gd name="T25" fmla="*/ 2147483647 h 1617"/>
                <a:gd name="T26" fmla="*/ 2147483647 w 2795"/>
                <a:gd name="T27" fmla="*/ 2147483647 h 1617"/>
                <a:gd name="T28" fmla="*/ 2147483647 w 2795"/>
                <a:gd name="T29" fmla="*/ 2147483647 h 1617"/>
                <a:gd name="T30" fmla="*/ 2147483647 w 2795"/>
                <a:gd name="T31" fmla="*/ 2147483647 h 1617"/>
                <a:gd name="T32" fmla="*/ 2147483647 w 2795"/>
                <a:gd name="T33" fmla="*/ 2147483647 h 1617"/>
                <a:gd name="T34" fmla="*/ 2147483647 w 2795"/>
                <a:gd name="T35" fmla="*/ 2147483647 h 1617"/>
                <a:gd name="T36" fmla="*/ 2147483647 w 2795"/>
                <a:gd name="T37" fmla="*/ 2147483647 h 1617"/>
                <a:gd name="T38" fmla="*/ 2147483647 w 2795"/>
                <a:gd name="T39" fmla="*/ 2147483647 h 1617"/>
                <a:gd name="T40" fmla="*/ 2147483647 w 2795"/>
                <a:gd name="T41" fmla="*/ 2147483647 h 1617"/>
                <a:gd name="T42" fmla="*/ 2147483647 w 2795"/>
                <a:gd name="T43" fmla="*/ 2147483647 h 1617"/>
                <a:gd name="T44" fmla="*/ 2147483647 w 2795"/>
                <a:gd name="T45" fmla="*/ 2147483647 h 1617"/>
                <a:gd name="T46" fmla="*/ 2147483647 w 2795"/>
                <a:gd name="T47" fmla="*/ 2147483647 h 1617"/>
                <a:gd name="T48" fmla="*/ 0 w 2795"/>
                <a:gd name="T49" fmla="*/ 2147483647 h 1617"/>
                <a:gd name="T50" fmla="*/ 0 w 2795"/>
                <a:gd name="T51" fmla="*/ 2147483647 h 1617"/>
                <a:gd name="T52" fmla="*/ 2147483647 w 2795"/>
                <a:gd name="T53" fmla="*/ 2147483647 h 1617"/>
                <a:gd name="T54" fmla="*/ 2147483647 w 2795"/>
                <a:gd name="T55" fmla="*/ 2147483647 h 1617"/>
                <a:gd name="T56" fmla="*/ 2147483647 w 2795"/>
                <a:gd name="T57" fmla="*/ 2147483647 h 1617"/>
                <a:gd name="T58" fmla="*/ 2147483647 w 2795"/>
                <a:gd name="T59" fmla="*/ 2147483647 h 1617"/>
                <a:gd name="T60" fmla="*/ 2147483647 w 2795"/>
                <a:gd name="T61" fmla="*/ 2147483647 h 1617"/>
                <a:gd name="T62" fmla="*/ 2147483647 w 2795"/>
                <a:gd name="T63" fmla="*/ 2147483647 h 1617"/>
                <a:gd name="T64" fmla="*/ 2147483647 w 2795"/>
                <a:gd name="T65" fmla="*/ 2147483647 h 1617"/>
                <a:gd name="T66" fmla="*/ 2147483647 w 2795"/>
                <a:gd name="T67" fmla="*/ 2147483647 h 1617"/>
                <a:gd name="T68" fmla="*/ 2147483647 w 2795"/>
                <a:gd name="T69" fmla="*/ 2147483647 h 1617"/>
                <a:gd name="T70" fmla="*/ 2147483647 w 2795"/>
                <a:gd name="T71" fmla="*/ 2147483647 h 1617"/>
                <a:gd name="T72" fmla="*/ 2147483647 w 2795"/>
                <a:gd name="T73" fmla="*/ 2147483647 h 1617"/>
                <a:gd name="T74" fmla="*/ 2147483647 w 2795"/>
                <a:gd name="T75" fmla="*/ 2147483647 h 1617"/>
                <a:gd name="T76" fmla="*/ 2147483647 w 2795"/>
                <a:gd name="T77" fmla="*/ 2147483647 h 1617"/>
                <a:gd name="T78" fmla="*/ 2147483647 w 2795"/>
                <a:gd name="T79" fmla="*/ 2147483647 h 1617"/>
                <a:gd name="T80" fmla="*/ 2147483647 w 2795"/>
                <a:gd name="T81" fmla="*/ 2147483647 h 1617"/>
                <a:gd name="T82" fmla="*/ 2147483647 w 2795"/>
                <a:gd name="T83" fmla="*/ 2147483647 h 1617"/>
                <a:gd name="T84" fmla="*/ 2147483647 w 2795"/>
                <a:gd name="T85" fmla="*/ 2147483647 h 1617"/>
                <a:gd name="T86" fmla="*/ 2147483647 w 2795"/>
                <a:gd name="T87" fmla="*/ 2147483647 h 1617"/>
                <a:gd name="T88" fmla="*/ 2147483647 w 2795"/>
                <a:gd name="T89" fmla="*/ 2147483647 h 1617"/>
                <a:gd name="T90" fmla="*/ 2147483647 w 2795"/>
                <a:gd name="T91" fmla="*/ 2147483647 h 16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3" name="Google Shape;1725;p11"/>
            <p:cNvSpPr>
              <a:spLocks/>
            </p:cNvSpPr>
            <p:nvPr/>
          </p:nvSpPr>
          <p:spPr bwMode="auto">
            <a:xfrm>
              <a:off x="2737449" y="5089596"/>
              <a:ext cx="118976" cy="57025"/>
            </a:xfrm>
            <a:custGeom>
              <a:avLst/>
              <a:gdLst>
                <a:gd name="T0" fmla="*/ 2147483647 w 2391"/>
                <a:gd name="T1" fmla="*/ 2147483647 h 1146"/>
                <a:gd name="T2" fmla="*/ 2147483647 w 2391"/>
                <a:gd name="T3" fmla="*/ 2147483647 h 1146"/>
                <a:gd name="T4" fmla="*/ 2147483647 w 2391"/>
                <a:gd name="T5" fmla="*/ 2147483647 h 1146"/>
                <a:gd name="T6" fmla="*/ 2147483647 w 2391"/>
                <a:gd name="T7" fmla="*/ 2147483647 h 1146"/>
                <a:gd name="T8" fmla="*/ 2147483647 w 2391"/>
                <a:gd name="T9" fmla="*/ 2147483647 h 1146"/>
                <a:gd name="T10" fmla="*/ 2147483647 w 2391"/>
                <a:gd name="T11" fmla="*/ 2147483647 h 1146"/>
                <a:gd name="T12" fmla="*/ 2147483647 w 2391"/>
                <a:gd name="T13" fmla="*/ 2147483647 h 1146"/>
                <a:gd name="T14" fmla="*/ 2147483647 w 2391"/>
                <a:gd name="T15" fmla="*/ 2147483647 h 1146"/>
                <a:gd name="T16" fmla="*/ 2147483647 w 2391"/>
                <a:gd name="T17" fmla="*/ 2147483647 h 1146"/>
                <a:gd name="T18" fmla="*/ 2147483647 w 2391"/>
                <a:gd name="T19" fmla="*/ 2147483647 h 1146"/>
                <a:gd name="T20" fmla="*/ 2147483647 w 2391"/>
                <a:gd name="T21" fmla="*/ 2147483647 h 1146"/>
                <a:gd name="T22" fmla="*/ 2147483647 w 2391"/>
                <a:gd name="T23" fmla="*/ 2147483647 h 1146"/>
                <a:gd name="T24" fmla="*/ 2147483647 w 2391"/>
                <a:gd name="T25" fmla="*/ 2147483647 h 1146"/>
                <a:gd name="T26" fmla="*/ 2147483647 w 2391"/>
                <a:gd name="T27" fmla="*/ 2147483647 h 1146"/>
                <a:gd name="T28" fmla="*/ 2147483647 w 2391"/>
                <a:gd name="T29" fmla="*/ 2147483647 h 1146"/>
                <a:gd name="T30" fmla="*/ 2147483647 w 2391"/>
                <a:gd name="T31" fmla="*/ 2147483647 h 1146"/>
                <a:gd name="T32" fmla="*/ 2147483647 w 2391"/>
                <a:gd name="T33" fmla="*/ 2147483647 h 1146"/>
                <a:gd name="T34" fmla="*/ 2147483647 w 2391"/>
                <a:gd name="T35" fmla="*/ 2147483647 h 1146"/>
                <a:gd name="T36" fmla="*/ 2147483647 w 2391"/>
                <a:gd name="T37" fmla="*/ 2147483647 h 1146"/>
                <a:gd name="T38" fmla="*/ 2147483647 w 2391"/>
                <a:gd name="T39" fmla="*/ 2147483647 h 1146"/>
                <a:gd name="T40" fmla="*/ 2147483647 w 2391"/>
                <a:gd name="T41" fmla="*/ 2147483647 h 1146"/>
                <a:gd name="T42" fmla="*/ 2147483647 w 2391"/>
                <a:gd name="T43" fmla="*/ 2147483647 h 1146"/>
                <a:gd name="T44" fmla="*/ 2147483647 w 2391"/>
                <a:gd name="T45" fmla="*/ 2147483647 h 1146"/>
                <a:gd name="T46" fmla="*/ 2147483647 w 2391"/>
                <a:gd name="T47" fmla="*/ 2147483647 h 1146"/>
                <a:gd name="T48" fmla="*/ 2147483647 w 2391"/>
                <a:gd name="T49" fmla="*/ 2147483647 h 1146"/>
                <a:gd name="T50" fmla="*/ 2147483647 w 2391"/>
                <a:gd name="T51" fmla="*/ 2147483647 h 1146"/>
                <a:gd name="T52" fmla="*/ 2147483647 w 2391"/>
                <a:gd name="T53" fmla="*/ 2147483647 h 1146"/>
                <a:gd name="T54" fmla="*/ 2147483647 w 2391"/>
                <a:gd name="T55" fmla="*/ 2147483647 h 1146"/>
                <a:gd name="T56" fmla="*/ 2147483647 w 2391"/>
                <a:gd name="T57" fmla="*/ 2147483647 h 1146"/>
                <a:gd name="T58" fmla="*/ 2147483647 w 2391"/>
                <a:gd name="T59" fmla="*/ 2147483647 h 1146"/>
                <a:gd name="T60" fmla="*/ 2147483647 w 2391"/>
                <a:gd name="T61" fmla="*/ 2147483647 h 1146"/>
                <a:gd name="T62" fmla="*/ 2147483647 w 2391"/>
                <a:gd name="T63" fmla="*/ 2147483647 h 1146"/>
                <a:gd name="T64" fmla="*/ 2147483647 w 2391"/>
                <a:gd name="T65" fmla="*/ 2147483647 h 1146"/>
                <a:gd name="T66" fmla="*/ 2147483647 w 2391"/>
                <a:gd name="T67" fmla="*/ 2147483647 h 1146"/>
                <a:gd name="T68" fmla="*/ 2147483647 w 2391"/>
                <a:gd name="T69" fmla="*/ 2147483647 h 1146"/>
                <a:gd name="T70" fmla="*/ 2147483647 w 2391"/>
                <a:gd name="T71" fmla="*/ 2147483647 h 11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4" name="Google Shape;1726;p11"/>
            <p:cNvSpPr>
              <a:spLocks/>
            </p:cNvSpPr>
            <p:nvPr/>
          </p:nvSpPr>
          <p:spPr bwMode="auto">
            <a:xfrm>
              <a:off x="3756037" y="5086262"/>
              <a:ext cx="122360" cy="60359"/>
            </a:xfrm>
            <a:custGeom>
              <a:avLst/>
              <a:gdLst>
                <a:gd name="T0" fmla="*/ 2147483647 w 2459"/>
                <a:gd name="T1" fmla="*/ 0 h 1213"/>
                <a:gd name="T2" fmla="*/ 2147483647 w 2459"/>
                <a:gd name="T3" fmla="*/ 2147483647 h 1213"/>
                <a:gd name="T4" fmla="*/ 2147483647 w 2459"/>
                <a:gd name="T5" fmla="*/ 2147483647 h 1213"/>
                <a:gd name="T6" fmla="*/ 2147483647 w 2459"/>
                <a:gd name="T7" fmla="*/ 2147483647 h 1213"/>
                <a:gd name="T8" fmla="*/ 2147483647 w 2459"/>
                <a:gd name="T9" fmla="*/ 2147483647 h 1213"/>
                <a:gd name="T10" fmla="*/ 2147483647 w 2459"/>
                <a:gd name="T11" fmla="*/ 2147483647 h 1213"/>
                <a:gd name="T12" fmla="*/ 2147483647 w 2459"/>
                <a:gd name="T13" fmla="*/ 2147483647 h 1213"/>
                <a:gd name="T14" fmla="*/ 2147483647 w 2459"/>
                <a:gd name="T15" fmla="*/ 2147483647 h 1213"/>
                <a:gd name="T16" fmla="*/ 2147483647 w 2459"/>
                <a:gd name="T17" fmla="*/ 2147483647 h 1213"/>
                <a:gd name="T18" fmla="*/ 2147483647 w 2459"/>
                <a:gd name="T19" fmla="*/ 2147483647 h 1213"/>
                <a:gd name="T20" fmla="*/ 2147483647 w 2459"/>
                <a:gd name="T21" fmla="*/ 2147483647 h 1213"/>
                <a:gd name="T22" fmla="*/ 2147483647 w 2459"/>
                <a:gd name="T23" fmla="*/ 2147483647 h 1213"/>
                <a:gd name="T24" fmla="*/ 2147483647 w 2459"/>
                <a:gd name="T25" fmla="*/ 2147483647 h 1213"/>
                <a:gd name="T26" fmla="*/ 2147483647 w 2459"/>
                <a:gd name="T27" fmla="*/ 2147483647 h 1213"/>
                <a:gd name="T28" fmla="*/ 2147483647 w 2459"/>
                <a:gd name="T29" fmla="*/ 2147483647 h 1213"/>
                <a:gd name="T30" fmla="*/ 2147483647 w 2459"/>
                <a:gd name="T31" fmla="*/ 2147483647 h 1213"/>
                <a:gd name="T32" fmla="*/ 2147483647 w 2459"/>
                <a:gd name="T33" fmla="*/ 2147483647 h 1213"/>
                <a:gd name="T34" fmla="*/ 2147483647 w 2459"/>
                <a:gd name="T35" fmla="*/ 2147483647 h 1213"/>
                <a:gd name="T36" fmla="*/ 2147483647 w 2459"/>
                <a:gd name="T37" fmla="*/ 2147483647 h 1213"/>
                <a:gd name="T38" fmla="*/ 2147483647 w 2459"/>
                <a:gd name="T39" fmla="*/ 2147483647 h 1213"/>
                <a:gd name="T40" fmla="*/ 2147483647 w 2459"/>
                <a:gd name="T41" fmla="*/ 2147483647 h 1213"/>
                <a:gd name="T42" fmla="*/ 2147483647 w 2459"/>
                <a:gd name="T43" fmla="*/ 2147483647 h 1213"/>
                <a:gd name="T44" fmla="*/ 2147483647 w 2459"/>
                <a:gd name="T45" fmla="*/ 2147483647 h 1213"/>
                <a:gd name="T46" fmla="*/ 2147483647 w 2459"/>
                <a:gd name="T47" fmla="*/ 2147483647 h 1213"/>
                <a:gd name="T48" fmla="*/ 2147483647 w 2459"/>
                <a:gd name="T49" fmla="*/ 2147483647 h 1213"/>
                <a:gd name="T50" fmla="*/ 2147483647 w 2459"/>
                <a:gd name="T51" fmla="*/ 2147483647 h 1213"/>
                <a:gd name="T52" fmla="*/ 2147483647 w 2459"/>
                <a:gd name="T53" fmla="*/ 2147483647 h 1213"/>
                <a:gd name="T54" fmla="*/ 2147483647 w 2459"/>
                <a:gd name="T55" fmla="*/ 2147483647 h 1213"/>
                <a:gd name="T56" fmla="*/ 2147483647 w 2459"/>
                <a:gd name="T57" fmla="*/ 2147483647 h 1213"/>
                <a:gd name="T58" fmla="*/ 2147483647 w 2459"/>
                <a:gd name="T59" fmla="*/ 2147483647 h 1213"/>
                <a:gd name="T60" fmla="*/ 2147483647 w 2459"/>
                <a:gd name="T61" fmla="*/ 0 h 121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5" name="Google Shape;1727;p11"/>
            <p:cNvSpPr>
              <a:spLocks/>
            </p:cNvSpPr>
            <p:nvPr/>
          </p:nvSpPr>
          <p:spPr bwMode="auto">
            <a:xfrm>
              <a:off x="2821195" y="4848360"/>
              <a:ext cx="135795" cy="83796"/>
            </a:xfrm>
            <a:custGeom>
              <a:avLst/>
              <a:gdLst>
                <a:gd name="T0" fmla="*/ 2147483647 w 2729"/>
                <a:gd name="T1" fmla="*/ 2147483647 h 1684"/>
                <a:gd name="T2" fmla="*/ 2147483647 w 2729"/>
                <a:gd name="T3" fmla="*/ 2147483647 h 1684"/>
                <a:gd name="T4" fmla="*/ 2147483647 w 2729"/>
                <a:gd name="T5" fmla="*/ 2147483647 h 1684"/>
                <a:gd name="T6" fmla="*/ 2147483647 w 2729"/>
                <a:gd name="T7" fmla="*/ 2147483647 h 1684"/>
                <a:gd name="T8" fmla="*/ 2147483647 w 2729"/>
                <a:gd name="T9" fmla="*/ 2147483647 h 1684"/>
                <a:gd name="T10" fmla="*/ 2147483647 w 2729"/>
                <a:gd name="T11" fmla="*/ 2147483647 h 1684"/>
                <a:gd name="T12" fmla="*/ 2147483647 w 2729"/>
                <a:gd name="T13" fmla="*/ 2147483647 h 1684"/>
                <a:gd name="T14" fmla="*/ 2147483647 w 2729"/>
                <a:gd name="T15" fmla="*/ 2147483647 h 1684"/>
                <a:gd name="T16" fmla="*/ 2147483647 w 2729"/>
                <a:gd name="T17" fmla="*/ 2147483647 h 1684"/>
                <a:gd name="T18" fmla="*/ 2147483647 w 2729"/>
                <a:gd name="T19" fmla="*/ 2147483647 h 1684"/>
                <a:gd name="T20" fmla="*/ 2147483647 w 2729"/>
                <a:gd name="T21" fmla="*/ 2147483647 h 1684"/>
                <a:gd name="T22" fmla="*/ 2147483647 w 2729"/>
                <a:gd name="T23" fmla="*/ 2147483647 h 1684"/>
                <a:gd name="T24" fmla="*/ 2147483647 w 2729"/>
                <a:gd name="T25" fmla="*/ 2147483647 h 1684"/>
                <a:gd name="T26" fmla="*/ 2147483647 w 2729"/>
                <a:gd name="T27" fmla="*/ 2147483647 h 1684"/>
                <a:gd name="T28" fmla="*/ 2147483647 w 2729"/>
                <a:gd name="T29" fmla="*/ 2147483647 h 1684"/>
                <a:gd name="T30" fmla="*/ 2147483647 w 2729"/>
                <a:gd name="T31" fmla="*/ 2147483647 h 1684"/>
                <a:gd name="T32" fmla="*/ 2147483647 w 2729"/>
                <a:gd name="T33" fmla="*/ 2147483647 h 1684"/>
                <a:gd name="T34" fmla="*/ 2147483647 w 2729"/>
                <a:gd name="T35" fmla="*/ 2147483647 h 1684"/>
                <a:gd name="T36" fmla="*/ 2147483647 w 2729"/>
                <a:gd name="T37" fmla="*/ 2147483647 h 1684"/>
                <a:gd name="T38" fmla="*/ 2147483647 w 2729"/>
                <a:gd name="T39" fmla="*/ 2147483647 h 1684"/>
                <a:gd name="T40" fmla="*/ 2147483647 w 2729"/>
                <a:gd name="T41" fmla="*/ 0 h 1684"/>
                <a:gd name="T42" fmla="*/ 2147483647 w 2729"/>
                <a:gd name="T43" fmla="*/ 2147483647 h 1684"/>
                <a:gd name="T44" fmla="*/ 2147483647 w 2729"/>
                <a:gd name="T45" fmla="*/ 2147483647 h 1684"/>
                <a:gd name="T46" fmla="*/ 2147483647 w 2729"/>
                <a:gd name="T47" fmla="*/ 2147483647 h 1684"/>
                <a:gd name="T48" fmla="*/ 2147483647 w 2729"/>
                <a:gd name="T49" fmla="*/ 2147483647 h 1684"/>
                <a:gd name="T50" fmla="*/ 2147483647 w 2729"/>
                <a:gd name="T51" fmla="*/ 2147483647 h 1684"/>
                <a:gd name="T52" fmla="*/ 2147483647 w 2729"/>
                <a:gd name="T53" fmla="*/ 2147483647 h 1684"/>
                <a:gd name="T54" fmla="*/ 2147483647 w 2729"/>
                <a:gd name="T55" fmla="*/ 2147483647 h 1684"/>
                <a:gd name="T56" fmla="*/ 2147483647 w 2729"/>
                <a:gd name="T57" fmla="*/ 2147483647 h 1684"/>
                <a:gd name="T58" fmla="*/ 2147483647 w 2729"/>
                <a:gd name="T59" fmla="*/ 2147483647 h 1684"/>
                <a:gd name="T60" fmla="*/ 2147483647 w 2729"/>
                <a:gd name="T61" fmla="*/ 2147483647 h 1684"/>
                <a:gd name="T62" fmla="*/ 2147483647 w 2729"/>
                <a:gd name="T63" fmla="*/ 2147483647 h 1684"/>
                <a:gd name="T64" fmla="*/ 2147483647 w 2729"/>
                <a:gd name="T65" fmla="*/ 2147483647 h 1684"/>
                <a:gd name="T66" fmla="*/ 2147483647 w 2729"/>
                <a:gd name="T67" fmla="*/ 2147483647 h 1684"/>
                <a:gd name="T68" fmla="*/ 2147483647 w 2729"/>
                <a:gd name="T69" fmla="*/ 2147483647 h 1684"/>
                <a:gd name="T70" fmla="*/ 2147483647 w 2729"/>
                <a:gd name="T71" fmla="*/ 2147483647 h 1684"/>
                <a:gd name="T72" fmla="*/ 2147483647 w 2729"/>
                <a:gd name="T73" fmla="*/ 2147483647 h 1684"/>
                <a:gd name="T74" fmla="*/ 2147483647 w 2729"/>
                <a:gd name="T75" fmla="*/ 2147483647 h 1684"/>
                <a:gd name="T76" fmla="*/ 2147483647 w 2729"/>
                <a:gd name="T77" fmla="*/ 2147483647 h 1684"/>
                <a:gd name="T78" fmla="*/ 2147483647 w 2729"/>
                <a:gd name="T79" fmla="*/ 2147483647 h 1684"/>
                <a:gd name="T80" fmla="*/ 2147483647 w 2729"/>
                <a:gd name="T81" fmla="*/ 2147483647 h 1684"/>
                <a:gd name="T82" fmla="*/ 2147483647 w 2729"/>
                <a:gd name="T83" fmla="*/ 2147483647 h 1684"/>
                <a:gd name="T84" fmla="*/ 2147483647 w 2729"/>
                <a:gd name="T85" fmla="*/ 2147483647 h 1684"/>
                <a:gd name="T86" fmla="*/ 2147483647 w 2729"/>
                <a:gd name="T87" fmla="*/ 2147483647 h 1684"/>
                <a:gd name="T88" fmla="*/ 2147483647 w 2729"/>
                <a:gd name="T89" fmla="*/ 2147483647 h 1684"/>
                <a:gd name="T90" fmla="*/ 2147483647 w 2729"/>
                <a:gd name="T91" fmla="*/ 2147483647 h 1684"/>
                <a:gd name="T92" fmla="*/ 2147483647 w 2729"/>
                <a:gd name="T93" fmla="*/ 0 h 1684"/>
                <a:gd name="T94" fmla="*/ 2147483647 w 2729"/>
                <a:gd name="T95" fmla="*/ 0 h 16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6" name="Google Shape;1728;p11"/>
            <p:cNvSpPr>
              <a:spLocks/>
            </p:cNvSpPr>
            <p:nvPr/>
          </p:nvSpPr>
          <p:spPr bwMode="auto">
            <a:xfrm>
              <a:off x="3880039" y="4848360"/>
              <a:ext cx="135745" cy="83796"/>
            </a:xfrm>
            <a:custGeom>
              <a:avLst/>
              <a:gdLst>
                <a:gd name="T0" fmla="*/ 2147483647 w 2728"/>
                <a:gd name="T1" fmla="*/ 2147483647 h 1684"/>
                <a:gd name="T2" fmla="*/ 2147483647 w 2728"/>
                <a:gd name="T3" fmla="*/ 2147483647 h 1684"/>
                <a:gd name="T4" fmla="*/ 2147483647 w 2728"/>
                <a:gd name="T5" fmla="*/ 2147483647 h 1684"/>
                <a:gd name="T6" fmla="*/ 2147483647 w 2728"/>
                <a:gd name="T7" fmla="*/ 2147483647 h 1684"/>
                <a:gd name="T8" fmla="*/ 2147483647 w 2728"/>
                <a:gd name="T9" fmla="*/ 2147483647 h 1684"/>
                <a:gd name="T10" fmla="*/ 2147483647 w 2728"/>
                <a:gd name="T11" fmla="*/ 2147483647 h 1684"/>
                <a:gd name="T12" fmla="*/ 2147483647 w 2728"/>
                <a:gd name="T13" fmla="*/ 2147483647 h 1684"/>
                <a:gd name="T14" fmla="*/ 2147483647 w 2728"/>
                <a:gd name="T15" fmla="*/ 2147483647 h 1684"/>
                <a:gd name="T16" fmla="*/ 2147483647 w 2728"/>
                <a:gd name="T17" fmla="*/ 2147483647 h 1684"/>
                <a:gd name="T18" fmla="*/ 2147483647 w 2728"/>
                <a:gd name="T19" fmla="*/ 2147483647 h 1684"/>
                <a:gd name="T20" fmla="*/ 2147483647 w 2728"/>
                <a:gd name="T21" fmla="*/ 2147483647 h 1684"/>
                <a:gd name="T22" fmla="*/ 2147483647 w 2728"/>
                <a:gd name="T23" fmla="*/ 2147483647 h 1684"/>
                <a:gd name="T24" fmla="*/ 2147483647 w 2728"/>
                <a:gd name="T25" fmla="*/ 2147483647 h 1684"/>
                <a:gd name="T26" fmla="*/ 2147483647 w 2728"/>
                <a:gd name="T27" fmla="*/ 2147483647 h 1684"/>
                <a:gd name="T28" fmla="*/ 2147483647 w 2728"/>
                <a:gd name="T29" fmla="*/ 2147483647 h 1684"/>
                <a:gd name="T30" fmla="*/ 2147483647 w 2728"/>
                <a:gd name="T31" fmla="*/ 2147483647 h 1684"/>
                <a:gd name="T32" fmla="*/ 2147483647 w 2728"/>
                <a:gd name="T33" fmla="*/ 2147483647 h 1684"/>
                <a:gd name="T34" fmla="*/ 2147483647 w 2728"/>
                <a:gd name="T35" fmla="*/ 2147483647 h 1684"/>
                <a:gd name="T36" fmla="*/ 2147483647 w 2728"/>
                <a:gd name="T37" fmla="*/ 2147483647 h 1684"/>
                <a:gd name="T38" fmla="*/ 2147483647 w 2728"/>
                <a:gd name="T39" fmla="*/ 2147483647 h 1684"/>
                <a:gd name="T40" fmla="*/ 2147483647 w 2728"/>
                <a:gd name="T41" fmla="*/ 0 h 1684"/>
                <a:gd name="T42" fmla="*/ 2147483647 w 2728"/>
                <a:gd name="T43" fmla="*/ 2147483647 h 1684"/>
                <a:gd name="T44" fmla="*/ 2147483647 w 2728"/>
                <a:gd name="T45" fmla="*/ 2147483647 h 1684"/>
                <a:gd name="T46" fmla="*/ 2147483647 w 2728"/>
                <a:gd name="T47" fmla="*/ 2147483647 h 1684"/>
                <a:gd name="T48" fmla="*/ 2147483647 w 2728"/>
                <a:gd name="T49" fmla="*/ 2147483647 h 1684"/>
                <a:gd name="T50" fmla="*/ 2147483647 w 2728"/>
                <a:gd name="T51" fmla="*/ 2147483647 h 1684"/>
                <a:gd name="T52" fmla="*/ 2147483647 w 2728"/>
                <a:gd name="T53" fmla="*/ 2147483647 h 1684"/>
                <a:gd name="T54" fmla="*/ 0 w 2728"/>
                <a:gd name="T55" fmla="*/ 2147483647 h 1684"/>
                <a:gd name="T56" fmla="*/ 2147483647 w 2728"/>
                <a:gd name="T57" fmla="*/ 2147483647 h 1684"/>
                <a:gd name="T58" fmla="*/ 2147483647 w 2728"/>
                <a:gd name="T59" fmla="*/ 2147483647 h 1684"/>
                <a:gd name="T60" fmla="*/ 2147483647 w 2728"/>
                <a:gd name="T61" fmla="*/ 2147483647 h 1684"/>
                <a:gd name="T62" fmla="*/ 2147483647 w 2728"/>
                <a:gd name="T63" fmla="*/ 2147483647 h 1684"/>
                <a:gd name="T64" fmla="*/ 2147483647 w 2728"/>
                <a:gd name="T65" fmla="*/ 2147483647 h 1684"/>
                <a:gd name="T66" fmla="*/ 2147483647 w 2728"/>
                <a:gd name="T67" fmla="*/ 2147483647 h 1684"/>
                <a:gd name="T68" fmla="*/ 2147483647 w 2728"/>
                <a:gd name="T69" fmla="*/ 2147483647 h 1684"/>
                <a:gd name="T70" fmla="*/ 2147483647 w 2728"/>
                <a:gd name="T71" fmla="*/ 2147483647 h 1684"/>
                <a:gd name="T72" fmla="*/ 2147483647 w 2728"/>
                <a:gd name="T73" fmla="*/ 2147483647 h 1684"/>
                <a:gd name="T74" fmla="*/ 2147483647 w 2728"/>
                <a:gd name="T75" fmla="*/ 2147483647 h 1684"/>
                <a:gd name="T76" fmla="*/ 2147483647 w 2728"/>
                <a:gd name="T77" fmla="*/ 2147483647 h 1684"/>
                <a:gd name="T78" fmla="*/ 2147483647 w 2728"/>
                <a:gd name="T79" fmla="*/ 2147483647 h 1684"/>
                <a:gd name="T80" fmla="*/ 2147483647 w 2728"/>
                <a:gd name="T81" fmla="*/ 2147483647 h 1684"/>
                <a:gd name="T82" fmla="*/ 2147483647 w 2728"/>
                <a:gd name="T83" fmla="*/ 2147483647 h 1684"/>
                <a:gd name="T84" fmla="*/ 2147483647 w 2728"/>
                <a:gd name="T85" fmla="*/ 2147483647 h 1684"/>
                <a:gd name="T86" fmla="*/ 2147483647 w 2728"/>
                <a:gd name="T87" fmla="*/ 2147483647 h 1684"/>
                <a:gd name="T88" fmla="*/ 2147483647 w 2728"/>
                <a:gd name="T89" fmla="*/ 2147483647 h 1684"/>
                <a:gd name="T90" fmla="*/ 2147483647 w 2728"/>
                <a:gd name="T91" fmla="*/ 2147483647 h 1684"/>
                <a:gd name="T92" fmla="*/ 2147483647 w 2728"/>
                <a:gd name="T93" fmla="*/ 0 h 1684"/>
                <a:gd name="T94" fmla="*/ 2147483647 w 2728"/>
                <a:gd name="T95" fmla="*/ 0 h 16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7" name="Google Shape;1729;p11"/>
            <p:cNvSpPr>
              <a:spLocks/>
            </p:cNvSpPr>
            <p:nvPr/>
          </p:nvSpPr>
          <p:spPr bwMode="auto">
            <a:xfrm>
              <a:off x="4397692" y="5030979"/>
              <a:ext cx="48616" cy="23487"/>
            </a:xfrm>
            <a:custGeom>
              <a:avLst/>
              <a:gdLst>
                <a:gd name="T0" fmla="*/ 2147483647 w 977"/>
                <a:gd name="T1" fmla="*/ 0 h 472"/>
                <a:gd name="T2" fmla="*/ 2147483647 w 977"/>
                <a:gd name="T3" fmla="*/ 2147483647 h 472"/>
                <a:gd name="T4" fmla="*/ 2147483647 w 977"/>
                <a:gd name="T5" fmla="*/ 2147483647 h 472"/>
                <a:gd name="T6" fmla="*/ 2147483647 w 977"/>
                <a:gd name="T7" fmla="*/ 2147483647 h 472"/>
                <a:gd name="T8" fmla="*/ 2147483647 w 977"/>
                <a:gd name="T9" fmla="*/ 2147483647 h 472"/>
                <a:gd name="T10" fmla="*/ 2147483647 w 977"/>
                <a:gd name="T11" fmla="*/ 2147483647 h 472"/>
                <a:gd name="T12" fmla="*/ 2147483647 w 977"/>
                <a:gd name="T13" fmla="*/ 2147483647 h 472"/>
                <a:gd name="T14" fmla="*/ 2147483647 w 977"/>
                <a:gd name="T15" fmla="*/ 2147483647 h 472"/>
                <a:gd name="T16" fmla="*/ 2147483647 w 977"/>
                <a:gd name="T17" fmla="*/ 2147483647 h 472"/>
                <a:gd name="T18" fmla="*/ 2147483647 w 977"/>
                <a:gd name="T19" fmla="*/ 2147483647 h 472"/>
                <a:gd name="T20" fmla="*/ 2147483647 w 977"/>
                <a:gd name="T21" fmla="*/ 2147483647 h 472"/>
                <a:gd name="T22" fmla="*/ 2147483647 w 977"/>
                <a:gd name="T23" fmla="*/ 2147483647 h 472"/>
                <a:gd name="T24" fmla="*/ 2147483647 w 977"/>
                <a:gd name="T25" fmla="*/ 2147483647 h 472"/>
                <a:gd name="T26" fmla="*/ 2147483647 w 977"/>
                <a:gd name="T27" fmla="*/ 2147483647 h 472"/>
                <a:gd name="T28" fmla="*/ 2147483647 w 977"/>
                <a:gd name="T29" fmla="*/ 2147483647 h 472"/>
                <a:gd name="T30" fmla="*/ 2147483647 w 977"/>
                <a:gd name="T31" fmla="*/ 2147483647 h 472"/>
                <a:gd name="T32" fmla="*/ 2147483647 w 977"/>
                <a:gd name="T33" fmla="*/ 2147483647 h 472"/>
                <a:gd name="T34" fmla="*/ 2147483647 w 977"/>
                <a:gd name="T35" fmla="*/ 2147483647 h 472"/>
                <a:gd name="T36" fmla="*/ 2147483647 w 977"/>
                <a:gd name="T37" fmla="*/ 2147483647 h 472"/>
                <a:gd name="T38" fmla="*/ 2147483647 w 977"/>
                <a:gd name="T39" fmla="*/ 2147483647 h 472"/>
                <a:gd name="T40" fmla="*/ 2147483647 w 977"/>
                <a:gd name="T41" fmla="*/ 2147483647 h 472"/>
                <a:gd name="T42" fmla="*/ 2147483647 w 977"/>
                <a:gd name="T43" fmla="*/ 2147483647 h 472"/>
                <a:gd name="T44" fmla="*/ 2147483647 w 977"/>
                <a:gd name="T45" fmla="*/ 2147483647 h 472"/>
                <a:gd name="T46" fmla="*/ 2147483647 w 977"/>
                <a:gd name="T47" fmla="*/ 2147483647 h 472"/>
                <a:gd name="T48" fmla="*/ 2147483647 w 977"/>
                <a:gd name="T49" fmla="*/ 2147483647 h 472"/>
                <a:gd name="T50" fmla="*/ 2147483647 w 977"/>
                <a:gd name="T51" fmla="*/ 2147483647 h 472"/>
                <a:gd name="T52" fmla="*/ 2147483647 w 977"/>
                <a:gd name="T53" fmla="*/ 0 h 472"/>
                <a:gd name="T54" fmla="*/ 2147483647 w 977"/>
                <a:gd name="T55" fmla="*/ 0 h 4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8" name="Google Shape;1730;p11"/>
            <p:cNvSpPr>
              <a:spLocks/>
            </p:cNvSpPr>
            <p:nvPr/>
          </p:nvSpPr>
          <p:spPr bwMode="auto">
            <a:xfrm>
              <a:off x="4332357" y="4850051"/>
              <a:ext cx="135745" cy="83796"/>
            </a:xfrm>
            <a:custGeom>
              <a:avLst/>
              <a:gdLst>
                <a:gd name="T0" fmla="*/ 2147483647 w 2728"/>
                <a:gd name="T1" fmla="*/ 2147483647 h 1684"/>
                <a:gd name="T2" fmla="*/ 2147483647 w 2728"/>
                <a:gd name="T3" fmla="*/ 2147483647 h 1684"/>
                <a:gd name="T4" fmla="*/ 2147483647 w 2728"/>
                <a:gd name="T5" fmla="*/ 2147483647 h 1684"/>
                <a:gd name="T6" fmla="*/ 2147483647 w 2728"/>
                <a:gd name="T7" fmla="*/ 2147483647 h 1684"/>
                <a:gd name="T8" fmla="*/ 2147483647 w 2728"/>
                <a:gd name="T9" fmla="*/ 2147483647 h 1684"/>
                <a:gd name="T10" fmla="*/ 2147483647 w 2728"/>
                <a:gd name="T11" fmla="*/ 2147483647 h 1684"/>
                <a:gd name="T12" fmla="*/ 2147483647 w 2728"/>
                <a:gd name="T13" fmla="*/ 2147483647 h 1684"/>
                <a:gd name="T14" fmla="*/ 2147483647 w 2728"/>
                <a:gd name="T15" fmla="*/ 2147483647 h 1684"/>
                <a:gd name="T16" fmla="*/ 2147483647 w 2728"/>
                <a:gd name="T17" fmla="*/ 2147483647 h 1684"/>
                <a:gd name="T18" fmla="*/ 2147483647 w 2728"/>
                <a:gd name="T19" fmla="*/ 2147483647 h 1684"/>
                <a:gd name="T20" fmla="*/ 2147483647 w 2728"/>
                <a:gd name="T21" fmla="*/ 2147483647 h 1684"/>
                <a:gd name="T22" fmla="*/ 2147483647 w 2728"/>
                <a:gd name="T23" fmla="*/ 2147483647 h 1684"/>
                <a:gd name="T24" fmla="*/ 2147483647 w 2728"/>
                <a:gd name="T25" fmla="*/ 2147483647 h 1684"/>
                <a:gd name="T26" fmla="*/ 2147483647 w 2728"/>
                <a:gd name="T27" fmla="*/ 2147483647 h 1684"/>
                <a:gd name="T28" fmla="*/ 2147483647 w 2728"/>
                <a:gd name="T29" fmla="*/ 2147483647 h 1684"/>
                <a:gd name="T30" fmla="*/ 2147483647 w 2728"/>
                <a:gd name="T31" fmla="*/ 2147483647 h 1684"/>
                <a:gd name="T32" fmla="*/ 2147483647 w 2728"/>
                <a:gd name="T33" fmla="*/ 2147483647 h 1684"/>
                <a:gd name="T34" fmla="*/ 2147483647 w 2728"/>
                <a:gd name="T35" fmla="*/ 2147483647 h 1684"/>
                <a:gd name="T36" fmla="*/ 2147483647 w 2728"/>
                <a:gd name="T37" fmla="*/ 2147483647 h 1684"/>
                <a:gd name="T38" fmla="*/ 2147483647 w 2728"/>
                <a:gd name="T39" fmla="*/ 2147483647 h 1684"/>
                <a:gd name="T40" fmla="*/ 2147483647 w 2728"/>
                <a:gd name="T41" fmla="*/ 2147483647 h 1684"/>
                <a:gd name="T42" fmla="*/ 2147483647 w 2728"/>
                <a:gd name="T43" fmla="*/ 2147483647 h 1684"/>
                <a:gd name="T44" fmla="*/ 2147483647 w 2728"/>
                <a:gd name="T45" fmla="*/ 2147483647 h 1684"/>
                <a:gd name="T46" fmla="*/ 2147483647 w 2728"/>
                <a:gd name="T47" fmla="*/ 2147483647 h 1684"/>
                <a:gd name="T48" fmla="*/ 2147483647 w 2728"/>
                <a:gd name="T49" fmla="*/ 2147483647 h 1684"/>
                <a:gd name="T50" fmla="*/ 2147483647 w 2728"/>
                <a:gd name="T51" fmla="*/ 2147483647 h 1684"/>
                <a:gd name="T52" fmla="*/ 2147483647 w 2728"/>
                <a:gd name="T53" fmla="*/ 0 h 1684"/>
                <a:gd name="T54" fmla="*/ 2147483647 w 2728"/>
                <a:gd name="T55" fmla="*/ 2147483647 h 1684"/>
                <a:gd name="T56" fmla="*/ 2147483647 w 2728"/>
                <a:gd name="T57" fmla="*/ 2147483647 h 1684"/>
                <a:gd name="T58" fmla="*/ 2147483647 w 2728"/>
                <a:gd name="T59" fmla="*/ 2147483647 h 1684"/>
                <a:gd name="T60" fmla="*/ 2147483647 w 2728"/>
                <a:gd name="T61" fmla="*/ 2147483647 h 1684"/>
                <a:gd name="T62" fmla="*/ 2147483647 w 2728"/>
                <a:gd name="T63" fmla="*/ 2147483647 h 1684"/>
                <a:gd name="T64" fmla="*/ 2147483647 w 2728"/>
                <a:gd name="T65" fmla="*/ 2147483647 h 1684"/>
                <a:gd name="T66" fmla="*/ 2147483647 w 2728"/>
                <a:gd name="T67" fmla="*/ 2147483647 h 1684"/>
                <a:gd name="T68" fmla="*/ 2147483647 w 2728"/>
                <a:gd name="T69" fmla="*/ 2147483647 h 1684"/>
                <a:gd name="T70" fmla="*/ 2147483647 w 2728"/>
                <a:gd name="T71" fmla="*/ 2147483647 h 1684"/>
                <a:gd name="T72" fmla="*/ 2147483647 w 2728"/>
                <a:gd name="T73" fmla="*/ 2147483647 h 1684"/>
                <a:gd name="T74" fmla="*/ 2147483647 w 2728"/>
                <a:gd name="T75" fmla="*/ 2147483647 h 1684"/>
                <a:gd name="T76" fmla="*/ 2147483647 w 2728"/>
                <a:gd name="T77" fmla="*/ 2147483647 h 1684"/>
                <a:gd name="T78" fmla="*/ 2147483647 w 2728"/>
                <a:gd name="T79" fmla="*/ 2147483647 h 1684"/>
                <a:gd name="T80" fmla="*/ 2147483647 w 2728"/>
                <a:gd name="T81" fmla="*/ 2147483647 h 1684"/>
                <a:gd name="T82" fmla="*/ 2147483647 w 2728"/>
                <a:gd name="T83" fmla="*/ 2147483647 h 1684"/>
                <a:gd name="T84" fmla="*/ 2147483647 w 2728"/>
                <a:gd name="T85" fmla="*/ 2147483647 h 1684"/>
                <a:gd name="T86" fmla="*/ 2147483647 w 2728"/>
                <a:gd name="T87" fmla="*/ 2147483647 h 1684"/>
                <a:gd name="T88" fmla="*/ 2147483647 w 2728"/>
                <a:gd name="T89" fmla="*/ 2147483647 h 1684"/>
                <a:gd name="T90" fmla="*/ 2147483647 w 2728"/>
                <a:gd name="T91" fmla="*/ 2147483647 h 1684"/>
                <a:gd name="T92" fmla="*/ 2147483647 w 2728"/>
                <a:gd name="T93" fmla="*/ 2147483647 h 1684"/>
                <a:gd name="T94" fmla="*/ 2147483647 w 2728"/>
                <a:gd name="T95" fmla="*/ 2147483647 h 1684"/>
                <a:gd name="T96" fmla="*/ 2147483647 w 2728"/>
                <a:gd name="T97" fmla="*/ 2147483647 h 1684"/>
                <a:gd name="T98" fmla="*/ 2147483647 w 2728"/>
                <a:gd name="T99" fmla="*/ 2147483647 h 1684"/>
                <a:gd name="T100" fmla="*/ 2147483647 w 2728"/>
                <a:gd name="T101" fmla="*/ 2147483647 h 1684"/>
                <a:gd name="T102" fmla="*/ 2147483647 w 2728"/>
                <a:gd name="T103" fmla="*/ 2147483647 h 1684"/>
                <a:gd name="T104" fmla="*/ 2147483647 w 2728"/>
                <a:gd name="T105" fmla="*/ 2147483647 h 1684"/>
                <a:gd name="T106" fmla="*/ 2147483647 w 2728"/>
                <a:gd name="T107" fmla="*/ 2147483647 h 1684"/>
                <a:gd name="T108" fmla="*/ 2147483647 w 2728"/>
                <a:gd name="T109" fmla="*/ 2147483647 h 1684"/>
                <a:gd name="T110" fmla="*/ 2147483647 w 2728"/>
                <a:gd name="T111" fmla="*/ 0 h 1684"/>
                <a:gd name="T112" fmla="*/ 2147483647 w 2728"/>
                <a:gd name="T113" fmla="*/ 0 h 16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lnTo>
                    <a:pt x="236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9" name="Google Shape;1731;p11"/>
            <p:cNvSpPr>
              <a:spLocks/>
            </p:cNvSpPr>
            <p:nvPr/>
          </p:nvSpPr>
          <p:spPr bwMode="auto">
            <a:xfrm>
              <a:off x="4260304" y="4945541"/>
              <a:ext cx="206106" cy="129028"/>
            </a:xfrm>
            <a:custGeom>
              <a:avLst/>
              <a:gdLst>
                <a:gd name="T0" fmla="*/ 2147483647 w 4142"/>
                <a:gd name="T1" fmla="*/ 2147483647 h 2593"/>
                <a:gd name="T2" fmla="*/ 2147483647 w 4142"/>
                <a:gd name="T3" fmla="*/ 2147483647 h 2593"/>
                <a:gd name="T4" fmla="*/ 2147483647 w 4142"/>
                <a:gd name="T5" fmla="*/ 2147483647 h 2593"/>
                <a:gd name="T6" fmla="*/ 2147483647 w 4142"/>
                <a:gd name="T7" fmla="*/ 2147483647 h 2593"/>
                <a:gd name="T8" fmla="*/ 2147483647 w 4142"/>
                <a:gd name="T9" fmla="*/ 2147483647 h 2593"/>
                <a:gd name="T10" fmla="*/ 2147483647 w 4142"/>
                <a:gd name="T11" fmla="*/ 2147483647 h 2593"/>
                <a:gd name="T12" fmla="*/ 2147483647 w 4142"/>
                <a:gd name="T13" fmla="*/ 2147483647 h 2593"/>
                <a:gd name="T14" fmla="*/ 2147483647 w 4142"/>
                <a:gd name="T15" fmla="*/ 2147483647 h 2593"/>
                <a:gd name="T16" fmla="*/ 2147483647 w 4142"/>
                <a:gd name="T17" fmla="*/ 2147483647 h 2593"/>
                <a:gd name="T18" fmla="*/ 2147483647 w 4142"/>
                <a:gd name="T19" fmla="*/ 2147483647 h 2593"/>
                <a:gd name="T20" fmla="*/ 2147483647 w 4142"/>
                <a:gd name="T21" fmla="*/ 2147483647 h 2593"/>
                <a:gd name="T22" fmla="*/ 2147483647 w 4142"/>
                <a:gd name="T23" fmla="*/ 2147483647 h 2593"/>
                <a:gd name="T24" fmla="*/ 2147483647 w 4142"/>
                <a:gd name="T25" fmla="*/ 2147483647 h 2593"/>
                <a:gd name="T26" fmla="*/ 2147483647 w 4142"/>
                <a:gd name="T27" fmla="*/ 2147483647 h 2593"/>
                <a:gd name="T28" fmla="*/ 2147483647 w 4142"/>
                <a:gd name="T29" fmla="*/ 2147483647 h 2593"/>
                <a:gd name="T30" fmla="*/ 2147483647 w 4142"/>
                <a:gd name="T31" fmla="*/ 2147483647 h 2593"/>
                <a:gd name="T32" fmla="*/ 2147483647 w 4142"/>
                <a:gd name="T33" fmla="*/ 2147483647 h 2593"/>
                <a:gd name="T34" fmla="*/ 2147483647 w 4142"/>
                <a:gd name="T35" fmla="*/ 2147483647 h 2593"/>
                <a:gd name="T36" fmla="*/ 2147483647 w 4142"/>
                <a:gd name="T37" fmla="*/ 2147483647 h 2593"/>
                <a:gd name="T38" fmla="*/ 2147483647 w 4142"/>
                <a:gd name="T39" fmla="*/ 2147483647 h 2593"/>
                <a:gd name="T40" fmla="*/ 2147483647 w 4142"/>
                <a:gd name="T41" fmla="*/ 2147483647 h 2593"/>
                <a:gd name="T42" fmla="*/ 2147483647 w 4142"/>
                <a:gd name="T43" fmla="*/ 2147483647 h 2593"/>
                <a:gd name="T44" fmla="*/ 2147483647 w 4142"/>
                <a:gd name="T45" fmla="*/ 2147483647 h 2593"/>
                <a:gd name="T46" fmla="*/ 2147483647 w 4142"/>
                <a:gd name="T47" fmla="*/ 2147483647 h 2593"/>
                <a:gd name="T48" fmla="*/ 2147483647 w 4142"/>
                <a:gd name="T49" fmla="*/ 2147483647 h 2593"/>
                <a:gd name="T50" fmla="*/ 2147483647 w 4142"/>
                <a:gd name="T51" fmla="*/ 2147483647 h 2593"/>
                <a:gd name="T52" fmla="*/ 2147483647 w 4142"/>
                <a:gd name="T53" fmla="*/ 2147483647 h 2593"/>
                <a:gd name="T54" fmla="*/ 2147483647 w 4142"/>
                <a:gd name="T55" fmla="*/ 2147483647 h 2593"/>
                <a:gd name="T56" fmla="*/ 2147483647 w 4142"/>
                <a:gd name="T57" fmla="*/ 2147483647 h 2593"/>
                <a:gd name="T58" fmla="*/ 2147483647 w 4142"/>
                <a:gd name="T59" fmla="*/ 2147483647 h 2593"/>
                <a:gd name="T60" fmla="*/ 2147483647 w 4142"/>
                <a:gd name="T61" fmla="*/ 2147483647 h 2593"/>
                <a:gd name="T62" fmla="*/ 2147483647 w 4142"/>
                <a:gd name="T63" fmla="*/ 0 h 2593"/>
                <a:gd name="T64" fmla="*/ 2147483647 w 4142"/>
                <a:gd name="T65" fmla="*/ 0 h 25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lnTo>
                    <a:pt x="2661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0" name="Google Shape;1732;p11"/>
            <p:cNvSpPr>
              <a:spLocks/>
            </p:cNvSpPr>
            <p:nvPr/>
          </p:nvSpPr>
          <p:spPr bwMode="auto">
            <a:xfrm>
              <a:off x="2576625" y="5015902"/>
              <a:ext cx="18461" cy="35230"/>
            </a:xfrm>
            <a:custGeom>
              <a:avLst/>
              <a:gdLst>
                <a:gd name="T0" fmla="*/ 2147483647 w 371"/>
                <a:gd name="T1" fmla="*/ 0 h 708"/>
                <a:gd name="T2" fmla="*/ 2147483647 w 371"/>
                <a:gd name="T3" fmla="*/ 2147483647 h 708"/>
                <a:gd name="T4" fmla="*/ 2147483647 w 371"/>
                <a:gd name="T5" fmla="*/ 2147483647 h 708"/>
                <a:gd name="T6" fmla="*/ 0 w 371"/>
                <a:gd name="T7" fmla="*/ 2147483647 h 708"/>
                <a:gd name="T8" fmla="*/ 0 w 371"/>
                <a:gd name="T9" fmla="*/ 2147483647 h 708"/>
                <a:gd name="T10" fmla="*/ 2147483647 w 371"/>
                <a:gd name="T11" fmla="*/ 2147483647 h 708"/>
                <a:gd name="T12" fmla="*/ 2147483647 w 371"/>
                <a:gd name="T13" fmla="*/ 2147483647 h 708"/>
                <a:gd name="T14" fmla="*/ 2147483647 w 371"/>
                <a:gd name="T15" fmla="*/ 2147483647 h 708"/>
                <a:gd name="T16" fmla="*/ 2147483647 w 371"/>
                <a:gd name="T17" fmla="*/ 2147483647 h 708"/>
                <a:gd name="T18" fmla="*/ 2147483647 w 371"/>
                <a:gd name="T19" fmla="*/ 2147483647 h 708"/>
                <a:gd name="T20" fmla="*/ 2147483647 w 371"/>
                <a:gd name="T21" fmla="*/ 2147483647 h 708"/>
                <a:gd name="T22" fmla="*/ 2147483647 w 371"/>
                <a:gd name="T23" fmla="*/ 2147483647 h 708"/>
                <a:gd name="T24" fmla="*/ 2147483647 w 371"/>
                <a:gd name="T25" fmla="*/ 2147483647 h 708"/>
                <a:gd name="T26" fmla="*/ 2147483647 w 371"/>
                <a:gd name="T27" fmla="*/ 2147483647 h 708"/>
                <a:gd name="T28" fmla="*/ 2147483647 w 371"/>
                <a:gd name="T29" fmla="*/ 2147483647 h 708"/>
                <a:gd name="T30" fmla="*/ 2147483647 w 371"/>
                <a:gd name="T31" fmla="*/ 2147483647 h 708"/>
                <a:gd name="T32" fmla="*/ 2147483647 w 371"/>
                <a:gd name="T33" fmla="*/ 2147483647 h 708"/>
                <a:gd name="T34" fmla="*/ 2147483647 w 371"/>
                <a:gd name="T35" fmla="*/ 0 h 708"/>
                <a:gd name="T36" fmla="*/ 2147483647 w 371"/>
                <a:gd name="T37" fmla="*/ 0 h 7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1" name="Google Shape;1733;p11"/>
            <p:cNvSpPr>
              <a:spLocks/>
            </p:cNvSpPr>
            <p:nvPr/>
          </p:nvSpPr>
          <p:spPr bwMode="auto">
            <a:xfrm>
              <a:off x="4037479" y="4853385"/>
              <a:ext cx="132411" cy="82154"/>
            </a:xfrm>
            <a:custGeom>
              <a:avLst/>
              <a:gdLst>
                <a:gd name="T0" fmla="*/ 2147483647 w 2661"/>
                <a:gd name="T1" fmla="*/ 2147483647 h 1651"/>
                <a:gd name="T2" fmla="*/ 2147483647 w 2661"/>
                <a:gd name="T3" fmla="*/ 2147483647 h 1651"/>
                <a:gd name="T4" fmla="*/ 2147483647 w 2661"/>
                <a:gd name="T5" fmla="*/ 2147483647 h 1651"/>
                <a:gd name="T6" fmla="*/ 2147483647 w 2661"/>
                <a:gd name="T7" fmla="*/ 2147483647 h 1651"/>
                <a:gd name="T8" fmla="*/ 2147483647 w 2661"/>
                <a:gd name="T9" fmla="*/ 2147483647 h 1651"/>
                <a:gd name="T10" fmla="*/ 2147483647 w 2661"/>
                <a:gd name="T11" fmla="*/ 2147483647 h 1651"/>
                <a:gd name="T12" fmla="*/ 2147483647 w 2661"/>
                <a:gd name="T13" fmla="*/ 2147483647 h 1651"/>
                <a:gd name="T14" fmla="*/ 2147483647 w 2661"/>
                <a:gd name="T15" fmla="*/ 2147483647 h 1651"/>
                <a:gd name="T16" fmla="*/ 2147483647 w 2661"/>
                <a:gd name="T17" fmla="*/ 2147483647 h 1651"/>
                <a:gd name="T18" fmla="*/ 2147483647 w 2661"/>
                <a:gd name="T19" fmla="*/ 2147483647 h 1651"/>
                <a:gd name="T20" fmla="*/ 2147483647 w 2661"/>
                <a:gd name="T21" fmla="*/ 2147483647 h 1651"/>
                <a:gd name="T22" fmla="*/ 2147483647 w 2661"/>
                <a:gd name="T23" fmla="*/ 2147483647 h 1651"/>
                <a:gd name="T24" fmla="*/ 2147483647 w 2661"/>
                <a:gd name="T25" fmla="*/ 2147483647 h 1651"/>
                <a:gd name="T26" fmla="*/ 2147483647 w 2661"/>
                <a:gd name="T27" fmla="*/ 2147483647 h 1651"/>
                <a:gd name="T28" fmla="*/ 2147483647 w 2661"/>
                <a:gd name="T29" fmla="*/ 2147483647 h 1651"/>
                <a:gd name="T30" fmla="*/ 2147483647 w 2661"/>
                <a:gd name="T31" fmla="*/ 2147483647 h 1651"/>
                <a:gd name="T32" fmla="*/ 2147483647 w 2661"/>
                <a:gd name="T33" fmla="*/ 2147483647 h 1651"/>
                <a:gd name="T34" fmla="*/ 2147483647 w 2661"/>
                <a:gd name="T35" fmla="*/ 2147483647 h 1651"/>
                <a:gd name="T36" fmla="*/ 2147483647 w 2661"/>
                <a:gd name="T37" fmla="*/ 2147483647 h 1651"/>
                <a:gd name="T38" fmla="*/ 2147483647 w 2661"/>
                <a:gd name="T39" fmla="*/ 2147483647 h 1651"/>
                <a:gd name="T40" fmla="*/ 2147483647 w 2661"/>
                <a:gd name="T41" fmla="*/ 2147483647 h 1651"/>
                <a:gd name="T42" fmla="*/ 2147483647 w 2661"/>
                <a:gd name="T43" fmla="*/ 2147483647 h 1651"/>
                <a:gd name="T44" fmla="*/ 2147483647 w 2661"/>
                <a:gd name="T45" fmla="*/ 2147483647 h 1651"/>
                <a:gd name="T46" fmla="*/ 2147483647 w 2661"/>
                <a:gd name="T47" fmla="*/ 2147483647 h 1651"/>
                <a:gd name="T48" fmla="*/ 2147483647 w 2661"/>
                <a:gd name="T49" fmla="*/ 2147483647 h 1651"/>
                <a:gd name="T50" fmla="*/ 2147483647 w 2661"/>
                <a:gd name="T51" fmla="*/ 2147483647 h 1651"/>
                <a:gd name="T52" fmla="*/ 2147483647 w 2661"/>
                <a:gd name="T53" fmla="*/ 2147483647 h 1651"/>
                <a:gd name="T54" fmla="*/ 2147483647 w 2661"/>
                <a:gd name="T55" fmla="*/ 2147483647 h 1651"/>
                <a:gd name="T56" fmla="*/ 2147483647 w 2661"/>
                <a:gd name="T57" fmla="*/ 0 h 1651"/>
                <a:gd name="T58" fmla="*/ 2147483647 w 2661"/>
                <a:gd name="T59" fmla="*/ 2147483647 h 1651"/>
                <a:gd name="T60" fmla="*/ 2147483647 w 2661"/>
                <a:gd name="T61" fmla="*/ 2147483647 h 1651"/>
                <a:gd name="T62" fmla="*/ 2147483647 w 2661"/>
                <a:gd name="T63" fmla="*/ 2147483647 h 1651"/>
                <a:gd name="T64" fmla="*/ 2147483647 w 2661"/>
                <a:gd name="T65" fmla="*/ 2147483647 h 1651"/>
                <a:gd name="T66" fmla="*/ 2147483647 w 2661"/>
                <a:gd name="T67" fmla="*/ 2147483647 h 1651"/>
                <a:gd name="T68" fmla="*/ 2147483647 w 2661"/>
                <a:gd name="T69" fmla="*/ 2147483647 h 1651"/>
                <a:gd name="T70" fmla="*/ 2147483647 w 2661"/>
                <a:gd name="T71" fmla="*/ 2147483647 h 1651"/>
                <a:gd name="T72" fmla="*/ 2147483647 w 2661"/>
                <a:gd name="T73" fmla="*/ 2147483647 h 1651"/>
                <a:gd name="T74" fmla="*/ 2147483647 w 2661"/>
                <a:gd name="T75" fmla="*/ 2147483647 h 1651"/>
                <a:gd name="T76" fmla="*/ 2147483647 w 2661"/>
                <a:gd name="T77" fmla="*/ 2147483647 h 1651"/>
                <a:gd name="T78" fmla="*/ 2147483647 w 2661"/>
                <a:gd name="T79" fmla="*/ 2147483647 h 1651"/>
                <a:gd name="T80" fmla="*/ 2147483647 w 2661"/>
                <a:gd name="T81" fmla="*/ 2147483647 h 1651"/>
                <a:gd name="T82" fmla="*/ 2147483647 w 2661"/>
                <a:gd name="T83" fmla="*/ 2147483647 h 1651"/>
                <a:gd name="T84" fmla="*/ 2147483647 w 2661"/>
                <a:gd name="T85" fmla="*/ 2147483647 h 1651"/>
                <a:gd name="T86" fmla="*/ 2147483647 w 2661"/>
                <a:gd name="T87" fmla="*/ 2147483647 h 1651"/>
                <a:gd name="T88" fmla="*/ 2147483647 w 2661"/>
                <a:gd name="T89" fmla="*/ 2147483647 h 1651"/>
                <a:gd name="T90" fmla="*/ 2147483647 w 2661"/>
                <a:gd name="T91" fmla="*/ 2147483647 h 1651"/>
                <a:gd name="T92" fmla="*/ 2147483647 w 2661"/>
                <a:gd name="T93" fmla="*/ 2147483647 h 1651"/>
                <a:gd name="T94" fmla="*/ 2147483647 w 2661"/>
                <a:gd name="T95" fmla="*/ 2147483647 h 1651"/>
                <a:gd name="T96" fmla="*/ 2147483647 w 2661"/>
                <a:gd name="T97" fmla="*/ 2147483647 h 1651"/>
                <a:gd name="T98" fmla="*/ 2147483647 w 2661"/>
                <a:gd name="T99" fmla="*/ 2147483647 h 1651"/>
                <a:gd name="T100" fmla="*/ 2147483647 w 2661"/>
                <a:gd name="T101" fmla="*/ 2147483647 h 1651"/>
                <a:gd name="T102" fmla="*/ 2147483647 w 2661"/>
                <a:gd name="T103" fmla="*/ 2147483647 h 1651"/>
                <a:gd name="T104" fmla="*/ 2147483647 w 2661"/>
                <a:gd name="T105" fmla="*/ 2147483647 h 1651"/>
                <a:gd name="T106" fmla="*/ 2147483647 w 2661"/>
                <a:gd name="T107" fmla="*/ 2147483647 h 1651"/>
                <a:gd name="T108" fmla="*/ 2147483647 w 2661"/>
                <a:gd name="T109" fmla="*/ 2147483647 h 1651"/>
                <a:gd name="T110" fmla="*/ 2147483647 w 2661"/>
                <a:gd name="T111" fmla="*/ 2147483647 h 1651"/>
                <a:gd name="T112" fmla="*/ 2147483647 w 2661"/>
                <a:gd name="T113" fmla="*/ 2147483647 h 1651"/>
                <a:gd name="T114" fmla="*/ 2147483647 w 2661"/>
                <a:gd name="T115" fmla="*/ 0 h 1651"/>
                <a:gd name="T116" fmla="*/ 2147483647 w 2661"/>
                <a:gd name="T117" fmla="*/ 2147483647 h 1651"/>
                <a:gd name="T118" fmla="*/ 2147483647 w 2661"/>
                <a:gd name="T119" fmla="*/ 2147483647 h 1651"/>
                <a:gd name="T120" fmla="*/ 2147483647 w 2661"/>
                <a:gd name="T121" fmla="*/ 0 h 1651"/>
                <a:gd name="T122" fmla="*/ 2147483647 w 2661"/>
                <a:gd name="T123" fmla="*/ 0 h 165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944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2" name="Google Shape;1734;p11"/>
            <p:cNvSpPr>
              <a:spLocks/>
            </p:cNvSpPr>
            <p:nvPr/>
          </p:nvSpPr>
          <p:spPr bwMode="auto">
            <a:xfrm>
              <a:off x="2590011" y="5091288"/>
              <a:ext cx="129077" cy="55333"/>
            </a:xfrm>
            <a:custGeom>
              <a:avLst/>
              <a:gdLst>
                <a:gd name="T0" fmla="*/ 2147483647 w 2594"/>
                <a:gd name="T1" fmla="*/ 0 h 1112"/>
                <a:gd name="T2" fmla="*/ 2147483647 w 2594"/>
                <a:gd name="T3" fmla="*/ 2147483647 h 1112"/>
                <a:gd name="T4" fmla="*/ 2147483647 w 2594"/>
                <a:gd name="T5" fmla="*/ 2147483647 h 1112"/>
                <a:gd name="T6" fmla="*/ 2147483647 w 2594"/>
                <a:gd name="T7" fmla="*/ 2147483647 h 1112"/>
                <a:gd name="T8" fmla="*/ 2147483647 w 2594"/>
                <a:gd name="T9" fmla="*/ 2147483647 h 1112"/>
                <a:gd name="T10" fmla="*/ 2147483647 w 2594"/>
                <a:gd name="T11" fmla="*/ 2147483647 h 1112"/>
                <a:gd name="T12" fmla="*/ 2147483647 w 2594"/>
                <a:gd name="T13" fmla="*/ 2147483647 h 1112"/>
                <a:gd name="T14" fmla="*/ 2147483647 w 2594"/>
                <a:gd name="T15" fmla="*/ 2147483647 h 1112"/>
                <a:gd name="T16" fmla="*/ 2147483647 w 2594"/>
                <a:gd name="T17" fmla="*/ 2147483647 h 1112"/>
                <a:gd name="T18" fmla="*/ 2147483647 w 2594"/>
                <a:gd name="T19" fmla="*/ 2147483647 h 1112"/>
                <a:gd name="T20" fmla="*/ 2147483647 w 2594"/>
                <a:gd name="T21" fmla="*/ 2147483647 h 1112"/>
                <a:gd name="T22" fmla="*/ 2147483647 w 2594"/>
                <a:gd name="T23" fmla="*/ 2147483647 h 1112"/>
                <a:gd name="T24" fmla="*/ 2147483647 w 2594"/>
                <a:gd name="T25" fmla="*/ 2147483647 h 1112"/>
                <a:gd name="T26" fmla="*/ 2147483647 w 2594"/>
                <a:gd name="T27" fmla="*/ 2147483647 h 1112"/>
                <a:gd name="T28" fmla="*/ 2147483647 w 2594"/>
                <a:gd name="T29" fmla="*/ 2147483647 h 1112"/>
                <a:gd name="T30" fmla="*/ 2147483647 w 2594"/>
                <a:gd name="T31" fmla="*/ 2147483647 h 1112"/>
                <a:gd name="T32" fmla="*/ 2147483647 w 2594"/>
                <a:gd name="T33" fmla="*/ 2147483647 h 1112"/>
                <a:gd name="T34" fmla="*/ 2147483647 w 2594"/>
                <a:gd name="T35" fmla="*/ 2147483647 h 1112"/>
                <a:gd name="T36" fmla="*/ 2147483647 w 2594"/>
                <a:gd name="T37" fmla="*/ 2147483647 h 1112"/>
                <a:gd name="T38" fmla="*/ 2147483647 w 2594"/>
                <a:gd name="T39" fmla="*/ 2147483647 h 1112"/>
                <a:gd name="T40" fmla="*/ 2147483647 w 2594"/>
                <a:gd name="T41" fmla="*/ 2147483647 h 1112"/>
                <a:gd name="T42" fmla="*/ 2147483647 w 2594"/>
                <a:gd name="T43" fmla="*/ 2147483647 h 1112"/>
                <a:gd name="T44" fmla="*/ 2147483647 w 2594"/>
                <a:gd name="T45" fmla="*/ 2147483647 h 1112"/>
                <a:gd name="T46" fmla="*/ 2147483647 w 2594"/>
                <a:gd name="T47" fmla="*/ 2147483647 h 1112"/>
                <a:gd name="T48" fmla="*/ 2147483647 w 2594"/>
                <a:gd name="T49" fmla="*/ 2147483647 h 1112"/>
                <a:gd name="T50" fmla="*/ 2147483647 w 2594"/>
                <a:gd name="T51" fmla="*/ 2147483647 h 1112"/>
                <a:gd name="T52" fmla="*/ 2147483647 w 2594"/>
                <a:gd name="T53" fmla="*/ 2147483647 h 1112"/>
                <a:gd name="T54" fmla="*/ 2147483647 w 2594"/>
                <a:gd name="T55" fmla="*/ 2147483647 h 1112"/>
                <a:gd name="T56" fmla="*/ 2147483647 w 2594"/>
                <a:gd name="T57" fmla="*/ 2147483647 h 1112"/>
                <a:gd name="T58" fmla="*/ 2147483647 w 2594"/>
                <a:gd name="T59" fmla="*/ 0 h 1112"/>
                <a:gd name="T60" fmla="*/ 2147483647 w 2594"/>
                <a:gd name="T61" fmla="*/ 0 h 111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3" name="Google Shape;1735;p11"/>
            <p:cNvSpPr>
              <a:spLocks/>
            </p:cNvSpPr>
            <p:nvPr/>
          </p:nvSpPr>
          <p:spPr bwMode="auto">
            <a:xfrm>
              <a:off x="2518008" y="4947183"/>
              <a:ext cx="124002" cy="129077"/>
            </a:xfrm>
            <a:custGeom>
              <a:avLst/>
              <a:gdLst>
                <a:gd name="T0" fmla="*/ 2147483647 w 2492"/>
                <a:gd name="T1" fmla="*/ 2147483647 h 2594"/>
                <a:gd name="T2" fmla="*/ 2147483647 w 2492"/>
                <a:gd name="T3" fmla="*/ 2147483647 h 2594"/>
                <a:gd name="T4" fmla="*/ 2147483647 w 2492"/>
                <a:gd name="T5" fmla="*/ 2147483647 h 2594"/>
                <a:gd name="T6" fmla="*/ 2147483647 w 2492"/>
                <a:gd name="T7" fmla="*/ 2147483647 h 2594"/>
                <a:gd name="T8" fmla="*/ 2147483647 w 2492"/>
                <a:gd name="T9" fmla="*/ 2147483647 h 2594"/>
                <a:gd name="T10" fmla="*/ 2147483647 w 2492"/>
                <a:gd name="T11" fmla="*/ 2147483647 h 2594"/>
                <a:gd name="T12" fmla="*/ 2147483647 w 2492"/>
                <a:gd name="T13" fmla="*/ 2147483647 h 2594"/>
                <a:gd name="T14" fmla="*/ 2147483647 w 2492"/>
                <a:gd name="T15" fmla="*/ 2147483647 h 2594"/>
                <a:gd name="T16" fmla="*/ 2147483647 w 2492"/>
                <a:gd name="T17" fmla="*/ 2147483647 h 2594"/>
                <a:gd name="T18" fmla="*/ 2147483647 w 2492"/>
                <a:gd name="T19" fmla="*/ 2147483647 h 2594"/>
                <a:gd name="T20" fmla="*/ 2147483647 w 2492"/>
                <a:gd name="T21" fmla="*/ 2147483647 h 2594"/>
                <a:gd name="T22" fmla="*/ 2147483647 w 2492"/>
                <a:gd name="T23" fmla="*/ 2147483647 h 2594"/>
                <a:gd name="T24" fmla="*/ 2147483647 w 2492"/>
                <a:gd name="T25" fmla="*/ 2147483647 h 2594"/>
                <a:gd name="T26" fmla="*/ 2147483647 w 2492"/>
                <a:gd name="T27" fmla="*/ 2147483647 h 2594"/>
                <a:gd name="T28" fmla="*/ 2147483647 w 2492"/>
                <a:gd name="T29" fmla="*/ 2147483647 h 2594"/>
                <a:gd name="T30" fmla="*/ 2147483647 w 2492"/>
                <a:gd name="T31" fmla="*/ 2147483647 h 2594"/>
                <a:gd name="T32" fmla="*/ 2147483647 w 2492"/>
                <a:gd name="T33" fmla="*/ 2147483647 h 2594"/>
                <a:gd name="T34" fmla="*/ 2147483647 w 2492"/>
                <a:gd name="T35" fmla="*/ 2147483647 h 2594"/>
                <a:gd name="T36" fmla="*/ 2147483647 w 2492"/>
                <a:gd name="T37" fmla="*/ 2147483647 h 2594"/>
                <a:gd name="T38" fmla="*/ 2147483647 w 2492"/>
                <a:gd name="T39" fmla="*/ 2147483647 h 2594"/>
                <a:gd name="T40" fmla="*/ 2147483647 w 2492"/>
                <a:gd name="T41" fmla="*/ 2147483647 h 2594"/>
                <a:gd name="T42" fmla="*/ 2147483647 w 2492"/>
                <a:gd name="T43" fmla="*/ 2147483647 h 2594"/>
                <a:gd name="T44" fmla="*/ 2147483647 w 2492"/>
                <a:gd name="T45" fmla="*/ 2147483647 h 2594"/>
                <a:gd name="T46" fmla="*/ 2147483647 w 2492"/>
                <a:gd name="T47" fmla="*/ 2147483647 h 2594"/>
                <a:gd name="T48" fmla="*/ 2147483647 w 2492"/>
                <a:gd name="T49" fmla="*/ 2147483647 h 2594"/>
                <a:gd name="T50" fmla="*/ 2147483647 w 2492"/>
                <a:gd name="T51" fmla="*/ 2147483647 h 2594"/>
                <a:gd name="T52" fmla="*/ 2147483647 w 2492"/>
                <a:gd name="T53" fmla="*/ 2147483647 h 2594"/>
                <a:gd name="T54" fmla="*/ 2147483647 w 2492"/>
                <a:gd name="T55" fmla="*/ 2147483647 h 2594"/>
                <a:gd name="T56" fmla="*/ 2147483647 w 2492"/>
                <a:gd name="T57" fmla="*/ 2147483647 h 2594"/>
                <a:gd name="T58" fmla="*/ 2147483647 w 2492"/>
                <a:gd name="T59" fmla="*/ 2147483647 h 2594"/>
                <a:gd name="T60" fmla="*/ 0 w 2492"/>
                <a:gd name="T61" fmla="*/ 2147483647 h 2594"/>
                <a:gd name="T62" fmla="*/ 0 w 2492"/>
                <a:gd name="T63" fmla="*/ 2147483647 h 2594"/>
                <a:gd name="T64" fmla="*/ 2147483647 w 2492"/>
                <a:gd name="T65" fmla="*/ 2147483647 h 2594"/>
                <a:gd name="T66" fmla="*/ 2147483647 w 2492"/>
                <a:gd name="T67" fmla="*/ 2147483647 h 2594"/>
                <a:gd name="T68" fmla="*/ 2147483647 w 2492"/>
                <a:gd name="T69" fmla="*/ 2147483647 h 2594"/>
                <a:gd name="T70" fmla="*/ 2147483647 w 2492"/>
                <a:gd name="T71" fmla="*/ 2147483647 h 2594"/>
                <a:gd name="T72" fmla="*/ 2147483647 w 2492"/>
                <a:gd name="T73" fmla="*/ 2147483647 h 2594"/>
                <a:gd name="T74" fmla="*/ 2147483647 w 2492"/>
                <a:gd name="T75" fmla="*/ 2147483647 h 2594"/>
                <a:gd name="T76" fmla="*/ 2147483647 w 2492"/>
                <a:gd name="T77" fmla="*/ 2147483647 h 2594"/>
                <a:gd name="T78" fmla="*/ 2147483647 w 2492"/>
                <a:gd name="T79" fmla="*/ 2147483647 h 2594"/>
                <a:gd name="T80" fmla="*/ 2147483647 w 2492"/>
                <a:gd name="T81" fmla="*/ 2147483647 h 2594"/>
                <a:gd name="T82" fmla="*/ 2147483647 w 2492"/>
                <a:gd name="T83" fmla="*/ 2147483647 h 2594"/>
                <a:gd name="T84" fmla="*/ 2147483647 w 2492"/>
                <a:gd name="T85" fmla="*/ 2147483647 h 2594"/>
                <a:gd name="T86" fmla="*/ 2147483647 w 2492"/>
                <a:gd name="T87" fmla="*/ 2147483647 h 2594"/>
                <a:gd name="T88" fmla="*/ 2147483647 w 2492"/>
                <a:gd name="T89" fmla="*/ 2147483647 h 2594"/>
                <a:gd name="T90" fmla="*/ 2147483647 w 2492"/>
                <a:gd name="T91" fmla="*/ 2147483647 h 2594"/>
                <a:gd name="T92" fmla="*/ 2147483647 w 2492"/>
                <a:gd name="T93" fmla="*/ 2147483647 h 2594"/>
                <a:gd name="T94" fmla="*/ 2147483647 w 2492"/>
                <a:gd name="T95" fmla="*/ 2147483647 h 2594"/>
                <a:gd name="T96" fmla="*/ 2147483647 w 2492"/>
                <a:gd name="T97" fmla="*/ 2147483647 h 2594"/>
                <a:gd name="T98" fmla="*/ 2147483647 w 2492"/>
                <a:gd name="T99" fmla="*/ 2147483647 h 2594"/>
                <a:gd name="T100" fmla="*/ 2147483647 w 2492"/>
                <a:gd name="T101" fmla="*/ 2147483647 h 2594"/>
                <a:gd name="T102" fmla="*/ 2147483647 w 2492"/>
                <a:gd name="T103" fmla="*/ 2147483647 h 2594"/>
                <a:gd name="T104" fmla="*/ 2147483647 w 2492"/>
                <a:gd name="T105" fmla="*/ 2147483647 h 2594"/>
                <a:gd name="T106" fmla="*/ 2147483647 w 2492"/>
                <a:gd name="T107" fmla="*/ 2147483647 h 2594"/>
                <a:gd name="T108" fmla="*/ 2147483647 w 2492"/>
                <a:gd name="T109" fmla="*/ 2147483647 h 2594"/>
                <a:gd name="T110" fmla="*/ 2147483647 w 2492"/>
                <a:gd name="T111" fmla="*/ 2147483647 h 2594"/>
                <a:gd name="T112" fmla="*/ 2147483647 w 2492"/>
                <a:gd name="T113" fmla="*/ 2147483647 h 2594"/>
                <a:gd name="T114" fmla="*/ 2147483647 w 2492"/>
                <a:gd name="T115" fmla="*/ 2147483647 h 25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lnTo>
                    <a:pt x="2222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4" name="Google Shape;1736;p11"/>
            <p:cNvSpPr>
              <a:spLocks/>
            </p:cNvSpPr>
            <p:nvPr/>
          </p:nvSpPr>
          <p:spPr bwMode="auto">
            <a:xfrm>
              <a:off x="3462851" y="5089596"/>
              <a:ext cx="124052" cy="57025"/>
            </a:xfrm>
            <a:custGeom>
              <a:avLst/>
              <a:gdLst>
                <a:gd name="T0" fmla="*/ 2147483647 w 2493"/>
                <a:gd name="T1" fmla="*/ 2147483647 h 1146"/>
                <a:gd name="T2" fmla="*/ 2147483647 w 2493"/>
                <a:gd name="T3" fmla="*/ 2147483647 h 1146"/>
                <a:gd name="T4" fmla="*/ 2147483647 w 2493"/>
                <a:gd name="T5" fmla="*/ 2147483647 h 1146"/>
                <a:gd name="T6" fmla="*/ 2147483647 w 2493"/>
                <a:gd name="T7" fmla="*/ 2147483647 h 1146"/>
                <a:gd name="T8" fmla="*/ 2147483647 w 2493"/>
                <a:gd name="T9" fmla="*/ 2147483647 h 1146"/>
                <a:gd name="T10" fmla="*/ 2147483647 w 2493"/>
                <a:gd name="T11" fmla="*/ 2147483647 h 1146"/>
                <a:gd name="T12" fmla="*/ 2147483647 w 2493"/>
                <a:gd name="T13" fmla="*/ 2147483647 h 1146"/>
                <a:gd name="T14" fmla="*/ 2147483647 w 2493"/>
                <a:gd name="T15" fmla="*/ 2147483647 h 1146"/>
                <a:gd name="T16" fmla="*/ 2147483647 w 2493"/>
                <a:gd name="T17" fmla="*/ 2147483647 h 1146"/>
                <a:gd name="T18" fmla="*/ 2147483647 w 2493"/>
                <a:gd name="T19" fmla="*/ 2147483647 h 1146"/>
                <a:gd name="T20" fmla="*/ 2147483647 w 2493"/>
                <a:gd name="T21" fmla="*/ 2147483647 h 1146"/>
                <a:gd name="T22" fmla="*/ 2147483647 w 2493"/>
                <a:gd name="T23" fmla="*/ 2147483647 h 1146"/>
                <a:gd name="T24" fmla="*/ 2147483647 w 2493"/>
                <a:gd name="T25" fmla="*/ 2147483647 h 1146"/>
                <a:gd name="T26" fmla="*/ 2147483647 w 2493"/>
                <a:gd name="T27" fmla="*/ 2147483647 h 1146"/>
                <a:gd name="T28" fmla="*/ 2147483647 w 2493"/>
                <a:gd name="T29" fmla="*/ 2147483647 h 1146"/>
                <a:gd name="T30" fmla="*/ 2147483647 w 2493"/>
                <a:gd name="T31" fmla="*/ 2147483647 h 1146"/>
                <a:gd name="T32" fmla="*/ 2147483647 w 2493"/>
                <a:gd name="T33" fmla="*/ 2147483647 h 1146"/>
                <a:gd name="T34" fmla="*/ 2147483647 w 2493"/>
                <a:gd name="T35" fmla="*/ 2147483647 h 1146"/>
                <a:gd name="T36" fmla="*/ 2147483647 w 2493"/>
                <a:gd name="T37" fmla="*/ 2147483647 h 1146"/>
                <a:gd name="T38" fmla="*/ 2147483647 w 2493"/>
                <a:gd name="T39" fmla="*/ 2147483647 h 1146"/>
                <a:gd name="T40" fmla="*/ 2147483647 w 2493"/>
                <a:gd name="T41" fmla="*/ 2147483647 h 1146"/>
                <a:gd name="T42" fmla="*/ 2147483647 w 2493"/>
                <a:gd name="T43" fmla="*/ 2147483647 h 1146"/>
                <a:gd name="T44" fmla="*/ 2147483647 w 2493"/>
                <a:gd name="T45" fmla="*/ 2147483647 h 1146"/>
                <a:gd name="T46" fmla="*/ 2147483647 w 2493"/>
                <a:gd name="T47" fmla="*/ 2147483647 h 1146"/>
                <a:gd name="T48" fmla="*/ 2147483647 w 2493"/>
                <a:gd name="T49" fmla="*/ 2147483647 h 1146"/>
                <a:gd name="T50" fmla="*/ 2147483647 w 2493"/>
                <a:gd name="T51" fmla="*/ 2147483647 h 1146"/>
                <a:gd name="T52" fmla="*/ 2147483647 w 2493"/>
                <a:gd name="T53" fmla="*/ 2147483647 h 114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5" name="Google Shape;1737;p11"/>
            <p:cNvSpPr>
              <a:spLocks/>
            </p:cNvSpPr>
            <p:nvPr/>
          </p:nvSpPr>
          <p:spPr bwMode="auto">
            <a:xfrm>
              <a:off x="2370569" y="5084570"/>
              <a:ext cx="211132" cy="62051"/>
            </a:xfrm>
            <a:custGeom>
              <a:avLst/>
              <a:gdLst>
                <a:gd name="T0" fmla="*/ 2147483647 w 4243"/>
                <a:gd name="T1" fmla="*/ 2147483647 h 1247"/>
                <a:gd name="T2" fmla="*/ 2147483647 w 4243"/>
                <a:gd name="T3" fmla="*/ 2147483647 h 1247"/>
                <a:gd name="T4" fmla="*/ 2147483647 w 4243"/>
                <a:gd name="T5" fmla="*/ 2147483647 h 1247"/>
                <a:gd name="T6" fmla="*/ 2147483647 w 4243"/>
                <a:gd name="T7" fmla="*/ 2147483647 h 1247"/>
                <a:gd name="T8" fmla="*/ 2147483647 w 4243"/>
                <a:gd name="T9" fmla="*/ 2147483647 h 1247"/>
                <a:gd name="T10" fmla="*/ 2147483647 w 4243"/>
                <a:gd name="T11" fmla="*/ 2147483647 h 1247"/>
                <a:gd name="T12" fmla="*/ 2147483647 w 4243"/>
                <a:gd name="T13" fmla="*/ 2147483647 h 1247"/>
                <a:gd name="T14" fmla="*/ 2147483647 w 4243"/>
                <a:gd name="T15" fmla="*/ 2147483647 h 1247"/>
                <a:gd name="T16" fmla="*/ 2147483647 w 4243"/>
                <a:gd name="T17" fmla="*/ 2147483647 h 1247"/>
                <a:gd name="T18" fmla="*/ 2147483647 w 4243"/>
                <a:gd name="T19" fmla="*/ 2147483647 h 1247"/>
                <a:gd name="T20" fmla="*/ 0 w 4243"/>
                <a:gd name="T21" fmla="*/ 2147483647 h 1247"/>
                <a:gd name="T22" fmla="*/ 0 w 4243"/>
                <a:gd name="T23" fmla="*/ 2147483647 h 1247"/>
                <a:gd name="T24" fmla="*/ 0 w 4243"/>
                <a:gd name="T25" fmla="*/ 2147483647 h 1247"/>
                <a:gd name="T26" fmla="*/ 2147483647 w 4243"/>
                <a:gd name="T27" fmla="*/ 2147483647 h 1247"/>
                <a:gd name="T28" fmla="*/ 2147483647 w 4243"/>
                <a:gd name="T29" fmla="*/ 2147483647 h 1247"/>
                <a:gd name="T30" fmla="*/ 2147483647 w 4243"/>
                <a:gd name="T31" fmla="*/ 2147483647 h 1247"/>
                <a:gd name="T32" fmla="*/ 2147483647 w 4243"/>
                <a:gd name="T33" fmla="*/ 2147483647 h 1247"/>
                <a:gd name="T34" fmla="*/ 2147483647 w 4243"/>
                <a:gd name="T35" fmla="*/ 2147483647 h 1247"/>
                <a:gd name="T36" fmla="*/ 2147483647 w 4243"/>
                <a:gd name="T37" fmla="*/ 2147483647 h 1247"/>
                <a:gd name="T38" fmla="*/ 2147483647 w 4243"/>
                <a:gd name="T39" fmla="*/ 2147483647 h 1247"/>
                <a:gd name="T40" fmla="*/ 2147483647 w 4243"/>
                <a:gd name="T41" fmla="*/ 2147483647 h 1247"/>
                <a:gd name="T42" fmla="*/ 2147483647 w 4243"/>
                <a:gd name="T43" fmla="*/ 2147483647 h 1247"/>
                <a:gd name="T44" fmla="*/ 2147483647 w 4243"/>
                <a:gd name="T45" fmla="*/ 2147483647 h 1247"/>
                <a:gd name="T46" fmla="*/ 2147483647 w 4243"/>
                <a:gd name="T47" fmla="*/ 2147483647 h 1247"/>
                <a:gd name="T48" fmla="*/ 2147483647 w 4243"/>
                <a:gd name="T49" fmla="*/ 2147483647 h 1247"/>
                <a:gd name="T50" fmla="*/ 2147483647 w 4243"/>
                <a:gd name="T51" fmla="*/ 2147483647 h 1247"/>
                <a:gd name="T52" fmla="*/ 2147483647 w 4243"/>
                <a:gd name="T53" fmla="*/ 2147483647 h 1247"/>
                <a:gd name="T54" fmla="*/ 2147483647 w 4243"/>
                <a:gd name="T55" fmla="*/ 2147483647 h 1247"/>
                <a:gd name="T56" fmla="*/ 2147483647 w 4243"/>
                <a:gd name="T57" fmla="*/ 2147483647 h 1247"/>
                <a:gd name="T58" fmla="*/ 2147483647 w 4243"/>
                <a:gd name="T59" fmla="*/ 2147483647 h 1247"/>
                <a:gd name="T60" fmla="*/ 2147483647 w 4243"/>
                <a:gd name="T61" fmla="*/ 2147483647 h 1247"/>
                <a:gd name="T62" fmla="*/ 2147483647 w 4243"/>
                <a:gd name="T63" fmla="*/ 2147483647 h 1247"/>
                <a:gd name="T64" fmla="*/ 2147483647 w 4243"/>
                <a:gd name="T65" fmla="*/ 2147483647 h 1247"/>
                <a:gd name="T66" fmla="*/ 2147483647 w 4243"/>
                <a:gd name="T67" fmla="*/ 2147483647 h 1247"/>
                <a:gd name="T68" fmla="*/ 2147483647 w 4243"/>
                <a:gd name="T69" fmla="*/ 2147483647 h 1247"/>
                <a:gd name="T70" fmla="*/ 2147483647 w 4243"/>
                <a:gd name="T71" fmla="*/ 2147483647 h 1247"/>
                <a:gd name="T72" fmla="*/ 2147483647 w 4243"/>
                <a:gd name="T73" fmla="*/ 2147483647 h 1247"/>
                <a:gd name="T74" fmla="*/ 2147483647 w 4243"/>
                <a:gd name="T75" fmla="*/ 2147483647 h 1247"/>
                <a:gd name="T76" fmla="*/ 2147483647 w 4243"/>
                <a:gd name="T77" fmla="*/ 2147483647 h 1247"/>
                <a:gd name="T78" fmla="*/ 2147483647 w 4243"/>
                <a:gd name="T79" fmla="*/ 2147483647 h 124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6" name="Google Shape;1738;p11"/>
            <p:cNvSpPr>
              <a:spLocks/>
            </p:cNvSpPr>
            <p:nvPr/>
          </p:nvSpPr>
          <p:spPr bwMode="auto">
            <a:xfrm>
              <a:off x="3586853" y="5024261"/>
              <a:ext cx="23487" cy="26870"/>
            </a:xfrm>
            <a:custGeom>
              <a:avLst/>
              <a:gdLst>
                <a:gd name="T0" fmla="*/ 2147483647 w 472"/>
                <a:gd name="T1" fmla="*/ 2147483647 h 540"/>
                <a:gd name="T2" fmla="*/ 2147483647 w 472"/>
                <a:gd name="T3" fmla="*/ 2147483647 h 540"/>
                <a:gd name="T4" fmla="*/ 2147483647 w 472"/>
                <a:gd name="T5" fmla="*/ 2147483647 h 540"/>
                <a:gd name="T6" fmla="*/ 2147483647 w 472"/>
                <a:gd name="T7" fmla="*/ 2147483647 h 540"/>
                <a:gd name="T8" fmla="*/ 2147483647 w 472"/>
                <a:gd name="T9" fmla="*/ 2147483647 h 540"/>
                <a:gd name="T10" fmla="*/ 2147483647 w 472"/>
                <a:gd name="T11" fmla="*/ 2147483647 h 540"/>
                <a:gd name="T12" fmla="*/ 2147483647 w 472"/>
                <a:gd name="T13" fmla="*/ 2147483647 h 540"/>
                <a:gd name="T14" fmla="*/ 2147483647 w 472"/>
                <a:gd name="T15" fmla="*/ 2147483647 h 540"/>
                <a:gd name="T16" fmla="*/ 0 w 472"/>
                <a:gd name="T17" fmla="*/ 2147483647 h 540"/>
                <a:gd name="T18" fmla="*/ 0 w 472"/>
                <a:gd name="T19" fmla="*/ 2147483647 h 540"/>
                <a:gd name="T20" fmla="*/ 2147483647 w 472"/>
                <a:gd name="T21" fmla="*/ 2147483647 h 540"/>
                <a:gd name="T22" fmla="*/ 2147483647 w 472"/>
                <a:gd name="T23" fmla="*/ 2147483647 h 540"/>
                <a:gd name="T24" fmla="*/ 2147483647 w 472"/>
                <a:gd name="T25" fmla="*/ 2147483647 h 540"/>
                <a:gd name="T26" fmla="*/ 2147483647 w 472"/>
                <a:gd name="T27" fmla="*/ 2147483647 h 540"/>
                <a:gd name="T28" fmla="*/ 2147483647 w 472"/>
                <a:gd name="T29" fmla="*/ 2147483647 h 540"/>
                <a:gd name="T30" fmla="*/ 2147483647 w 472"/>
                <a:gd name="T31" fmla="*/ 2147483647 h 540"/>
                <a:gd name="T32" fmla="*/ 2147483647 w 472"/>
                <a:gd name="T33" fmla="*/ 2147483647 h 540"/>
                <a:gd name="T34" fmla="*/ 2147483647 w 472"/>
                <a:gd name="T35" fmla="*/ 2147483647 h 540"/>
                <a:gd name="T36" fmla="*/ 2147483647 w 472"/>
                <a:gd name="T37" fmla="*/ 2147483647 h 540"/>
                <a:gd name="T38" fmla="*/ 2147483647 w 472"/>
                <a:gd name="T39" fmla="*/ 2147483647 h 540"/>
                <a:gd name="T40" fmla="*/ 2147483647 w 472"/>
                <a:gd name="T41" fmla="*/ 2147483647 h 540"/>
                <a:gd name="T42" fmla="*/ 2147483647 w 472"/>
                <a:gd name="T43" fmla="*/ 2147483647 h 540"/>
                <a:gd name="T44" fmla="*/ 2147483647 w 472"/>
                <a:gd name="T45" fmla="*/ 2147483647 h 540"/>
                <a:gd name="T46" fmla="*/ 2147483647 w 472"/>
                <a:gd name="T47" fmla="*/ 2147483647 h 540"/>
                <a:gd name="T48" fmla="*/ 2147483647 w 472"/>
                <a:gd name="T49" fmla="*/ 2147483647 h 540"/>
                <a:gd name="T50" fmla="*/ 2147483647 w 472"/>
                <a:gd name="T51" fmla="*/ 2147483647 h 540"/>
                <a:gd name="T52" fmla="*/ 2147483647 w 472"/>
                <a:gd name="T53" fmla="*/ 2147483647 h 540"/>
                <a:gd name="T54" fmla="*/ 2147483647 w 472"/>
                <a:gd name="T55" fmla="*/ 2147483647 h 540"/>
                <a:gd name="T56" fmla="*/ 2147483647 w 472"/>
                <a:gd name="T57" fmla="*/ 2147483647 h 5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lnTo>
                    <a:pt x="303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7" name="Google Shape;1739;p11"/>
            <p:cNvSpPr>
              <a:spLocks/>
            </p:cNvSpPr>
            <p:nvPr/>
          </p:nvSpPr>
          <p:spPr bwMode="auto">
            <a:xfrm>
              <a:off x="3313770" y="5089596"/>
              <a:ext cx="124002" cy="57025"/>
            </a:xfrm>
            <a:custGeom>
              <a:avLst/>
              <a:gdLst>
                <a:gd name="T0" fmla="*/ 2147483647 w 2492"/>
                <a:gd name="T1" fmla="*/ 2147483647 h 1146"/>
                <a:gd name="T2" fmla="*/ 2147483647 w 2492"/>
                <a:gd name="T3" fmla="*/ 2147483647 h 1146"/>
                <a:gd name="T4" fmla="*/ 2147483647 w 2492"/>
                <a:gd name="T5" fmla="*/ 2147483647 h 1146"/>
                <a:gd name="T6" fmla="*/ 2147483647 w 2492"/>
                <a:gd name="T7" fmla="*/ 2147483647 h 1146"/>
                <a:gd name="T8" fmla="*/ 2147483647 w 2492"/>
                <a:gd name="T9" fmla="*/ 2147483647 h 1146"/>
                <a:gd name="T10" fmla="*/ 2147483647 w 2492"/>
                <a:gd name="T11" fmla="*/ 2147483647 h 1146"/>
                <a:gd name="T12" fmla="*/ 2147483647 w 2492"/>
                <a:gd name="T13" fmla="*/ 2147483647 h 1146"/>
                <a:gd name="T14" fmla="*/ 2147483647 w 2492"/>
                <a:gd name="T15" fmla="*/ 2147483647 h 1146"/>
                <a:gd name="T16" fmla="*/ 2147483647 w 2492"/>
                <a:gd name="T17" fmla="*/ 2147483647 h 1146"/>
                <a:gd name="T18" fmla="*/ 0 w 2492"/>
                <a:gd name="T19" fmla="*/ 2147483647 h 1146"/>
                <a:gd name="T20" fmla="*/ 2147483647 w 2492"/>
                <a:gd name="T21" fmla="*/ 2147483647 h 1146"/>
                <a:gd name="T22" fmla="*/ 2147483647 w 2492"/>
                <a:gd name="T23" fmla="*/ 2147483647 h 1146"/>
                <a:gd name="T24" fmla="*/ 2147483647 w 2492"/>
                <a:gd name="T25" fmla="*/ 2147483647 h 1146"/>
                <a:gd name="T26" fmla="*/ 2147483647 w 2492"/>
                <a:gd name="T27" fmla="*/ 2147483647 h 1146"/>
                <a:gd name="T28" fmla="*/ 2147483647 w 2492"/>
                <a:gd name="T29" fmla="*/ 2147483647 h 1146"/>
                <a:gd name="T30" fmla="*/ 2147483647 w 2492"/>
                <a:gd name="T31" fmla="*/ 2147483647 h 1146"/>
                <a:gd name="T32" fmla="*/ 2147483647 w 2492"/>
                <a:gd name="T33" fmla="*/ 2147483647 h 1146"/>
                <a:gd name="T34" fmla="*/ 2147483647 w 2492"/>
                <a:gd name="T35" fmla="*/ 2147483647 h 1146"/>
                <a:gd name="T36" fmla="*/ 2147483647 w 2492"/>
                <a:gd name="T37" fmla="*/ 2147483647 h 1146"/>
                <a:gd name="T38" fmla="*/ 2147483647 w 2492"/>
                <a:gd name="T39" fmla="*/ 2147483647 h 1146"/>
                <a:gd name="T40" fmla="*/ 2147483647 w 2492"/>
                <a:gd name="T41" fmla="*/ 2147483647 h 1146"/>
                <a:gd name="T42" fmla="*/ 2147483647 w 2492"/>
                <a:gd name="T43" fmla="*/ 2147483647 h 1146"/>
                <a:gd name="T44" fmla="*/ 2147483647 w 2492"/>
                <a:gd name="T45" fmla="*/ 2147483647 h 1146"/>
                <a:gd name="T46" fmla="*/ 2147483647 w 2492"/>
                <a:gd name="T47" fmla="*/ 2147483647 h 1146"/>
                <a:gd name="T48" fmla="*/ 2147483647 w 2492"/>
                <a:gd name="T49" fmla="*/ 2147483647 h 1146"/>
                <a:gd name="T50" fmla="*/ 2147483647 w 2492"/>
                <a:gd name="T51" fmla="*/ 2147483647 h 1146"/>
                <a:gd name="T52" fmla="*/ 2147483647 w 2492"/>
                <a:gd name="T53" fmla="*/ 2147483647 h 1146"/>
                <a:gd name="T54" fmla="*/ 2147483647 w 2492"/>
                <a:gd name="T55" fmla="*/ 2147483647 h 1146"/>
                <a:gd name="T56" fmla="*/ 2147483647 w 2492"/>
                <a:gd name="T57" fmla="*/ 2147483647 h 1146"/>
                <a:gd name="T58" fmla="*/ 2147483647 w 2492"/>
                <a:gd name="T59" fmla="*/ 2147483647 h 114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8" name="Google Shape;1740;p11"/>
            <p:cNvSpPr>
              <a:spLocks/>
            </p:cNvSpPr>
            <p:nvPr/>
          </p:nvSpPr>
          <p:spPr bwMode="auto">
            <a:xfrm>
              <a:off x="3444439" y="5022569"/>
              <a:ext cx="18461" cy="30204"/>
            </a:xfrm>
            <a:custGeom>
              <a:avLst/>
              <a:gdLst>
                <a:gd name="T0" fmla="*/ 2147483647 w 371"/>
                <a:gd name="T1" fmla="*/ 2147483647 h 607"/>
                <a:gd name="T2" fmla="*/ 0 w 371"/>
                <a:gd name="T3" fmla="*/ 2147483647 h 607"/>
                <a:gd name="T4" fmla="*/ 0 w 371"/>
                <a:gd name="T5" fmla="*/ 2147483647 h 607"/>
                <a:gd name="T6" fmla="*/ 2147483647 w 371"/>
                <a:gd name="T7" fmla="*/ 2147483647 h 607"/>
                <a:gd name="T8" fmla="*/ 2147483647 w 371"/>
                <a:gd name="T9" fmla="*/ 2147483647 h 607"/>
                <a:gd name="T10" fmla="*/ 2147483647 w 371"/>
                <a:gd name="T11" fmla="*/ 2147483647 h 607"/>
                <a:gd name="T12" fmla="*/ 2147483647 w 371"/>
                <a:gd name="T13" fmla="*/ 2147483647 h 607"/>
                <a:gd name="T14" fmla="*/ 2147483647 w 371"/>
                <a:gd name="T15" fmla="*/ 2147483647 h 607"/>
                <a:gd name="T16" fmla="*/ 2147483647 w 371"/>
                <a:gd name="T17" fmla="*/ 2147483647 h 607"/>
                <a:gd name="T18" fmla="*/ 2147483647 w 371"/>
                <a:gd name="T19" fmla="*/ 2147483647 h 607"/>
                <a:gd name="T20" fmla="*/ 2147483647 w 371"/>
                <a:gd name="T21" fmla="*/ 2147483647 h 607"/>
                <a:gd name="T22" fmla="*/ 2147483647 w 371"/>
                <a:gd name="T23" fmla="*/ 2147483647 h 607"/>
                <a:gd name="T24" fmla="*/ 2147483647 w 371"/>
                <a:gd name="T25" fmla="*/ 2147483647 h 607"/>
                <a:gd name="T26" fmla="*/ 2147483647 w 371"/>
                <a:gd name="T27" fmla="*/ 2147483647 h 607"/>
                <a:gd name="T28" fmla="*/ 2147483647 w 371"/>
                <a:gd name="T29" fmla="*/ 2147483647 h 607"/>
                <a:gd name="T30" fmla="*/ 2147483647 w 371"/>
                <a:gd name="T31" fmla="*/ 2147483647 h 6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9" name="Google Shape;1741;p11"/>
            <p:cNvSpPr>
              <a:spLocks/>
            </p:cNvSpPr>
            <p:nvPr/>
          </p:nvSpPr>
          <p:spPr bwMode="auto">
            <a:xfrm>
              <a:off x="2866477" y="5020927"/>
              <a:ext cx="25179" cy="31846"/>
            </a:xfrm>
            <a:custGeom>
              <a:avLst/>
              <a:gdLst>
                <a:gd name="T0" fmla="*/ 2147483647 w 506"/>
                <a:gd name="T1" fmla="*/ 0 h 640"/>
                <a:gd name="T2" fmla="*/ 2147483647 w 506"/>
                <a:gd name="T3" fmla="*/ 2147483647 h 640"/>
                <a:gd name="T4" fmla="*/ 0 w 506"/>
                <a:gd name="T5" fmla="*/ 2147483647 h 640"/>
                <a:gd name="T6" fmla="*/ 2147483647 w 506"/>
                <a:gd name="T7" fmla="*/ 2147483647 h 640"/>
                <a:gd name="T8" fmla="*/ 2147483647 w 506"/>
                <a:gd name="T9" fmla="*/ 2147483647 h 640"/>
                <a:gd name="T10" fmla="*/ 2147483647 w 506"/>
                <a:gd name="T11" fmla="*/ 2147483647 h 640"/>
                <a:gd name="T12" fmla="*/ 2147483647 w 506"/>
                <a:gd name="T13" fmla="*/ 2147483647 h 640"/>
                <a:gd name="T14" fmla="*/ 2147483647 w 506"/>
                <a:gd name="T15" fmla="*/ 2147483647 h 640"/>
                <a:gd name="T16" fmla="*/ 0 w 506"/>
                <a:gd name="T17" fmla="*/ 2147483647 h 640"/>
                <a:gd name="T18" fmla="*/ 0 w 506"/>
                <a:gd name="T19" fmla="*/ 2147483647 h 640"/>
                <a:gd name="T20" fmla="*/ 2147483647 w 506"/>
                <a:gd name="T21" fmla="*/ 2147483647 h 640"/>
                <a:gd name="T22" fmla="*/ 2147483647 w 506"/>
                <a:gd name="T23" fmla="*/ 2147483647 h 640"/>
                <a:gd name="T24" fmla="*/ 2147483647 w 506"/>
                <a:gd name="T25" fmla="*/ 2147483647 h 640"/>
                <a:gd name="T26" fmla="*/ 2147483647 w 506"/>
                <a:gd name="T27" fmla="*/ 2147483647 h 640"/>
                <a:gd name="T28" fmla="*/ 2147483647 w 506"/>
                <a:gd name="T29" fmla="*/ 2147483647 h 640"/>
                <a:gd name="T30" fmla="*/ 2147483647 w 506"/>
                <a:gd name="T31" fmla="*/ 2147483647 h 640"/>
                <a:gd name="T32" fmla="*/ 2147483647 w 506"/>
                <a:gd name="T33" fmla="*/ 2147483647 h 640"/>
                <a:gd name="T34" fmla="*/ 2147483647 w 506"/>
                <a:gd name="T35" fmla="*/ 2147483647 h 640"/>
                <a:gd name="T36" fmla="*/ 2147483647 w 506"/>
                <a:gd name="T37" fmla="*/ 2147483647 h 640"/>
                <a:gd name="T38" fmla="*/ 2147483647 w 506"/>
                <a:gd name="T39" fmla="*/ 2147483647 h 640"/>
                <a:gd name="T40" fmla="*/ 2147483647 w 506"/>
                <a:gd name="T41" fmla="*/ 2147483647 h 640"/>
                <a:gd name="T42" fmla="*/ 2147483647 w 506"/>
                <a:gd name="T43" fmla="*/ 2147483647 h 640"/>
                <a:gd name="T44" fmla="*/ 2147483647 w 506"/>
                <a:gd name="T45" fmla="*/ 2147483647 h 640"/>
                <a:gd name="T46" fmla="*/ 2147483647 w 506"/>
                <a:gd name="T47" fmla="*/ 2147483647 h 640"/>
                <a:gd name="T48" fmla="*/ 2147483647 w 506"/>
                <a:gd name="T49" fmla="*/ 2147483647 h 640"/>
                <a:gd name="T50" fmla="*/ 2147483647 w 506"/>
                <a:gd name="T51" fmla="*/ 2147483647 h 640"/>
                <a:gd name="T52" fmla="*/ 2147483647 w 506"/>
                <a:gd name="T53" fmla="*/ 2147483647 h 640"/>
                <a:gd name="T54" fmla="*/ 2147483647 w 506"/>
                <a:gd name="T55" fmla="*/ 2147483647 h 640"/>
                <a:gd name="T56" fmla="*/ 2147483647 w 506"/>
                <a:gd name="T57" fmla="*/ 2147483647 h 640"/>
                <a:gd name="T58" fmla="*/ 2147483647 w 506"/>
                <a:gd name="T59" fmla="*/ 2147483647 h 640"/>
                <a:gd name="T60" fmla="*/ 2147483647 w 506"/>
                <a:gd name="T61" fmla="*/ 2147483647 h 640"/>
                <a:gd name="T62" fmla="*/ 2147483647 w 506"/>
                <a:gd name="T63" fmla="*/ 0 h 640"/>
                <a:gd name="T64" fmla="*/ 2147483647 w 506"/>
                <a:gd name="T65" fmla="*/ 0 h 6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0" name="Google Shape;1742;p11"/>
            <p:cNvSpPr>
              <a:spLocks/>
            </p:cNvSpPr>
            <p:nvPr/>
          </p:nvSpPr>
          <p:spPr bwMode="auto">
            <a:xfrm>
              <a:off x="2811144" y="4943849"/>
              <a:ext cx="122360" cy="127386"/>
            </a:xfrm>
            <a:custGeom>
              <a:avLst/>
              <a:gdLst>
                <a:gd name="T0" fmla="*/ 2147483647 w 2459"/>
                <a:gd name="T1" fmla="*/ 2147483647 h 2560"/>
                <a:gd name="T2" fmla="*/ 2147483647 w 2459"/>
                <a:gd name="T3" fmla="*/ 2147483647 h 2560"/>
                <a:gd name="T4" fmla="*/ 2147483647 w 2459"/>
                <a:gd name="T5" fmla="*/ 2147483647 h 2560"/>
                <a:gd name="T6" fmla="*/ 2147483647 w 2459"/>
                <a:gd name="T7" fmla="*/ 2147483647 h 2560"/>
                <a:gd name="T8" fmla="*/ 2147483647 w 2459"/>
                <a:gd name="T9" fmla="*/ 2147483647 h 2560"/>
                <a:gd name="T10" fmla="*/ 2147483647 w 2459"/>
                <a:gd name="T11" fmla="*/ 2147483647 h 2560"/>
                <a:gd name="T12" fmla="*/ 2147483647 w 2459"/>
                <a:gd name="T13" fmla="*/ 2147483647 h 2560"/>
                <a:gd name="T14" fmla="*/ 2147483647 w 2459"/>
                <a:gd name="T15" fmla="*/ 2147483647 h 2560"/>
                <a:gd name="T16" fmla="*/ 2147483647 w 2459"/>
                <a:gd name="T17" fmla="*/ 2147483647 h 2560"/>
                <a:gd name="T18" fmla="*/ 2147483647 w 2459"/>
                <a:gd name="T19" fmla="*/ 2147483647 h 2560"/>
                <a:gd name="T20" fmla="*/ 2147483647 w 2459"/>
                <a:gd name="T21" fmla="*/ 2147483647 h 2560"/>
                <a:gd name="T22" fmla="*/ 2147483647 w 2459"/>
                <a:gd name="T23" fmla="*/ 2147483647 h 2560"/>
                <a:gd name="T24" fmla="*/ 2147483647 w 2459"/>
                <a:gd name="T25" fmla="*/ 2147483647 h 2560"/>
                <a:gd name="T26" fmla="*/ 2147483647 w 2459"/>
                <a:gd name="T27" fmla="*/ 2147483647 h 2560"/>
                <a:gd name="T28" fmla="*/ 2147483647 w 2459"/>
                <a:gd name="T29" fmla="*/ 2147483647 h 2560"/>
                <a:gd name="T30" fmla="*/ 2147483647 w 2459"/>
                <a:gd name="T31" fmla="*/ 2147483647 h 2560"/>
                <a:gd name="T32" fmla="*/ 2147483647 w 2459"/>
                <a:gd name="T33" fmla="*/ 2147483647 h 2560"/>
                <a:gd name="T34" fmla="*/ 2147483647 w 2459"/>
                <a:gd name="T35" fmla="*/ 0 h 2560"/>
                <a:gd name="T36" fmla="*/ 2147483647 w 2459"/>
                <a:gd name="T37" fmla="*/ 2147483647 h 2560"/>
                <a:gd name="T38" fmla="*/ 2147483647 w 2459"/>
                <a:gd name="T39" fmla="*/ 2147483647 h 2560"/>
                <a:gd name="T40" fmla="*/ 2147483647 w 2459"/>
                <a:gd name="T41" fmla="*/ 2147483647 h 2560"/>
                <a:gd name="T42" fmla="*/ 2147483647 w 2459"/>
                <a:gd name="T43" fmla="*/ 2147483647 h 2560"/>
                <a:gd name="T44" fmla="*/ 2147483647 w 2459"/>
                <a:gd name="T45" fmla="*/ 2147483647 h 2560"/>
                <a:gd name="T46" fmla="*/ 2147483647 w 2459"/>
                <a:gd name="T47" fmla="*/ 2147483647 h 2560"/>
                <a:gd name="T48" fmla="*/ 2147483647 w 2459"/>
                <a:gd name="T49" fmla="*/ 2147483647 h 2560"/>
                <a:gd name="T50" fmla="*/ 2147483647 w 2459"/>
                <a:gd name="T51" fmla="*/ 2147483647 h 2560"/>
                <a:gd name="T52" fmla="*/ 2147483647 w 2459"/>
                <a:gd name="T53" fmla="*/ 2147483647 h 2560"/>
                <a:gd name="T54" fmla="*/ 2147483647 w 2459"/>
                <a:gd name="T55" fmla="*/ 2147483647 h 2560"/>
                <a:gd name="T56" fmla="*/ 2147483647 w 2459"/>
                <a:gd name="T57" fmla="*/ 2147483647 h 2560"/>
                <a:gd name="T58" fmla="*/ 2147483647 w 2459"/>
                <a:gd name="T59" fmla="*/ 2147483647 h 2560"/>
                <a:gd name="T60" fmla="*/ 2147483647 w 2459"/>
                <a:gd name="T61" fmla="*/ 2147483647 h 2560"/>
                <a:gd name="T62" fmla="*/ 2147483647 w 2459"/>
                <a:gd name="T63" fmla="*/ 2147483647 h 2560"/>
                <a:gd name="T64" fmla="*/ 2147483647 w 2459"/>
                <a:gd name="T65" fmla="*/ 2147483647 h 2560"/>
                <a:gd name="T66" fmla="*/ 2147483647 w 2459"/>
                <a:gd name="T67" fmla="*/ 2147483647 h 2560"/>
                <a:gd name="T68" fmla="*/ 2147483647 w 2459"/>
                <a:gd name="T69" fmla="*/ 2147483647 h 2560"/>
                <a:gd name="T70" fmla="*/ 2147483647 w 2459"/>
                <a:gd name="T71" fmla="*/ 2147483647 h 2560"/>
                <a:gd name="T72" fmla="*/ 2147483647 w 2459"/>
                <a:gd name="T73" fmla="*/ 2147483647 h 2560"/>
                <a:gd name="T74" fmla="*/ 2147483647 w 2459"/>
                <a:gd name="T75" fmla="*/ 2147483647 h 2560"/>
                <a:gd name="T76" fmla="*/ 2147483647 w 2459"/>
                <a:gd name="T77" fmla="*/ 2147483647 h 2560"/>
                <a:gd name="T78" fmla="*/ 2147483647 w 2459"/>
                <a:gd name="T79" fmla="*/ 2147483647 h 2560"/>
                <a:gd name="T80" fmla="*/ 2147483647 w 2459"/>
                <a:gd name="T81" fmla="*/ 2147483647 h 2560"/>
                <a:gd name="T82" fmla="*/ 2147483647 w 2459"/>
                <a:gd name="T83" fmla="*/ 2147483647 h 2560"/>
                <a:gd name="T84" fmla="*/ 2147483647 w 2459"/>
                <a:gd name="T85" fmla="*/ 2147483647 h 2560"/>
                <a:gd name="T86" fmla="*/ 2147483647 w 2459"/>
                <a:gd name="T87" fmla="*/ 2147483647 h 2560"/>
                <a:gd name="T88" fmla="*/ 2147483647 w 2459"/>
                <a:gd name="T89" fmla="*/ 2147483647 h 2560"/>
                <a:gd name="T90" fmla="*/ 2147483647 w 2459"/>
                <a:gd name="T91" fmla="*/ 2147483647 h 2560"/>
                <a:gd name="T92" fmla="*/ 2147483647 w 2459"/>
                <a:gd name="T93" fmla="*/ 2147483647 h 2560"/>
                <a:gd name="T94" fmla="*/ 2147483647 w 2459"/>
                <a:gd name="T95" fmla="*/ 2147483647 h 2560"/>
                <a:gd name="T96" fmla="*/ 2147483647 w 2459"/>
                <a:gd name="T97" fmla="*/ 0 h 25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1" name="Google Shape;1743;p11"/>
            <p:cNvSpPr>
              <a:spLocks/>
            </p:cNvSpPr>
            <p:nvPr/>
          </p:nvSpPr>
          <p:spPr bwMode="auto">
            <a:xfrm>
              <a:off x="2951915" y="4947183"/>
              <a:ext cx="135745" cy="127386"/>
            </a:xfrm>
            <a:custGeom>
              <a:avLst/>
              <a:gdLst>
                <a:gd name="T0" fmla="*/ 2147483647 w 2728"/>
                <a:gd name="T1" fmla="*/ 2147483647 h 2560"/>
                <a:gd name="T2" fmla="*/ 2147483647 w 2728"/>
                <a:gd name="T3" fmla="*/ 2147483647 h 2560"/>
                <a:gd name="T4" fmla="*/ 2147483647 w 2728"/>
                <a:gd name="T5" fmla="*/ 2147483647 h 2560"/>
                <a:gd name="T6" fmla="*/ 2147483647 w 2728"/>
                <a:gd name="T7" fmla="*/ 2147483647 h 2560"/>
                <a:gd name="T8" fmla="*/ 2147483647 w 2728"/>
                <a:gd name="T9" fmla="*/ 2147483647 h 2560"/>
                <a:gd name="T10" fmla="*/ 2147483647 w 2728"/>
                <a:gd name="T11" fmla="*/ 2147483647 h 2560"/>
                <a:gd name="T12" fmla="*/ 2147483647 w 2728"/>
                <a:gd name="T13" fmla="*/ 2147483647 h 2560"/>
                <a:gd name="T14" fmla="*/ 2147483647 w 2728"/>
                <a:gd name="T15" fmla="*/ 2147483647 h 2560"/>
                <a:gd name="T16" fmla="*/ 2147483647 w 2728"/>
                <a:gd name="T17" fmla="*/ 2147483647 h 2560"/>
                <a:gd name="T18" fmla="*/ 2147483647 w 2728"/>
                <a:gd name="T19" fmla="*/ 2147483647 h 2560"/>
                <a:gd name="T20" fmla="*/ 2147483647 w 2728"/>
                <a:gd name="T21" fmla="*/ 2147483647 h 2560"/>
                <a:gd name="T22" fmla="*/ 2147483647 w 2728"/>
                <a:gd name="T23" fmla="*/ 2147483647 h 2560"/>
                <a:gd name="T24" fmla="*/ 2147483647 w 2728"/>
                <a:gd name="T25" fmla="*/ 2147483647 h 2560"/>
                <a:gd name="T26" fmla="*/ 2147483647 w 2728"/>
                <a:gd name="T27" fmla="*/ 2147483647 h 2560"/>
                <a:gd name="T28" fmla="*/ 2147483647 w 2728"/>
                <a:gd name="T29" fmla="*/ 2147483647 h 2560"/>
                <a:gd name="T30" fmla="*/ 2147483647 w 2728"/>
                <a:gd name="T31" fmla="*/ 2147483647 h 2560"/>
                <a:gd name="T32" fmla="*/ 2147483647 w 2728"/>
                <a:gd name="T33" fmla="*/ 2147483647 h 2560"/>
                <a:gd name="T34" fmla="*/ 2147483647 w 2728"/>
                <a:gd name="T35" fmla="*/ 2147483647 h 2560"/>
                <a:gd name="T36" fmla="*/ 2147483647 w 2728"/>
                <a:gd name="T37" fmla="*/ 2147483647 h 2560"/>
                <a:gd name="T38" fmla="*/ 2147483647 w 2728"/>
                <a:gd name="T39" fmla="*/ 2147483647 h 2560"/>
                <a:gd name="T40" fmla="*/ 2147483647 w 2728"/>
                <a:gd name="T41" fmla="*/ 2147483647 h 2560"/>
                <a:gd name="T42" fmla="*/ 2147483647 w 2728"/>
                <a:gd name="T43" fmla="*/ 2147483647 h 2560"/>
                <a:gd name="T44" fmla="*/ 2147483647 w 2728"/>
                <a:gd name="T45" fmla="*/ 2147483647 h 2560"/>
                <a:gd name="T46" fmla="*/ 2147483647 w 2728"/>
                <a:gd name="T47" fmla="*/ 2147483647 h 2560"/>
                <a:gd name="T48" fmla="*/ 2147483647 w 2728"/>
                <a:gd name="T49" fmla="*/ 2147483647 h 2560"/>
                <a:gd name="T50" fmla="*/ 2147483647 w 2728"/>
                <a:gd name="T51" fmla="*/ 2147483647 h 2560"/>
                <a:gd name="T52" fmla="*/ 2147483647 w 2728"/>
                <a:gd name="T53" fmla="*/ 2147483647 h 2560"/>
                <a:gd name="T54" fmla="*/ 2147483647 w 2728"/>
                <a:gd name="T55" fmla="*/ 2147483647 h 2560"/>
                <a:gd name="T56" fmla="*/ 2147483647 w 2728"/>
                <a:gd name="T57" fmla="*/ 2147483647 h 2560"/>
                <a:gd name="T58" fmla="*/ 2147483647 w 2728"/>
                <a:gd name="T59" fmla="*/ 2147483647 h 2560"/>
                <a:gd name="T60" fmla="*/ 2147483647 w 2728"/>
                <a:gd name="T61" fmla="*/ 2147483647 h 2560"/>
                <a:gd name="T62" fmla="*/ 2147483647 w 2728"/>
                <a:gd name="T63" fmla="*/ 2147483647 h 2560"/>
                <a:gd name="T64" fmla="*/ 2147483647 w 2728"/>
                <a:gd name="T65" fmla="*/ 2147483647 h 2560"/>
                <a:gd name="T66" fmla="*/ 2147483647 w 2728"/>
                <a:gd name="T67" fmla="*/ 2147483647 h 2560"/>
                <a:gd name="T68" fmla="*/ 0 w 2728"/>
                <a:gd name="T69" fmla="*/ 2147483647 h 2560"/>
                <a:gd name="T70" fmla="*/ 2147483647 w 2728"/>
                <a:gd name="T71" fmla="*/ 2147483647 h 2560"/>
                <a:gd name="T72" fmla="*/ 2147483647 w 2728"/>
                <a:gd name="T73" fmla="*/ 2147483647 h 2560"/>
                <a:gd name="T74" fmla="*/ 2147483647 w 2728"/>
                <a:gd name="T75" fmla="*/ 2147483647 h 2560"/>
                <a:gd name="T76" fmla="*/ 2147483647 w 2728"/>
                <a:gd name="T77" fmla="*/ 2147483647 h 2560"/>
                <a:gd name="T78" fmla="*/ 2147483647 w 2728"/>
                <a:gd name="T79" fmla="*/ 2147483647 h 2560"/>
                <a:gd name="T80" fmla="*/ 2147483647 w 2728"/>
                <a:gd name="T81" fmla="*/ 2147483647 h 2560"/>
                <a:gd name="T82" fmla="*/ 2147483647 w 2728"/>
                <a:gd name="T83" fmla="*/ 2147483647 h 2560"/>
                <a:gd name="T84" fmla="*/ 2147483647 w 2728"/>
                <a:gd name="T85" fmla="*/ 2147483647 h 2560"/>
                <a:gd name="T86" fmla="*/ 2147483647 w 2728"/>
                <a:gd name="T87" fmla="*/ 2147483647 h 2560"/>
                <a:gd name="T88" fmla="*/ 2147483647 w 2728"/>
                <a:gd name="T89" fmla="*/ 2147483647 h 2560"/>
                <a:gd name="T90" fmla="*/ 2147483647 w 2728"/>
                <a:gd name="T91" fmla="*/ 2147483647 h 2560"/>
                <a:gd name="T92" fmla="*/ 2147483647 w 2728"/>
                <a:gd name="T93" fmla="*/ 2147483647 h 2560"/>
                <a:gd name="T94" fmla="*/ 2147483647 w 2728"/>
                <a:gd name="T95" fmla="*/ 2147483647 h 2560"/>
                <a:gd name="T96" fmla="*/ 2147483647 w 2728"/>
                <a:gd name="T97" fmla="*/ 2147483647 h 2560"/>
                <a:gd name="T98" fmla="*/ 2147483647 w 2728"/>
                <a:gd name="T99" fmla="*/ 2147483647 h 2560"/>
                <a:gd name="T100" fmla="*/ 2147483647 w 2728"/>
                <a:gd name="T101" fmla="*/ 2147483647 h 2560"/>
                <a:gd name="T102" fmla="*/ 2147483647 w 2728"/>
                <a:gd name="T103" fmla="*/ 2147483647 h 2560"/>
                <a:gd name="T104" fmla="*/ 2147483647 w 2728"/>
                <a:gd name="T105" fmla="*/ 2147483647 h 2560"/>
                <a:gd name="T106" fmla="*/ 2147483647 w 2728"/>
                <a:gd name="T107" fmla="*/ 2147483647 h 2560"/>
                <a:gd name="T108" fmla="*/ 2147483647 w 2728"/>
                <a:gd name="T109" fmla="*/ 2147483647 h 2560"/>
                <a:gd name="T110" fmla="*/ 2147483647 w 2728"/>
                <a:gd name="T111" fmla="*/ 2147483647 h 2560"/>
                <a:gd name="T112" fmla="*/ 2147483647 w 2728"/>
                <a:gd name="T113" fmla="*/ 2147483647 h 2560"/>
                <a:gd name="T114" fmla="*/ 2147483647 w 2728"/>
                <a:gd name="T115" fmla="*/ 2147483647 h 2560"/>
                <a:gd name="T116" fmla="*/ 2147483647 w 2728"/>
                <a:gd name="T117" fmla="*/ 2147483647 h 2560"/>
                <a:gd name="T118" fmla="*/ 2147483647 w 2728"/>
                <a:gd name="T119" fmla="*/ 2147483647 h 2560"/>
                <a:gd name="T120" fmla="*/ 2147483647 w 2728"/>
                <a:gd name="T121" fmla="*/ 2147483647 h 2560"/>
                <a:gd name="T122" fmla="*/ 2147483647 w 2728"/>
                <a:gd name="T123" fmla="*/ 2147483647 h 25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lnTo>
                    <a:pt x="2189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58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2" name="Google Shape;1744;p11"/>
            <p:cNvSpPr>
              <a:spLocks/>
            </p:cNvSpPr>
            <p:nvPr/>
          </p:nvSpPr>
          <p:spPr bwMode="auto">
            <a:xfrm>
              <a:off x="3007198" y="5024261"/>
              <a:ext cx="28512" cy="31896"/>
            </a:xfrm>
            <a:custGeom>
              <a:avLst/>
              <a:gdLst>
                <a:gd name="T0" fmla="*/ 2147483647 w 573"/>
                <a:gd name="T1" fmla="*/ 2147483647 h 641"/>
                <a:gd name="T2" fmla="*/ 2147483647 w 573"/>
                <a:gd name="T3" fmla="*/ 2147483647 h 641"/>
                <a:gd name="T4" fmla="*/ 2147483647 w 573"/>
                <a:gd name="T5" fmla="*/ 2147483647 h 641"/>
                <a:gd name="T6" fmla="*/ 2147483647 w 573"/>
                <a:gd name="T7" fmla="*/ 2147483647 h 641"/>
                <a:gd name="T8" fmla="*/ 0 w 573"/>
                <a:gd name="T9" fmla="*/ 2147483647 h 641"/>
                <a:gd name="T10" fmla="*/ 0 w 573"/>
                <a:gd name="T11" fmla="*/ 2147483647 h 641"/>
                <a:gd name="T12" fmla="*/ 2147483647 w 573"/>
                <a:gd name="T13" fmla="*/ 2147483647 h 641"/>
                <a:gd name="T14" fmla="*/ 2147483647 w 573"/>
                <a:gd name="T15" fmla="*/ 2147483647 h 641"/>
                <a:gd name="T16" fmla="*/ 2147483647 w 573"/>
                <a:gd name="T17" fmla="*/ 2147483647 h 641"/>
                <a:gd name="T18" fmla="*/ 2147483647 w 573"/>
                <a:gd name="T19" fmla="*/ 2147483647 h 641"/>
                <a:gd name="T20" fmla="*/ 2147483647 w 573"/>
                <a:gd name="T21" fmla="*/ 2147483647 h 641"/>
                <a:gd name="T22" fmla="*/ 2147483647 w 573"/>
                <a:gd name="T23" fmla="*/ 2147483647 h 641"/>
                <a:gd name="T24" fmla="*/ 2147483647 w 573"/>
                <a:gd name="T25" fmla="*/ 2147483647 h 641"/>
                <a:gd name="T26" fmla="*/ 2147483647 w 573"/>
                <a:gd name="T27" fmla="*/ 2147483647 h 641"/>
                <a:gd name="T28" fmla="*/ 2147483647 w 573"/>
                <a:gd name="T29" fmla="*/ 2147483647 h 641"/>
                <a:gd name="T30" fmla="*/ 2147483647 w 573"/>
                <a:gd name="T31" fmla="*/ 2147483647 h 641"/>
                <a:gd name="T32" fmla="*/ 2147483647 w 573"/>
                <a:gd name="T33" fmla="*/ 2147483647 h 641"/>
                <a:gd name="T34" fmla="*/ 2147483647 w 573"/>
                <a:gd name="T35" fmla="*/ 2147483647 h 641"/>
                <a:gd name="T36" fmla="*/ 2147483647 w 573"/>
                <a:gd name="T37" fmla="*/ 2147483647 h 641"/>
                <a:gd name="T38" fmla="*/ 2147483647 w 573"/>
                <a:gd name="T39" fmla="*/ 2147483647 h 641"/>
                <a:gd name="T40" fmla="*/ 2147483647 w 573"/>
                <a:gd name="T41" fmla="*/ 2147483647 h 641"/>
                <a:gd name="T42" fmla="*/ 2147483647 w 573"/>
                <a:gd name="T43" fmla="*/ 2147483647 h 641"/>
                <a:gd name="T44" fmla="*/ 2147483647 w 573"/>
                <a:gd name="T45" fmla="*/ 2147483647 h 641"/>
                <a:gd name="T46" fmla="*/ 2147483647 w 573"/>
                <a:gd name="T47" fmla="*/ 2147483647 h 641"/>
                <a:gd name="T48" fmla="*/ 2147483647 w 573"/>
                <a:gd name="T49" fmla="*/ 2147483647 h 641"/>
                <a:gd name="T50" fmla="*/ 2147483647 w 573"/>
                <a:gd name="T51" fmla="*/ 2147483647 h 641"/>
                <a:gd name="T52" fmla="*/ 2147483647 w 573"/>
                <a:gd name="T53" fmla="*/ 2147483647 h 641"/>
                <a:gd name="T54" fmla="*/ 2147483647 w 573"/>
                <a:gd name="T55" fmla="*/ 2147483647 h 6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3" name="Google Shape;1745;p11"/>
            <p:cNvSpPr>
              <a:spLocks/>
            </p:cNvSpPr>
            <p:nvPr/>
          </p:nvSpPr>
          <p:spPr bwMode="auto">
            <a:xfrm>
              <a:off x="3166331" y="5099648"/>
              <a:ext cx="8409" cy="46973"/>
            </a:xfrm>
            <a:custGeom>
              <a:avLst/>
              <a:gdLst>
                <a:gd name="T0" fmla="*/ 2147483647 w 169"/>
                <a:gd name="T1" fmla="*/ 2147483647 h 944"/>
                <a:gd name="T2" fmla="*/ 2147483647 w 169"/>
                <a:gd name="T3" fmla="*/ 2147483647 h 944"/>
                <a:gd name="T4" fmla="*/ 2147483647 w 169"/>
                <a:gd name="T5" fmla="*/ 2147483647 h 944"/>
                <a:gd name="T6" fmla="*/ 2147483647 w 169"/>
                <a:gd name="T7" fmla="*/ 2147483647 h 944"/>
                <a:gd name="T8" fmla="*/ 2147483647 w 169"/>
                <a:gd name="T9" fmla="*/ 2147483647 h 944"/>
                <a:gd name="T10" fmla="*/ 2147483647 w 169"/>
                <a:gd name="T11" fmla="*/ 2147483647 h 944"/>
                <a:gd name="T12" fmla="*/ 2147483647 w 169"/>
                <a:gd name="T13" fmla="*/ 2147483647 h 944"/>
                <a:gd name="T14" fmla="*/ 2147483647 w 169"/>
                <a:gd name="T15" fmla="*/ 2147483647 h 944"/>
                <a:gd name="T16" fmla="*/ 2147483647 w 169"/>
                <a:gd name="T17" fmla="*/ 2147483647 h 944"/>
                <a:gd name="T18" fmla="*/ 2147483647 w 169"/>
                <a:gd name="T19" fmla="*/ 2147483647 h 944"/>
                <a:gd name="T20" fmla="*/ 2147483647 w 169"/>
                <a:gd name="T21" fmla="*/ 2147483647 h 9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4" name="Google Shape;1746;p11"/>
            <p:cNvSpPr>
              <a:spLocks/>
            </p:cNvSpPr>
            <p:nvPr/>
          </p:nvSpPr>
          <p:spPr bwMode="auto">
            <a:xfrm>
              <a:off x="2879863" y="5092930"/>
              <a:ext cx="129028" cy="53691"/>
            </a:xfrm>
            <a:custGeom>
              <a:avLst/>
              <a:gdLst>
                <a:gd name="T0" fmla="*/ 2147483647 w 2593"/>
                <a:gd name="T1" fmla="*/ 2147483647 h 1079"/>
                <a:gd name="T2" fmla="*/ 2147483647 w 2593"/>
                <a:gd name="T3" fmla="*/ 2147483647 h 1079"/>
                <a:gd name="T4" fmla="*/ 2147483647 w 2593"/>
                <a:gd name="T5" fmla="*/ 2147483647 h 1079"/>
                <a:gd name="T6" fmla="*/ 2147483647 w 2593"/>
                <a:gd name="T7" fmla="*/ 2147483647 h 1079"/>
                <a:gd name="T8" fmla="*/ 2147483647 w 2593"/>
                <a:gd name="T9" fmla="*/ 2147483647 h 1079"/>
                <a:gd name="T10" fmla="*/ 0 w 2593"/>
                <a:gd name="T11" fmla="*/ 2147483647 h 1079"/>
                <a:gd name="T12" fmla="*/ 2147483647 w 2593"/>
                <a:gd name="T13" fmla="*/ 2147483647 h 1079"/>
                <a:gd name="T14" fmla="*/ 2147483647 w 2593"/>
                <a:gd name="T15" fmla="*/ 2147483647 h 1079"/>
                <a:gd name="T16" fmla="*/ 2147483647 w 2593"/>
                <a:gd name="T17" fmla="*/ 2147483647 h 1079"/>
                <a:gd name="T18" fmla="*/ 2147483647 w 2593"/>
                <a:gd name="T19" fmla="*/ 2147483647 h 1079"/>
                <a:gd name="T20" fmla="*/ 2147483647 w 2593"/>
                <a:gd name="T21" fmla="*/ 2147483647 h 1079"/>
                <a:gd name="T22" fmla="*/ 2147483647 w 2593"/>
                <a:gd name="T23" fmla="*/ 2147483647 h 1079"/>
                <a:gd name="T24" fmla="*/ 2147483647 w 2593"/>
                <a:gd name="T25" fmla="*/ 2147483647 h 1079"/>
                <a:gd name="T26" fmla="*/ 2147483647 w 2593"/>
                <a:gd name="T27" fmla="*/ 2147483647 h 1079"/>
                <a:gd name="T28" fmla="*/ 2147483647 w 2593"/>
                <a:gd name="T29" fmla="*/ 2147483647 h 1079"/>
                <a:gd name="T30" fmla="*/ 2147483647 w 2593"/>
                <a:gd name="T31" fmla="*/ 2147483647 h 1079"/>
                <a:gd name="T32" fmla="*/ 2147483647 w 2593"/>
                <a:gd name="T33" fmla="*/ 2147483647 h 1079"/>
                <a:gd name="T34" fmla="*/ 2147483647 w 2593"/>
                <a:gd name="T35" fmla="*/ 2147483647 h 1079"/>
                <a:gd name="T36" fmla="*/ 2147483647 w 2593"/>
                <a:gd name="T37" fmla="*/ 2147483647 h 1079"/>
                <a:gd name="T38" fmla="*/ 2147483647 w 2593"/>
                <a:gd name="T39" fmla="*/ 2147483647 h 1079"/>
                <a:gd name="T40" fmla="*/ 2147483647 w 2593"/>
                <a:gd name="T41" fmla="*/ 2147483647 h 1079"/>
                <a:gd name="T42" fmla="*/ 2147483647 w 2593"/>
                <a:gd name="T43" fmla="*/ 2147483647 h 1079"/>
                <a:gd name="T44" fmla="*/ 2147483647 w 2593"/>
                <a:gd name="T45" fmla="*/ 2147483647 h 1079"/>
                <a:gd name="T46" fmla="*/ 2147483647 w 2593"/>
                <a:gd name="T47" fmla="*/ 2147483647 h 1079"/>
                <a:gd name="T48" fmla="*/ 2147483647 w 2593"/>
                <a:gd name="T49" fmla="*/ 2147483647 h 1079"/>
                <a:gd name="T50" fmla="*/ 2147483647 w 2593"/>
                <a:gd name="T51" fmla="*/ 2147483647 h 1079"/>
                <a:gd name="T52" fmla="*/ 2147483647 w 2593"/>
                <a:gd name="T53" fmla="*/ 2147483647 h 1079"/>
                <a:gd name="T54" fmla="*/ 2147483647 w 2593"/>
                <a:gd name="T55" fmla="*/ 2147483647 h 1079"/>
                <a:gd name="T56" fmla="*/ 2147483647 w 2593"/>
                <a:gd name="T57" fmla="*/ 2147483647 h 1079"/>
                <a:gd name="T58" fmla="*/ 2147483647 w 2593"/>
                <a:gd name="T59" fmla="*/ 2147483647 h 1079"/>
                <a:gd name="T60" fmla="*/ 2147483647 w 2593"/>
                <a:gd name="T61" fmla="*/ 2147483647 h 1079"/>
                <a:gd name="T62" fmla="*/ 2147483647 w 2593"/>
                <a:gd name="T63" fmla="*/ 2147483647 h 1079"/>
                <a:gd name="T64" fmla="*/ 2147483647 w 2593"/>
                <a:gd name="T65" fmla="*/ 2147483647 h 10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5" name="Google Shape;1747;p11"/>
            <p:cNvSpPr>
              <a:spLocks/>
            </p:cNvSpPr>
            <p:nvPr/>
          </p:nvSpPr>
          <p:spPr bwMode="auto">
            <a:xfrm>
              <a:off x="3099304" y="4943849"/>
              <a:ext cx="125694" cy="135745"/>
            </a:xfrm>
            <a:custGeom>
              <a:avLst/>
              <a:gdLst>
                <a:gd name="T0" fmla="*/ 2147483647 w 2526"/>
                <a:gd name="T1" fmla="*/ 2147483647 h 2728"/>
                <a:gd name="T2" fmla="*/ 2147483647 w 2526"/>
                <a:gd name="T3" fmla="*/ 2147483647 h 2728"/>
                <a:gd name="T4" fmla="*/ 2147483647 w 2526"/>
                <a:gd name="T5" fmla="*/ 2147483647 h 2728"/>
                <a:gd name="T6" fmla="*/ 2147483647 w 2526"/>
                <a:gd name="T7" fmla="*/ 2147483647 h 2728"/>
                <a:gd name="T8" fmla="*/ 2147483647 w 2526"/>
                <a:gd name="T9" fmla="*/ 2147483647 h 2728"/>
                <a:gd name="T10" fmla="*/ 2147483647 w 2526"/>
                <a:gd name="T11" fmla="*/ 2147483647 h 2728"/>
                <a:gd name="T12" fmla="*/ 2147483647 w 2526"/>
                <a:gd name="T13" fmla="*/ 2147483647 h 2728"/>
                <a:gd name="T14" fmla="*/ 2147483647 w 2526"/>
                <a:gd name="T15" fmla="*/ 2147483647 h 2728"/>
                <a:gd name="T16" fmla="*/ 2147483647 w 2526"/>
                <a:gd name="T17" fmla="*/ 2147483647 h 2728"/>
                <a:gd name="T18" fmla="*/ 2147483647 w 2526"/>
                <a:gd name="T19" fmla="*/ 2147483647 h 2728"/>
                <a:gd name="T20" fmla="*/ 2147483647 w 2526"/>
                <a:gd name="T21" fmla="*/ 2147483647 h 2728"/>
                <a:gd name="T22" fmla="*/ 2147483647 w 2526"/>
                <a:gd name="T23" fmla="*/ 2147483647 h 2728"/>
                <a:gd name="T24" fmla="*/ 2147483647 w 2526"/>
                <a:gd name="T25" fmla="*/ 2147483647 h 2728"/>
                <a:gd name="T26" fmla="*/ 2147483647 w 2526"/>
                <a:gd name="T27" fmla="*/ 2147483647 h 2728"/>
                <a:gd name="T28" fmla="*/ 2147483647 w 2526"/>
                <a:gd name="T29" fmla="*/ 2147483647 h 2728"/>
                <a:gd name="T30" fmla="*/ 2147483647 w 2526"/>
                <a:gd name="T31" fmla="*/ 0 h 2728"/>
                <a:gd name="T32" fmla="*/ 2147483647 w 2526"/>
                <a:gd name="T33" fmla="*/ 2147483647 h 2728"/>
                <a:gd name="T34" fmla="*/ 2147483647 w 2526"/>
                <a:gd name="T35" fmla="*/ 2147483647 h 2728"/>
                <a:gd name="T36" fmla="*/ 2147483647 w 2526"/>
                <a:gd name="T37" fmla="*/ 2147483647 h 2728"/>
                <a:gd name="T38" fmla="*/ 2147483647 w 2526"/>
                <a:gd name="T39" fmla="*/ 2147483647 h 2728"/>
                <a:gd name="T40" fmla="*/ 2147483647 w 2526"/>
                <a:gd name="T41" fmla="*/ 2147483647 h 2728"/>
                <a:gd name="T42" fmla="*/ 2147483647 w 2526"/>
                <a:gd name="T43" fmla="*/ 2147483647 h 2728"/>
                <a:gd name="T44" fmla="*/ 2147483647 w 2526"/>
                <a:gd name="T45" fmla="*/ 2147483647 h 2728"/>
                <a:gd name="T46" fmla="*/ 2147483647 w 2526"/>
                <a:gd name="T47" fmla="*/ 2147483647 h 2728"/>
                <a:gd name="T48" fmla="*/ 2147483647 w 2526"/>
                <a:gd name="T49" fmla="*/ 2147483647 h 2728"/>
                <a:gd name="T50" fmla="*/ 2147483647 w 2526"/>
                <a:gd name="T51" fmla="*/ 2147483647 h 2728"/>
                <a:gd name="T52" fmla="*/ 2147483647 w 2526"/>
                <a:gd name="T53" fmla="*/ 2147483647 h 2728"/>
                <a:gd name="T54" fmla="*/ 2147483647 w 2526"/>
                <a:gd name="T55" fmla="*/ 2147483647 h 2728"/>
                <a:gd name="T56" fmla="*/ 2147483647 w 2526"/>
                <a:gd name="T57" fmla="*/ 2147483647 h 2728"/>
                <a:gd name="T58" fmla="*/ 2147483647 w 2526"/>
                <a:gd name="T59" fmla="*/ 2147483647 h 2728"/>
                <a:gd name="T60" fmla="*/ 2147483647 w 2526"/>
                <a:gd name="T61" fmla="*/ 2147483647 h 2728"/>
                <a:gd name="T62" fmla="*/ 2147483647 w 2526"/>
                <a:gd name="T63" fmla="*/ 2147483647 h 2728"/>
                <a:gd name="T64" fmla="*/ 2147483647 w 2526"/>
                <a:gd name="T65" fmla="*/ 2147483647 h 2728"/>
                <a:gd name="T66" fmla="*/ 2147483647 w 2526"/>
                <a:gd name="T67" fmla="*/ 2147483647 h 2728"/>
                <a:gd name="T68" fmla="*/ 2147483647 w 2526"/>
                <a:gd name="T69" fmla="*/ 2147483647 h 2728"/>
                <a:gd name="T70" fmla="*/ 2147483647 w 2526"/>
                <a:gd name="T71" fmla="*/ 0 h 27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lnTo>
                    <a:pt x="43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6" name="Google Shape;1748;p11"/>
            <p:cNvSpPr>
              <a:spLocks/>
            </p:cNvSpPr>
            <p:nvPr/>
          </p:nvSpPr>
          <p:spPr bwMode="auto">
            <a:xfrm>
              <a:off x="3295359" y="5022569"/>
              <a:ext cx="28512" cy="30204"/>
            </a:xfrm>
            <a:custGeom>
              <a:avLst/>
              <a:gdLst>
                <a:gd name="T0" fmla="*/ 2147483647 w 573"/>
                <a:gd name="T1" fmla="*/ 2147483647 h 607"/>
                <a:gd name="T2" fmla="*/ 2147483647 w 573"/>
                <a:gd name="T3" fmla="*/ 2147483647 h 607"/>
                <a:gd name="T4" fmla="*/ 2147483647 w 573"/>
                <a:gd name="T5" fmla="*/ 2147483647 h 607"/>
                <a:gd name="T6" fmla="*/ 2147483647 w 573"/>
                <a:gd name="T7" fmla="*/ 2147483647 h 607"/>
                <a:gd name="T8" fmla="*/ 2147483647 w 573"/>
                <a:gd name="T9" fmla="*/ 2147483647 h 607"/>
                <a:gd name="T10" fmla="*/ 2147483647 w 573"/>
                <a:gd name="T11" fmla="*/ 2147483647 h 607"/>
                <a:gd name="T12" fmla="*/ 2147483647 w 573"/>
                <a:gd name="T13" fmla="*/ 2147483647 h 607"/>
                <a:gd name="T14" fmla="*/ 2147483647 w 573"/>
                <a:gd name="T15" fmla="*/ 2147483647 h 607"/>
                <a:gd name="T16" fmla="*/ 2147483647 w 573"/>
                <a:gd name="T17" fmla="*/ 2147483647 h 607"/>
                <a:gd name="T18" fmla="*/ 2147483647 w 573"/>
                <a:gd name="T19" fmla="*/ 2147483647 h 607"/>
                <a:gd name="T20" fmla="*/ 2147483647 w 573"/>
                <a:gd name="T21" fmla="*/ 2147483647 h 607"/>
                <a:gd name="T22" fmla="*/ 2147483647 w 573"/>
                <a:gd name="T23" fmla="*/ 2147483647 h 607"/>
                <a:gd name="T24" fmla="*/ 0 w 573"/>
                <a:gd name="T25" fmla="*/ 2147483647 h 607"/>
                <a:gd name="T26" fmla="*/ 0 w 573"/>
                <a:gd name="T27" fmla="*/ 2147483647 h 607"/>
                <a:gd name="T28" fmla="*/ 0 w 573"/>
                <a:gd name="T29" fmla="*/ 2147483647 h 607"/>
                <a:gd name="T30" fmla="*/ 2147483647 w 573"/>
                <a:gd name="T31" fmla="*/ 2147483647 h 607"/>
                <a:gd name="T32" fmla="*/ 0 w 573"/>
                <a:gd name="T33" fmla="*/ 2147483647 h 607"/>
                <a:gd name="T34" fmla="*/ 0 w 573"/>
                <a:gd name="T35" fmla="*/ 2147483647 h 607"/>
                <a:gd name="T36" fmla="*/ 2147483647 w 573"/>
                <a:gd name="T37" fmla="*/ 2147483647 h 607"/>
                <a:gd name="T38" fmla="*/ 2147483647 w 573"/>
                <a:gd name="T39" fmla="*/ 2147483647 h 607"/>
                <a:gd name="T40" fmla="*/ 2147483647 w 573"/>
                <a:gd name="T41" fmla="*/ 2147483647 h 607"/>
                <a:gd name="T42" fmla="*/ 2147483647 w 573"/>
                <a:gd name="T43" fmla="*/ 2147483647 h 607"/>
                <a:gd name="T44" fmla="*/ 2147483647 w 573"/>
                <a:gd name="T45" fmla="*/ 2147483647 h 607"/>
                <a:gd name="T46" fmla="*/ 2147483647 w 573"/>
                <a:gd name="T47" fmla="*/ 2147483647 h 607"/>
                <a:gd name="T48" fmla="*/ 2147483647 w 573"/>
                <a:gd name="T49" fmla="*/ 2147483647 h 607"/>
                <a:gd name="T50" fmla="*/ 2147483647 w 573"/>
                <a:gd name="T51" fmla="*/ 2147483647 h 607"/>
                <a:gd name="T52" fmla="*/ 2147483647 w 573"/>
                <a:gd name="T53" fmla="*/ 2147483647 h 607"/>
                <a:gd name="T54" fmla="*/ 2147483647 w 573"/>
                <a:gd name="T55" fmla="*/ 2147483647 h 607"/>
                <a:gd name="T56" fmla="*/ 2147483647 w 573"/>
                <a:gd name="T57" fmla="*/ 2147483647 h 607"/>
                <a:gd name="T58" fmla="*/ 2147483647 w 573"/>
                <a:gd name="T59" fmla="*/ 2147483647 h 607"/>
                <a:gd name="T60" fmla="*/ 2147483647 w 573"/>
                <a:gd name="T61" fmla="*/ 2147483647 h 607"/>
                <a:gd name="T62" fmla="*/ 2147483647 w 573"/>
                <a:gd name="T63" fmla="*/ 2147483647 h 607"/>
                <a:gd name="T64" fmla="*/ 2147483647 w 573"/>
                <a:gd name="T65" fmla="*/ 2147483647 h 607"/>
                <a:gd name="T66" fmla="*/ 2147483647 w 573"/>
                <a:gd name="T67" fmla="*/ 2147483647 h 607"/>
                <a:gd name="T68" fmla="*/ 2147483647 w 573"/>
                <a:gd name="T69" fmla="*/ 2147483647 h 607"/>
                <a:gd name="T70" fmla="*/ 2147483647 w 573"/>
                <a:gd name="T71" fmla="*/ 2147483647 h 607"/>
                <a:gd name="T72" fmla="*/ 2147483647 w 573"/>
                <a:gd name="T73" fmla="*/ 2147483647 h 607"/>
                <a:gd name="T74" fmla="*/ 2147483647 w 573"/>
                <a:gd name="T75" fmla="*/ 2147483647 h 607"/>
                <a:gd name="T76" fmla="*/ 2147483647 w 573"/>
                <a:gd name="T77" fmla="*/ 2147483647 h 607"/>
                <a:gd name="T78" fmla="*/ 2147483647 w 573"/>
                <a:gd name="T79" fmla="*/ 2147483647 h 60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lnTo>
                    <a:pt x="370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7" name="Google Shape;1749;p11"/>
            <p:cNvSpPr>
              <a:spLocks/>
            </p:cNvSpPr>
            <p:nvPr/>
          </p:nvSpPr>
          <p:spPr bwMode="auto">
            <a:xfrm>
              <a:off x="3273564" y="4850051"/>
              <a:ext cx="135745" cy="83796"/>
            </a:xfrm>
            <a:custGeom>
              <a:avLst/>
              <a:gdLst>
                <a:gd name="T0" fmla="*/ 2147483647 w 2728"/>
                <a:gd name="T1" fmla="*/ 2147483647 h 1684"/>
                <a:gd name="T2" fmla="*/ 2147483647 w 2728"/>
                <a:gd name="T3" fmla="*/ 2147483647 h 1684"/>
                <a:gd name="T4" fmla="*/ 2147483647 w 2728"/>
                <a:gd name="T5" fmla="*/ 2147483647 h 1684"/>
                <a:gd name="T6" fmla="*/ 2147483647 w 2728"/>
                <a:gd name="T7" fmla="*/ 2147483647 h 1684"/>
                <a:gd name="T8" fmla="*/ 2147483647 w 2728"/>
                <a:gd name="T9" fmla="*/ 2147483647 h 1684"/>
                <a:gd name="T10" fmla="*/ 2147483647 w 2728"/>
                <a:gd name="T11" fmla="*/ 2147483647 h 1684"/>
                <a:gd name="T12" fmla="*/ 2147483647 w 2728"/>
                <a:gd name="T13" fmla="*/ 2147483647 h 1684"/>
                <a:gd name="T14" fmla="*/ 2147483647 w 2728"/>
                <a:gd name="T15" fmla="*/ 2147483647 h 1684"/>
                <a:gd name="T16" fmla="*/ 2147483647 w 2728"/>
                <a:gd name="T17" fmla="*/ 2147483647 h 1684"/>
                <a:gd name="T18" fmla="*/ 2147483647 w 2728"/>
                <a:gd name="T19" fmla="*/ 2147483647 h 1684"/>
                <a:gd name="T20" fmla="*/ 2147483647 w 2728"/>
                <a:gd name="T21" fmla="*/ 2147483647 h 1684"/>
                <a:gd name="T22" fmla="*/ 2147483647 w 2728"/>
                <a:gd name="T23" fmla="*/ 2147483647 h 1684"/>
                <a:gd name="T24" fmla="*/ 2147483647 w 2728"/>
                <a:gd name="T25" fmla="*/ 2147483647 h 1684"/>
                <a:gd name="T26" fmla="*/ 2147483647 w 2728"/>
                <a:gd name="T27" fmla="*/ 2147483647 h 1684"/>
                <a:gd name="T28" fmla="*/ 2147483647 w 2728"/>
                <a:gd name="T29" fmla="*/ 2147483647 h 1684"/>
                <a:gd name="T30" fmla="*/ 2147483647 w 2728"/>
                <a:gd name="T31" fmla="*/ 2147483647 h 1684"/>
                <a:gd name="T32" fmla="*/ 2147483647 w 2728"/>
                <a:gd name="T33" fmla="*/ 2147483647 h 1684"/>
                <a:gd name="T34" fmla="*/ 2147483647 w 2728"/>
                <a:gd name="T35" fmla="*/ 2147483647 h 1684"/>
                <a:gd name="T36" fmla="*/ 2147483647 w 2728"/>
                <a:gd name="T37" fmla="*/ 2147483647 h 1684"/>
                <a:gd name="T38" fmla="*/ 2147483647 w 2728"/>
                <a:gd name="T39" fmla="*/ 2147483647 h 1684"/>
                <a:gd name="T40" fmla="*/ 2147483647 w 2728"/>
                <a:gd name="T41" fmla="*/ 2147483647 h 1684"/>
                <a:gd name="T42" fmla="*/ 2147483647 w 2728"/>
                <a:gd name="T43" fmla="*/ 2147483647 h 1684"/>
                <a:gd name="T44" fmla="*/ 2147483647 w 2728"/>
                <a:gd name="T45" fmla="*/ 2147483647 h 1684"/>
                <a:gd name="T46" fmla="*/ 2147483647 w 2728"/>
                <a:gd name="T47" fmla="*/ 2147483647 h 1684"/>
                <a:gd name="T48" fmla="*/ 2147483647 w 2728"/>
                <a:gd name="T49" fmla="*/ 2147483647 h 1684"/>
                <a:gd name="T50" fmla="*/ 2147483647 w 2728"/>
                <a:gd name="T51" fmla="*/ 2147483647 h 1684"/>
                <a:gd name="T52" fmla="*/ 2147483647 w 2728"/>
                <a:gd name="T53" fmla="*/ 0 h 1684"/>
                <a:gd name="T54" fmla="*/ 2147483647 w 2728"/>
                <a:gd name="T55" fmla="*/ 2147483647 h 1684"/>
                <a:gd name="T56" fmla="*/ 0 w 2728"/>
                <a:gd name="T57" fmla="*/ 2147483647 h 1684"/>
                <a:gd name="T58" fmla="*/ 0 w 2728"/>
                <a:gd name="T59" fmla="*/ 2147483647 h 1684"/>
                <a:gd name="T60" fmla="*/ 0 w 2728"/>
                <a:gd name="T61" fmla="*/ 2147483647 h 1684"/>
                <a:gd name="T62" fmla="*/ 2147483647 w 2728"/>
                <a:gd name="T63" fmla="*/ 2147483647 h 1684"/>
                <a:gd name="T64" fmla="*/ 2147483647 w 2728"/>
                <a:gd name="T65" fmla="*/ 2147483647 h 1684"/>
                <a:gd name="T66" fmla="*/ 2147483647 w 2728"/>
                <a:gd name="T67" fmla="*/ 2147483647 h 1684"/>
                <a:gd name="T68" fmla="*/ 2147483647 w 2728"/>
                <a:gd name="T69" fmla="*/ 2147483647 h 1684"/>
                <a:gd name="T70" fmla="*/ 2147483647 w 2728"/>
                <a:gd name="T71" fmla="*/ 2147483647 h 1684"/>
                <a:gd name="T72" fmla="*/ 2147483647 w 2728"/>
                <a:gd name="T73" fmla="*/ 2147483647 h 1684"/>
                <a:gd name="T74" fmla="*/ 2147483647 w 2728"/>
                <a:gd name="T75" fmla="*/ 2147483647 h 1684"/>
                <a:gd name="T76" fmla="*/ 2147483647 w 2728"/>
                <a:gd name="T77" fmla="*/ 2147483647 h 1684"/>
                <a:gd name="T78" fmla="*/ 2147483647 w 2728"/>
                <a:gd name="T79" fmla="*/ 2147483647 h 1684"/>
                <a:gd name="T80" fmla="*/ 2147483647 w 2728"/>
                <a:gd name="T81" fmla="*/ 2147483647 h 1684"/>
                <a:gd name="T82" fmla="*/ 2147483647 w 2728"/>
                <a:gd name="T83" fmla="*/ 2147483647 h 1684"/>
                <a:gd name="T84" fmla="*/ 2147483647 w 2728"/>
                <a:gd name="T85" fmla="*/ 2147483647 h 1684"/>
                <a:gd name="T86" fmla="*/ 2147483647 w 2728"/>
                <a:gd name="T87" fmla="*/ 2147483647 h 1684"/>
                <a:gd name="T88" fmla="*/ 2147483647 w 2728"/>
                <a:gd name="T89" fmla="*/ 2147483647 h 1684"/>
                <a:gd name="T90" fmla="*/ 2147483647 w 2728"/>
                <a:gd name="T91" fmla="*/ 2147483647 h 1684"/>
                <a:gd name="T92" fmla="*/ 2147483647 w 2728"/>
                <a:gd name="T93" fmla="*/ 2147483647 h 1684"/>
                <a:gd name="T94" fmla="*/ 2147483647 w 2728"/>
                <a:gd name="T95" fmla="*/ 2147483647 h 1684"/>
                <a:gd name="T96" fmla="*/ 2147483647 w 2728"/>
                <a:gd name="T97" fmla="*/ 2147483647 h 1684"/>
                <a:gd name="T98" fmla="*/ 2147483647 w 2728"/>
                <a:gd name="T99" fmla="*/ 2147483647 h 1684"/>
                <a:gd name="T100" fmla="*/ 2147483647 w 2728"/>
                <a:gd name="T101" fmla="*/ 2147483647 h 1684"/>
                <a:gd name="T102" fmla="*/ 2147483647 w 2728"/>
                <a:gd name="T103" fmla="*/ 2147483647 h 1684"/>
                <a:gd name="T104" fmla="*/ 2147483647 w 2728"/>
                <a:gd name="T105" fmla="*/ 2147483647 h 1684"/>
                <a:gd name="T106" fmla="*/ 2147483647 w 2728"/>
                <a:gd name="T107" fmla="*/ 2147483647 h 1684"/>
                <a:gd name="T108" fmla="*/ 2147483647 w 2728"/>
                <a:gd name="T109" fmla="*/ 2147483647 h 1684"/>
                <a:gd name="T110" fmla="*/ 2147483647 w 2728"/>
                <a:gd name="T111" fmla="*/ 0 h 1684"/>
                <a:gd name="T112" fmla="*/ 2147483647 w 2728"/>
                <a:gd name="T113" fmla="*/ 0 h 16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lnTo>
                    <a:pt x="236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8" name="Google Shape;1750;p11"/>
            <p:cNvSpPr>
              <a:spLocks/>
            </p:cNvSpPr>
            <p:nvPr/>
          </p:nvSpPr>
          <p:spPr bwMode="auto">
            <a:xfrm>
              <a:off x="3157971" y="5087904"/>
              <a:ext cx="137437" cy="58717"/>
            </a:xfrm>
            <a:custGeom>
              <a:avLst/>
              <a:gdLst>
                <a:gd name="T0" fmla="*/ 2147483647 w 2762"/>
                <a:gd name="T1" fmla="*/ 2147483647 h 1180"/>
                <a:gd name="T2" fmla="*/ 2147483647 w 2762"/>
                <a:gd name="T3" fmla="*/ 2147483647 h 1180"/>
                <a:gd name="T4" fmla="*/ 2147483647 w 2762"/>
                <a:gd name="T5" fmla="*/ 2147483647 h 1180"/>
                <a:gd name="T6" fmla="*/ 2147483647 w 2762"/>
                <a:gd name="T7" fmla="*/ 2147483647 h 1180"/>
                <a:gd name="T8" fmla="*/ 0 w 2762"/>
                <a:gd name="T9" fmla="*/ 2147483647 h 1180"/>
                <a:gd name="T10" fmla="*/ 2147483647 w 2762"/>
                <a:gd name="T11" fmla="*/ 2147483647 h 1180"/>
                <a:gd name="T12" fmla="*/ 2147483647 w 2762"/>
                <a:gd name="T13" fmla="*/ 2147483647 h 1180"/>
                <a:gd name="T14" fmla="*/ 2147483647 w 2762"/>
                <a:gd name="T15" fmla="*/ 2147483647 h 1180"/>
                <a:gd name="T16" fmla="*/ 2147483647 w 2762"/>
                <a:gd name="T17" fmla="*/ 2147483647 h 1180"/>
                <a:gd name="T18" fmla="*/ 2147483647 w 2762"/>
                <a:gd name="T19" fmla="*/ 2147483647 h 1180"/>
                <a:gd name="T20" fmla="*/ 2147483647 w 2762"/>
                <a:gd name="T21" fmla="*/ 2147483647 h 1180"/>
                <a:gd name="T22" fmla="*/ 2147483647 w 2762"/>
                <a:gd name="T23" fmla="*/ 2147483647 h 1180"/>
                <a:gd name="T24" fmla="*/ 2147483647 w 2762"/>
                <a:gd name="T25" fmla="*/ 2147483647 h 1180"/>
                <a:gd name="T26" fmla="*/ 2147483647 w 2762"/>
                <a:gd name="T27" fmla="*/ 2147483647 h 1180"/>
                <a:gd name="T28" fmla="*/ 2147483647 w 2762"/>
                <a:gd name="T29" fmla="*/ 2147483647 h 1180"/>
                <a:gd name="T30" fmla="*/ 2147483647 w 2762"/>
                <a:gd name="T31" fmla="*/ 2147483647 h 1180"/>
                <a:gd name="T32" fmla="*/ 2147483647 w 2762"/>
                <a:gd name="T33" fmla="*/ 2147483647 h 1180"/>
                <a:gd name="T34" fmla="*/ 2147483647 w 2762"/>
                <a:gd name="T35" fmla="*/ 2147483647 h 1180"/>
                <a:gd name="T36" fmla="*/ 2147483647 w 2762"/>
                <a:gd name="T37" fmla="*/ 2147483647 h 1180"/>
                <a:gd name="T38" fmla="*/ 2147483647 w 2762"/>
                <a:gd name="T39" fmla="*/ 2147483647 h 1180"/>
                <a:gd name="T40" fmla="*/ 2147483647 w 2762"/>
                <a:gd name="T41" fmla="*/ 2147483647 h 1180"/>
                <a:gd name="T42" fmla="*/ 2147483647 w 2762"/>
                <a:gd name="T43" fmla="*/ 2147483647 h 1180"/>
                <a:gd name="T44" fmla="*/ 2147483647 w 2762"/>
                <a:gd name="T45" fmla="*/ 2147483647 h 1180"/>
                <a:gd name="T46" fmla="*/ 2147483647 w 2762"/>
                <a:gd name="T47" fmla="*/ 2147483647 h 1180"/>
                <a:gd name="T48" fmla="*/ 2147483647 w 2762"/>
                <a:gd name="T49" fmla="*/ 2147483647 h 1180"/>
                <a:gd name="T50" fmla="*/ 2147483647 w 2762"/>
                <a:gd name="T51" fmla="*/ 2147483647 h 1180"/>
                <a:gd name="T52" fmla="*/ 2147483647 w 2762"/>
                <a:gd name="T53" fmla="*/ 2147483647 h 1180"/>
                <a:gd name="T54" fmla="*/ 2147483647 w 2762"/>
                <a:gd name="T55" fmla="*/ 2147483647 h 1180"/>
                <a:gd name="T56" fmla="*/ 2147483647 w 2762"/>
                <a:gd name="T57" fmla="*/ 2147483647 h 1180"/>
                <a:gd name="T58" fmla="*/ 2147483647 w 2762"/>
                <a:gd name="T59" fmla="*/ 2147483647 h 1180"/>
                <a:gd name="T60" fmla="*/ 2147483647 w 2762"/>
                <a:gd name="T61" fmla="*/ 2147483647 h 1180"/>
                <a:gd name="T62" fmla="*/ 2147483647 w 2762"/>
                <a:gd name="T63" fmla="*/ 2147483647 h 1180"/>
                <a:gd name="T64" fmla="*/ 2147483647 w 2762"/>
                <a:gd name="T65" fmla="*/ 2147483647 h 1180"/>
                <a:gd name="T66" fmla="*/ 2147483647 w 2762"/>
                <a:gd name="T67" fmla="*/ 2147483647 h 11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9" name="Google Shape;1751;p11"/>
            <p:cNvSpPr>
              <a:spLocks/>
            </p:cNvSpPr>
            <p:nvPr/>
          </p:nvSpPr>
          <p:spPr bwMode="auto">
            <a:xfrm>
              <a:off x="3392490" y="4943849"/>
              <a:ext cx="130720" cy="132411"/>
            </a:xfrm>
            <a:custGeom>
              <a:avLst/>
              <a:gdLst>
                <a:gd name="T0" fmla="*/ 2147483647 w 2627"/>
                <a:gd name="T1" fmla="*/ 2147483647 h 2661"/>
                <a:gd name="T2" fmla="*/ 2147483647 w 2627"/>
                <a:gd name="T3" fmla="*/ 2147483647 h 2661"/>
                <a:gd name="T4" fmla="*/ 2147483647 w 2627"/>
                <a:gd name="T5" fmla="*/ 2147483647 h 2661"/>
                <a:gd name="T6" fmla="*/ 2147483647 w 2627"/>
                <a:gd name="T7" fmla="*/ 2147483647 h 2661"/>
                <a:gd name="T8" fmla="*/ 2147483647 w 2627"/>
                <a:gd name="T9" fmla="*/ 2147483647 h 2661"/>
                <a:gd name="T10" fmla="*/ 2147483647 w 2627"/>
                <a:gd name="T11" fmla="*/ 2147483647 h 2661"/>
                <a:gd name="T12" fmla="*/ 2147483647 w 2627"/>
                <a:gd name="T13" fmla="*/ 2147483647 h 2661"/>
                <a:gd name="T14" fmla="*/ 2147483647 w 2627"/>
                <a:gd name="T15" fmla="*/ 2147483647 h 2661"/>
                <a:gd name="T16" fmla="*/ 2147483647 w 2627"/>
                <a:gd name="T17" fmla="*/ 2147483647 h 2661"/>
                <a:gd name="T18" fmla="*/ 2147483647 w 2627"/>
                <a:gd name="T19" fmla="*/ 2147483647 h 2661"/>
                <a:gd name="T20" fmla="*/ 2147483647 w 2627"/>
                <a:gd name="T21" fmla="*/ 2147483647 h 2661"/>
                <a:gd name="T22" fmla="*/ 2147483647 w 2627"/>
                <a:gd name="T23" fmla="*/ 2147483647 h 2661"/>
                <a:gd name="T24" fmla="*/ 2147483647 w 2627"/>
                <a:gd name="T25" fmla="*/ 2147483647 h 2661"/>
                <a:gd name="T26" fmla="*/ 2147483647 w 2627"/>
                <a:gd name="T27" fmla="*/ 2147483647 h 2661"/>
                <a:gd name="T28" fmla="*/ 2147483647 w 2627"/>
                <a:gd name="T29" fmla="*/ 2147483647 h 2661"/>
                <a:gd name="T30" fmla="*/ 2147483647 w 2627"/>
                <a:gd name="T31" fmla="*/ 2147483647 h 2661"/>
                <a:gd name="T32" fmla="*/ 2147483647 w 2627"/>
                <a:gd name="T33" fmla="*/ 2147483647 h 2661"/>
                <a:gd name="T34" fmla="*/ 2147483647 w 2627"/>
                <a:gd name="T35" fmla="*/ 2147483647 h 2661"/>
                <a:gd name="T36" fmla="*/ 2147483647 w 2627"/>
                <a:gd name="T37" fmla="*/ 2147483647 h 2661"/>
                <a:gd name="T38" fmla="*/ 2147483647 w 2627"/>
                <a:gd name="T39" fmla="*/ 2147483647 h 2661"/>
                <a:gd name="T40" fmla="*/ 2147483647 w 2627"/>
                <a:gd name="T41" fmla="*/ 2147483647 h 2661"/>
                <a:gd name="T42" fmla="*/ 2147483647 w 2627"/>
                <a:gd name="T43" fmla="*/ 2147483647 h 2661"/>
                <a:gd name="T44" fmla="*/ 2147483647 w 2627"/>
                <a:gd name="T45" fmla="*/ 2147483647 h 2661"/>
                <a:gd name="T46" fmla="*/ 2147483647 w 2627"/>
                <a:gd name="T47" fmla="*/ 2147483647 h 2661"/>
                <a:gd name="T48" fmla="*/ 2147483647 w 2627"/>
                <a:gd name="T49" fmla="*/ 2147483647 h 2661"/>
                <a:gd name="T50" fmla="*/ 2147483647 w 2627"/>
                <a:gd name="T51" fmla="*/ 2147483647 h 2661"/>
                <a:gd name="T52" fmla="*/ 2147483647 w 2627"/>
                <a:gd name="T53" fmla="*/ 2147483647 h 2661"/>
                <a:gd name="T54" fmla="*/ 2147483647 w 2627"/>
                <a:gd name="T55" fmla="*/ 2147483647 h 2661"/>
                <a:gd name="T56" fmla="*/ 2147483647 w 2627"/>
                <a:gd name="T57" fmla="*/ 2147483647 h 2661"/>
                <a:gd name="T58" fmla="*/ 2147483647 w 2627"/>
                <a:gd name="T59" fmla="*/ 2147483647 h 2661"/>
                <a:gd name="T60" fmla="*/ 2147483647 w 2627"/>
                <a:gd name="T61" fmla="*/ 2147483647 h 2661"/>
                <a:gd name="T62" fmla="*/ 2147483647 w 2627"/>
                <a:gd name="T63" fmla="*/ 0 h 266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lnTo>
                    <a:pt x="2122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0" name="Google Shape;1752;p11"/>
            <p:cNvSpPr>
              <a:spLocks/>
            </p:cNvSpPr>
            <p:nvPr/>
          </p:nvSpPr>
          <p:spPr bwMode="auto">
            <a:xfrm>
              <a:off x="3154587" y="5027595"/>
              <a:ext cx="20153" cy="26870"/>
            </a:xfrm>
            <a:custGeom>
              <a:avLst/>
              <a:gdLst>
                <a:gd name="T0" fmla="*/ 2147483647 w 405"/>
                <a:gd name="T1" fmla="*/ 2147483647 h 540"/>
                <a:gd name="T2" fmla="*/ 2147483647 w 405"/>
                <a:gd name="T3" fmla="*/ 2147483647 h 540"/>
                <a:gd name="T4" fmla="*/ 2147483647 w 405"/>
                <a:gd name="T5" fmla="*/ 2147483647 h 540"/>
                <a:gd name="T6" fmla="*/ 2147483647 w 405"/>
                <a:gd name="T7" fmla="*/ 2147483647 h 540"/>
                <a:gd name="T8" fmla="*/ 2147483647 w 405"/>
                <a:gd name="T9" fmla="*/ 2147483647 h 540"/>
                <a:gd name="T10" fmla="*/ 2147483647 w 405"/>
                <a:gd name="T11" fmla="*/ 2147483647 h 540"/>
                <a:gd name="T12" fmla="*/ 2147483647 w 405"/>
                <a:gd name="T13" fmla="*/ 2147483647 h 540"/>
                <a:gd name="T14" fmla="*/ 2147483647 w 405"/>
                <a:gd name="T15" fmla="*/ 2147483647 h 540"/>
                <a:gd name="T16" fmla="*/ 2147483647 w 405"/>
                <a:gd name="T17" fmla="*/ 2147483647 h 540"/>
                <a:gd name="T18" fmla="*/ 2147483647 w 405"/>
                <a:gd name="T19" fmla="*/ 2147483647 h 540"/>
                <a:gd name="T20" fmla="*/ 2147483647 w 405"/>
                <a:gd name="T21" fmla="*/ 2147483647 h 540"/>
                <a:gd name="T22" fmla="*/ 2147483647 w 405"/>
                <a:gd name="T23" fmla="*/ 2147483647 h 540"/>
                <a:gd name="T24" fmla="*/ 2147483647 w 405"/>
                <a:gd name="T25" fmla="*/ 2147483647 h 540"/>
                <a:gd name="T26" fmla="*/ 2147483647 w 405"/>
                <a:gd name="T27" fmla="*/ 2147483647 h 540"/>
                <a:gd name="T28" fmla="*/ 2147483647 w 405"/>
                <a:gd name="T29" fmla="*/ 2147483647 h 540"/>
                <a:gd name="T30" fmla="*/ 2147483647 w 405"/>
                <a:gd name="T31" fmla="*/ 2147483647 h 540"/>
                <a:gd name="T32" fmla="*/ 2147483647 w 405"/>
                <a:gd name="T33" fmla="*/ 2147483647 h 540"/>
                <a:gd name="T34" fmla="*/ 2147483647 w 405"/>
                <a:gd name="T35" fmla="*/ 2147483647 h 540"/>
                <a:gd name="T36" fmla="*/ 2147483647 w 405"/>
                <a:gd name="T37" fmla="*/ 2147483647 h 540"/>
                <a:gd name="T38" fmla="*/ 2147483647 w 405"/>
                <a:gd name="T39" fmla="*/ 2147483647 h 540"/>
                <a:gd name="T40" fmla="*/ 2147483647 w 405"/>
                <a:gd name="T41" fmla="*/ 2147483647 h 540"/>
                <a:gd name="T42" fmla="*/ 2147483647 w 405"/>
                <a:gd name="T43" fmla="*/ 2147483647 h 540"/>
                <a:gd name="T44" fmla="*/ 2147483647 w 405"/>
                <a:gd name="T45" fmla="*/ 2147483647 h 540"/>
                <a:gd name="T46" fmla="*/ 2147483647 w 405"/>
                <a:gd name="T47" fmla="*/ 2147483647 h 540"/>
                <a:gd name="T48" fmla="*/ 2147483647 w 405"/>
                <a:gd name="T49" fmla="*/ 2147483647 h 540"/>
                <a:gd name="T50" fmla="*/ 2147483647 w 405"/>
                <a:gd name="T51" fmla="*/ 2147483647 h 540"/>
                <a:gd name="T52" fmla="*/ 2147483647 w 405"/>
                <a:gd name="T53" fmla="*/ 2147483647 h 540"/>
                <a:gd name="T54" fmla="*/ 2147483647 w 405"/>
                <a:gd name="T55" fmla="*/ 2147483647 h 540"/>
                <a:gd name="T56" fmla="*/ 2147483647 w 405"/>
                <a:gd name="T57" fmla="*/ 2147483647 h 5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1" name="Google Shape;1753;p11"/>
            <p:cNvSpPr>
              <a:spLocks/>
            </p:cNvSpPr>
            <p:nvPr/>
          </p:nvSpPr>
          <p:spPr bwMode="auto">
            <a:xfrm>
              <a:off x="3245051" y="4945541"/>
              <a:ext cx="125744" cy="132362"/>
            </a:xfrm>
            <a:custGeom>
              <a:avLst/>
              <a:gdLst>
                <a:gd name="T0" fmla="*/ 2147483647 w 2527"/>
                <a:gd name="T1" fmla="*/ 2147483647 h 2660"/>
                <a:gd name="T2" fmla="*/ 2147483647 w 2527"/>
                <a:gd name="T3" fmla="*/ 2147483647 h 2660"/>
                <a:gd name="T4" fmla="*/ 2147483647 w 2527"/>
                <a:gd name="T5" fmla="*/ 2147483647 h 2660"/>
                <a:gd name="T6" fmla="*/ 2147483647 w 2527"/>
                <a:gd name="T7" fmla="*/ 2147483647 h 2660"/>
                <a:gd name="T8" fmla="*/ 2147483647 w 2527"/>
                <a:gd name="T9" fmla="*/ 2147483647 h 2660"/>
                <a:gd name="T10" fmla="*/ 2147483647 w 2527"/>
                <a:gd name="T11" fmla="*/ 2147483647 h 2660"/>
                <a:gd name="T12" fmla="*/ 2147483647 w 2527"/>
                <a:gd name="T13" fmla="*/ 2147483647 h 2660"/>
                <a:gd name="T14" fmla="*/ 2147483647 w 2527"/>
                <a:gd name="T15" fmla="*/ 2147483647 h 2660"/>
                <a:gd name="T16" fmla="*/ 2147483647 w 2527"/>
                <a:gd name="T17" fmla="*/ 2147483647 h 2660"/>
                <a:gd name="T18" fmla="*/ 2147483647 w 2527"/>
                <a:gd name="T19" fmla="*/ 2147483647 h 2660"/>
                <a:gd name="T20" fmla="*/ 2147483647 w 2527"/>
                <a:gd name="T21" fmla="*/ 2147483647 h 2660"/>
                <a:gd name="T22" fmla="*/ 2147483647 w 2527"/>
                <a:gd name="T23" fmla="*/ 2147483647 h 2660"/>
                <a:gd name="T24" fmla="*/ 2147483647 w 2527"/>
                <a:gd name="T25" fmla="*/ 2147483647 h 2660"/>
                <a:gd name="T26" fmla="*/ 2147483647 w 2527"/>
                <a:gd name="T27" fmla="*/ 2147483647 h 2660"/>
                <a:gd name="T28" fmla="*/ 2147483647 w 2527"/>
                <a:gd name="T29" fmla="*/ 0 h 2660"/>
                <a:gd name="T30" fmla="*/ 2147483647 w 2527"/>
                <a:gd name="T31" fmla="*/ 2147483647 h 2660"/>
                <a:gd name="T32" fmla="*/ 2147483647 w 2527"/>
                <a:gd name="T33" fmla="*/ 2147483647 h 2660"/>
                <a:gd name="T34" fmla="*/ 2147483647 w 2527"/>
                <a:gd name="T35" fmla="*/ 2147483647 h 2660"/>
                <a:gd name="T36" fmla="*/ 2147483647 w 2527"/>
                <a:gd name="T37" fmla="*/ 2147483647 h 2660"/>
                <a:gd name="T38" fmla="*/ 2147483647 w 2527"/>
                <a:gd name="T39" fmla="*/ 2147483647 h 2660"/>
                <a:gd name="T40" fmla="*/ 2147483647 w 2527"/>
                <a:gd name="T41" fmla="*/ 2147483647 h 2660"/>
                <a:gd name="T42" fmla="*/ 2147483647 w 2527"/>
                <a:gd name="T43" fmla="*/ 2147483647 h 2660"/>
                <a:gd name="T44" fmla="*/ 2147483647 w 2527"/>
                <a:gd name="T45" fmla="*/ 2147483647 h 2660"/>
                <a:gd name="T46" fmla="*/ 2147483647 w 2527"/>
                <a:gd name="T47" fmla="*/ 2147483647 h 2660"/>
                <a:gd name="T48" fmla="*/ 2147483647 w 2527"/>
                <a:gd name="T49" fmla="*/ 2147483647 h 2660"/>
                <a:gd name="T50" fmla="*/ 2147483647 w 2527"/>
                <a:gd name="T51" fmla="*/ 2147483647 h 2660"/>
                <a:gd name="T52" fmla="*/ 2147483647 w 2527"/>
                <a:gd name="T53" fmla="*/ 2147483647 h 2660"/>
                <a:gd name="T54" fmla="*/ 2147483647 w 2527"/>
                <a:gd name="T55" fmla="*/ 2147483647 h 2660"/>
                <a:gd name="T56" fmla="*/ 2147483647 w 2527"/>
                <a:gd name="T57" fmla="*/ 2147483647 h 2660"/>
                <a:gd name="T58" fmla="*/ 2147483647 w 2527"/>
                <a:gd name="T59" fmla="*/ 2147483647 h 2660"/>
                <a:gd name="T60" fmla="*/ 2147483647 w 2527"/>
                <a:gd name="T61" fmla="*/ 2147483647 h 2660"/>
                <a:gd name="T62" fmla="*/ 2147483647 w 2527"/>
                <a:gd name="T63" fmla="*/ 2147483647 h 2660"/>
                <a:gd name="T64" fmla="*/ 2147483647 w 2527"/>
                <a:gd name="T65" fmla="*/ 0 h 26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lnTo>
                    <a:pt x="2122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2" name="Google Shape;1754;p11"/>
            <p:cNvSpPr>
              <a:spLocks/>
            </p:cNvSpPr>
            <p:nvPr/>
          </p:nvSpPr>
          <p:spPr bwMode="auto">
            <a:xfrm>
              <a:off x="3119407" y="4846668"/>
              <a:ext cx="139129" cy="87180"/>
            </a:xfrm>
            <a:custGeom>
              <a:avLst/>
              <a:gdLst>
                <a:gd name="T0" fmla="*/ 2147483647 w 2796"/>
                <a:gd name="T1" fmla="*/ 2147483647 h 1752"/>
                <a:gd name="T2" fmla="*/ 2147483647 w 2796"/>
                <a:gd name="T3" fmla="*/ 2147483647 h 1752"/>
                <a:gd name="T4" fmla="*/ 2147483647 w 2796"/>
                <a:gd name="T5" fmla="*/ 2147483647 h 1752"/>
                <a:gd name="T6" fmla="*/ 2147483647 w 2796"/>
                <a:gd name="T7" fmla="*/ 2147483647 h 1752"/>
                <a:gd name="T8" fmla="*/ 2147483647 w 2796"/>
                <a:gd name="T9" fmla="*/ 2147483647 h 1752"/>
                <a:gd name="T10" fmla="*/ 2147483647 w 2796"/>
                <a:gd name="T11" fmla="*/ 2147483647 h 1752"/>
                <a:gd name="T12" fmla="*/ 2147483647 w 2796"/>
                <a:gd name="T13" fmla="*/ 2147483647 h 1752"/>
                <a:gd name="T14" fmla="*/ 2147483647 w 2796"/>
                <a:gd name="T15" fmla="*/ 2147483647 h 1752"/>
                <a:gd name="T16" fmla="*/ 2147483647 w 2796"/>
                <a:gd name="T17" fmla="*/ 2147483647 h 1752"/>
                <a:gd name="T18" fmla="*/ 2147483647 w 2796"/>
                <a:gd name="T19" fmla="*/ 2147483647 h 1752"/>
                <a:gd name="T20" fmla="*/ 2147483647 w 2796"/>
                <a:gd name="T21" fmla="*/ 2147483647 h 1752"/>
                <a:gd name="T22" fmla="*/ 2147483647 w 2796"/>
                <a:gd name="T23" fmla="*/ 2147483647 h 1752"/>
                <a:gd name="T24" fmla="*/ 2147483647 w 2796"/>
                <a:gd name="T25" fmla="*/ 2147483647 h 1752"/>
                <a:gd name="T26" fmla="*/ 2147483647 w 2796"/>
                <a:gd name="T27" fmla="*/ 2147483647 h 1752"/>
                <a:gd name="T28" fmla="*/ 2147483647 w 2796"/>
                <a:gd name="T29" fmla="*/ 2147483647 h 1752"/>
                <a:gd name="T30" fmla="*/ 2147483647 w 2796"/>
                <a:gd name="T31" fmla="*/ 2147483647 h 1752"/>
                <a:gd name="T32" fmla="*/ 2147483647 w 2796"/>
                <a:gd name="T33" fmla="*/ 2147483647 h 1752"/>
                <a:gd name="T34" fmla="*/ 2147483647 w 2796"/>
                <a:gd name="T35" fmla="*/ 2147483647 h 1752"/>
                <a:gd name="T36" fmla="*/ 2147483647 w 2796"/>
                <a:gd name="T37" fmla="*/ 2147483647 h 1752"/>
                <a:gd name="T38" fmla="*/ 2147483647 w 2796"/>
                <a:gd name="T39" fmla="*/ 2147483647 h 1752"/>
                <a:gd name="T40" fmla="*/ 2147483647 w 2796"/>
                <a:gd name="T41" fmla="*/ 2147483647 h 1752"/>
                <a:gd name="T42" fmla="*/ 2147483647 w 2796"/>
                <a:gd name="T43" fmla="*/ 2147483647 h 1752"/>
                <a:gd name="T44" fmla="*/ 2147483647 w 2796"/>
                <a:gd name="T45" fmla="*/ 2147483647 h 1752"/>
                <a:gd name="T46" fmla="*/ 2147483647 w 2796"/>
                <a:gd name="T47" fmla="*/ 2147483647 h 1752"/>
                <a:gd name="T48" fmla="*/ 2147483647 w 2796"/>
                <a:gd name="T49" fmla="*/ 2147483647 h 1752"/>
                <a:gd name="T50" fmla="*/ 2147483647 w 2796"/>
                <a:gd name="T51" fmla="*/ 2147483647 h 1752"/>
                <a:gd name="T52" fmla="*/ 2147483647 w 2796"/>
                <a:gd name="T53" fmla="*/ 2147483647 h 1752"/>
                <a:gd name="T54" fmla="*/ 2147483647 w 2796"/>
                <a:gd name="T55" fmla="*/ 2147483647 h 1752"/>
                <a:gd name="T56" fmla="*/ 2147483647 w 2796"/>
                <a:gd name="T57" fmla="*/ 2147483647 h 1752"/>
                <a:gd name="T58" fmla="*/ 2147483647 w 2796"/>
                <a:gd name="T59" fmla="*/ 2147483647 h 1752"/>
                <a:gd name="T60" fmla="*/ 2147483647 w 2796"/>
                <a:gd name="T61" fmla="*/ 2147483647 h 1752"/>
                <a:gd name="T62" fmla="*/ 2147483647 w 2796"/>
                <a:gd name="T63" fmla="*/ 2147483647 h 1752"/>
                <a:gd name="T64" fmla="*/ 2147483647 w 2796"/>
                <a:gd name="T65" fmla="*/ 2147483647 h 1752"/>
                <a:gd name="T66" fmla="*/ 2147483647 w 2796"/>
                <a:gd name="T67" fmla="*/ 2147483647 h 1752"/>
                <a:gd name="T68" fmla="*/ 2147483647 w 2796"/>
                <a:gd name="T69" fmla="*/ 2147483647 h 1752"/>
                <a:gd name="T70" fmla="*/ 2147483647 w 2796"/>
                <a:gd name="T71" fmla="*/ 2147483647 h 17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3" name="Google Shape;1755;p11"/>
            <p:cNvSpPr>
              <a:spLocks/>
            </p:cNvSpPr>
            <p:nvPr/>
          </p:nvSpPr>
          <p:spPr bwMode="auto">
            <a:xfrm>
              <a:off x="3023918" y="5096314"/>
              <a:ext cx="127386" cy="50307"/>
            </a:xfrm>
            <a:custGeom>
              <a:avLst/>
              <a:gdLst>
                <a:gd name="T0" fmla="*/ 2147483647 w 2560"/>
                <a:gd name="T1" fmla="*/ 0 h 1011"/>
                <a:gd name="T2" fmla="*/ 2147483647 w 2560"/>
                <a:gd name="T3" fmla="*/ 2147483647 h 1011"/>
                <a:gd name="T4" fmla="*/ 2147483647 w 2560"/>
                <a:gd name="T5" fmla="*/ 2147483647 h 1011"/>
                <a:gd name="T6" fmla="*/ 2147483647 w 2560"/>
                <a:gd name="T7" fmla="*/ 2147483647 h 1011"/>
                <a:gd name="T8" fmla="*/ 2147483647 w 2560"/>
                <a:gd name="T9" fmla="*/ 2147483647 h 1011"/>
                <a:gd name="T10" fmla="*/ 2147483647 w 2560"/>
                <a:gd name="T11" fmla="*/ 2147483647 h 1011"/>
                <a:gd name="T12" fmla="*/ 2147483647 w 2560"/>
                <a:gd name="T13" fmla="*/ 2147483647 h 1011"/>
                <a:gd name="T14" fmla="*/ 2147483647 w 2560"/>
                <a:gd name="T15" fmla="*/ 2147483647 h 1011"/>
                <a:gd name="T16" fmla="*/ 2147483647 w 2560"/>
                <a:gd name="T17" fmla="*/ 2147483647 h 1011"/>
                <a:gd name="T18" fmla="*/ 2147483647 w 2560"/>
                <a:gd name="T19" fmla="*/ 2147483647 h 1011"/>
                <a:gd name="T20" fmla="*/ 2147483647 w 2560"/>
                <a:gd name="T21" fmla="*/ 2147483647 h 1011"/>
                <a:gd name="T22" fmla="*/ 2147483647 w 2560"/>
                <a:gd name="T23" fmla="*/ 2147483647 h 1011"/>
                <a:gd name="T24" fmla="*/ 2147483647 w 2560"/>
                <a:gd name="T25" fmla="*/ 2147483647 h 1011"/>
                <a:gd name="T26" fmla="*/ 2147483647 w 2560"/>
                <a:gd name="T27" fmla="*/ 2147483647 h 1011"/>
                <a:gd name="T28" fmla="*/ 2147483647 w 2560"/>
                <a:gd name="T29" fmla="*/ 2147483647 h 1011"/>
                <a:gd name="T30" fmla="*/ 2147483647 w 2560"/>
                <a:gd name="T31" fmla="*/ 2147483647 h 1011"/>
                <a:gd name="T32" fmla="*/ 2147483647 w 2560"/>
                <a:gd name="T33" fmla="*/ 2147483647 h 1011"/>
                <a:gd name="T34" fmla="*/ 2147483647 w 2560"/>
                <a:gd name="T35" fmla="*/ 2147483647 h 1011"/>
                <a:gd name="T36" fmla="*/ 2147483647 w 2560"/>
                <a:gd name="T37" fmla="*/ 2147483647 h 1011"/>
                <a:gd name="T38" fmla="*/ 2147483647 w 2560"/>
                <a:gd name="T39" fmla="*/ 2147483647 h 1011"/>
                <a:gd name="T40" fmla="*/ 2147483647 w 2560"/>
                <a:gd name="T41" fmla="*/ 0 h 1011"/>
                <a:gd name="T42" fmla="*/ 2147483647 w 2560"/>
                <a:gd name="T43" fmla="*/ 0 h 10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4" name="Google Shape;1756;p11"/>
            <p:cNvSpPr>
              <a:spLocks/>
            </p:cNvSpPr>
            <p:nvPr/>
          </p:nvSpPr>
          <p:spPr bwMode="auto">
            <a:xfrm>
              <a:off x="2330363" y="4724358"/>
              <a:ext cx="2218152" cy="422263"/>
            </a:xfrm>
            <a:custGeom>
              <a:avLst/>
              <a:gdLst>
                <a:gd name="T0" fmla="*/ 2147483647 w 44577"/>
                <a:gd name="T1" fmla="*/ 2147483647 h 8486"/>
                <a:gd name="T2" fmla="*/ 2147483647 w 44577"/>
                <a:gd name="T3" fmla="*/ 2147483647 h 8486"/>
                <a:gd name="T4" fmla="*/ 2147483647 w 44577"/>
                <a:gd name="T5" fmla="*/ 2147483647 h 8486"/>
                <a:gd name="T6" fmla="*/ 2147483647 w 44577"/>
                <a:gd name="T7" fmla="*/ 2147483647 h 8486"/>
                <a:gd name="T8" fmla="*/ 2147483647 w 44577"/>
                <a:gd name="T9" fmla="*/ 2147483647 h 8486"/>
                <a:gd name="T10" fmla="*/ 2147483647 w 44577"/>
                <a:gd name="T11" fmla="*/ 2147483647 h 8486"/>
                <a:gd name="T12" fmla="*/ 2147483647 w 44577"/>
                <a:gd name="T13" fmla="*/ 2147483647 h 8486"/>
                <a:gd name="T14" fmla="*/ 0 w 44577"/>
                <a:gd name="T15" fmla="*/ 2147483647 h 8486"/>
                <a:gd name="T16" fmla="*/ 2147483647 w 44577"/>
                <a:gd name="T17" fmla="*/ 2147483647 h 8486"/>
                <a:gd name="T18" fmla="*/ 2147483647 w 44577"/>
                <a:gd name="T19" fmla="*/ 2147483647 h 8486"/>
                <a:gd name="T20" fmla="*/ 2147483647 w 44577"/>
                <a:gd name="T21" fmla="*/ 2147483647 h 8486"/>
                <a:gd name="T22" fmla="*/ 2147483647 w 44577"/>
                <a:gd name="T23" fmla="*/ 2147483647 h 8486"/>
                <a:gd name="T24" fmla="*/ 2147483647 w 44577"/>
                <a:gd name="T25" fmla="*/ 2147483647 h 8486"/>
                <a:gd name="T26" fmla="*/ 2147483647 w 44577"/>
                <a:gd name="T27" fmla="*/ 2147483647 h 8486"/>
                <a:gd name="T28" fmla="*/ 2147483647 w 44577"/>
                <a:gd name="T29" fmla="*/ 2147483647 h 8486"/>
                <a:gd name="T30" fmla="*/ 2147483647 w 44577"/>
                <a:gd name="T31" fmla="*/ 2147483647 h 8486"/>
                <a:gd name="T32" fmla="*/ 2147483647 w 44577"/>
                <a:gd name="T33" fmla="*/ 2147483647 h 8486"/>
                <a:gd name="T34" fmla="*/ 2147483647 w 44577"/>
                <a:gd name="T35" fmla="*/ 2147483647 h 8486"/>
                <a:gd name="T36" fmla="*/ 2147483647 w 44577"/>
                <a:gd name="T37" fmla="*/ 2147483647 h 8486"/>
                <a:gd name="T38" fmla="*/ 2147483647 w 44577"/>
                <a:gd name="T39" fmla="*/ 2147483647 h 8486"/>
                <a:gd name="T40" fmla="*/ 2147483647 w 44577"/>
                <a:gd name="T41" fmla="*/ 2147483647 h 8486"/>
                <a:gd name="T42" fmla="*/ 2147483647 w 44577"/>
                <a:gd name="T43" fmla="*/ 2147483647 h 8486"/>
                <a:gd name="T44" fmla="*/ 2147483647 w 44577"/>
                <a:gd name="T45" fmla="*/ 2147483647 h 8486"/>
                <a:gd name="T46" fmla="*/ 2147483647 w 44577"/>
                <a:gd name="T47" fmla="*/ 2147483647 h 8486"/>
                <a:gd name="T48" fmla="*/ 2147483647 w 44577"/>
                <a:gd name="T49" fmla="*/ 2147483647 h 8486"/>
                <a:gd name="T50" fmla="*/ 2147483647 w 44577"/>
                <a:gd name="T51" fmla="*/ 2147483647 h 8486"/>
                <a:gd name="T52" fmla="*/ 2147483647 w 44577"/>
                <a:gd name="T53" fmla="*/ 2147483647 h 8486"/>
                <a:gd name="T54" fmla="*/ 2147483647 w 44577"/>
                <a:gd name="T55" fmla="*/ 2147483647 h 8486"/>
                <a:gd name="T56" fmla="*/ 2147483647 w 44577"/>
                <a:gd name="T57" fmla="*/ 2147483647 h 8486"/>
                <a:gd name="T58" fmla="*/ 2147483647 w 44577"/>
                <a:gd name="T59" fmla="*/ 2147483647 h 8486"/>
                <a:gd name="T60" fmla="*/ 2147483647 w 44577"/>
                <a:gd name="T61" fmla="*/ 2147483647 h 8486"/>
                <a:gd name="T62" fmla="*/ 2147483647 w 44577"/>
                <a:gd name="T63" fmla="*/ 2147483647 h 8486"/>
                <a:gd name="T64" fmla="*/ 2147483647 w 44577"/>
                <a:gd name="T65" fmla="*/ 2147483647 h 8486"/>
                <a:gd name="T66" fmla="*/ 2147483647 w 44577"/>
                <a:gd name="T67" fmla="*/ 2147483647 h 8486"/>
                <a:gd name="T68" fmla="*/ 2147483647 w 44577"/>
                <a:gd name="T69" fmla="*/ 2147483647 h 8486"/>
                <a:gd name="T70" fmla="*/ 2147483647 w 44577"/>
                <a:gd name="T71" fmla="*/ 2147483647 h 8486"/>
                <a:gd name="T72" fmla="*/ 2147483647 w 44577"/>
                <a:gd name="T73" fmla="*/ 2147483647 h 8486"/>
                <a:gd name="T74" fmla="*/ 2147483647 w 44577"/>
                <a:gd name="T75" fmla="*/ 2147483647 h 8486"/>
                <a:gd name="T76" fmla="*/ 2147483647 w 44577"/>
                <a:gd name="T77" fmla="*/ 2147483647 h 8486"/>
                <a:gd name="T78" fmla="*/ 2147483647 w 44577"/>
                <a:gd name="T79" fmla="*/ 2147483647 h 8486"/>
                <a:gd name="T80" fmla="*/ 2147483647 w 44577"/>
                <a:gd name="T81" fmla="*/ 2147483647 h 8486"/>
                <a:gd name="T82" fmla="*/ 2147483647 w 44577"/>
                <a:gd name="T83" fmla="*/ 2147483647 h 84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5" name="Google Shape;1757;p11"/>
            <p:cNvSpPr>
              <a:spLocks/>
            </p:cNvSpPr>
            <p:nvPr/>
          </p:nvSpPr>
          <p:spPr bwMode="auto">
            <a:xfrm>
              <a:off x="4044197" y="5086262"/>
              <a:ext cx="127386" cy="60359"/>
            </a:xfrm>
            <a:custGeom>
              <a:avLst/>
              <a:gdLst>
                <a:gd name="T0" fmla="*/ 2147483647 w 2560"/>
                <a:gd name="T1" fmla="*/ 0 h 1213"/>
                <a:gd name="T2" fmla="*/ 2147483647 w 2560"/>
                <a:gd name="T3" fmla="*/ 2147483647 h 1213"/>
                <a:gd name="T4" fmla="*/ 2147483647 w 2560"/>
                <a:gd name="T5" fmla="*/ 2147483647 h 1213"/>
                <a:gd name="T6" fmla="*/ 2147483647 w 2560"/>
                <a:gd name="T7" fmla="*/ 2147483647 h 1213"/>
                <a:gd name="T8" fmla="*/ 2147483647 w 2560"/>
                <a:gd name="T9" fmla="*/ 2147483647 h 1213"/>
                <a:gd name="T10" fmla="*/ 2147483647 w 2560"/>
                <a:gd name="T11" fmla="*/ 2147483647 h 1213"/>
                <a:gd name="T12" fmla="*/ 2147483647 w 2560"/>
                <a:gd name="T13" fmla="*/ 2147483647 h 1213"/>
                <a:gd name="T14" fmla="*/ 2147483647 w 2560"/>
                <a:gd name="T15" fmla="*/ 2147483647 h 1213"/>
                <a:gd name="T16" fmla="*/ 2147483647 w 2560"/>
                <a:gd name="T17" fmla="*/ 2147483647 h 1213"/>
                <a:gd name="T18" fmla="*/ 2147483647 w 2560"/>
                <a:gd name="T19" fmla="*/ 2147483647 h 1213"/>
                <a:gd name="T20" fmla="*/ 2147483647 w 2560"/>
                <a:gd name="T21" fmla="*/ 2147483647 h 1213"/>
                <a:gd name="T22" fmla="*/ 2147483647 w 2560"/>
                <a:gd name="T23" fmla="*/ 2147483647 h 1213"/>
                <a:gd name="T24" fmla="*/ 2147483647 w 2560"/>
                <a:gd name="T25" fmla="*/ 2147483647 h 1213"/>
                <a:gd name="T26" fmla="*/ 2147483647 w 2560"/>
                <a:gd name="T27" fmla="*/ 2147483647 h 1213"/>
                <a:gd name="T28" fmla="*/ 2147483647 w 2560"/>
                <a:gd name="T29" fmla="*/ 2147483647 h 1213"/>
                <a:gd name="T30" fmla="*/ 2147483647 w 2560"/>
                <a:gd name="T31" fmla="*/ 2147483647 h 1213"/>
                <a:gd name="T32" fmla="*/ 2147483647 w 2560"/>
                <a:gd name="T33" fmla="*/ 2147483647 h 1213"/>
                <a:gd name="T34" fmla="*/ 2147483647 w 2560"/>
                <a:gd name="T35" fmla="*/ 2147483647 h 1213"/>
                <a:gd name="T36" fmla="*/ 2147483647 w 2560"/>
                <a:gd name="T37" fmla="*/ 2147483647 h 1213"/>
                <a:gd name="T38" fmla="*/ 2147483647 w 2560"/>
                <a:gd name="T39" fmla="*/ 2147483647 h 1213"/>
                <a:gd name="T40" fmla="*/ 2147483647 w 2560"/>
                <a:gd name="T41" fmla="*/ 2147483647 h 1213"/>
                <a:gd name="T42" fmla="*/ 2147483647 w 2560"/>
                <a:gd name="T43" fmla="*/ 2147483647 h 1213"/>
                <a:gd name="T44" fmla="*/ 2147483647 w 2560"/>
                <a:gd name="T45" fmla="*/ 2147483647 h 1213"/>
                <a:gd name="T46" fmla="*/ 2147483647 w 2560"/>
                <a:gd name="T47" fmla="*/ 2147483647 h 1213"/>
                <a:gd name="T48" fmla="*/ 2147483647 w 2560"/>
                <a:gd name="T49" fmla="*/ 2147483647 h 1213"/>
                <a:gd name="T50" fmla="*/ 2147483647 w 2560"/>
                <a:gd name="T51" fmla="*/ 2147483647 h 1213"/>
                <a:gd name="T52" fmla="*/ 2147483647 w 2560"/>
                <a:gd name="T53" fmla="*/ 2147483647 h 1213"/>
                <a:gd name="T54" fmla="*/ 2147483647 w 2560"/>
                <a:gd name="T55" fmla="*/ 2147483647 h 1213"/>
                <a:gd name="T56" fmla="*/ 2147483647 w 2560"/>
                <a:gd name="T57" fmla="*/ 2147483647 h 1213"/>
                <a:gd name="T58" fmla="*/ 2147483647 w 2560"/>
                <a:gd name="T59" fmla="*/ 2147483647 h 1213"/>
                <a:gd name="T60" fmla="*/ 2147483647 w 2560"/>
                <a:gd name="T61" fmla="*/ 2147483647 h 1213"/>
                <a:gd name="T62" fmla="*/ 2147483647 w 2560"/>
                <a:gd name="T63" fmla="*/ 2147483647 h 1213"/>
                <a:gd name="T64" fmla="*/ 2147483647 w 2560"/>
                <a:gd name="T65" fmla="*/ 2147483647 h 1213"/>
                <a:gd name="T66" fmla="*/ 2147483647 w 2560"/>
                <a:gd name="T67" fmla="*/ 0 h 1213"/>
                <a:gd name="T68" fmla="*/ 2147483647 w 2560"/>
                <a:gd name="T69" fmla="*/ 0 h 12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96" name="Google Shape;1758;p11"/>
          <p:cNvGrpSpPr>
            <a:grpSpLocks/>
          </p:cNvGrpSpPr>
          <p:nvPr/>
        </p:nvGrpSpPr>
        <p:grpSpPr bwMode="auto">
          <a:xfrm>
            <a:off x="668338" y="3632200"/>
            <a:ext cx="368300" cy="1514475"/>
            <a:chOff x="135698" y="3632076"/>
            <a:chExt cx="366930" cy="1514545"/>
          </a:xfrm>
        </p:grpSpPr>
        <p:sp>
          <p:nvSpPr>
            <p:cNvPr id="97" name="Google Shape;1759;p11"/>
            <p:cNvSpPr>
              <a:spLocks/>
            </p:cNvSpPr>
            <p:nvPr/>
          </p:nvSpPr>
          <p:spPr bwMode="auto">
            <a:xfrm>
              <a:off x="135698" y="3632076"/>
              <a:ext cx="366930" cy="1514545"/>
            </a:xfrm>
            <a:custGeom>
              <a:avLst/>
              <a:gdLst>
                <a:gd name="T0" fmla="*/ 2147483647 w 7374"/>
                <a:gd name="T1" fmla="*/ 2147483647 h 30437"/>
                <a:gd name="T2" fmla="*/ 2147483647 w 7374"/>
                <a:gd name="T3" fmla="*/ 2147483647 h 30437"/>
                <a:gd name="T4" fmla="*/ 2147483647 w 7374"/>
                <a:gd name="T5" fmla="*/ 2147483647 h 30437"/>
                <a:gd name="T6" fmla="*/ 2147483647 w 7374"/>
                <a:gd name="T7" fmla="*/ 2147483647 h 30437"/>
                <a:gd name="T8" fmla="*/ 2147483647 w 7374"/>
                <a:gd name="T9" fmla="*/ 2147483647 h 30437"/>
                <a:gd name="T10" fmla="*/ 2147483647 w 7374"/>
                <a:gd name="T11" fmla="*/ 2147483647 h 30437"/>
                <a:gd name="T12" fmla="*/ 2147483647 w 7374"/>
                <a:gd name="T13" fmla="*/ 2147483647 h 30437"/>
                <a:gd name="T14" fmla="*/ 2147483647 w 7374"/>
                <a:gd name="T15" fmla="*/ 2147483647 h 30437"/>
                <a:gd name="T16" fmla="*/ 2147483647 w 7374"/>
                <a:gd name="T17" fmla="*/ 2147483647 h 30437"/>
                <a:gd name="T18" fmla="*/ 2147483647 w 7374"/>
                <a:gd name="T19" fmla="*/ 2147483647 h 30437"/>
                <a:gd name="T20" fmla="*/ 2147483647 w 7374"/>
                <a:gd name="T21" fmla="*/ 2147483647 h 30437"/>
                <a:gd name="T22" fmla="*/ 2147483647 w 7374"/>
                <a:gd name="T23" fmla="*/ 2147483647 h 30437"/>
                <a:gd name="T24" fmla="*/ 2147483647 w 7374"/>
                <a:gd name="T25" fmla="*/ 2147483647 h 30437"/>
                <a:gd name="T26" fmla="*/ 2147483647 w 7374"/>
                <a:gd name="T27" fmla="*/ 2147483647 h 30437"/>
                <a:gd name="T28" fmla="*/ 2147483647 w 7374"/>
                <a:gd name="T29" fmla="*/ 2147483647 h 30437"/>
                <a:gd name="T30" fmla="*/ 2147483647 w 7374"/>
                <a:gd name="T31" fmla="*/ 2147483647 h 30437"/>
                <a:gd name="T32" fmla="*/ 2147483647 w 7374"/>
                <a:gd name="T33" fmla="*/ 2147483647 h 30437"/>
                <a:gd name="T34" fmla="*/ 2147483647 w 7374"/>
                <a:gd name="T35" fmla="*/ 2147483647 h 30437"/>
                <a:gd name="T36" fmla="*/ 2147483647 w 7374"/>
                <a:gd name="T37" fmla="*/ 2147483647 h 30437"/>
                <a:gd name="T38" fmla="*/ 2147483647 w 7374"/>
                <a:gd name="T39" fmla="*/ 2147483647 h 30437"/>
                <a:gd name="T40" fmla="*/ 2147483647 w 7374"/>
                <a:gd name="T41" fmla="*/ 2147483647 h 30437"/>
                <a:gd name="T42" fmla="*/ 2147483647 w 7374"/>
                <a:gd name="T43" fmla="*/ 2147483647 h 30437"/>
                <a:gd name="T44" fmla="*/ 2147483647 w 7374"/>
                <a:gd name="T45" fmla="*/ 2147483647 h 30437"/>
                <a:gd name="T46" fmla="*/ 2147483647 w 7374"/>
                <a:gd name="T47" fmla="*/ 2147483647 h 30437"/>
                <a:gd name="T48" fmla="*/ 2147483647 w 7374"/>
                <a:gd name="T49" fmla="*/ 2147483647 h 30437"/>
                <a:gd name="T50" fmla="*/ 2147483647 w 7374"/>
                <a:gd name="T51" fmla="*/ 2147483647 h 30437"/>
                <a:gd name="T52" fmla="*/ 2147483647 w 7374"/>
                <a:gd name="T53" fmla="*/ 2147483647 h 30437"/>
                <a:gd name="T54" fmla="*/ 2147483647 w 7374"/>
                <a:gd name="T55" fmla="*/ 2147483647 h 30437"/>
                <a:gd name="T56" fmla="*/ 2147483647 w 7374"/>
                <a:gd name="T57" fmla="*/ 2147483647 h 30437"/>
                <a:gd name="T58" fmla="*/ 2147483647 w 7374"/>
                <a:gd name="T59" fmla="*/ 2147483647 h 30437"/>
                <a:gd name="T60" fmla="*/ 2147483647 w 7374"/>
                <a:gd name="T61" fmla="*/ 2147483647 h 30437"/>
                <a:gd name="T62" fmla="*/ 2147483647 w 7374"/>
                <a:gd name="T63" fmla="*/ 2147483647 h 30437"/>
                <a:gd name="T64" fmla="*/ 2147483647 w 7374"/>
                <a:gd name="T65" fmla="*/ 2147483647 h 30437"/>
                <a:gd name="T66" fmla="*/ 2147483647 w 7374"/>
                <a:gd name="T67" fmla="*/ 2147483647 h 30437"/>
                <a:gd name="T68" fmla="*/ 2147483647 w 7374"/>
                <a:gd name="T69" fmla="*/ 2147483647 h 30437"/>
                <a:gd name="T70" fmla="*/ 2147483647 w 7374"/>
                <a:gd name="T71" fmla="*/ 2147483647 h 30437"/>
                <a:gd name="T72" fmla="*/ 2147483647 w 7374"/>
                <a:gd name="T73" fmla="*/ 2147483647 h 30437"/>
                <a:gd name="T74" fmla="*/ 2147483647 w 7374"/>
                <a:gd name="T75" fmla="*/ 2147483647 h 30437"/>
                <a:gd name="T76" fmla="*/ 2147483647 w 7374"/>
                <a:gd name="T77" fmla="*/ 2147483647 h 30437"/>
                <a:gd name="T78" fmla="*/ 2147483647 w 7374"/>
                <a:gd name="T79" fmla="*/ 2147483647 h 30437"/>
                <a:gd name="T80" fmla="*/ 2147483647 w 7374"/>
                <a:gd name="T81" fmla="*/ 2147483647 h 30437"/>
                <a:gd name="T82" fmla="*/ 2147483647 w 7374"/>
                <a:gd name="T83" fmla="*/ 2147483647 h 30437"/>
                <a:gd name="T84" fmla="*/ 2147483647 w 7374"/>
                <a:gd name="T85" fmla="*/ 2147483647 h 30437"/>
                <a:gd name="T86" fmla="*/ 2147483647 w 7374"/>
                <a:gd name="T87" fmla="*/ 2147483647 h 30437"/>
                <a:gd name="T88" fmla="*/ 2147483647 w 7374"/>
                <a:gd name="T89" fmla="*/ 2147483647 h 30437"/>
                <a:gd name="T90" fmla="*/ 2147483647 w 7374"/>
                <a:gd name="T91" fmla="*/ 2147483647 h 30437"/>
                <a:gd name="T92" fmla="*/ 2147483647 w 7374"/>
                <a:gd name="T93" fmla="*/ 2147483647 h 30437"/>
                <a:gd name="T94" fmla="*/ 2147483647 w 7374"/>
                <a:gd name="T95" fmla="*/ 2147483647 h 30437"/>
                <a:gd name="T96" fmla="*/ 2147483647 w 7374"/>
                <a:gd name="T97" fmla="*/ 2147483647 h 30437"/>
                <a:gd name="T98" fmla="*/ 2147483647 w 7374"/>
                <a:gd name="T99" fmla="*/ 2147483647 h 30437"/>
                <a:gd name="T100" fmla="*/ 2147483647 w 7374"/>
                <a:gd name="T101" fmla="*/ 2147483647 h 30437"/>
                <a:gd name="T102" fmla="*/ 2147483647 w 7374"/>
                <a:gd name="T103" fmla="*/ 2147483647 h 30437"/>
                <a:gd name="T104" fmla="*/ 2147483647 w 7374"/>
                <a:gd name="T105" fmla="*/ 2147483647 h 30437"/>
                <a:gd name="T106" fmla="*/ 2147483647 w 7374"/>
                <a:gd name="T107" fmla="*/ 2147483647 h 30437"/>
                <a:gd name="T108" fmla="*/ 2147483647 w 7374"/>
                <a:gd name="T109" fmla="*/ 2147483647 h 3043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lnTo>
                    <a:pt x="2660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8" name="Google Shape;1760;p11"/>
            <p:cNvSpPr>
              <a:spLocks/>
            </p:cNvSpPr>
            <p:nvPr/>
          </p:nvSpPr>
          <p:spPr bwMode="auto">
            <a:xfrm>
              <a:off x="201033" y="4280399"/>
              <a:ext cx="263081" cy="258055"/>
            </a:xfrm>
            <a:custGeom>
              <a:avLst/>
              <a:gdLst>
                <a:gd name="T0" fmla="*/ 2147483647 w 5287"/>
                <a:gd name="T1" fmla="*/ 2147483647 h 5186"/>
                <a:gd name="T2" fmla="*/ 2147483647 w 5287"/>
                <a:gd name="T3" fmla="*/ 2147483647 h 5186"/>
                <a:gd name="T4" fmla="*/ 2147483647 w 5287"/>
                <a:gd name="T5" fmla="*/ 2147483647 h 5186"/>
                <a:gd name="T6" fmla="*/ 2147483647 w 5287"/>
                <a:gd name="T7" fmla="*/ 2147483647 h 5186"/>
                <a:gd name="T8" fmla="*/ 2147483647 w 5287"/>
                <a:gd name="T9" fmla="*/ 2147483647 h 5186"/>
                <a:gd name="T10" fmla="*/ 2147483647 w 5287"/>
                <a:gd name="T11" fmla="*/ 2147483647 h 5186"/>
                <a:gd name="T12" fmla="*/ 2147483647 w 5287"/>
                <a:gd name="T13" fmla="*/ 2147483647 h 5186"/>
                <a:gd name="T14" fmla="*/ 2147483647 w 5287"/>
                <a:gd name="T15" fmla="*/ 2147483647 h 5186"/>
                <a:gd name="T16" fmla="*/ 2147483647 w 5287"/>
                <a:gd name="T17" fmla="*/ 2147483647 h 5186"/>
                <a:gd name="T18" fmla="*/ 2147483647 w 5287"/>
                <a:gd name="T19" fmla="*/ 2147483647 h 5186"/>
                <a:gd name="T20" fmla="*/ 2147483647 w 5287"/>
                <a:gd name="T21" fmla="*/ 2147483647 h 5186"/>
                <a:gd name="T22" fmla="*/ 2147483647 w 5287"/>
                <a:gd name="T23" fmla="*/ 2147483647 h 5186"/>
                <a:gd name="T24" fmla="*/ 2147483647 w 5287"/>
                <a:gd name="T25" fmla="*/ 2147483647 h 5186"/>
                <a:gd name="T26" fmla="*/ 2147483647 w 5287"/>
                <a:gd name="T27" fmla="*/ 2147483647 h 5186"/>
                <a:gd name="T28" fmla="*/ 2147483647 w 5287"/>
                <a:gd name="T29" fmla="*/ 2147483647 h 5186"/>
                <a:gd name="T30" fmla="*/ 2147483647 w 5287"/>
                <a:gd name="T31" fmla="*/ 2147483647 h 5186"/>
                <a:gd name="T32" fmla="*/ 2147483647 w 5287"/>
                <a:gd name="T33" fmla="*/ 2147483647 h 5186"/>
                <a:gd name="T34" fmla="*/ 2147483647 w 5287"/>
                <a:gd name="T35" fmla="*/ 2147483647 h 5186"/>
                <a:gd name="T36" fmla="*/ 2147483647 w 5287"/>
                <a:gd name="T37" fmla="*/ 2147483647 h 5186"/>
                <a:gd name="T38" fmla="*/ 2147483647 w 5287"/>
                <a:gd name="T39" fmla="*/ 2147483647 h 5186"/>
                <a:gd name="T40" fmla="*/ 2147483647 w 5287"/>
                <a:gd name="T41" fmla="*/ 2147483647 h 5186"/>
                <a:gd name="T42" fmla="*/ 2147483647 w 5287"/>
                <a:gd name="T43" fmla="*/ 2147483647 h 5186"/>
                <a:gd name="T44" fmla="*/ 2147483647 w 5287"/>
                <a:gd name="T45" fmla="*/ 2147483647 h 5186"/>
                <a:gd name="T46" fmla="*/ 2147483647 w 5287"/>
                <a:gd name="T47" fmla="*/ 2147483647 h 5186"/>
                <a:gd name="T48" fmla="*/ 2147483647 w 5287"/>
                <a:gd name="T49" fmla="*/ 2147483647 h 5186"/>
                <a:gd name="T50" fmla="*/ 2147483647 w 5287"/>
                <a:gd name="T51" fmla="*/ 2147483647 h 5186"/>
                <a:gd name="T52" fmla="*/ 2147483647 w 5287"/>
                <a:gd name="T53" fmla="*/ 2147483647 h 5186"/>
                <a:gd name="T54" fmla="*/ 2147483647 w 5287"/>
                <a:gd name="T55" fmla="*/ 2147483647 h 5186"/>
                <a:gd name="T56" fmla="*/ 2147483647 w 5287"/>
                <a:gd name="T57" fmla="*/ 2147483647 h 5186"/>
                <a:gd name="T58" fmla="*/ 2147483647 w 5287"/>
                <a:gd name="T59" fmla="*/ 2147483647 h 5186"/>
                <a:gd name="T60" fmla="*/ 2147483647 w 5287"/>
                <a:gd name="T61" fmla="*/ 2147483647 h 5186"/>
                <a:gd name="T62" fmla="*/ 2147483647 w 5287"/>
                <a:gd name="T63" fmla="*/ 2147483647 h 5186"/>
                <a:gd name="T64" fmla="*/ 2147483647 w 5287"/>
                <a:gd name="T65" fmla="*/ 2147483647 h 5186"/>
                <a:gd name="T66" fmla="*/ 2147483647 w 5287"/>
                <a:gd name="T67" fmla="*/ 2147483647 h 5186"/>
                <a:gd name="T68" fmla="*/ 2147483647 w 5287"/>
                <a:gd name="T69" fmla="*/ 2147483647 h 5186"/>
                <a:gd name="T70" fmla="*/ 2147483647 w 5287"/>
                <a:gd name="T71" fmla="*/ 2147483647 h 5186"/>
                <a:gd name="T72" fmla="*/ 2147483647 w 5287"/>
                <a:gd name="T73" fmla="*/ 2147483647 h 5186"/>
                <a:gd name="T74" fmla="*/ 2147483647 w 5287"/>
                <a:gd name="T75" fmla="*/ 2147483647 h 5186"/>
                <a:gd name="T76" fmla="*/ 2147483647 w 5287"/>
                <a:gd name="T77" fmla="*/ 2147483647 h 5186"/>
                <a:gd name="T78" fmla="*/ 2147483647 w 5287"/>
                <a:gd name="T79" fmla="*/ 2147483647 h 5186"/>
                <a:gd name="T80" fmla="*/ 2147483647 w 5287"/>
                <a:gd name="T81" fmla="*/ 2147483647 h 5186"/>
                <a:gd name="T82" fmla="*/ 2147483647 w 5287"/>
                <a:gd name="T83" fmla="*/ 2147483647 h 5186"/>
                <a:gd name="T84" fmla="*/ 2147483647 w 5287"/>
                <a:gd name="T85" fmla="*/ 2147483647 h 5186"/>
                <a:gd name="T86" fmla="*/ 2147483647 w 5287"/>
                <a:gd name="T87" fmla="*/ 2147483647 h 5186"/>
                <a:gd name="T88" fmla="*/ 2147483647 w 5287"/>
                <a:gd name="T89" fmla="*/ 2147483647 h 5186"/>
                <a:gd name="T90" fmla="*/ 2147483647 w 5287"/>
                <a:gd name="T91" fmla="*/ 2147483647 h 5186"/>
                <a:gd name="T92" fmla="*/ 0 w 5287"/>
                <a:gd name="T93" fmla="*/ 2147483647 h 5186"/>
                <a:gd name="T94" fmla="*/ 2147483647 w 5287"/>
                <a:gd name="T95" fmla="*/ 2147483647 h 5186"/>
                <a:gd name="T96" fmla="*/ 2147483647 w 5287"/>
                <a:gd name="T97" fmla="*/ 2147483647 h 5186"/>
                <a:gd name="T98" fmla="*/ 2147483647 w 5287"/>
                <a:gd name="T99" fmla="*/ 2147483647 h 5186"/>
                <a:gd name="T100" fmla="*/ 2147483647 w 5287"/>
                <a:gd name="T101" fmla="*/ 2147483647 h 5186"/>
                <a:gd name="T102" fmla="*/ 2147483647 w 5287"/>
                <a:gd name="T103" fmla="*/ 2147483647 h 5186"/>
                <a:gd name="T104" fmla="*/ 2147483647 w 5287"/>
                <a:gd name="T105" fmla="*/ 2147483647 h 5186"/>
                <a:gd name="T106" fmla="*/ 2147483647 w 5287"/>
                <a:gd name="T107" fmla="*/ 2147483647 h 5186"/>
                <a:gd name="T108" fmla="*/ 2147483647 w 5287"/>
                <a:gd name="T109" fmla="*/ 2147483647 h 5186"/>
                <a:gd name="T110" fmla="*/ 2147483647 w 5287"/>
                <a:gd name="T111" fmla="*/ 2147483647 h 5186"/>
                <a:gd name="T112" fmla="*/ 2147483647 w 5287"/>
                <a:gd name="T113" fmla="*/ 2147483647 h 5186"/>
                <a:gd name="T114" fmla="*/ 2147483647 w 5287"/>
                <a:gd name="T115" fmla="*/ 2147483647 h 5186"/>
                <a:gd name="T116" fmla="*/ 2147483647 w 5287"/>
                <a:gd name="T117" fmla="*/ 2147483647 h 5186"/>
                <a:gd name="T118" fmla="*/ 2147483647 w 5287"/>
                <a:gd name="T119" fmla="*/ 2147483647 h 5186"/>
                <a:gd name="T120" fmla="*/ 2147483647 w 5287"/>
                <a:gd name="T121" fmla="*/ 2147483647 h 51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lnTo>
                    <a:pt x="2997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9" name="Google Shape;1761;p11"/>
            <p:cNvSpPr>
              <a:spLocks/>
            </p:cNvSpPr>
            <p:nvPr/>
          </p:nvSpPr>
          <p:spPr bwMode="auto">
            <a:xfrm>
              <a:off x="397038" y="4345734"/>
              <a:ext cx="30204" cy="20153"/>
            </a:xfrm>
            <a:custGeom>
              <a:avLst/>
              <a:gdLst>
                <a:gd name="T0" fmla="*/ 2147483647 w 607"/>
                <a:gd name="T1" fmla="*/ 2147483647 h 405"/>
                <a:gd name="T2" fmla="*/ 2147483647 w 607"/>
                <a:gd name="T3" fmla="*/ 2147483647 h 405"/>
                <a:gd name="T4" fmla="*/ 2147483647 w 607"/>
                <a:gd name="T5" fmla="*/ 2147483647 h 405"/>
                <a:gd name="T6" fmla="*/ 0 w 607"/>
                <a:gd name="T7" fmla="*/ 2147483647 h 405"/>
                <a:gd name="T8" fmla="*/ 0 w 607"/>
                <a:gd name="T9" fmla="*/ 2147483647 h 405"/>
                <a:gd name="T10" fmla="*/ 2147483647 w 607"/>
                <a:gd name="T11" fmla="*/ 2147483647 h 405"/>
                <a:gd name="T12" fmla="*/ 2147483647 w 607"/>
                <a:gd name="T13" fmla="*/ 2147483647 h 405"/>
                <a:gd name="T14" fmla="*/ 2147483647 w 607"/>
                <a:gd name="T15" fmla="*/ 2147483647 h 405"/>
                <a:gd name="T16" fmla="*/ 2147483647 w 607"/>
                <a:gd name="T17" fmla="*/ 2147483647 h 405"/>
                <a:gd name="T18" fmla="*/ 2147483647 w 607"/>
                <a:gd name="T19" fmla="*/ 2147483647 h 405"/>
                <a:gd name="T20" fmla="*/ 2147483647 w 607"/>
                <a:gd name="T21" fmla="*/ 2147483647 h 405"/>
                <a:gd name="T22" fmla="*/ 2147483647 w 607"/>
                <a:gd name="T23" fmla="*/ 2147483647 h 405"/>
                <a:gd name="T24" fmla="*/ 2147483647 w 607"/>
                <a:gd name="T25" fmla="*/ 2147483647 h 405"/>
                <a:gd name="T26" fmla="*/ 2147483647 w 607"/>
                <a:gd name="T27" fmla="*/ 2147483647 h 4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0" name="Google Shape;1762;p11"/>
            <p:cNvSpPr>
              <a:spLocks/>
            </p:cNvSpPr>
            <p:nvPr/>
          </p:nvSpPr>
          <p:spPr bwMode="auto">
            <a:xfrm>
              <a:off x="256316" y="4325631"/>
              <a:ext cx="28512" cy="25179"/>
            </a:xfrm>
            <a:custGeom>
              <a:avLst/>
              <a:gdLst>
                <a:gd name="T0" fmla="*/ 2147483647 w 573"/>
                <a:gd name="T1" fmla="*/ 2147483647 h 506"/>
                <a:gd name="T2" fmla="*/ 2147483647 w 573"/>
                <a:gd name="T3" fmla="*/ 2147483647 h 506"/>
                <a:gd name="T4" fmla="*/ 0 w 573"/>
                <a:gd name="T5" fmla="*/ 2147483647 h 506"/>
                <a:gd name="T6" fmla="*/ 2147483647 w 573"/>
                <a:gd name="T7" fmla="*/ 2147483647 h 506"/>
                <a:gd name="T8" fmla="*/ 2147483647 w 573"/>
                <a:gd name="T9" fmla="*/ 2147483647 h 506"/>
                <a:gd name="T10" fmla="*/ 2147483647 w 573"/>
                <a:gd name="T11" fmla="*/ 2147483647 h 506"/>
                <a:gd name="T12" fmla="*/ 2147483647 w 573"/>
                <a:gd name="T13" fmla="*/ 2147483647 h 506"/>
                <a:gd name="T14" fmla="*/ 2147483647 w 573"/>
                <a:gd name="T15" fmla="*/ 2147483647 h 506"/>
                <a:gd name="T16" fmla="*/ 2147483647 w 573"/>
                <a:gd name="T17" fmla="*/ 2147483647 h 506"/>
                <a:gd name="T18" fmla="*/ 2147483647 w 573"/>
                <a:gd name="T19" fmla="*/ 2147483647 h 506"/>
                <a:gd name="T20" fmla="*/ 2147483647 w 573"/>
                <a:gd name="T21" fmla="*/ 2147483647 h 506"/>
                <a:gd name="T22" fmla="*/ 2147483647 w 573"/>
                <a:gd name="T23" fmla="*/ 2147483647 h 506"/>
                <a:gd name="T24" fmla="*/ 2147483647 w 573"/>
                <a:gd name="T25" fmla="*/ 2147483647 h 506"/>
                <a:gd name="T26" fmla="*/ 2147483647 w 573"/>
                <a:gd name="T27" fmla="*/ 2147483647 h 506"/>
                <a:gd name="T28" fmla="*/ 2147483647 w 573"/>
                <a:gd name="T29" fmla="*/ 2147483647 h 5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1" name="Google Shape;1763;p11"/>
            <p:cNvSpPr>
              <a:spLocks/>
            </p:cNvSpPr>
            <p:nvPr/>
          </p:nvSpPr>
          <p:spPr bwMode="auto">
            <a:xfrm>
              <a:off x="217752" y="4367529"/>
              <a:ext cx="38614" cy="13435"/>
            </a:xfrm>
            <a:custGeom>
              <a:avLst/>
              <a:gdLst>
                <a:gd name="T0" fmla="*/ 2147483647 w 776"/>
                <a:gd name="T1" fmla="*/ 2147483647 h 270"/>
                <a:gd name="T2" fmla="*/ 2147483647 w 776"/>
                <a:gd name="T3" fmla="*/ 2147483647 h 270"/>
                <a:gd name="T4" fmla="*/ 2147483647 w 776"/>
                <a:gd name="T5" fmla="*/ 2147483647 h 270"/>
                <a:gd name="T6" fmla="*/ 2147483647 w 776"/>
                <a:gd name="T7" fmla="*/ 2147483647 h 270"/>
                <a:gd name="T8" fmla="*/ 2147483647 w 776"/>
                <a:gd name="T9" fmla="*/ 2147483647 h 270"/>
                <a:gd name="T10" fmla="*/ 2147483647 w 776"/>
                <a:gd name="T11" fmla="*/ 2147483647 h 270"/>
                <a:gd name="T12" fmla="*/ 2147483647 w 776"/>
                <a:gd name="T13" fmla="*/ 2147483647 h 270"/>
                <a:gd name="T14" fmla="*/ 2147483647 w 776"/>
                <a:gd name="T15" fmla="*/ 2147483647 h 270"/>
                <a:gd name="T16" fmla="*/ 2147483647 w 776"/>
                <a:gd name="T17" fmla="*/ 2147483647 h 270"/>
                <a:gd name="T18" fmla="*/ 2147483647 w 776"/>
                <a:gd name="T19" fmla="*/ 2147483647 h 270"/>
                <a:gd name="T20" fmla="*/ 2147483647 w 776"/>
                <a:gd name="T21" fmla="*/ 2147483647 h 270"/>
                <a:gd name="T22" fmla="*/ 2147483647 w 776"/>
                <a:gd name="T23" fmla="*/ 2147483647 h 270"/>
                <a:gd name="T24" fmla="*/ 2147483647 w 776"/>
                <a:gd name="T25" fmla="*/ 2147483647 h 270"/>
                <a:gd name="T26" fmla="*/ 2147483647 w 776"/>
                <a:gd name="T27" fmla="*/ 2147483647 h 270"/>
                <a:gd name="T28" fmla="*/ 2147483647 w 776"/>
                <a:gd name="T29" fmla="*/ 2147483647 h 270"/>
                <a:gd name="T30" fmla="*/ 2147483647 w 776"/>
                <a:gd name="T31" fmla="*/ 2147483647 h 2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2" name="Google Shape;1764;p11"/>
            <p:cNvSpPr>
              <a:spLocks/>
            </p:cNvSpPr>
            <p:nvPr/>
          </p:nvSpPr>
          <p:spPr bwMode="auto">
            <a:xfrm>
              <a:off x="159135" y="3657205"/>
              <a:ext cx="145797" cy="152514"/>
            </a:xfrm>
            <a:custGeom>
              <a:avLst/>
              <a:gdLst>
                <a:gd name="T0" fmla="*/ 2147483647 w 2930"/>
                <a:gd name="T1" fmla="*/ 2147483647 h 3065"/>
                <a:gd name="T2" fmla="*/ 2147483647 w 2930"/>
                <a:gd name="T3" fmla="*/ 2147483647 h 3065"/>
                <a:gd name="T4" fmla="*/ 2147483647 w 2930"/>
                <a:gd name="T5" fmla="*/ 2147483647 h 3065"/>
                <a:gd name="T6" fmla="*/ 2147483647 w 2930"/>
                <a:gd name="T7" fmla="*/ 2147483647 h 3065"/>
                <a:gd name="T8" fmla="*/ 2147483647 w 2930"/>
                <a:gd name="T9" fmla="*/ 2147483647 h 3065"/>
                <a:gd name="T10" fmla="*/ 2147483647 w 2930"/>
                <a:gd name="T11" fmla="*/ 2147483647 h 3065"/>
                <a:gd name="T12" fmla="*/ 2147483647 w 2930"/>
                <a:gd name="T13" fmla="*/ 2147483647 h 3065"/>
                <a:gd name="T14" fmla="*/ 2147483647 w 2930"/>
                <a:gd name="T15" fmla="*/ 2147483647 h 3065"/>
                <a:gd name="T16" fmla="*/ 2147483647 w 2930"/>
                <a:gd name="T17" fmla="*/ 2147483647 h 3065"/>
                <a:gd name="T18" fmla="*/ 2147483647 w 2930"/>
                <a:gd name="T19" fmla="*/ 2147483647 h 3065"/>
                <a:gd name="T20" fmla="*/ 2147483647 w 2930"/>
                <a:gd name="T21" fmla="*/ 2147483647 h 3065"/>
                <a:gd name="T22" fmla="*/ 2147483647 w 2930"/>
                <a:gd name="T23" fmla="*/ 2147483647 h 3065"/>
                <a:gd name="T24" fmla="*/ 2147483647 w 2930"/>
                <a:gd name="T25" fmla="*/ 2147483647 h 3065"/>
                <a:gd name="T26" fmla="*/ 2147483647 w 2930"/>
                <a:gd name="T27" fmla="*/ 2147483647 h 3065"/>
                <a:gd name="T28" fmla="*/ 2147483647 w 2930"/>
                <a:gd name="T29" fmla="*/ 2147483647 h 3065"/>
                <a:gd name="T30" fmla="*/ 2147483647 w 2930"/>
                <a:gd name="T31" fmla="*/ 2147483647 h 3065"/>
                <a:gd name="T32" fmla="*/ 2147483647 w 2930"/>
                <a:gd name="T33" fmla="*/ 2147483647 h 3065"/>
                <a:gd name="T34" fmla="*/ 2147483647 w 2930"/>
                <a:gd name="T35" fmla="*/ 2147483647 h 3065"/>
                <a:gd name="T36" fmla="*/ 2147483647 w 2930"/>
                <a:gd name="T37" fmla="*/ 2147483647 h 3065"/>
                <a:gd name="T38" fmla="*/ 2147483647 w 2930"/>
                <a:gd name="T39" fmla="*/ 2147483647 h 3065"/>
                <a:gd name="T40" fmla="*/ 2147483647 w 2930"/>
                <a:gd name="T41" fmla="*/ 2147483647 h 3065"/>
                <a:gd name="T42" fmla="*/ 2147483647 w 2930"/>
                <a:gd name="T43" fmla="*/ 2147483647 h 3065"/>
                <a:gd name="T44" fmla="*/ 2147483647 w 2930"/>
                <a:gd name="T45" fmla="*/ 2147483647 h 3065"/>
                <a:gd name="T46" fmla="*/ 2147483647 w 2930"/>
                <a:gd name="T47" fmla="*/ 2147483647 h 3065"/>
                <a:gd name="T48" fmla="*/ 2147483647 w 2930"/>
                <a:gd name="T49" fmla="*/ 2147483647 h 3065"/>
                <a:gd name="T50" fmla="*/ 2147483647 w 2930"/>
                <a:gd name="T51" fmla="*/ 2147483647 h 3065"/>
                <a:gd name="T52" fmla="*/ 2147483647 w 2930"/>
                <a:gd name="T53" fmla="*/ 2147483647 h 3065"/>
                <a:gd name="T54" fmla="*/ 0 w 2930"/>
                <a:gd name="T55" fmla="*/ 2147483647 h 3065"/>
                <a:gd name="T56" fmla="*/ 2147483647 w 2930"/>
                <a:gd name="T57" fmla="*/ 2147483647 h 3065"/>
                <a:gd name="T58" fmla="*/ 2147483647 w 2930"/>
                <a:gd name="T59" fmla="*/ 2147483647 h 3065"/>
                <a:gd name="T60" fmla="*/ 2147483647 w 2930"/>
                <a:gd name="T61" fmla="*/ 2147483647 h 3065"/>
                <a:gd name="T62" fmla="*/ 2147483647 w 2930"/>
                <a:gd name="T63" fmla="*/ 2147483647 h 3065"/>
                <a:gd name="T64" fmla="*/ 2147483647 w 2930"/>
                <a:gd name="T65" fmla="*/ 2147483647 h 3065"/>
                <a:gd name="T66" fmla="*/ 2147483647 w 2930"/>
                <a:gd name="T67" fmla="*/ 2147483647 h 3065"/>
                <a:gd name="T68" fmla="*/ 2147483647 w 2930"/>
                <a:gd name="T69" fmla="*/ 2147483647 h 3065"/>
                <a:gd name="T70" fmla="*/ 2147483647 w 2930"/>
                <a:gd name="T71" fmla="*/ 2147483647 h 3065"/>
                <a:gd name="T72" fmla="*/ 2147483647 w 2930"/>
                <a:gd name="T73" fmla="*/ 2147483647 h 3065"/>
                <a:gd name="T74" fmla="*/ 2147483647 w 2930"/>
                <a:gd name="T75" fmla="*/ 2147483647 h 3065"/>
                <a:gd name="T76" fmla="*/ 2147483647 w 2930"/>
                <a:gd name="T77" fmla="*/ 2147483647 h 3065"/>
                <a:gd name="T78" fmla="*/ 2147483647 w 2930"/>
                <a:gd name="T79" fmla="*/ 2147483647 h 3065"/>
                <a:gd name="T80" fmla="*/ 2147483647 w 2930"/>
                <a:gd name="T81" fmla="*/ 2147483647 h 3065"/>
                <a:gd name="T82" fmla="*/ 2147483647 w 2930"/>
                <a:gd name="T83" fmla="*/ 2147483647 h 3065"/>
                <a:gd name="T84" fmla="*/ 2147483647 w 2930"/>
                <a:gd name="T85" fmla="*/ 2147483647 h 3065"/>
                <a:gd name="T86" fmla="*/ 2147483647 w 2930"/>
                <a:gd name="T87" fmla="*/ 2147483647 h 3065"/>
                <a:gd name="T88" fmla="*/ 2147483647 w 2930"/>
                <a:gd name="T89" fmla="*/ 2147483647 h 3065"/>
                <a:gd name="T90" fmla="*/ 2147483647 w 2930"/>
                <a:gd name="T91" fmla="*/ 2147483647 h 3065"/>
                <a:gd name="T92" fmla="*/ 2147483647 w 2930"/>
                <a:gd name="T93" fmla="*/ 0 h 30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lnTo>
                    <a:pt x="1920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lnTo>
                    <a:pt x="2458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3" name="Google Shape;1765;p11"/>
            <p:cNvSpPr>
              <a:spLocks/>
            </p:cNvSpPr>
            <p:nvPr/>
          </p:nvSpPr>
          <p:spPr bwMode="auto">
            <a:xfrm>
              <a:off x="311600" y="4302194"/>
              <a:ext cx="13435" cy="33538"/>
            </a:xfrm>
            <a:custGeom>
              <a:avLst/>
              <a:gdLst>
                <a:gd name="T0" fmla="*/ 2147483647 w 270"/>
                <a:gd name="T1" fmla="*/ 2147483647 h 674"/>
                <a:gd name="T2" fmla="*/ 2147483647 w 270"/>
                <a:gd name="T3" fmla="*/ 2147483647 h 674"/>
                <a:gd name="T4" fmla="*/ 0 w 270"/>
                <a:gd name="T5" fmla="*/ 2147483647 h 674"/>
                <a:gd name="T6" fmla="*/ 0 w 270"/>
                <a:gd name="T7" fmla="*/ 2147483647 h 674"/>
                <a:gd name="T8" fmla="*/ 0 w 270"/>
                <a:gd name="T9" fmla="*/ 2147483647 h 674"/>
                <a:gd name="T10" fmla="*/ 2147483647 w 270"/>
                <a:gd name="T11" fmla="*/ 2147483647 h 674"/>
                <a:gd name="T12" fmla="*/ 2147483647 w 270"/>
                <a:gd name="T13" fmla="*/ 2147483647 h 674"/>
                <a:gd name="T14" fmla="*/ 2147483647 w 270"/>
                <a:gd name="T15" fmla="*/ 2147483647 h 674"/>
                <a:gd name="T16" fmla="*/ 2147483647 w 270"/>
                <a:gd name="T17" fmla="*/ 2147483647 h 674"/>
                <a:gd name="T18" fmla="*/ 2147483647 w 270"/>
                <a:gd name="T19" fmla="*/ 2147483647 h 674"/>
                <a:gd name="T20" fmla="*/ 2147483647 w 270"/>
                <a:gd name="T21" fmla="*/ 2147483647 h 674"/>
                <a:gd name="T22" fmla="*/ 2147483647 w 270"/>
                <a:gd name="T23" fmla="*/ 2147483647 h 674"/>
                <a:gd name="T24" fmla="*/ 2147483647 w 270"/>
                <a:gd name="T25" fmla="*/ 2147483647 h 674"/>
                <a:gd name="T26" fmla="*/ 2147483647 w 270"/>
                <a:gd name="T27" fmla="*/ 2147483647 h 674"/>
                <a:gd name="T28" fmla="*/ 2147483647 w 270"/>
                <a:gd name="T29" fmla="*/ 2147483647 h 674"/>
                <a:gd name="T30" fmla="*/ 2147483647 w 270"/>
                <a:gd name="T31" fmla="*/ 2147483647 h 6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4" name="Google Shape;1766;p11"/>
            <p:cNvSpPr>
              <a:spLocks/>
            </p:cNvSpPr>
            <p:nvPr/>
          </p:nvSpPr>
          <p:spPr bwMode="auto">
            <a:xfrm>
              <a:off x="308216" y="4352451"/>
              <a:ext cx="98923" cy="98923"/>
            </a:xfrm>
            <a:custGeom>
              <a:avLst/>
              <a:gdLst>
                <a:gd name="T0" fmla="*/ 2147483647 w 1988"/>
                <a:gd name="T1" fmla="*/ 2147483647 h 1988"/>
                <a:gd name="T2" fmla="*/ 2147483647 w 1988"/>
                <a:gd name="T3" fmla="*/ 2147483647 h 1988"/>
                <a:gd name="T4" fmla="*/ 2147483647 w 1988"/>
                <a:gd name="T5" fmla="*/ 2147483647 h 1988"/>
                <a:gd name="T6" fmla="*/ 2147483647 w 1988"/>
                <a:gd name="T7" fmla="*/ 2147483647 h 1988"/>
                <a:gd name="T8" fmla="*/ 2147483647 w 1988"/>
                <a:gd name="T9" fmla="*/ 2147483647 h 1988"/>
                <a:gd name="T10" fmla="*/ 2147483647 w 1988"/>
                <a:gd name="T11" fmla="*/ 2147483647 h 1988"/>
                <a:gd name="T12" fmla="*/ 2147483647 w 1988"/>
                <a:gd name="T13" fmla="*/ 2147483647 h 1988"/>
                <a:gd name="T14" fmla="*/ 2147483647 w 1988"/>
                <a:gd name="T15" fmla="*/ 2147483647 h 1988"/>
                <a:gd name="T16" fmla="*/ 2147483647 w 1988"/>
                <a:gd name="T17" fmla="*/ 2147483647 h 1988"/>
                <a:gd name="T18" fmla="*/ 2147483647 w 1988"/>
                <a:gd name="T19" fmla="*/ 2147483647 h 1988"/>
                <a:gd name="T20" fmla="*/ 2147483647 w 1988"/>
                <a:gd name="T21" fmla="*/ 2147483647 h 1988"/>
                <a:gd name="T22" fmla="*/ 2147483647 w 1988"/>
                <a:gd name="T23" fmla="*/ 2147483647 h 1988"/>
                <a:gd name="T24" fmla="*/ 2147483647 w 1988"/>
                <a:gd name="T25" fmla="*/ 2147483647 h 1988"/>
                <a:gd name="T26" fmla="*/ 2147483647 w 1988"/>
                <a:gd name="T27" fmla="*/ 2147483647 h 1988"/>
                <a:gd name="T28" fmla="*/ 2147483647 w 1988"/>
                <a:gd name="T29" fmla="*/ 2147483647 h 1988"/>
                <a:gd name="T30" fmla="*/ 2147483647 w 1988"/>
                <a:gd name="T31" fmla="*/ 2147483647 h 1988"/>
                <a:gd name="T32" fmla="*/ 2147483647 w 1988"/>
                <a:gd name="T33" fmla="*/ 2147483647 h 1988"/>
                <a:gd name="T34" fmla="*/ 2147483647 w 1988"/>
                <a:gd name="T35" fmla="*/ 2147483647 h 1988"/>
                <a:gd name="T36" fmla="*/ 2147483647 w 1988"/>
                <a:gd name="T37" fmla="*/ 2147483647 h 1988"/>
                <a:gd name="T38" fmla="*/ 2147483647 w 1988"/>
                <a:gd name="T39" fmla="*/ 2147483647 h 1988"/>
                <a:gd name="T40" fmla="*/ 2147483647 w 1988"/>
                <a:gd name="T41" fmla="*/ 2147483647 h 1988"/>
                <a:gd name="T42" fmla="*/ 2147483647 w 1988"/>
                <a:gd name="T43" fmla="*/ 2147483647 h 1988"/>
                <a:gd name="T44" fmla="*/ 2147483647 w 1988"/>
                <a:gd name="T45" fmla="*/ 2147483647 h 1988"/>
                <a:gd name="T46" fmla="*/ 2147483647 w 1988"/>
                <a:gd name="T47" fmla="*/ 2147483647 h 1988"/>
                <a:gd name="T48" fmla="*/ 2147483647 w 1988"/>
                <a:gd name="T49" fmla="*/ 2147483647 h 1988"/>
                <a:gd name="T50" fmla="*/ 2147483647 w 1988"/>
                <a:gd name="T51" fmla="*/ 2147483647 h 1988"/>
                <a:gd name="T52" fmla="*/ 2147483647 w 1988"/>
                <a:gd name="T53" fmla="*/ 2147483647 h 1988"/>
                <a:gd name="T54" fmla="*/ 2147483647 w 1988"/>
                <a:gd name="T55" fmla="*/ 2147483647 h 1988"/>
                <a:gd name="T56" fmla="*/ 2147483647 w 1988"/>
                <a:gd name="T57" fmla="*/ 2147483647 h 1988"/>
                <a:gd name="T58" fmla="*/ 2147483647 w 1988"/>
                <a:gd name="T59" fmla="*/ 2147483647 h 1988"/>
                <a:gd name="T60" fmla="*/ 2147483647 w 1988"/>
                <a:gd name="T61" fmla="*/ 2147483647 h 1988"/>
                <a:gd name="T62" fmla="*/ 2147483647 w 1988"/>
                <a:gd name="T63" fmla="*/ 2147483647 h 1988"/>
                <a:gd name="T64" fmla="*/ 2147483647 w 1988"/>
                <a:gd name="T65" fmla="*/ 2147483647 h 1988"/>
                <a:gd name="T66" fmla="*/ 2147483647 w 1988"/>
                <a:gd name="T67" fmla="*/ 2147483647 h 1988"/>
                <a:gd name="T68" fmla="*/ 2147483647 w 1988"/>
                <a:gd name="T69" fmla="*/ 2147483647 h 1988"/>
                <a:gd name="T70" fmla="*/ 2147483647 w 1988"/>
                <a:gd name="T71" fmla="*/ 2147483647 h 1988"/>
                <a:gd name="T72" fmla="*/ 2147483647 w 1988"/>
                <a:gd name="T73" fmla="*/ 2147483647 h 1988"/>
                <a:gd name="T74" fmla="*/ 2147483647 w 1988"/>
                <a:gd name="T75" fmla="*/ 2147483647 h 1988"/>
                <a:gd name="T76" fmla="*/ 2147483647 w 1988"/>
                <a:gd name="T77" fmla="*/ 2147483647 h 1988"/>
                <a:gd name="T78" fmla="*/ 2147483647 w 1988"/>
                <a:gd name="T79" fmla="*/ 2147483647 h 1988"/>
                <a:gd name="T80" fmla="*/ 2147483647 w 1988"/>
                <a:gd name="T81" fmla="*/ 2147483647 h 1988"/>
                <a:gd name="T82" fmla="*/ 2147483647 w 1988"/>
                <a:gd name="T83" fmla="*/ 2147483647 h 198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5" name="Google Shape;1767;p11"/>
            <p:cNvSpPr>
              <a:spLocks/>
            </p:cNvSpPr>
            <p:nvPr/>
          </p:nvSpPr>
          <p:spPr bwMode="auto">
            <a:xfrm>
              <a:off x="385294" y="4484813"/>
              <a:ext cx="18461" cy="13435"/>
            </a:xfrm>
            <a:custGeom>
              <a:avLst/>
              <a:gdLst>
                <a:gd name="T0" fmla="*/ 2147483647 w 371"/>
                <a:gd name="T1" fmla="*/ 0 h 270"/>
                <a:gd name="T2" fmla="*/ 2147483647 w 371"/>
                <a:gd name="T3" fmla="*/ 2147483647 h 270"/>
                <a:gd name="T4" fmla="*/ 2147483647 w 371"/>
                <a:gd name="T5" fmla="*/ 2147483647 h 270"/>
                <a:gd name="T6" fmla="*/ 2147483647 w 371"/>
                <a:gd name="T7" fmla="*/ 2147483647 h 270"/>
                <a:gd name="T8" fmla="*/ 2147483647 w 371"/>
                <a:gd name="T9" fmla="*/ 2147483647 h 270"/>
                <a:gd name="T10" fmla="*/ 2147483647 w 371"/>
                <a:gd name="T11" fmla="*/ 2147483647 h 270"/>
                <a:gd name="T12" fmla="*/ 2147483647 w 371"/>
                <a:gd name="T13" fmla="*/ 2147483647 h 270"/>
                <a:gd name="T14" fmla="*/ 2147483647 w 371"/>
                <a:gd name="T15" fmla="*/ 2147483647 h 270"/>
                <a:gd name="T16" fmla="*/ 2147483647 w 371"/>
                <a:gd name="T17" fmla="*/ 2147483647 h 270"/>
                <a:gd name="T18" fmla="*/ 2147483647 w 371"/>
                <a:gd name="T19" fmla="*/ 2147483647 h 270"/>
                <a:gd name="T20" fmla="*/ 2147483647 w 371"/>
                <a:gd name="T21" fmla="*/ 2147483647 h 270"/>
                <a:gd name="T22" fmla="*/ 2147483647 w 371"/>
                <a:gd name="T23" fmla="*/ 2147483647 h 270"/>
                <a:gd name="T24" fmla="*/ 2147483647 w 371"/>
                <a:gd name="T25" fmla="*/ 0 h 270"/>
                <a:gd name="T26" fmla="*/ 2147483647 w 371"/>
                <a:gd name="T27" fmla="*/ 0 h 2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6" name="Google Shape;1768;p11"/>
            <p:cNvSpPr>
              <a:spLocks/>
            </p:cNvSpPr>
            <p:nvPr/>
          </p:nvSpPr>
          <p:spPr bwMode="auto">
            <a:xfrm>
              <a:off x="380268" y="4828257"/>
              <a:ext cx="20153" cy="26870"/>
            </a:xfrm>
            <a:custGeom>
              <a:avLst/>
              <a:gdLst>
                <a:gd name="T0" fmla="*/ 2147483647 w 405"/>
                <a:gd name="T1" fmla="*/ 0 h 540"/>
                <a:gd name="T2" fmla="*/ 2147483647 w 405"/>
                <a:gd name="T3" fmla="*/ 2147483647 h 540"/>
                <a:gd name="T4" fmla="*/ 2147483647 w 405"/>
                <a:gd name="T5" fmla="*/ 2147483647 h 540"/>
                <a:gd name="T6" fmla="*/ 2147483647 w 405"/>
                <a:gd name="T7" fmla="*/ 2147483647 h 540"/>
                <a:gd name="T8" fmla="*/ 2147483647 w 405"/>
                <a:gd name="T9" fmla="*/ 2147483647 h 540"/>
                <a:gd name="T10" fmla="*/ 2147483647 w 405"/>
                <a:gd name="T11" fmla="*/ 2147483647 h 540"/>
                <a:gd name="T12" fmla="*/ 2147483647 w 405"/>
                <a:gd name="T13" fmla="*/ 2147483647 h 540"/>
                <a:gd name="T14" fmla="*/ 2147483647 w 405"/>
                <a:gd name="T15" fmla="*/ 2147483647 h 540"/>
                <a:gd name="T16" fmla="*/ 2147483647 w 405"/>
                <a:gd name="T17" fmla="*/ 2147483647 h 540"/>
                <a:gd name="T18" fmla="*/ 2147483647 w 405"/>
                <a:gd name="T19" fmla="*/ 2147483647 h 540"/>
                <a:gd name="T20" fmla="*/ 2147483647 w 405"/>
                <a:gd name="T21" fmla="*/ 2147483647 h 540"/>
                <a:gd name="T22" fmla="*/ 2147483647 w 405"/>
                <a:gd name="T23" fmla="*/ 2147483647 h 540"/>
                <a:gd name="T24" fmla="*/ 2147483647 w 405"/>
                <a:gd name="T25" fmla="*/ 2147483647 h 540"/>
                <a:gd name="T26" fmla="*/ 2147483647 w 405"/>
                <a:gd name="T27" fmla="*/ 2147483647 h 540"/>
                <a:gd name="T28" fmla="*/ 2147483647 w 405"/>
                <a:gd name="T29" fmla="*/ 2147483647 h 540"/>
                <a:gd name="T30" fmla="*/ 2147483647 w 405"/>
                <a:gd name="T31" fmla="*/ 2147483647 h 540"/>
                <a:gd name="T32" fmla="*/ 2147483647 w 405"/>
                <a:gd name="T33" fmla="*/ 2147483647 h 540"/>
                <a:gd name="T34" fmla="*/ 2147483647 w 405"/>
                <a:gd name="T35" fmla="*/ 0 h 5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7" name="Google Shape;1769;p11"/>
            <p:cNvSpPr>
              <a:spLocks/>
            </p:cNvSpPr>
            <p:nvPr/>
          </p:nvSpPr>
          <p:spPr bwMode="auto">
            <a:xfrm>
              <a:off x="420475" y="5047698"/>
              <a:ext cx="18511" cy="23536"/>
            </a:xfrm>
            <a:custGeom>
              <a:avLst/>
              <a:gdLst>
                <a:gd name="T0" fmla="*/ 2147483647 w 372"/>
                <a:gd name="T1" fmla="*/ 2147483647 h 473"/>
                <a:gd name="T2" fmla="*/ 2147483647 w 372"/>
                <a:gd name="T3" fmla="*/ 2147483647 h 473"/>
                <a:gd name="T4" fmla="*/ 2147483647 w 372"/>
                <a:gd name="T5" fmla="*/ 2147483647 h 473"/>
                <a:gd name="T6" fmla="*/ 2147483647 w 372"/>
                <a:gd name="T7" fmla="*/ 2147483647 h 473"/>
                <a:gd name="T8" fmla="*/ 2147483647 w 372"/>
                <a:gd name="T9" fmla="*/ 2147483647 h 473"/>
                <a:gd name="T10" fmla="*/ 2147483647 w 372"/>
                <a:gd name="T11" fmla="*/ 2147483647 h 473"/>
                <a:gd name="T12" fmla="*/ 2147483647 w 372"/>
                <a:gd name="T13" fmla="*/ 2147483647 h 473"/>
                <a:gd name="T14" fmla="*/ 2147483647 w 372"/>
                <a:gd name="T15" fmla="*/ 2147483647 h 473"/>
                <a:gd name="T16" fmla="*/ 2147483647 w 372"/>
                <a:gd name="T17" fmla="*/ 2147483647 h 473"/>
                <a:gd name="T18" fmla="*/ 2147483647 w 372"/>
                <a:gd name="T19" fmla="*/ 2147483647 h 473"/>
                <a:gd name="T20" fmla="*/ 2147483647 w 372"/>
                <a:gd name="T21" fmla="*/ 2147483647 h 473"/>
                <a:gd name="T22" fmla="*/ 2147483647 w 372"/>
                <a:gd name="T23" fmla="*/ 2147483647 h 473"/>
                <a:gd name="T24" fmla="*/ 2147483647 w 372"/>
                <a:gd name="T25" fmla="*/ 2147483647 h 473"/>
                <a:gd name="T26" fmla="*/ 2147483647 w 372"/>
                <a:gd name="T27" fmla="*/ 2147483647 h 473"/>
                <a:gd name="T28" fmla="*/ 2147483647 w 372"/>
                <a:gd name="T29" fmla="*/ 2147483647 h 473"/>
                <a:gd name="T30" fmla="*/ 2147483647 w 372"/>
                <a:gd name="T31" fmla="*/ 2147483647 h 473"/>
                <a:gd name="T32" fmla="*/ 2147483647 w 372"/>
                <a:gd name="T33" fmla="*/ 2147483647 h 473"/>
                <a:gd name="T34" fmla="*/ 2147483647 w 372"/>
                <a:gd name="T35" fmla="*/ 2147483647 h 473"/>
                <a:gd name="T36" fmla="*/ 2147483647 w 372"/>
                <a:gd name="T37" fmla="*/ 2147483647 h 4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8" name="Google Shape;1770;p11"/>
            <p:cNvSpPr>
              <a:spLocks/>
            </p:cNvSpPr>
            <p:nvPr/>
          </p:nvSpPr>
          <p:spPr bwMode="auto">
            <a:xfrm>
              <a:off x="400371" y="4942157"/>
              <a:ext cx="21845" cy="25179"/>
            </a:xfrm>
            <a:custGeom>
              <a:avLst/>
              <a:gdLst>
                <a:gd name="T0" fmla="*/ 2147483647 w 439"/>
                <a:gd name="T1" fmla="*/ 2147483647 h 506"/>
                <a:gd name="T2" fmla="*/ 2147483647 w 439"/>
                <a:gd name="T3" fmla="*/ 2147483647 h 506"/>
                <a:gd name="T4" fmla="*/ 2147483647 w 439"/>
                <a:gd name="T5" fmla="*/ 2147483647 h 506"/>
                <a:gd name="T6" fmla="*/ 2147483647 w 439"/>
                <a:gd name="T7" fmla="*/ 2147483647 h 506"/>
                <a:gd name="T8" fmla="*/ 2147483647 w 439"/>
                <a:gd name="T9" fmla="*/ 2147483647 h 506"/>
                <a:gd name="T10" fmla="*/ 2147483647 w 439"/>
                <a:gd name="T11" fmla="*/ 2147483647 h 506"/>
                <a:gd name="T12" fmla="*/ 2147483647 w 439"/>
                <a:gd name="T13" fmla="*/ 2147483647 h 506"/>
                <a:gd name="T14" fmla="*/ 2147483647 w 439"/>
                <a:gd name="T15" fmla="*/ 2147483647 h 506"/>
                <a:gd name="T16" fmla="*/ 2147483647 w 439"/>
                <a:gd name="T17" fmla="*/ 2147483647 h 506"/>
                <a:gd name="T18" fmla="*/ 2147483647 w 439"/>
                <a:gd name="T19" fmla="*/ 2147483647 h 506"/>
                <a:gd name="T20" fmla="*/ 2147483647 w 439"/>
                <a:gd name="T21" fmla="*/ 2147483647 h 506"/>
                <a:gd name="T22" fmla="*/ 2147483647 w 439"/>
                <a:gd name="T23" fmla="*/ 2147483647 h 506"/>
                <a:gd name="T24" fmla="*/ 2147483647 w 439"/>
                <a:gd name="T25" fmla="*/ 2147483647 h 506"/>
                <a:gd name="T26" fmla="*/ 2147483647 w 439"/>
                <a:gd name="T27" fmla="*/ 2147483647 h 506"/>
                <a:gd name="T28" fmla="*/ 2147483647 w 439"/>
                <a:gd name="T29" fmla="*/ 2147483647 h 506"/>
                <a:gd name="T30" fmla="*/ 2147483647 w 439"/>
                <a:gd name="T31" fmla="*/ 2147483647 h 506"/>
                <a:gd name="T32" fmla="*/ 2147483647 w 439"/>
                <a:gd name="T33" fmla="*/ 2147483647 h 5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9" name="Google Shape;1771;p11"/>
            <p:cNvSpPr>
              <a:spLocks/>
            </p:cNvSpPr>
            <p:nvPr/>
          </p:nvSpPr>
          <p:spPr bwMode="auto">
            <a:xfrm>
              <a:off x="398680" y="4886874"/>
              <a:ext cx="20203" cy="23536"/>
            </a:xfrm>
            <a:custGeom>
              <a:avLst/>
              <a:gdLst>
                <a:gd name="T0" fmla="*/ 2147483647 w 406"/>
                <a:gd name="T1" fmla="*/ 2147483647 h 473"/>
                <a:gd name="T2" fmla="*/ 2147483647 w 406"/>
                <a:gd name="T3" fmla="*/ 2147483647 h 473"/>
                <a:gd name="T4" fmla="*/ 2147483647 w 406"/>
                <a:gd name="T5" fmla="*/ 2147483647 h 473"/>
                <a:gd name="T6" fmla="*/ 2147483647 w 406"/>
                <a:gd name="T7" fmla="*/ 2147483647 h 473"/>
                <a:gd name="T8" fmla="*/ 2147483647 w 406"/>
                <a:gd name="T9" fmla="*/ 2147483647 h 473"/>
                <a:gd name="T10" fmla="*/ 2147483647 w 406"/>
                <a:gd name="T11" fmla="*/ 2147483647 h 473"/>
                <a:gd name="T12" fmla="*/ 2147483647 w 406"/>
                <a:gd name="T13" fmla="*/ 2147483647 h 473"/>
                <a:gd name="T14" fmla="*/ 2147483647 w 406"/>
                <a:gd name="T15" fmla="*/ 2147483647 h 473"/>
                <a:gd name="T16" fmla="*/ 2147483647 w 406"/>
                <a:gd name="T17" fmla="*/ 2147483647 h 473"/>
                <a:gd name="T18" fmla="*/ 2147483647 w 406"/>
                <a:gd name="T19" fmla="*/ 2147483647 h 473"/>
                <a:gd name="T20" fmla="*/ 2147483647 w 406"/>
                <a:gd name="T21" fmla="*/ 2147483647 h 473"/>
                <a:gd name="T22" fmla="*/ 2147483647 w 406"/>
                <a:gd name="T23" fmla="*/ 2147483647 h 473"/>
                <a:gd name="T24" fmla="*/ 2147483647 w 406"/>
                <a:gd name="T25" fmla="*/ 2147483647 h 473"/>
                <a:gd name="T26" fmla="*/ 2147483647 w 406"/>
                <a:gd name="T27" fmla="*/ 2147483647 h 473"/>
                <a:gd name="T28" fmla="*/ 2147483647 w 406"/>
                <a:gd name="T29" fmla="*/ 2147483647 h 473"/>
                <a:gd name="T30" fmla="*/ 2147483647 w 406"/>
                <a:gd name="T31" fmla="*/ 2147483647 h 4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0" name="Google Shape;1772;p11"/>
            <p:cNvSpPr>
              <a:spLocks/>
            </p:cNvSpPr>
            <p:nvPr/>
          </p:nvSpPr>
          <p:spPr bwMode="auto">
            <a:xfrm>
              <a:off x="413807" y="5002466"/>
              <a:ext cx="20153" cy="20153"/>
            </a:xfrm>
            <a:custGeom>
              <a:avLst/>
              <a:gdLst>
                <a:gd name="T0" fmla="*/ 2147483647 w 405"/>
                <a:gd name="T1" fmla="*/ 2147483647 h 405"/>
                <a:gd name="T2" fmla="*/ 2147483647 w 405"/>
                <a:gd name="T3" fmla="*/ 2147483647 h 405"/>
                <a:gd name="T4" fmla="*/ 2147483647 w 405"/>
                <a:gd name="T5" fmla="*/ 2147483647 h 405"/>
                <a:gd name="T6" fmla="*/ 0 w 405"/>
                <a:gd name="T7" fmla="*/ 2147483647 h 405"/>
                <a:gd name="T8" fmla="*/ 2147483647 w 405"/>
                <a:gd name="T9" fmla="*/ 2147483647 h 405"/>
                <a:gd name="T10" fmla="*/ 2147483647 w 405"/>
                <a:gd name="T11" fmla="*/ 2147483647 h 405"/>
                <a:gd name="T12" fmla="*/ 2147483647 w 405"/>
                <a:gd name="T13" fmla="*/ 2147483647 h 405"/>
                <a:gd name="T14" fmla="*/ 2147483647 w 405"/>
                <a:gd name="T15" fmla="*/ 2147483647 h 405"/>
                <a:gd name="T16" fmla="*/ 2147483647 w 405"/>
                <a:gd name="T17" fmla="*/ 2147483647 h 405"/>
                <a:gd name="T18" fmla="*/ 2147483647 w 405"/>
                <a:gd name="T19" fmla="*/ 2147483647 h 405"/>
                <a:gd name="T20" fmla="*/ 2147483647 w 405"/>
                <a:gd name="T21" fmla="*/ 2147483647 h 405"/>
                <a:gd name="T22" fmla="*/ 2147483647 w 405"/>
                <a:gd name="T23" fmla="*/ 2147483647 h 405"/>
                <a:gd name="T24" fmla="*/ 2147483647 w 405"/>
                <a:gd name="T25" fmla="*/ 2147483647 h 405"/>
                <a:gd name="T26" fmla="*/ 2147483647 w 405"/>
                <a:gd name="T27" fmla="*/ 2147483647 h 405"/>
                <a:gd name="T28" fmla="*/ 2147483647 w 405"/>
                <a:gd name="T29" fmla="*/ 2147483647 h 40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1" name="Google Shape;1773;p11"/>
            <p:cNvSpPr>
              <a:spLocks/>
            </p:cNvSpPr>
            <p:nvPr/>
          </p:nvSpPr>
          <p:spPr bwMode="auto">
            <a:xfrm>
              <a:off x="432218" y="5108007"/>
              <a:ext cx="18461" cy="28562"/>
            </a:xfrm>
            <a:custGeom>
              <a:avLst/>
              <a:gdLst>
                <a:gd name="T0" fmla="*/ 2147483647 w 371"/>
                <a:gd name="T1" fmla="*/ 2147483647 h 574"/>
                <a:gd name="T2" fmla="*/ 2147483647 w 371"/>
                <a:gd name="T3" fmla="*/ 2147483647 h 574"/>
                <a:gd name="T4" fmla="*/ 2147483647 w 371"/>
                <a:gd name="T5" fmla="*/ 2147483647 h 574"/>
                <a:gd name="T6" fmla="*/ 2147483647 w 371"/>
                <a:gd name="T7" fmla="*/ 2147483647 h 574"/>
                <a:gd name="T8" fmla="*/ 0 w 371"/>
                <a:gd name="T9" fmla="*/ 2147483647 h 574"/>
                <a:gd name="T10" fmla="*/ 0 w 371"/>
                <a:gd name="T11" fmla="*/ 2147483647 h 574"/>
                <a:gd name="T12" fmla="*/ 2147483647 w 371"/>
                <a:gd name="T13" fmla="*/ 2147483647 h 574"/>
                <a:gd name="T14" fmla="*/ 2147483647 w 371"/>
                <a:gd name="T15" fmla="*/ 2147483647 h 574"/>
                <a:gd name="T16" fmla="*/ 2147483647 w 371"/>
                <a:gd name="T17" fmla="*/ 2147483647 h 574"/>
                <a:gd name="T18" fmla="*/ 2147483647 w 371"/>
                <a:gd name="T19" fmla="*/ 2147483647 h 574"/>
                <a:gd name="T20" fmla="*/ 2147483647 w 371"/>
                <a:gd name="T21" fmla="*/ 2147483647 h 574"/>
                <a:gd name="T22" fmla="*/ 2147483647 w 371"/>
                <a:gd name="T23" fmla="*/ 2147483647 h 574"/>
                <a:gd name="T24" fmla="*/ 2147483647 w 371"/>
                <a:gd name="T25" fmla="*/ 2147483647 h 574"/>
                <a:gd name="T26" fmla="*/ 2147483647 w 371"/>
                <a:gd name="T27" fmla="*/ 2147483647 h 574"/>
                <a:gd name="T28" fmla="*/ 2147483647 w 371"/>
                <a:gd name="T29" fmla="*/ 2147483647 h 574"/>
                <a:gd name="T30" fmla="*/ 2147483647 w 371"/>
                <a:gd name="T31" fmla="*/ 2147483647 h 574"/>
                <a:gd name="T32" fmla="*/ 2147483647 w 371"/>
                <a:gd name="T33" fmla="*/ 2147483647 h 574"/>
                <a:gd name="T34" fmla="*/ 2147483647 w 371"/>
                <a:gd name="T35" fmla="*/ 2147483647 h 574"/>
                <a:gd name="T36" fmla="*/ 2147483647 w 371"/>
                <a:gd name="T37" fmla="*/ 2147483647 h 5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sp>
        <p:nvSpPr>
          <p:cNvPr id="112" name="Google Shape;1774;p11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eaLnBrk="0" hangingPunct="0">
              <a:buClrTx/>
              <a:buFontTx/>
              <a:buNone/>
              <a:defRPr kumimoji="1">
                <a:solidFill>
                  <a:srgbClr val="FFFFFF"/>
                </a:solidFill>
              </a:defRPr>
            </a:lvl1pPr>
          </a:lstStyle>
          <a:p>
            <a:fld id="{2AA6F4E4-84C3-4E1E-BD13-510F6F808C07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282214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bg>
      <p:bgPr>
        <a:solidFill>
          <a:schemeClr val="accent1"/>
        </a:solidFill>
        <a:effectLst/>
      </p:bgPr>
    </p:bg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76;p12"/>
          <p:cNvGrpSpPr>
            <a:grpSpLocks/>
          </p:cNvGrpSpPr>
          <p:nvPr/>
        </p:nvGrpSpPr>
        <p:grpSpPr bwMode="auto">
          <a:xfrm>
            <a:off x="0" y="1362075"/>
            <a:ext cx="830263" cy="1849438"/>
            <a:chOff x="3" y="1439053"/>
            <a:chExt cx="830992" cy="1847937"/>
          </a:xfrm>
        </p:grpSpPr>
        <p:sp>
          <p:nvSpPr>
            <p:cNvPr id="3" name="Google Shape;1777;p12"/>
            <p:cNvSpPr>
              <a:spLocks/>
            </p:cNvSpPr>
            <p:nvPr/>
          </p:nvSpPr>
          <p:spPr bwMode="auto">
            <a:xfrm>
              <a:off x="3" y="1598235"/>
              <a:ext cx="698630" cy="1537982"/>
            </a:xfrm>
            <a:custGeom>
              <a:avLst/>
              <a:gdLst>
                <a:gd name="T0" fmla="*/ 0 w 14040"/>
                <a:gd name="T1" fmla="*/ 2147483647 h 30908"/>
                <a:gd name="T2" fmla="*/ 2147483647 w 14040"/>
                <a:gd name="T3" fmla="*/ 2147483647 h 30908"/>
                <a:gd name="T4" fmla="*/ 2147483647 w 14040"/>
                <a:gd name="T5" fmla="*/ 2147483647 h 30908"/>
                <a:gd name="T6" fmla="*/ 2147483647 w 14040"/>
                <a:gd name="T7" fmla="*/ 2147483647 h 30908"/>
                <a:gd name="T8" fmla="*/ 2147483647 w 14040"/>
                <a:gd name="T9" fmla="*/ 2147483647 h 30908"/>
                <a:gd name="T10" fmla="*/ 2147483647 w 14040"/>
                <a:gd name="T11" fmla="*/ 2147483647 h 30908"/>
                <a:gd name="T12" fmla="*/ 2147483647 w 14040"/>
                <a:gd name="T13" fmla="*/ 2147483647 h 30908"/>
                <a:gd name="T14" fmla="*/ 2147483647 w 14040"/>
                <a:gd name="T15" fmla="*/ 2147483647 h 30908"/>
                <a:gd name="T16" fmla="*/ 2147483647 w 14040"/>
                <a:gd name="T17" fmla="*/ 2147483647 h 30908"/>
                <a:gd name="T18" fmla="*/ 2147483647 w 14040"/>
                <a:gd name="T19" fmla="*/ 2147483647 h 30908"/>
                <a:gd name="T20" fmla="*/ 2147483647 w 14040"/>
                <a:gd name="T21" fmla="*/ 2147483647 h 30908"/>
                <a:gd name="T22" fmla="*/ 2147483647 w 14040"/>
                <a:gd name="T23" fmla="*/ 2147483647 h 30908"/>
                <a:gd name="T24" fmla="*/ 2147483647 w 14040"/>
                <a:gd name="T25" fmla="*/ 2147483647 h 30908"/>
                <a:gd name="T26" fmla="*/ 2147483647 w 14040"/>
                <a:gd name="T27" fmla="*/ 2147483647 h 30908"/>
                <a:gd name="T28" fmla="*/ 2147483647 w 14040"/>
                <a:gd name="T29" fmla="*/ 2147483647 h 30908"/>
                <a:gd name="T30" fmla="*/ 2147483647 w 14040"/>
                <a:gd name="T31" fmla="*/ 2147483647 h 30908"/>
                <a:gd name="T32" fmla="*/ 2147483647 w 14040"/>
                <a:gd name="T33" fmla="*/ 2147483647 h 30908"/>
                <a:gd name="T34" fmla="*/ 2147483647 w 14040"/>
                <a:gd name="T35" fmla="*/ 2147483647 h 30908"/>
                <a:gd name="T36" fmla="*/ 2147483647 w 14040"/>
                <a:gd name="T37" fmla="*/ 2147483647 h 30908"/>
                <a:gd name="T38" fmla="*/ 2147483647 w 14040"/>
                <a:gd name="T39" fmla="*/ 2147483647 h 30908"/>
                <a:gd name="T40" fmla="*/ 2147483647 w 14040"/>
                <a:gd name="T41" fmla="*/ 2147483647 h 30908"/>
                <a:gd name="T42" fmla="*/ 2147483647 w 14040"/>
                <a:gd name="T43" fmla="*/ 2147483647 h 30908"/>
                <a:gd name="T44" fmla="*/ 0 w 14040"/>
                <a:gd name="T45" fmla="*/ 2147483647 h 30908"/>
                <a:gd name="T46" fmla="*/ 2147483647 w 14040"/>
                <a:gd name="T47" fmla="*/ 2147483647 h 30908"/>
                <a:gd name="T48" fmla="*/ 2147483647 w 14040"/>
                <a:gd name="T49" fmla="*/ 2147483647 h 30908"/>
                <a:gd name="T50" fmla="*/ 2147483647 w 14040"/>
                <a:gd name="T51" fmla="*/ 2147483647 h 30908"/>
                <a:gd name="T52" fmla="*/ 2147483647 w 14040"/>
                <a:gd name="T53" fmla="*/ 2147483647 h 30908"/>
                <a:gd name="T54" fmla="*/ 2147483647 w 14040"/>
                <a:gd name="T55" fmla="*/ 2147483647 h 30908"/>
                <a:gd name="T56" fmla="*/ 2147483647 w 14040"/>
                <a:gd name="T57" fmla="*/ 2147483647 h 30908"/>
                <a:gd name="T58" fmla="*/ 2147483647 w 14040"/>
                <a:gd name="T59" fmla="*/ 2147483647 h 30908"/>
                <a:gd name="T60" fmla="*/ 2147483647 w 14040"/>
                <a:gd name="T61" fmla="*/ 2147483647 h 30908"/>
                <a:gd name="T62" fmla="*/ 2147483647 w 14040"/>
                <a:gd name="T63" fmla="*/ 2147483647 h 30908"/>
                <a:gd name="T64" fmla="*/ 2147483647 w 14040"/>
                <a:gd name="T65" fmla="*/ 2147483647 h 30908"/>
                <a:gd name="T66" fmla="*/ 2147483647 w 14040"/>
                <a:gd name="T67" fmla="*/ 2147483647 h 30908"/>
                <a:gd name="T68" fmla="*/ 2147483647 w 14040"/>
                <a:gd name="T69" fmla="*/ 2147483647 h 30908"/>
                <a:gd name="T70" fmla="*/ 2147483647 w 14040"/>
                <a:gd name="T71" fmla="*/ 2147483647 h 30908"/>
                <a:gd name="T72" fmla="*/ 2147483647 w 14040"/>
                <a:gd name="T73" fmla="*/ 2147483647 h 30908"/>
                <a:gd name="T74" fmla="*/ 2147483647 w 14040"/>
                <a:gd name="T75" fmla="*/ 2147483647 h 30908"/>
                <a:gd name="T76" fmla="*/ 2147483647 w 14040"/>
                <a:gd name="T77" fmla="*/ 2147483647 h 30908"/>
                <a:gd name="T78" fmla="*/ 2147483647 w 14040"/>
                <a:gd name="T79" fmla="*/ 2147483647 h 30908"/>
                <a:gd name="T80" fmla="*/ 2147483647 w 14040"/>
                <a:gd name="T81" fmla="*/ 2147483647 h 30908"/>
                <a:gd name="T82" fmla="*/ 2147483647 w 14040"/>
                <a:gd name="T83" fmla="*/ 2147483647 h 30908"/>
                <a:gd name="T84" fmla="*/ 2147483647 w 14040"/>
                <a:gd name="T85" fmla="*/ 2147483647 h 30908"/>
                <a:gd name="T86" fmla="*/ 2147483647 w 14040"/>
                <a:gd name="T87" fmla="*/ 2147483647 h 30908"/>
                <a:gd name="T88" fmla="*/ 2147483647 w 14040"/>
                <a:gd name="T89" fmla="*/ 2147483647 h 30908"/>
                <a:gd name="T90" fmla="*/ 2147483647 w 14040"/>
                <a:gd name="T91" fmla="*/ 2147483647 h 30908"/>
                <a:gd name="T92" fmla="*/ 2147483647 w 14040"/>
                <a:gd name="T93" fmla="*/ 2147483647 h 30908"/>
                <a:gd name="T94" fmla="*/ 2147483647 w 14040"/>
                <a:gd name="T95" fmla="*/ 2147483647 h 3090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4040" h="30908" extrusionOk="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" name="Google Shape;1778;p12"/>
            <p:cNvSpPr>
              <a:spLocks/>
            </p:cNvSpPr>
            <p:nvPr/>
          </p:nvSpPr>
          <p:spPr bwMode="auto">
            <a:xfrm>
              <a:off x="211084" y="1586492"/>
              <a:ext cx="20153" cy="23536"/>
            </a:xfrm>
            <a:custGeom>
              <a:avLst/>
              <a:gdLst>
                <a:gd name="T0" fmla="*/ 2147483647 w 405"/>
                <a:gd name="T1" fmla="*/ 2147483647 h 473"/>
                <a:gd name="T2" fmla="*/ 2147483647 w 405"/>
                <a:gd name="T3" fmla="*/ 2147483647 h 473"/>
                <a:gd name="T4" fmla="*/ 2147483647 w 405"/>
                <a:gd name="T5" fmla="*/ 2147483647 h 473"/>
                <a:gd name="T6" fmla="*/ 2147483647 w 405"/>
                <a:gd name="T7" fmla="*/ 2147483647 h 473"/>
                <a:gd name="T8" fmla="*/ 0 w 405"/>
                <a:gd name="T9" fmla="*/ 2147483647 h 473"/>
                <a:gd name="T10" fmla="*/ 0 w 405"/>
                <a:gd name="T11" fmla="*/ 2147483647 h 473"/>
                <a:gd name="T12" fmla="*/ 2147483647 w 405"/>
                <a:gd name="T13" fmla="*/ 2147483647 h 473"/>
                <a:gd name="T14" fmla="*/ 2147483647 w 405"/>
                <a:gd name="T15" fmla="*/ 2147483647 h 473"/>
                <a:gd name="T16" fmla="*/ 2147483647 w 405"/>
                <a:gd name="T17" fmla="*/ 2147483647 h 473"/>
                <a:gd name="T18" fmla="*/ 2147483647 w 405"/>
                <a:gd name="T19" fmla="*/ 2147483647 h 473"/>
                <a:gd name="T20" fmla="*/ 2147483647 w 405"/>
                <a:gd name="T21" fmla="*/ 2147483647 h 473"/>
                <a:gd name="T22" fmla="*/ 2147483647 w 405"/>
                <a:gd name="T23" fmla="*/ 2147483647 h 473"/>
                <a:gd name="T24" fmla="*/ 2147483647 w 405"/>
                <a:gd name="T25" fmla="*/ 2147483647 h 473"/>
                <a:gd name="T26" fmla="*/ 2147483647 w 405"/>
                <a:gd name="T27" fmla="*/ 2147483647 h 473"/>
                <a:gd name="T28" fmla="*/ 2147483647 w 405"/>
                <a:gd name="T29" fmla="*/ 2147483647 h 473"/>
                <a:gd name="T30" fmla="*/ 2147483647 w 405"/>
                <a:gd name="T31" fmla="*/ 2147483647 h 473"/>
                <a:gd name="T32" fmla="*/ 2147483647 w 405"/>
                <a:gd name="T33" fmla="*/ 2147483647 h 473"/>
                <a:gd name="T34" fmla="*/ 2147483647 w 405"/>
                <a:gd name="T35" fmla="*/ 2147483647 h 473"/>
                <a:gd name="T36" fmla="*/ 2147483647 w 405"/>
                <a:gd name="T37" fmla="*/ 2147483647 h 4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05" h="473" extrusionOk="0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" name="Google Shape;1779;p12"/>
            <p:cNvSpPr>
              <a:spLocks/>
            </p:cNvSpPr>
            <p:nvPr/>
          </p:nvSpPr>
          <p:spPr bwMode="auto">
            <a:xfrm>
              <a:off x="3" y="1439053"/>
              <a:ext cx="830992" cy="1847937"/>
            </a:xfrm>
            <a:custGeom>
              <a:avLst/>
              <a:gdLst>
                <a:gd name="T0" fmla="*/ 0 w 16700"/>
                <a:gd name="T1" fmla="*/ 2147483647 h 37137"/>
                <a:gd name="T2" fmla="*/ 2147483647 w 16700"/>
                <a:gd name="T3" fmla="*/ 2147483647 h 37137"/>
                <a:gd name="T4" fmla="*/ 2147483647 w 16700"/>
                <a:gd name="T5" fmla="*/ 2147483647 h 37137"/>
                <a:gd name="T6" fmla="*/ 2147483647 w 16700"/>
                <a:gd name="T7" fmla="*/ 2147483647 h 37137"/>
                <a:gd name="T8" fmla="*/ 2147483647 w 16700"/>
                <a:gd name="T9" fmla="*/ 2147483647 h 37137"/>
                <a:gd name="T10" fmla="*/ 2147483647 w 16700"/>
                <a:gd name="T11" fmla="*/ 2147483647 h 37137"/>
                <a:gd name="T12" fmla="*/ 2147483647 w 16700"/>
                <a:gd name="T13" fmla="*/ 2147483647 h 37137"/>
                <a:gd name="T14" fmla="*/ 2147483647 w 16700"/>
                <a:gd name="T15" fmla="*/ 2147483647 h 37137"/>
                <a:gd name="T16" fmla="*/ 2147483647 w 16700"/>
                <a:gd name="T17" fmla="*/ 2147483647 h 37137"/>
                <a:gd name="T18" fmla="*/ 2147483647 w 16700"/>
                <a:gd name="T19" fmla="*/ 2147483647 h 37137"/>
                <a:gd name="T20" fmla="*/ 2147483647 w 16700"/>
                <a:gd name="T21" fmla="*/ 2147483647 h 37137"/>
                <a:gd name="T22" fmla="*/ 2147483647 w 16700"/>
                <a:gd name="T23" fmla="*/ 2147483647 h 37137"/>
                <a:gd name="T24" fmla="*/ 2147483647 w 16700"/>
                <a:gd name="T25" fmla="*/ 2147483647 h 37137"/>
                <a:gd name="T26" fmla="*/ 2147483647 w 16700"/>
                <a:gd name="T27" fmla="*/ 2147483647 h 37137"/>
                <a:gd name="T28" fmla="*/ 2147483647 w 16700"/>
                <a:gd name="T29" fmla="*/ 2147483647 h 37137"/>
                <a:gd name="T30" fmla="*/ 2147483647 w 16700"/>
                <a:gd name="T31" fmla="*/ 2147483647 h 37137"/>
                <a:gd name="T32" fmla="*/ 2147483647 w 16700"/>
                <a:gd name="T33" fmla="*/ 2147483647 h 37137"/>
                <a:gd name="T34" fmla="*/ 2147483647 w 16700"/>
                <a:gd name="T35" fmla="*/ 2147483647 h 37137"/>
                <a:gd name="T36" fmla="*/ 2147483647 w 16700"/>
                <a:gd name="T37" fmla="*/ 2147483647 h 37137"/>
                <a:gd name="T38" fmla="*/ 2147483647 w 16700"/>
                <a:gd name="T39" fmla="*/ 2147483647 h 37137"/>
                <a:gd name="T40" fmla="*/ 2147483647 w 16700"/>
                <a:gd name="T41" fmla="*/ 2147483647 h 37137"/>
                <a:gd name="T42" fmla="*/ 2147483647 w 16700"/>
                <a:gd name="T43" fmla="*/ 2147483647 h 37137"/>
                <a:gd name="T44" fmla="*/ 2147483647 w 16700"/>
                <a:gd name="T45" fmla="*/ 2147483647 h 37137"/>
                <a:gd name="T46" fmla="*/ 2147483647 w 16700"/>
                <a:gd name="T47" fmla="*/ 2147483647 h 37137"/>
                <a:gd name="T48" fmla="*/ 2147483647 w 16700"/>
                <a:gd name="T49" fmla="*/ 2147483647 h 37137"/>
                <a:gd name="T50" fmla="*/ 2147483647 w 16700"/>
                <a:gd name="T51" fmla="*/ 2147483647 h 37137"/>
                <a:gd name="T52" fmla="*/ 2147483647 w 16700"/>
                <a:gd name="T53" fmla="*/ 2147483647 h 37137"/>
                <a:gd name="T54" fmla="*/ 2147483647 w 16700"/>
                <a:gd name="T55" fmla="*/ 2147483647 h 37137"/>
                <a:gd name="T56" fmla="*/ 2147483647 w 16700"/>
                <a:gd name="T57" fmla="*/ 2147483647 h 37137"/>
                <a:gd name="T58" fmla="*/ 2147483647 w 16700"/>
                <a:gd name="T59" fmla="*/ 2147483647 h 37137"/>
                <a:gd name="T60" fmla="*/ 2147483647 w 16700"/>
                <a:gd name="T61" fmla="*/ 2147483647 h 37137"/>
                <a:gd name="T62" fmla="*/ 0 w 16700"/>
                <a:gd name="T63" fmla="*/ 2147483647 h 37137"/>
                <a:gd name="T64" fmla="*/ 2147483647 w 16700"/>
                <a:gd name="T65" fmla="*/ 2147483647 h 37137"/>
                <a:gd name="T66" fmla="*/ 2147483647 w 16700"/>
                <a:gd name="T67" fmla="*/ 2147483647 h 37137"/>
                <a:gd name="T68" fmla="*/ 2147483647 w 16700"/>
                <a:gd name="T69" fmla="*/ 2147483647 h 37137"/>
                <a:gd name="T70" fmla="*/ 2147483647 w 16700"/>
                <a:gd name="T71" fmla="*/ 2147483647 h 37137"/>
                <a:gd name="T72" fmla="*/ 2147483647 w 16700"/>
                <a:gd name="T73" fmla="*/ 2147483647 h 37137"/>
                <a:gd name="T74" fmla="*/ 2147483647 w 16700"/>
                <a:gd name="T75" fmla="*/ 2147483647 h 37137"/>
                <a:gd name="T76" fmla="*/ 2147483647 w 16700"/>
                <a:gd name="T77" fmla="*/ 2147483647 h 37137"/>
                <a:gd name="T78" fmla="*/ 2147483647 w 16700"/>
                <a:gd name="T79" fmla="*/ 2147483647 h 37137"/>
                <a:gd name="T80" fmla="*/ 2147483647 w 16700"/>
                <a:gd name="T81" fmla="*/ 2147483647 h 37137"/>
                <a:gd name="T82" fmla="*/ 2147483647 w 16700"/>
                <a:gd name="T83" fmla="*/ 2147483647 h 37137"/>
                <a:gd name="T84" fmla="*/ 2147483647 w 16700"/>
                <a:gd name="T85" fmla="*/ 2147483647 h 37137"/>
                <a:gd name="T86" fmla="*/ 2147483647 w 16700"/>
                <a:gd name="T87" fmla="*/ 2147483647 h 37137"/>
                <a:gd name="T88" fmla="*/ 2147483647 w 16700"/>
                <a:gd name="T89" fmla="*/ 2147483647 h 37137"/>
                <a:gd name="T90" fmla="*/ 2147483647 w 16700"/>
                <a:gd name="T91" fmla="*/ 2147483647 h 37137"/>
                <a:gd name="T92" fmla="*/ 2147483647 w 16700"/>
                <a:gd name="T93" fmla="*/ 2147483647 h 37137"/>
                <a:gd name="T94" fmla="*/ 2147483647 w 16700"/>
                <a:gd name="T95" fmla="*/ 2147483647 h 37137"/>
                <a:gd name="T96" fmla="*/ 2147483647 w 16700"/>
                <a:gd name="T97" fmla="*/ 2147483647 h 37137"/>
                <a:gd name="T98" fmla="*/ 2147483647 w 16700"/>
                <a:gd name="T99" fmla="*/ 2147483647 h 37137"/>
                <a:gd name="T100" fmla="*/ 2147483647 w 16700"/>
                <a:gd name="T101" fmla="*/ 2147483647 h 37137"/>
                <a:gd name="T102" fmla="*/ 2147483647 w 16700"/>
                <a:gd name="T103" fmla="*/ 2147483647 h 37137"/>
                <a:gd name="T104" fmla="*/ 2147483647 w 16700"/>
                <a:gd name="T105" fmla="*/ 2147483647 h 37137"/>
                <a:gd name="T106" fmla="*/ 2147483647 w 16700"/>
                <a:gd name="T107" fmla="*/ 2147483647 h 37137"/>
                <a:gd name="T108" fmla="*/ 2147483647 w 16700"/>
                <a:gd name="T109" fmla="*/ 2147483647 h 37137"/>
                <a:gd name="T110" fmla="*/ 2147483647 w 16700"/>
                <a:gd name="T111" fmla="*/ 2147483647 h 37137"/>
                <a:gd name="T112" fmla="*/ 2147483647 w 16700"/>
                <a:gd name="T113" fmla="*/ 2147483647 h 37137"/>
                <a:gd name="T114" fmla="*/ 2147483647 w 16700"/>
                <a:gd name="T115" fmla="*/ 2147483647 h 37137"/>
                <a:gd name="T116" fmla="*/ 2147483647 w 16700"/>
                <a:gd name="T117" fmla="*/ 2147483647 h 37137"/>
                <a:gd name="T118" fmla="*/ 2147483647 w 16700"/>
                <a:gd name="T119" fmla="*/ 2147483647 h 37137"/>
                <a:gd name="T120" fmla="*/ 2147483647 w 16700"/>
                <a:gd name="T121" fmla="*/ 2147483647 h 37137"/>
                <a:gd name="T122" fmla="*/ 0 w 16700"/>
                <a:gd name="T123" fmla="*/ 2147483647 h 371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6700" h="37137" extrusionOk="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sp>
        <p:nvSpPr>
          <p:cNvPr id="6" name="Google Shape;1780;p12"/>
          <p:cNvSpPr>
            <a:spLocks/>
          </p:cNvSpPr>
          <p:nvPr/>
        </p:nvSpPr>
        <p:spPr bwMode="auto">
          <a:xfrm>
            <a:off x="7570788" y="187325"/>
            <a:ext cx="830262" cy="847725"/>
          </a:xfrm>
          <a:custGeom>
            <a:avLst/>
            <a:gdLst>
              <a:gd name="T0" fmla="*/ 2147483647 w 16700"/>
              <a:gd name="T1" fmla="*/ 2147483647 h 17037"/>
              <a:gd name="T2" fmla="*/ 2147483647 w 16700"/>
              <a:gd name="T3" fmla="*/ 2147483647 h 17037"/>
              <a:gd name="T4" fmla="*/ 2147483647 w 16700"/>
              <a:gd name="T5" fmla="*/ 2147483647 h 17037"/>
              <a:gd name="T6" fmla="*/ 2147483647 w 16700"/>
              <a:gd name="T7" fmla="*/ 2147483647 h 17037"/>
              <a:gd name="T8" fmla="*/ 2147483647 w 16700"/>
              <a:gd name="T9" fmla="*/ 2147483647 h 17037"/>
              <a:gd name="T10" fmla="*/ 2147483647 w 16700"/>
              <a:gd name="T11" fmla="*/ 2147483647 h 17037"/>
              <a:gd name="T12" fmla="*/ 2147483647 w 16700"/>
              <a:gd name="T13" fmla="*/ 2147483647 h 17037"/>
              <a:gd name="T14" fmla="*/ 2147483647 w 16700"/>
              <a:gd name="T15" fmla="*/ 2147483647 h 17037"/>
              <a:gd name="T16" fmla="*/ 2147483647 w 16700"/>
              <a:gd name="T17" fmla="*/ 2147483647 h 17037"/>
              <a:gd name="T18" fmla="*/ 2147483647 w 16700"/>
              <a:gd name="T19" fmla="*/ 2147483647 h 17037"/>
              <a:gd name="T20" fmla="*/ 2147483647 w 16700"/>
              <a:gd name="T21" fmla="*/ 2147483647 h 17037"/>
              <a:gd name="T22" fmla="*/ 2147483647 w 16700"/>
              <a:gd name="T23" fmla="*/ 2147483647 h 17037"/>
              <a:gd name="T24" fmla="*/ 2147483647 w 16700"/>
              <a:gd name="T25" fmla="*/ 2147483647 h 17037"/>
              <a:gd name="T26" fmla="*/ 2147483647 w 16700"/>
              <a:gd name="T27" fmla="*/ 2147483647 h 17037"/>
              <a:gd name="T28" fmla="*/ 2147483647 w 16700"/>
              <a:gd name="T29" fmla="*/ 2147483647 h 17037"/>
              <a:gd name="T30" fmla="*/ 2147483647 w 16700"/>
              <a:gd name="T31" fmla="*/ 2147483647 h 17037"/>
              <a:gd name="T32" fmla="*/ 2147483647 w 16700"/>
              <a:gd name="T33" fmla="*/ 2147483647 h 17037"/>
              <a:gd name="T34" fmla="*/ 2147483647 w 16700"/>
              <a:gd name="T35" fmla="*/ 2147483647 h 17037"/>
              <a:gd name="T36" fmla="*/ 2147483647 w 16700"/>
              <a:gd name="T37" fmla="*/ 2147483647 h 17037"/>
              <a:gd name="T38" fmla="*/ 2147483647 w 16700"/>
              <a:gd name="T39" fmla="*/ 2147483647 h 17037"/>
              <a:gd name="T40" fmla="*/ 2147483647 w 16700"/>
              <a:gd name="T41" fmla="*/ 2147483647 h 17037"/>
              <a:gd name="T42" fmla="*/ 2147483647 w 16700"/>
              <a:gd name="T43" fmla="*/ 2147483647 h 17037"/>
              <a:gd name="T44" fmla="*/ 2147483647 w 16700"/>
              <a:gd name="T45" fmla="*/ 2147483647 h 17037"/>
              <a:gd name="T46" fmla="*/ 2147483647 w 16700"/>
              <a:gd name="T47" fmla="*/ 2147483647 h 17037"/>
              <a:gd name="T48" fmla="*/ 2147483647 w 16700"/>
              <a:gd name="T49" fmla="*/ 2147483647 h 17037"/>
              <a:gd name="T50" fmla="*/ 2147483647 w 16700"/>
              <a:gd name="T51" fmla="*/ 2147483647 h 17037"/>
              <a:gd name="T52" fmla="*/ 2147483647 w 16700"/>
              <a:gd name="T53" fmla="*/ 2147483647 h 17037"/>
              <a:gd name="T54" fmla="*/ 2147483647 w 16700"/>
              <a:gd name="T55" fmla="*/ 2147483647 h 17037"/>
              <a:gd name="T56" fmla="*/ 2147483647 w 16700"/>
              <a:gd name="T57" fmla="*/ 2147483647 h 17037"/>
              <a:gd name="T58" fmla="*/ 2147483647 w 16700"/>
              <a:gd name="T59" fmla="*/ 2147483647 h 17037"/>
              <a:gd name="T60" fmla="*/ 2147483647 w 16700"/>
              <a:gd name="T61" fmla="*/ 2147483647 h 17037"/>
              <a:gd name="T62" fmla="*/ 2147483647 w 16700"/>
              <a:gd name="T63" fmla="*/ 2147483647 h 17037"/>
              <a:gd name="T64" fmla="*/ 2147483647 w 16700"/>
              <a:gd name="T65" fmla="*/ 2147483647 h 17037"/>
              <a:gd name="T66" fmla="*/ 2147483647 w 16700"/>
              <a:gd name="T67" fmla="*/ 2147483647 h 17037"/>
              <a:gd name="T68" fmla="*/ 2147483647 w 16700"/>
              <a:gd name="T69" fmla="*/ 2147483647 h 17037"/>
              <a:gd name="T70" fmla="*/ 2147483647 w 16700"/>
              <a:gd name="T71" fmla="*/ 2147483647 h 17037"/>
              <a:gd name="T72" fmla="*/ 2147483647 w 16700"/>
              <a:gd name="T73" fmla="*/ 2147483647 h 17037"/>
              <a:gd name="T74" fmla="*/ 2147483647 w 16700"/>
              <a:gd name="T75" fmla="*/ 2147483647 h 17037"/>
              <a:gd name="T76" fmla="*/ 2147483647 w 16700"/>
              <a:gd name="T77" fmla="*/ 2147483647 h 17037"/>
              <a:gd name="T78" fmla="*/ 2147483647 w 16700"/>
              <a:gd name="T79" fmla="*/ 2147483647 h 17037"/>
              <a:gd name="T80" fmla="*/ 2147483647 w 16700"/>
              <a:gd name="T81" fmla="*/ 2147483647 h 17037"/>
              <a:gd name="T82" fmla="*/ 2147483647 w 16700"/>
              <a:gd name="T83" fmla="*/ 2147483647 h 17037"/>
              <a:gd name="T84" fmla="*/ 2147483647 w 16700"/>
              <a:gd name="T85" fmla="*/ 2147483647 h 17037"/>
              <a:gd name="T86" fmla="*/ 2147483647 w 16700"/>
              <a:gd name="T87" fmla="*/ 2147483647 h 17037"/>
              <a:gd name="T88" fmla="*/ 2147483647 w 16700"/>
              <a:gd name="T89" fmla="*/ 2147483647 h 17037"/>
              <a:gd name="T90" fmla="*/ 2147483647 w 16700"/>
              <a:gd name="T91" fmla="*/ 2147483647 h 17037"/>
              <a:gd name="T92" fmla="*/ 2147483647 w 16700"/>
              <a:gd name="T93" fmla="*/ 2147483647 h 17037"/>
              <a:gd name="T94" fmla="*/ 2147483647 w 16700"/>
              <a:gd name="T95" fmla="*/ 2147483647 h 17037"/>
              <a:gd name="T96" fmla="*/ 2147483647 w 16700"/>
              <a:gd name="T97" fmla="*/ 2147483647 h 17037"/>
              <a:gd name="T98" fmla="*/ 2147483647 w 16700"/>
              <a:gd name="T99" fmla="*/ 2147483647 h 17037"/>
              <a:gd name="T100" fmla="*/ 2147483647 w 16700"/>
              <a:gd name="T101" fmla="*/ 2147483647 h 17037"/>
              <a:gd name="T102" fmla="*/ 2147483647 w 16700"/>
              <a:gd name="T103" fmla="*/ 2147483647 h 17037"/>
              <a:gd name="T104" fmla="*/ 2147483647 w 16700"/>
              <a:gd name="T105" fmla="*/ 2147483647 h 17037"/>
              <a:gd name="T106" fmla="*/ 2147483647 w 16700"/>
              <a:gd name="T107" fmla="*/ 2147483647 h 17037"/>
              <a:gd name="T108" fmla="*/ 2147483647 w 16700"/>
              <a:gd name="T109" fmla="*/ 2147483647 h 17037"/>
              <a:gd name="T110" fmla="*/ 2147483647 w 16700"/>
              <a:gd name="T111" fmla="*/ 2147483647 h 17037"/>
              <a:gd name="T112" fmla="*/ 2147483647 w 16700"/>
              <a:gd name="T113" fmla="*/ 2147483647 h 17037"/>
              <a:gd name="T114" fmla="*/ 2147483647 w 16700"/>
              <a:gd name="T115" fmla="*/ 2147483647 h 17037"/>
              <a:gd name="T116" fmla="*/ 2147483647 w 16700"/>
              <a:gd name="T117" fmla="*/ 2147483647 h 17037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6700" h="17037" extrusionOk="0">
                <a:moveTo>
                  <a:pt x="10471" y="169"/>
                </a:moveTo>
                <a:lnTo>
                  <a:pt x="10471" y="338"/>
                </a:lnTo>
                <a:lnTo>
                  <a:pt x="10538" y="472"/>
                </a:lnTo>
                <a:lnTo>
                  <a:pt x="10606" y="674"/>
                </a:lnTo>
                <a:lnTo>
                  <a:pt x="10336" y="775"/>
                </a:lnTo>
                <a:lnTo>
                  <a:pt x="10303" y="809"/>
                </a:lnTo>
                <a:lnTo>
                  <a:pt x="10202" y="641"/>
                </a:lnTo>
                <a:lnTo>
                  <a:pt x="10101" y="472"/>
                </a:lnTo>
                <a:lnTo>
                  <a:pt x="10269" y="338"/>
                </a:lnTo>
                <a:lnTo>
                  <a:pt x="10404" y="236"/>
                </a:lnTo>
                <a:lnTo>
                  <a:pt x="10471" y="169"/>
                </a:lnTo>
                <a:close/>
                <a:moveTo>
                  <a:pt x="10673" y="944"/>
                </a:moveTo>
                <a:lnTo>
                  <a:pt x="10673" y="1011"/>
                </a:lnTo>
                <a:lnTo>
                  <a:pt x="10707" y="1112"/>
                </a:lnTo>
                <a:lnTo>
                  <a:pt x="10774" y="1314"/>
                </a:lnTo>
                <a:lnTo>
                  <a:pt x="10673" y="1314"/>
                </a:lnTo>
                <a:lnTo>
                  <a:pt x="10336" y="1381"/>
                </a:lnTo>
                <a:lnTo>
                  <a:pt x="10303" y="1213"/>
                </a:lnTo>
                <a:lnTo>
                  <a:pt x="10269" y="1078"/>
                </a:lnTo>
                <a:lnTo>
                  <a:pt x="10404" y="1045"/>
                </a:lnTo>
                <a:lnTo>
                  <a:pt x="10673" y="944"/>
                </a:lnTo>
                <a:close/>
                <a:moveTo>
                  <a:pt x="10942" y="1516"/>
                </a:moveTo>
                <a:lnTo>
                  <a:pt x="11043" y="1617"/>
                </a:lnTo>
                <a:lnTo>
                  <a:pt x="11481" y="2055"/>
                </a:lnTo>
                <a:lnTo>
                  <a:pt x="11717" y="2290"/>
                </a:lnTo>
                <a:lnTo>
                  <a:pt x="11919" y="2526"/>
                </a:lnTo>
                <a:lnTo>
                  <a:pt x="11649" y="2627"/>
                </a:lnTo>
                <a:lnTo>
                  <a:pt x="11346" y="2694"/>
                </a:lnTo>
                <a:lnTo>
                  <a:pt x="10740" y="2829"/>
                </a:lnTo>
                <a:lnTo>
                  <a:pt x="10404" y="2896"/>
                </a:lnTo>
                <a:lnTo>
                  <a:pt x="10235" y="2930"/>
                </a:lnTo>
                <a:lnTo>
                  <a:pt x="10101" y="3031"/>
                </a:lnTo>
                <a:lnTo>
                  <a:pt x="10168" y="2425"/>
                </a:lnTo>
                <a:lnTo>
                  <a:pt x="10303" y="1819"/>
                </a:lnTo>
                <a:lnTo>
                  <a:pt x="10336" y="1583"/>
                </a:lnTo>
                <a:lnTo>
                  <a:pt x="10505" y="1550"/>
                </a:lnTo>
                <a:lnTo>
                  <a:pt x="10808" y="1516"/>
                </a:lnTo>
                <a:lnTo>
                  <a:pt x="10942" y="1516"/>
                </a:lnTo>
                <a:close/>
                <a:moveTo>
                  <a:pt x="12087" y="2728"/>
                </a:moveTo>
                <a:lnTo>
                  <a:pt x="12255" y="2964"/>
                </a:lnTo>
                <a:lnTo>
                  <a:pt x="11582" y="3199"/>
                </a:lnTo>
                <a:lnTo>
                  <a:pt x="10942" y="3368"/>
                </a:lnTo>
                <a:lnTo>
                  <a:pt x="10505" y="3502"/>
                </a:lnTo>
                <a:lnTo>
                  <a:pt x="10067" y="3637"/>
                </a:lnTo>
                <a:lnTo>
                  <a:pt x="10101" y="3199"/>
                </a:lnTo>
                <a:lnTo>
                  <a:pt x="10303" y="3166"/>
                </a:lnTo>
                <a:lnTo>
                  <a:pt x="10505" y="3132"/>
                </a:lnTo>
                <a:lnTo>
                  <a:pt x="10942" y="3031"/>
                </a:lnTo>
                <a:lnTo>
                  <a:pt x="11515" y="2896"/>
                </a:lnTo>
                <a:lnTo>
                  <a:pt x="11818" y="2829"/>
                </a:lnTo>
                <a:lnTo>
                  <a:pt x="12087" y="2728"/>
                </a:lnTo>
                <a:close/>
                <a:moveTo>
                  <a:pt x="12525" y="3098"/>
                </a:moveTo>
                <a:lnTo>
                  <a:pt x="12626" y="3671"/>
                </a:lnTo>
                <a:lnTo>
                  <a:pt x="12760" y="4243"/>
                </a:lnTo>
                <a:lnTo>
                  <a:pt x="13063" y="5320"/>
                </a:lnTo>
                <a:lnTo>
                  <a:pt x="13265" y="5994"/>
                </a:lnTo>
                <a:lnTo>
                  <a:pt x="13535" y="6633"/>
                </a:lnTo>
                <a:lnTo>
                  <a:pt x="13804" y="7273"/>
                </a:lnTo>
                <a:lnTo>
                  <a:pt x="14040" y="7913"/>
                </a:lnTo>
                <a:lnTo>
                  <a:pt x="14242" y="8519"/>
                </a:lnTo>
                <a:lnTo>
                  <a:pt x="14410" y="9159"/>
                </a:lnTo>
                <a:lnTo>
                  <a:pt x="14679" y="10404"/>
                </a:lnTo>
                <a:lnTo>
                  <a:pt x="14780" y="10876"/>
                </a:lnTo>
                <a:lnTo>
                  <a:pt x="14881" y="11347"/>
                </a:lnTo>
                <a:lnTo>
                  <a:pt x="15016" y="11818"/>
                </a:lnTo>
                <a:lnTo>
                  <a:pt x="15117" y="12020"/>
                </a:lnTo>
                <a:lnTo>
                  <a:pt x="15252" y="12222"/>
                </a:lnTo>
                <a:lnTo>
                  <a:pt x="14612" y="12458"/>
                </a:lnTo>
                <a:lnTo>
                  <a:pt x="13939" y="12660"/>
                </a:lnTo>
                <a:lnTo>
                  <a:pt x="13333" y="12828"/>
                </a:lnTo>
                <a:lnTo>
                  <a:pt x="12996" y="12929"/>
                </a:lnTo>
                <a:lnTo>
                  <a:pt x="12727" y="13030"/>
                </a:lnTo>
                <a:lnTo>
                  <a:pt x="12592" y="12458"/>
                </a:lnTo>
                <a:lnTo>
                  <a:pt x="12457" y="11919"/>
                </a:lnTo>
                <a:lnTo>
                  <a:pt x="12154" y="10808"/>
                </a:lnTo>
                <a:lnTo>
                  <a:pt x="11818" y="9563"/>
                </a:lnTo>
                <a:lnTo>
                  <a:pt x="11616" y="8923"/>
                </a:lnTo>
                <a:lnTo>
                  <a:pt x="11414" y="8317"/>
                </a:lnTo>
                <a:lnTo>
                  <a:pt x="11010" y="7239"/>
                </a:lnTo>
                <a:lnTo>
                  <a:pt x="10808" y="6667"/>
                </a:lnTo>
                <a:lnTo>
                  <a:pt x="10639" y="6128"/>
                </a:lnTo>
                <a:lnTo>
                  <a:pt x="10471" y="5590"/>
                </a:lnTo>
                <a:lnTo>
                  <a:pt x="10269" y="5051"/>
                </a:lnTo>
                <a:lnTo>
                  <a:pt x="10101" y="4479"/>
                </a:lnTo>
                <a:lnTo>
                  <a:pt x="9932" y="3940"/>
                </a:lnTo>
                <a:lnTo>
                  <a:pt x="9966" y="3906"/>
                </a:lnTo>
                <a:lnTo>
                  <a:pt x="10572" y="3704"/>
                </a:lnTo>
                <a:lnTo>
                  <a:pt x="11178" y="3536"/>
                </a:lnTo>
                <a:lnTo>
                  <a:pt x="11885" y="3368"/>
                </a:lnTo>
                <a:lnTo>
                  <a:pt x="12222" y="3233"/>
                </a:lnTo>
                <a:lnTo>
                  <a:pt x="12525" y="3098"/>
                </a:lnTo>
                <a:close/>
                <a:moveTo>
                  <a:pt x="15353" y="12492"/>
                </a:moveTo>
                <a:lnTo>
                  <a:pt x="15386" y="12761"/>
                </a:lnTo>
                <a:lnTo>
                  <a:pt x="15454" y="12997"/>
                </a:lnTo>
                <a:lnTo>
                  <a:pt x="15622" y="13535"/>
                </a:lnTo>
                <a:lnTo>
                  <a:pt x="15521" y="13502"/>
                </a:lnTo>
                <a:lnTo>
                  <a:pt x="15420" y="13502"/>
                </a:lnTo>
                <a:lnTo>
                  <a:pt x="15117" y="13535"/>
                </a:lnTo>
                <a:lnTo>
                  <a:pt x="14646" y="13670"/>
                </a:lnTo>
                <a:lnTo>
                  <a:pt x="13972" y="13872"/>
                </a:lnTo>
                <a:lnTo>
                  <a:pt x="13535" y="13973"/>
                </a:lnTo>
                <a:lnTo>
                  <a:pt x="13265" y="14040"/>
                </a:lnTo>
                <a:lnTo>
                  <a:pt x="13164" y="13805"/>
                </a:lnTo>
                <a:lnTo>
                  <a:pt x="13097" y="13569"/>
                </a:lnTo>
                <a:lnTo>
                  <a:pt x="12996" y="13367"/>
                </a:lnTo>
                <a:lnTo>
                  <a:pt x="12861" y="13199"/>
                </a:lnTo>
                <a:lnTo>
                  <a:pt x="13097" y="13165"/>
                </a:lnTo>
                <a:lnTo>
                  <a:pt x="13366" y="13098"/>
                </a:lnTo>
                <a:lnTo>
                  <a:pt x="13838" y="12963"/>
                </a:lnTo>
                <a:lnTo>
                  <a:pt x="14612" y="12727"/>
                </a:lnTo>
                <a:lnTo>
                  <a:pt x="15353" y="12492"/>
                </a:lnTo>
                <a:close/>
                <a:moveTo>
                  <a:pt x="337" y="11886"/>
                </a:moveTo>
                <a:lnTo>
                  <a:pt x="472" y="12155"/>
                </a:lnTo>
                <a:lnTo>
                  <a:pt x="674" y="12357"/>
                </a:lnTo>
                <a:lnTo>
                  <a:pt x="909" y="12593"/>
                </a:lnTo>
                <a:lnTo>
                  <a:pt x="1145" y="12727"/>
                </a:lnTo>
                <a:lnTo>
                  <a:pt x="1381" y="12828"/>
                </a:lnTo>
                <a:lnTo>
                  <a:pt x="1650" y="12896"/>
                </a:lnTo>
                <a:lnTo>
                  <a:pt x="1919" y="12929"/>
                </a:lnTo>
                <a:lnTo>
                  <a:pt x="2020" y="13333"/>
                </a:lnTo>
                <a:lnTo>
                  <a:pt x="2121" y="13805"/>
                </a:lnTo>
                <a:lnTo>
                  <a:pt x="2222" y="13939"/>
                </a:lnTo>
                <a:lnTo>
                  <a:pt x="2290" y="14074"/>
                </a:lnTo>
                <a:lnTo>
                  <a:pt x="2525" y="14276"/>
                </a:lnTo>
                <a:lnTo>
                  <a:pt x="2189" y="14175"/>
                </a:lnTo>
                <a:lnTo>
                  <a:pt x="1886" y="14040"/>
                </a:lnTo>
                <a:lnTo>
                  <a:pt x="1583" y="13906"/>
                </a:lnTo>
                <a:lnTo>
                  <a:pt x="1313" y="13704"/>
                </a:lnTo>
                <a:lnTo>
                  <a:pt x="1078" y="13468"/>
                </a:lnTo>
                <a:lnTo>
                  <a:pt x="876" y="13199"/>
                </a:lnTo>
                <a:lnTo>
                  <a:pt x="674" y="12929"/>
                </a:lnTo>
                <a:lnTo>
                  <a:pt x="539" y="12593"/>
                </a:lnTo>
                <a:lnTo>
                  <a:pt x="404" y="12256"/>
                </a:lnTo>
                <a:lnTo>
                  <a:pt x="337" y="11886"/>
                </a:lnTo>
                <a:close/>
                <a:moveTo>
                  <a:pt x="15285" y="13838"/>
                </a:moveTo>
                <a:lnTo>
                  <a:pt x="14545" y="14074"/>
                </a:lnTo>
                <a:lnTo>
                  <a:pt x="13972" y="14276"/>
                </a:lnTo>
                <a:lnTo>
                  <a:pt x="13669" y="14377"/>
                </a:lnTo>
                <a:lnTo>
                  <a:pt x="13400" y="14512"/>
                </a:lnTo>
                <a:lnTo>
                  <a:pt x="13400" y="14545"/>
                </a:lnTo>
                <a:lnTo>
                  <a:pt x="13400" y="14579"/>
                </a:lnTo>
                <a:lnTo>
                  <a:pt x="13669" y="14579"/>
                </a:lnTo>
                <a:lnTo>
                  <a:pt x="13939" y="14512"/>
                </a:lnTo>
                <a:lnTo>
                  <a:pt x="14444" y="14377"/>
                </a:lnTo>
                <a:lnTo>
                  <a:pt x="15117" y="14175"/>
                </a:lnTo>
                <a:lnTo>
                  <a:pt x="15757" y="13973"/>
                </a:lnTo>
                <a:lnTo>
                  <a:pt x="15790" y="14108"/>
                </a:lnTo>
                <a:lnTo>
                  <a:pt x="15184" y="14209"/>
                </a:lnTo>
                <a:lnTo>
                  <a:pt x="14578" y="14377"/>
                </a:lnTo>
                <a:lnTo>
                  <a:pt x="13972" y="14646"/>
                </a:lnTo>
                <a:lnTo>
                  <a:pt x="13703" y="14781"/>
                </a:lnTo>
                <a:lnTo>
                  <a:pt x="13467" y="14949"/>
                </a:lnTo>
                <a:lnTo>
                  <a:pt x="13400" y="14747"/>
                </a:lnTo>
                <a:lnTo>
                  <a:pt x="13299" y="14242"/>
                </a:lnTo>
                <a:lnTo>
                  <a:pt x="13669" y="14175"/>
                </a:lnTo>
                <a:lnTo>
                  <a:pt x="14073" y="14108"/>
                </a:lnTo>
                <a:lnTo>
                  <a:pt x="14814" y="13906"/>
                </a:lnTo>
                <a:lnTo>
                  <a:pt x="15285" y="13838"/>
                </a:lnTo>
                <a:close/>
                <a:moveTo>
                  <a:pt x="1145" y="3098"/>
                </a:moveTo>
                <a:lnTo>
                  <a:pt x="1684" y="3199"/>
                </a:lnTo>
                <a:lnTo>
                  <a:pt x="2189" y="3267"/>
                </a:lnTo>
                <a:lnTo>
                  <a:pt x="3232" y="3368"/>
                </a:lnTo>
                <a:lnTo>
                  <a:pt x="4276" y="3435"/>
                </a:lnTo>
                <a:lnTo>
                  <a:pt x="5320" y="3502"/>
                </a:lnTo>
                <a:lnTo>
                  <a:pt x="6397" y="3637"/>
                </a:lnTo>
                <a:lnTo>
                  <a:pt x="7508" y="3772"/>
                </a:lnTo>
                <a:lnTo>
                  <a:pt x="8619" y="3906"/>
                </a:lnTo>
                <a:lnTo>
                  <a:pt x="9730" y="3974"/>
                </a:lnTo>
                <a:lnTo>
                  <a:pt x="9831" y="4411"/>
                </a:lnTo>
                <a:lnTo>
                  <a:pt x="9932" y="4883"/>
                </a:lnTo>
                <a:lnTo>
                  <a:pt x="10269" y="5758"/>
                </a:lnTo>
                <a:lnTo>
                  <a:pt x="10639" y="6970"/>
                </a:lnTo>
                <a:lnTo>
                  <a:pt x="11077" y="8148"/>
                </a:lnTo>
                <a:lnTo>
                  <a:pt x="11346" y="8990"/>
                </a:lnTo>
                <a:lnTo>
                  <a:pt x="11616" y="9866"/>
                </a:lnTo>
                <a:lnTo>
                  <a:pt x="11582" y="9899"/>
                </a:lnTo>
                <a:lnTo>
                  <a:pt x="11649" y="10573"/>
                </a:lnTo>
                <a:lnTo>
                  <a:pt x="11616" y="11246"/>
                </a:lnTo>
                <a:lnTo>
                  <a:pt x="11548" y="11919"/>
                </a:lnTo>
                <a:lnTo>
                  <a:pt x="11447" y="12593"/>
                </a:lnTo>
                <a:lnTo>
                  <a:pt x="11178" y="13771"/>
                </a:lnTo>
                <a:lnTo>
                  <a:pt x="11111" y="14377"/>
                </a:lnTo>
                <a:lnTo>
                  <a:pt x="11077" y="14983"/>
                </a:lnTo>
                <a:lnTo>
                  <a:pt x="10538" y="15050"/>
                </a:lnTo>
                <a:lnTo>
                  <a:pt x="9495" y="15050"/>
                </a:lnTo>
                <a:lnTo>
                  <a:pt x="8956" y="14983"/>
                </a:lnTo>
                <a:lnTo>
                  <a:pt x="7878" y="14848"/>
                </a:lnTo>
                <a:lnTo>
                  <a:pt x="6835" y="14714"/>
                </a:lnTo>
                <a:lnTo>
                  <a:pt x="5892" y="14613"/>
                </a:lnTo>
                <a:lnTo>
                  <a:pt x="4949" y="14545"/>
                </a:lnTo>
                <a:lnTo>
                  <a:pt x="3064" y="14444"/>
                </a:lnTo>
                <a:lnTo>
                  <a:pt x="3064" y="14411"/>
                </a:lnTo>
                <a:lnTo>
                  <a:pt x="3064" y="14343"/>
                </a:lnTo>
                <a:lnTo>
                  <a:pt x="3030" y="14310"/>
                </a:lnTo>
                <a:lnTo>
                  <a:pt x="2997" y="14276"/>
                </a:lnTo>
                <a:lnTo>
                  <a:pt x="2795" y="14175"/>
                </a:lnTo>
                <a:lnTo>
                  <a:pt x="2593" y="14040"/>
                </a:lnTo>
                <a:lnTo>
                  <a:pt x="2458" y="13872"/>
                </a:lnTo>
                <a:lnTo>
                  <a:pt x="2323" y="13704"/>
                </a:lnTo>
                <a:lnTo>
                  <a:pt x="2256" y="13502"/>
                </a:lnTo>
                <a:lnTo>
                  <a:pt x="2189" y="13300"/>
                </a:lnTo>
                <a:lnTo>
                  <a:pt x="2189" y="13064"/>
                </a:lnTo>
                <a:lnTo>
                  <a:pt x="2189" y="12828"/>
                </a:lnTo>
                <a:lnTo>
                  <a:pt x="2155" y="12761"/>
                </a:lnTo>
                <a:lnTo>
                  <a:pt x="2088" y="12727"/>
                </a:lnTo>
                <a:lnTo>
                  <a:pt x="1852" y="12727"/>
                </a:lnTo>
                <a:lnTo>
                  <a:pt x="1650" y="12694"/>
                </a:lnTo>
                <a:lnTo>
                  <a:pt x="1448" y="12626"/>
                </a:lnTo>
                <a:lnTo>
                  <a:pt x="1246" y="12559"/>
                </a:lnTo>
                <a:lnTo>
                  <a:pt x="1078" y="12458"/>
                </a:lnTo>
                <a:lnTo>
                  <a:pt x="909" y="12357"/>
                </a:lnTo>
                <a:lnTo>
                  <a:pt x="573" y="12054"/>
                </a:lnTo>
                <a:lnTo>
                  <a:pt x="472" y="11886"/>
                </a:lnTo>
                <a:lnTo>
                  <a:pt x="303" y="11717"/>
                </a:lnTo>
                <a:lnTo>
                  <a:pt x="236" y="11111"/>
                </a:lnTo>
                <a:lnTo>
                  <a:pt x="269" y="10505"/>
                </a:lnTo>
                <a:lnTo>
                  <a:pt x="303" y="9899"/>
                </a:lnTo>
                <a:lnTo>
                  <a:pt x="370" y="9327"/>
                </a:lnTo>
                <a:lnTo>
                  <a:pt x="505" y="7778"/>
                </a:lnTo>
                <a:lnTo>
                  <a:pt x="674" y="6196"/>
                </a:lnTo>
                <a:lnTo>
                  <a:pt x="741" y="5421"/>
                </a:lnTo>
                <a:lnTo>
                  <a:pt x="842" y="4647"/>
                </a:lnTo>
                <a:lnTo>
                  <a:pt x="977" y="3873"/>
                </a:lnTo>
                <a:lnTo>
                  <a:pt x="1145" y="3098"/>
                </a:lnTo>
                <a:close/>
                <a:moveTo>
                  <a:pt x="15858" y="14377"/>
                </a:moveTo>
                <a:lnTo>
                  <a:pt x="15858" y="14444"/>
                </a:lnTo>
                <a:lnTo>
                  <a:pt x="15656" y="14478"/>
                </a:lnTo>
                <a:lnTo>
                  <a:pt x="15420" y="14545"/>
                </a:lnTo>
                <a:lnTo>
                  <a:pt x="15083" y="14646"/>
                </a:lnTo>
                <a:lnTo>
                  <a:pt x="14679" y="14747"/>
                </a:lnTo>
                <a:lnTo>
                  <a:pt x="14275" y="14916"/>
                </a:lnTo>
                <a:lnTo>
                  <a:pt x="13871" y="15084"/>
                </a:lnTo>
                <a:lnTo>
                  <a:pt x="13703" y="15185"/>
                </a:lnTo>
                <a:lnTo>
                  <a:pt x="13535" y="15320"/>
                </a:lnTo>
                <a:lnTo>
                  <a:pt x="13467" y="15017"/>
                </a:lnTo>
                <a:lnTo>
                  <a:pt x="13905" y="14916"/>
                </a:lnTo>
                <a:lnTo>
                  <a:pt x="14376" y="14781"/>
                </a:lnTo>
                <a:lnTo>
                  <a:pt x="14814" y="14646"/>
                </a:lnTo>
                <a:lnTo>
                  <a:pt x="15285" y="14512"/>
                </a:lnTo>
                <a:lnTo>
                  <a:pt x="15521" y="14444"/>
                </a:lnTo>
                <a:lnTo>
                  <a:pt x="15689" y="14411"/>
                </a:lnTo>
                <a:lnTo>
                  <a:pt x="15858" y="14377"/>
                </a:lnTo>
                <a:close/>
                <a:moveTo>
                  <a:pt x="15925" y="14747"/>
                </a:moveTo>
                <a:lnTo>
                  <a:pt x="15925" y="14815"/>
                </a:lnTo>
                <a:lnTo>
                  <a:pt x="14747" y="15151"/>
                </a:lnTo>
                <a:lnTo>
                  <a:pt x="14141" y="15387"/>
                </a:lnTo>
                <a:lnTo>
                  <a:pt x="13871" y="15522"/>
                </a:lnTo>
                <a:lnTo>
                  <a:pt x="13602" y="15656"/>
                </a:lnTo>
                <a:lnTo>
                  <a:pt x="13535" y="15421"/>
                </a:lnTo>
                <a:lnTo>
                  <a:pt x="13905" y="15320"/>
                </a:lnTo>
                <a:lnTo>
                  <a:pt x="14275" y="15219"/>
                </a:lnTo>
                <a:lnTo>
                  <a:pt x="14612" y="15084"/>
                </a:lnTo>
                <a:lnTo>
                  <a:pt x="14982" y="14949"/>
                </a:lnTo>
                <a:lnTo>
                  <a:pt x="15420" y="14882"/>
                </a:lnTo>
                <a:lnTo>
                  <a:pt x="15689" y="14815"/>
                </a:lnTo>
                <a:lnTo>
                  <a:pt x="15925" y="14747"/>
                </a:lnTo>
                <a:close/>
                <a:moveTo>
                  <a:pt x="15959" y="15050"/>
                </a:moveTo>
                <a:lnTo>
                  <a:pt x="15992" y="15185"/>
                </a:lnTo>
                <a:lnTo>
                  <a:pt x="15790" y="15219"/>
                </a:lnTo>
                <a:lnTo>
                  <a:pt x="15588" y="15252"/>
                </a:lnTo>
                <a:lnTo>
                  <a:pt x="15218" y="15387"/>
                </a:lnTo>
                <a:lnTo>
                  <a:pt x="14444" y="15690"/>
                </a:lnTo>
                <a:lnTo>
                  <a:pt x="14073" y="15858"/>
                </a:lnTo>
                <a:lnTo>
                  <a:pt x="13703" y="16060"/>
                </a:lnTo>
                <a:lnTo>
                  <a:pt x="13636" y="15791"/>
                </a:lnTo>
                <a:lnTo>
                  <a:pt x="13804" y="15757"/>
                </a:lnTo>
                <a:lnTo>
                  <a:pt x="13972" y="15724"/>
                </a:lnTo>
                <a:lnTo>
                  <a:pt x="14275" y="15623"/>
                </a:lnTo>
                <a:lnTo>
                  <a:pt x="14612" y="15488"/>
                </a:lnTo>
                <a:lnTo>
                  <a:pt x="14915" y="15387"/>
                </a:lnTo>
                <a:lnTo>
                  <a:pt x="15454" y="15252"/>
                </a:lnTo>
                <a:lnTo>
                  <a:pt x="15723" y="15151"/>
                </a:lnTo>
                <a:lnTo>
                  <a:pt x="15959" y="15050"/>
                </a:lnTo>
                <a:close/>
                <a:moveTo>
                  <a:pt x="16026" y="15421"/>
                </a:moveTo>
                <a:lnTo>
                  <a:pt x="16093" y="15623"/>
                </a:lnTo>
                <a:lnTo>
                  <a:pt x="15420" y="15858"/>
                </a:lnTo>
                <a:lnTo>
                  <a:pt x="14747" y="16027"/>
                </a:lnTo>
                <a:lnTo>
                  <a:pt x="14275" y="16195"/>
                </a:lnTo>
                <a:lnTo>
                  <a:pt x="14040" y="16262"/>
                </a:lnTo>
                <a:lnTo>
                  <a:pt x="13838" y="16397"/>
                </a:lnTo>
                <a:lnTo>
                  <a:pt x="13737" y="16128"/>
                </a:lnTo>
                <a:lnTo>
                  <a:pt x="14073" y="16060"/>
                </a:lnTo>
                <a:lnTo>
                  <a:pt x="14410" y="15959"/>
                </a:lnTo>
                <a:lnTo>
                  <a:pt x="14713" y="15825"/>
                </a:lnTo>
                <a:lnTo>
                  <a:pt x="15050" y="15690"/>
                </a:lnTo>
                <a:lnTo>
                  <a:pt x="16026" y="15421"/>
                </a:lnTo>
                <a:close/>
                <a:moveTo>
                  <a:pt x="16161" y="15825"/>
                </a:moveTo>
                <a:lnTo>
                  <a:pt x="16228" y="15993"/>
                </a:lnTo>
                <a:lnTo>
                  <a:pt x="15151" y="16330"/>
                </a:lnTo>
                <a:lnTo>
                  <a:pt x="14578" y="16532"/>
                </a:lnTo>
                <a:lnTo>
                  <a:pt x="14309" y="16667"/>
                </a:lnTo>
                <a:lnTo>
                  <a:pt x="14040" y="16835"/>
                </a:lnTo>
                <a:lnTo>
                  <a:pt x="13871" y="16532"/>
                </a:lnTo>
                <a:lnTo>
                  <a:pt x="14174" y="16465"/>
                </a:lnTo>
                <a:lnTo>
                  <a:pt x="14444" y="16397"/>
                </a:lnTo>
                <a:lnTo>
                  <a:pt x="14982" y="16229"/>
                </a:lnTo>
                <a:lnTo>
                  <a:pt x="15588" y="16060"/>
                </a:lnTo>
                <a:lnTo>
                  <a:pt x="16161" y="15825"/>
                </a:lnTo>
                <a:close/>
                <a:moveTo>
                  <a:pt x="10370" y="1"/>
                </a:moveTo>
                <a:lnTo>
                  <a:pt x="10303" y="68"/>
                </a:lnTo>
                <a:lnTo>
                  <a:pt x="10168" y="169"/>
                </a:lnTo>
                <a:lnTo>
                  <a:pt x="10033" y="304"/>
                </a:lnTo>
                <a:lnTo>
                  <a:pt x="10000" y="371"/>
                </a:lnTo>
                <a:lnTo>
                  <a:pt x="9966" y="472"/>
                </a:lnTo>
                <a:lnTo>
                  <a:pt x="10000" y="506"/>
                </a:lnTo>
                <a:lnTo>
                  <a:pt x="10033" y="607"/>
                </a:lnTo>
                <a:lnTo>
                  <a:pt x="10067" y="674"/>
                </a:lnTo>
                <a:lnTo>
                  <a:pt x="10134" y="876"/>
                </a:lnTo>
                <a:lnTo>
                  <a:pt x="10067" y="910"/>
                </a:lnTo>
                <a:lnTo>
                  <a:pt x="10033" y="977"/>
                </a:lnTo>
                <a:lnTo>
                  <a:pt x="10033" y="1045"/>
                </a:lnTo>
                <a:lnTo>
                  <a:pt x="10067" y="1078"/>
                </a:lnTo>
                <a:lnTo>
                  <a:pt x="10033" y="1449"/>
                </a:lnTo>
                <a:lnTo>
                  <a:pt x="10033" y="1651"/>
                </a:lnTo>
                <a:lnTo>
                  <a:pt x="10000" y="1886"/>
                </a:lnTo>
                <a:lnTo>
                  <a:pt x="9899" y="2324"/>
                </a:lnTo>
                <a:lnTo>
                  <a:pt x="9831" y="2661"/>
                </a:lnTo>
                <a:lnTo>
                  <a:pt x="9798" y="2997"/>
                </a:lnTo>
                <a:lnTo>
                  <a:pt x="9764" y="3334"/>
                </a:lnTo>
                <a:lnTo>
                  <a:pt x="9798" y="3671"/>
                </a:lnTo>
                <a:lnTo>
                  <a:pt x="9831" y="3772"/>
                </a:lnTo>
                <a:lnTo>
                  <a:pt x="9798" y="3772"/>
                </a:lnTo>
                <a:lnTo>
                  <a:pt x="7643" y="3536"/>
                </a:lnTo>
                <a:lnTo>
                  <a:pt x="5488" y="3368"/>
                </a:lnTo>
                <a:lnTo>
                  <a:pt x="3333" y="3166"/>
                </a:lnTo>
                <a:lnTo>
                  <a:pt x="1179" y="2964"/>
                </a:lnTo>
                <a:lnTo>
                  <a:pt x="1145" y="2930"/>
                </a:lnTo>
                <a:lnTo>
                  <a:pt x="1078" y="2930"/>
                </a:lnTo>
                <a:lnTo>
                  <a:pt x="1044" y="2964"/>
                </a:lnTo>
                <a:lnTo>
                  <a:pt x="1010" y="2997"/>
                </a:lnTo>
                <a:lnTo>
                  <a:pt x="1010" y="3031"/>
                </a:lnTo>
                <a:lnTo>
                  <a:pt x="876" y="3469"/>
                </a:lnTo>
                <a:lnTo>
                  <a:pt x="775" y="3906"/>
                </a:lnTo>
                <a:lnTo>
                  <a:pt x="674" y="4344"/>
                </a:lnTo>
                <a:lnTo>
                  <a:pt x="606" y="4782"/>
                </a:lnTo>
                <a:lnTo>
                  <a:pt x="539" y="5691"/>
                </a:lnTo>
                <a:lnTo>
                  <a:pt x="472" y="6566"/>
                </a:lnTo>
                <a:lnTo>
                  <a:pt x="370" y="7542"/>
                </a:lnTo>
                <a:lnTo>
                  <a:pt x="236" y="8519"/>
                </a:lnTo>
                <a:lnTo>
                  <a:pt x="101" y="9495"/>
                </a:lnTo>
                <a:lnTo>
                  <a:pt x="34" y="10472"/>
                </a:lnTo>
                <a:lnTo>
                  <a:pt x="0" y="10842"/>
                </a:lnTo>
                <a:lnTo>
                  <a:pt x="0" y="11246"/>
                </a:lnTo>
                <a:lnTo>
                  <a:pt x="34" y="11650"/>
                </a:lnTo>
                <a:lnTo>
                  <a:pt x="101" y="12054"/>
                </a:lnTo>
                <a:lnTo>
                  <a:pt x="168" y="12424"/>
                </a:lnTo>
                <a:lnTo>
                  <a:pt x="303" y="12795"/>
                </a:lnTo>
                <a:lnTo>
                  <a:pt x="505" y="13165"/>
                </a:lnTo>
                <a:lnTo>
                  <a:pt x="741" y="13468"/>
                </a:lnTo>
                <a:lnTo>
                  <a:pt x="909" y="13704"/>
                </a:lnTo>
                <a:lnTo>
                  <a:pt x="1145" y="13906"/>
                </a:lnTo>
                <a:lnTo>
                  <a:pt x="1381" y="14108"/>
                </a:lnTo>
                <a:lnTo>
                  <a:pt x="1650" y="14310"/>
                </a:lnTo>
                <a:lnTo>
                  <a:pt x="1953" y="14444"/>
                </a:lnTo>
                <a:lnTo>
                  <a:pt x="2256" y="14579"/>
                </a:lnTo>
                <a:lnTo>
                  <a:pt x="2559" y="14613"/>
                </a:lnTo>
                <a:lnTo>
                  <a:pt x="2828" y="14579"/>
                </a:lnTo>
                <a:lnTo>
                  <a:pt x="3333" y="14714"/>
                </a:lnTo>
                <a:lnTo>
                  <a:pt x="3838" y="14781"/>
                </a:lnTo>
                <a:lnTo>
                  <a:pt x="4310" y="14815"/>
                </a:lnTo>
                <a:lnTo>
                  <a:pt x="4848" y="14848"/>
                </a:lnTo>
                <a:lnTo>
                  <a:pt x="5858" y="14882"/>
                </a:lnTo>
                <a:lnTo>
                  <a:pt x="6835" y="14949"/>
                </a:lnTo>
                <a:lnTo>
                  <a:pt x="7912" y="15084"/>
                </a:lnTo>
                <a:lnTo>
                  <a:pt x="8956" y="15252"/>
                </a:lnTo>
                <a:lnTo>
                  <a:pt x="9495" y="15286"/>
                </a:lnTo>
                <a:lnTo>
                  <a:pt x="10033" y="15320"/>
                </a:lnTo>
                <a:lnTo>
                  <a:pt x="10572" y="15286"/>
                </a:lnTo>
                <a:lnTo>
                  <a:pt x="11111" y="15252"/>
                </a:lnTo>
                <a:lnTo>
                  <a:pt x="11245" y="15252"/>
                </a:lnTo>
                <a:lnTo>
                  <a:pt x="11279" y="15219"/>
                </a:lnTo>
                <a:lnTo>
                  <a:pt x="11313" y="15151"/>
                </a:lnTo>
                <a:lnTo>
                  <a:pt x="11313" y="14680"/>
                </a:lnTo>
                <a:lnTo>
                  <a:pt x="11380" y="14175"/>
                </a:lnTo>
                <a:lnTo>
                  <a:pt x="11616" y="13165"/>
                </a:lnTo>
                <a:lnTo>
                  <a:pt x="11818" y="12155"/>
                </a:lnTo>
                <a:lnTo>
                  <a:pt x="11919" y="11616"/>
                </a:lnTo>
                <a:lnTo>
                  <a:pt x="11919" y="11145"/>
                </a:lnTo>
                <a:lnTo>
                  <a:pt x="12222" y="12155"/>
                </a:lnTo>
                <a:lnTo>
                  <a:pt x="12356" y="12660"/>
                </a:lnTo>
                <a:lnTo>
                  <a:pt x="12491" y="13199"/>
                </a:lnTo>
                <a:lnTo>
                  <a:pt x="12525" y="13266"/>
                </a:lnTo>
                <a:lnTo>
                  <a:pt x="12626" y="13266"/>
                </a:lnTo>
                <a:lnTo>
                  <a:pt x="12693" y="13232"/>
                </a:lnTo>
                <a:lnTo>
                  <a:pt x="12727" y="13468"/>
                </a:lnTo>
                <a:lnTo>
                  <a:pt x="12828" y="13704"/>
                </a:lnTo>
                <a:lnTo>
                  <a:pt x="12996" y="14108"/>
                </a:lnTo>
                <a:lnTo>
                  <a:pt x="13131" y="14613"/>
                </a:lnTo>
                <a:lnTo>
                  <a:pt x="13265" y="15151"/>
                </a:lnTo>
                <a:lnTo>
                  <a:pt x="13333" y="15589"/>
                </a:lnTo>
                <a:lnTo>
                  <a:pt x="13467" y="16229"/>
                </a:lnTo>
                <a:lnTo>
                  <a:pt x="13568" y="16532"/>
                </a:lnTo>
                <a:lnTo>
                  <a:pt x="13669" y="16801"/>
                </a:lnTo>
                <a:lnTo>
                  <a:pt x="13737" y="16902"/>
                </a:lnTo>
                <a:lnTo>
                  <a:pt x="13804" y="16970"/>
                </a:lnTo>
                <a:lnTo>
                  <a:pt x="13905" y="17037"/>
                </a:lnTo>
                <a:lnTo>
                  <a:pt x="14040" y="17037"/>
                </a:lnTo>
                <a:lnTo>
                  <a:pt x="14107" y="16970"/>
                </a:lnTo>
                <a:lnTo>
                  <a:pt x="14376" y="16902"/>
                </a:lnTo>
                <a:lnTo>
                  <a:pt x="14679" y="16801"/>
                </a:lnTo>
                <a:lnTo>
                  <a:pt x="15218" y="16566"/>
                </a:lnTo>
                <a:lnTo>
                  <a:pt x="16262" y="16229"/>
                </a:lnTo>
                <a:lnTo>
                  <a:pt x="16295" y="16296"/>
                </a:lnTo>
                <a:lnTo>
                  <a:pt x="16329" y="16330"/>
                </a:lnTo>
                <a:lnTo>
                  <a:pt x="16430" y="16330"/>
                </a:lnTo>
                <a:lnTo>
                  <a:pt x="16497" y="16262"/>
                </a:lnTo>
                <a:lnTo>
                  <a:pt x="16497" y="16229"/>
                </a:lnTo>
                <a:lnTo>
                  <a:pt x="16531" y="16161"/>
                </a:lnTo>
                <a:lnTo>
                  <a:pt x="16497" y="16161"/>
                </a:lnTo>
                <a:lnTo>
                  <a:pt x="16598" y="16128"/>
                </a:lnTo>
                <a:lnTo>
                  <a:pt x="16666" y="16094"/>
                </a:lnTo>
                <a:lnTo>
                  <a:pt x="16666" y="16060"/>
                </a:lnTo>
                <a:lnTo>
                  <a:pt x="16699" y="15959"/>
                </a:lnTo>
                <a:lnTo>
                  <a:pt x="16632" y="15892"/>
                </a:lnTo>
                <a:lnTo>
                  <a:pt x="16531" y="15892"/>
                </a:lnTo>
                <a:lnTo>
                  <a:pt x="16464" y="15926"/>
                </a:lnTo>
                <a:lnTo>
                  <a:pt x="16396" y="15724"/>
                </a:lnTo>
                <a:lnTo>
                  <a:pt x="16464" y="15690"/>
                </a:lnTo>
                <a:lnTo>
                  <a:pt x="16430" y="15623"/>
                </a:lnTo>
                <a:lnTo>
                  <a:pt x="16396" y="15555"/>
                </a:lnTo>
                <a:lnTo>
                  <a:pt x="16363" y="15522"/>
                </a:lnTo>
                <a:lnTo>
                  <a:pt x="16262" y="15219"/>
                </a:lnTo>
                <a:lnTo>
                  <a:pt x="16161" y="14949"/>
                </a:lnTo>
                <a:lnTo>
                  <a:pt x="16127" y="14646"/>
                </a:lnTo>
                <a:lnTo>
                  <a:pt x="16026" y="14074"/>
                </a:lnTo>
                <a:lnTo>
                  <a:pt x="15959" y="13670"/>
                </a:lnTo>
                <a:lnTo>
                  <a:pt x="15824" y="13232"/>
                </a:lnTo>
                <a:lnTo>
                  <a:pt x="15656" y="12828"/>
                </a:lnTo>
                <a:lnTo>
                  <a:pt x="15454" y="12424"/>
                </a:lnTo>
                <a:lnTo>
                  <a:pt x="15521" y="12424"/>
                </a:lnTo>
                <a:lnTo>
                  <a:pt x="15588" y="12357"/>
                </a:lnTo>
                <a:lnTo>
                  <a:pt x="15588" y="12290"/>
                </a:lnTo>
                <a:lnTo>
                  <a:pt x="15555" y="12222"/>
                </a:lnTo>
                <a:lnTo>
                  <a:pt x="15487" y="12155"/>
                </a:lnTo>
                <a:lnTo>
                  <a:pt x="15487" y="12088"/>
                </a:lnTo>
                <a:lnTo>
                  <a:pt x="15353" y="11886"/>
                </a:lnTo>
                <a:lnTo>
                  <a:pt x="15218" y="11650"/>
                </a:lnTo>
                <a:lnTo>
                  <a:pt x="15151" y="11414"/>
                </a:lnTo>
                <a:lnTo>
                  <a:pt x="15083" y="11179"/>
                </a:lnTo>
                <a:lnTo>
                  <a:pt x="14982" y="10674"/>
                </a:lnTo>
                <a:lnTo>
                  <a:pt x="14881" y="10169"/>
                </a:lnTo>
                <a:lnTo>
                  <a:pt x="14612" y="8990"/>
                </a:lnTo>
                <a:lnTo>
                  <a:pt x="14477" y="8418"/>
                </a:lnTo>
                <a:lnTo>
                  <a:pt x="14309" y="7845"/>
                </a:lnTo>
                <a:lnTo>
                  <a:pt x="14073" y="7239"/>
                </a:lnTo>
                <a:lnTo>
                  <a:pt x="13838" y="6667"/>
                </a:lnTo>
                <a:lnTo>
                  <a:pt x="13568" y="6095"/>
                </a:lnTo>
                <a:lnTo>
                  <a:pt x="13366" y="5489"/>
                </a:lnTo>
                <a:lnTo>
                  <a:pt x="13164" y="4883"/>
                </a:lnTo>
                <a:lnTo>
                  <a:pt x="13030" y="4243"/>
                </a:lnTo>
                <a:lnTo>
                  <a:pt x="12861" y="3603"/>
                </a:lnTo>
                <a:lnTo>
                  <a:pt x="12693" y="2997"/>
                </a:lnTo>
                <a:lnTo>
                  <a:pt x="12693" y="2930"/>
                </a:lnTo>
                <a:lnTo>
                  <a:pt x="12693" y="2896"/>
                </a:lnTo>
                <a:lnTo>
                  <a:pt x="12659" y="2863"/>
                </a:lnTo>
                <a:lnTo>
                  <a:pt x="12626" y="2829"/>
                </a:lnTo>
                <a:lnTo>
                  <a:pt x="12558" y="2829"/>
                </a:lnTo>
                <a:lnTo>
                  <a:pt x="12525" y="2863"/>
                </a:lnTo>
                <a:lnTo>
                  <a:pt x="12457" y="2896"/>
                </a:lnTo>
                <a:lnTo>
                  <a:pt x="12323" y="2627"/>
                </a:lnTo>
                <a:lnTo>
                  <a:pt x="12154" y="2358"/>
                </a:lnTo>
                <a:lnTo>
                  <a:pt x="11952" y="2122"/>
                </a:lnTo>
                <a:lnTo>
                  <a:pt x="11717" y="1920"/>
                </a:lnTo>
                <a:lnTo>
                  <a:pt x="11447" y="1651"/>
                </a:lnTo>
                <a:lnTo>
                  <a:pt x="11212" y="1415"/>
                </a:lnTo>
                <a:lnTo>
                  <a:pt x="11010" y="1146"/>
                </a:lnTo>
                <a:lnTo>
                  <a:pt x="10909" y="977"/>
                </a:lnTo>
                <a:lnTo>
                  <a:pt x="10841" y="809"/>
                </a:lnTo>
                <a:lnTo>
                  <a:pt x="10841" y="742"/>
                </a:lnTo>
                <a:lnTo>
                  <a:pt x="10808" y="641"/>
                </a:lnTo>
                <a:lnTo>
                  <a:pt x="10707" y="439"/>
                </a:lnTo>
                <a:lnTo>
                  <a:pt x="10639" y="203"/>
                </a:lnTo>
                <a:lnTo>
                  <a:pt x="10606" y="102"/>
                </a:lnTo>
                <a:lnTo>
                  <a:pt x="10538" y="34"/>
                </a:lnTo>
                <a:lnTo>
                  <a:pt x="10505" y="1"/>
                </a:lnTo>
                <a:lnTo>
                  <a:pt x="10471" y="34"/>
                </a:lnTo>
                <a:lnTo>
                  <a:pt x="10437" y="1"/>
                </a:lnTo>
                <a:lnTo>
                  <a:pt x="1037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025" tIns="117025" rIns="117025" bIns="117025" anchor="ctr"/>
          <a:lstStyle/>
          <a:p>
            <a:endParaRPr lang="zh-TW" altLang="en-US"/>
          </a:p>
        </p:txBody>
      </p:sp>
      <p:grpSp>
        <p:nvGrpSpPr>
          <p:cNvPr id="7" name="Google Shape;1781;p12"/>
          <p:cNvGrpSpPr>
            <a:grpSpLocks/>
          </p:cNvGrpSpPr>
          <p:nvPr/>
        </p:nvGrpSpPr>
        <p:grpSpPr bwMode="auto">
          <a:xfrm>
            <a:off x="1390650" y="0"/>
            <a:ext cx="1603375" cy="404813"/>
            <a:chOff x="448987" y="-6"/>
            <a:chExt cx="1603317" cy="405444"/>
          </a:xfrm>
        </p:grpSpPr>
        <p:sp>
          <p:nvSpPr>
            <p:cNvPr id="8" name="Google Shape;1782;p12"/>
            <p:cNvSpPr>
              <a:spLocks/>
            </p:cNvSpPr>
            <p:nvPr/>
          </p:nvSpPr>
          <p:spPr bwMode="auto">
            <a:xfrm>
              <a:off x="495861" y="65329"/>
              <a:ext cx="387083" cy="314981"/>
            </a:xfrm>
            <a:custGeom>
              <a:avLst/>
              <a:gdLst>
                <a:gd name="T0" fmla="*/ 2147483647 w 7779"/>
                <a:gd name="T1" fmla="*/ 2147483647 h 6330"/>
                <a:gd name="T2" fmla="*/ 2147483647 w 7779"/>
                <a:gd name="T3" fmla="*/ 2147483647 h 6330"/>
                <a:gd name="T4" fmla="*/ 2147483647 w 7779"/>
                <a:gd name="T5" fmla="*/ 2147483647 h 6330"/>
                <a:gd name="T6" fmla="*/ 2147483647 w 7779"/>
                <a:gd name="T7" fmla="*/ 2147483647 h 6330"/>
                <a:gd name="T8" fmla="*/ 2147483647 w 7779"/>
                <a:gd name="T9" fmla="*/ 2147483647 h 6330"/>
                <a:gd name="T10" fmla="*/ 2147483647 w 7779"/>
                <a:gd name="T11" fmla="*/ 2147483647 h 6330"/>
                <a:gd name="T12" fmla="*/ 2147483647 w 7779"/>
                <a:gd name="T13" fmla="*/ 2147483647 h 6330"/>
                <a:gd name="T14" fmla="*/ 2147483647 w 7779"/>
                <a:gd name="T15" fmla="*/ 2147483647 h 6330"/>
                <a:gd name="T16" fmla="*/ 2147483647 w 7779"/>
                <a:gd name="T17" fmla="*/ 2147483647 h 6330"/>
                <a:gd name="T18" fmla="*/ 2147483647 w 7779"/>
                <a:gd name="T19" fmla="*/ 2147483647 h 6330"/>
                <a:gd name="T20" fmla="*/ 2147483647 w 7779"/>
                <a:gd name="T21" fmla="*/ 2147483647 h 6330"/>
                <a:gd name="T22" fmla="*/ 2147483647 w 7779"/>
                <a:gd name="T23" fmla="*/ 2147483647 h 6330"/>
                <a:gd name="T24" fmla="*/ 2147483647 w 7779"/>
                <a:gd name="T25" fmla="*/ 2147483647 h 6330"/>
                <a:gd name="T26" fmla="*/ 2147483647 w 7779"/>
                <a:gd name="T27" fmla="*/ 2147483647 h 6330"/>
                <a:gd name="T28" fmla="*/ 2147483647 w 7779"/>
                <a:gd name="T29" fmla="*/ 2147483647 h 6330"/>
                <a:gd name="T30" fmla="*/ 2147483647 w 7779"/>
                <a:gd name="T31" fmla="*/ 2147483647 h 6330"/>
                <a:gd name="T32" fmla="*/ 2147483647 w 7779"/>
                <a:gd name="T33" fmla="*/ 2147483647 h 6330"/>
                <a:gd name="T34" fmla="*/ 2147483647 w 7779"/>
                <a:gd name="T35" fmla="*/ 2147483647 h 6330"/>
                <a:gd name="T36" fmla="*/ 2147483647 w 7779"/>
                <a:gd name="T37" fmla="*/ 2147483647 h 6330"/>
                <a:gd name="T38" fmla="*/ 2147483647 w 7779"/>
                <a:gd name="T39" fmla="*/ 2147483647 h 6330"/>
                <a:gd name="T40" fmla="*/ 2147483647 w 7779"/>
                <a:gd name="T41" fmla="*/ 2147483647 h 6330"/>
                <a:gd name="T42" fmla="*/ 2147483647 w 7779"/>
                <a:gd name="T43" fmla="*/ 2147483647 h 6330"/>
                <a:gd name="T44" fmla="*/ 2147483647 w 7779"/>
                <a:gd name="T45" fmla="*/ 2147483647 h 6330"/>
                <a:gd name="T46" fmla="*/ 2147483647 w 7779"/>
                <a:gd name="T47" fmla="*/ 2147483647 h 6330"/>
                <a:gd name="T48" fmla="*/ 2147483647 w 7779"/>
                <a:gd name="T49" fmla="*/ 2147483647 h 6330"/>
                <a:gd name="T50" fmla="*/ 2147483647 w 7779"/>
                <a:gd name="T51" fmla="*/ 2147483647 h 6330"/>
                <a:gd name="T52" fmla="*/ 2147483647 w 7779"/>
                <a:gd name="T53" fmla="*/ 2147483647 h 6330"/>
                <a:gd name="T54" fmla="*/ 2147483647 w 7779"/>
                <a:gd name="T55" fmla="*/ 2147483647 h 6330"/>
                <a:gd name="T56" fmla="*/ 2147483647 w 7779"/>
                <a:gd name="T57" fmla="*/ 2147483647 h 6330"/>
                <a:gd name="T58" fmla="*/ 2147483647 w 7779"/>
                <a:gd name="T59" fmla="*/ 2147483647 h 6330"/>
                <a:gd name="T60" fmla="*/ 2147483647 w 7779"/>
                <a:gd name="T61" fmla="*/ 2147483647 h 6330"/>
                <a:gd name="T62" fmla="*/ 2147483647 w 7779"/>
                <a:gd name="T63" fmla="*/ 2147483647 h 6330"/>
                <a:gd name="T64" fmla="*/ 2147483647 w 7779"/>
                <a:gd name="T65" fmla="*/ 2147483647 h 6330"/>
                <a:gd name="T66" fmla="*/ 2147483647 w 7779"/>
                <a:gd name="T67" fmla="*/ 2147483647 h 6330"/>
                <a:gd name="T68" fmla="*/ 2147483647 w 7779"/>
                <a:gd name="T69" fmla="*/ 2147483647 h 6330"/>
                <a:gd name="T70" fmla="*/ 2147483647 w 7779"/>
                <a:gd name="T71" fmla="*/ 2147483647 h 6330"/>
                <a:gd name="T72" fmla="*/ 2147483647 w 7779"/>
                <a:gd name="T73" fmla="*/ 2147483647 h 6330"/>
                <a:gd name="T74" fmla="*/ 2147483647 w 7779"/>
                <a:gd name="T75" fmla="*/ 2147483647 h 6330"/>
                <a:gd name="T76" fmla="*/ 2147483647 w 7779"/>
                <a:gd name="T77" fmla="*/ 2147483647 h 6330"/>
                <a:gd name="T78" fmla="*/ 2147483647 w 7779"/>
                <a:gd name="T79" fmla="*/ 2147483647 h 6330"/>
                <a:gd name="T80" fmla="*/ 2147483647 w 7779"/>
                <a:gd name="T81" fmla="*/ 2147483647 h 6330"/>
                <a:gd name="T82" fmla="*/ 2147483647 w 7779"/>
                <a:gd name="T83" fmla="*/ 2147483647 h 6330"/>
                <a:gd name="T84" fmla="*/ 2147483647 w 7779"/>
                <a:gd name="T85" fmla="*/ 2147483647 h 6330"/>
                <a:gd name="T86" fmla="*/ 2147483647 w 7779"/>
                <a:gd name="T87" fmla="*/ 2147483647 h 6330"/>
                <a:gd name="T88" fmla="*/ 2147483647 w 7779"/>
                <a:gd name="T89" fmla="*/ 2147483647 h 6330"/>
                <a:gd name="T90" fmla="*/ 2147483647 w 7779"/>
                <a:gd name="T91" fmla="*/ 2147483647 h 6330"/>
                <a:gd name="T92" fmla="*/ 2147483647 w 7779"/>
                <a:gd name="T93" fmla="*/ 2147483647 h 6330"/>
                <a:gd name="T94" fmla="*/ 2147483647 w 7779"/>
                <a:gd name="T95" fmla="*/ 2147483647 h 6330"/>
                <a:gd name="T96" fmla="*/ 2147483647 w 7779"/>
                <a:gd name="T97" fmla="*/ 0 h 63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779" h="6330" extrusionOk="0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lnTo>
                    <a:pt x="5893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lnTo>
                    <a:pt x="521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" name="Google Shape;1783;p12"/>
            <p:cNvSpPr>
              <a:spLocks/>
            </p:cNvSpPr>
            <p:nvPr/>
          </p:nvSpPr>
          <p:spPr bwMode="auto">
            <a:xfrm>
              <a:off x="448987" y="-6"/>
              <a:ext cx="954944" cy="405444"/>
            </a:xfrm>
            <a:custGeom>
              <a:avLst/>
              <a:gdLst>
                <a:gd name="T0" fmla="*/ 2147483647 w 19191"/>
                <a:gd name="T1" fmla="*/ 2147483647 h 8148"/>
                <a:gd name="T2" fmla="*/ 2147483647 w 19191"/>
                <a:gd name="T3" fmla="*/ 2147483647 h 8148"/>
                <a:gd name="T4" fmla="*/ 2147483647 w 19191"/>
                <a:gd name="T5" fmla="*/ 2147483647 h 8148"/>
                <a:gd name="T6" fmla="*/ 2147483647 w 19191"/>
                <a:gd name="T7" fmla="*/ 2147483647 h 8148"/>
                <a:gd name="T8" fmla="*/ 2147483647 w 19191"/>
                <a:gd name="T9" fmla="*/ 2147483647 h 8148"/>
                <a:gd name="T10" fmla="*/ 2147483647 w 19191"/>
                <a:gd name="T11" fmla="*/ 2147483647 h 8148"/>
                <a:gd name="T12" fmla="*/ 2147483647 w 19191"/>
                <a:gd name="T13" fmla="*/ 2147483647 h 8148"/>
                <a:gd name="T14" fmla="*/ 2147483647 w 19191"/>
                <a:gd name="T15" fmla="*/ 2147483647 h 8148"/>
                <a:gd name="T16" fmla="*/ 2147483647 w 19191"/>
                <a:gd name="T17" fmla="*/ 2147483647 h 8148"/>
                <a:gd name="T18" fmla="*/ 2147483647 w 19191"/>
                <a:gd name="T19" fmla="*/ 2147483647 h 8148"/>
                <a:gd name="T20" fmla="*/ 2147483647 w 19191"/>
                <a:gd name="T21" fmla="*/ 2147483647 h 8148"/>
                <a:gd name="T22" fmla="*/ 2147483647 w 19191"/>
                <a:gd name="T23" fmla="*/ 2147483647 h 8148"/>
                <a:gd name="T24" fmla="*/ 2147483647 w 19191"/>
                <a:gd name="T25" fmla="*/ 2147483647 h 8148"/>
                <a:gd name="T26" fmla="*/ 2147483647 w 19191"/>
                <a:gd name="T27" fmla="*/ 2147483647 h 8148"/>
                <a:gd name="T28" fmla="*/ 2147483647 w 19191"/>
                <a:gd name="T29" fmla="*/ 2147483647 h 8148"/>
                <a:gd name="T30" fmla="*/ 2147483647 w 19191"/>
                <a:gd name="T31" fmla="*/ 2147483647 h 8148"/>
                <a:gd name="T32" fmla="*/ 2147483647 w 19191"/>
                <a:gd name="T33" fmla="*/ 2147483647 h 8148"/>
                <a:gd name="T34" fmla="*/ 2147483647 w 19191"/>
                <a:gd name="T35" fmla="*/ 2147483647 h 8148"/>
                <a:gd name="T36" fmla="*/ 2147483647 w 19191"/>
                <a:gd name="T37" fmla="*/ 2147483647 h 8148"/>
                <a:gd name="T38" fmla="*/ 2147483647 w 19191"/>
                <a:gd name="T39" fmla="*/ 2147483647 h 8148"/>
                <a:gd name="T40" fmla="*/ 2147483647 w 19191"/>
                <a:gd name="T41" fmla="*/ 2147483647 h 8148"/>
                <a:gd name="T42" fmla="*/ 2147483647 w 19191"/>
                <a:gd name="T43" fmla="*/ 2147483647 h 8148"/>
                <a:gd name="T44" fmla="*/ 2147483647 w 19191"/>
                <a:gd name="T45" fmla="*/ 2147483647 h 8148"/>
                <a:gd name="T46" fmla="*/ 2147483647 w 19191"/>
                <a:gd name="T47" fmla="*/ 2147483647 h 8148"/>
                <a:gd name="T48" fmla="*/ 2147483647 w 19191"/>
                <a:gd name="T49" fmla="*/ 2147483647 h 8148"/>
                <a:gd name="T50" fmla="*/ 2147483647 w 19191"/>
                <a:gd name="T51" fmla="*/ 2147483647 h 8148"/>
                <a:gd name="T52" fmla="*/ 2147483647 w 19191"/>
                <a:gd name="T53" fmla="*/ 2147483647 h 8148"/>
                <a:gd name="T54" fmla="*/ 2147483647 w 19191"/>
                <a:gd name="T55" fmla="*/ 2147483647 h 8148"/>
                <a:gd name="T56" fmla="*/ 2147483647 w 19191"/>
                <a:gd name="T57" fmla="*/ 2147483647 h 8148"/>
                <a:gd name="T58" fmla="*/ 2147483647 w 19191"/>
                <a:gd name="T59" fmla="*/ 2147483647 h 8148"/>
                <a:gd name="T60" fmla="*/ 2147483647 w 19191"/>
                <a:gd name="T61" fmla="*/ 2147483647 h 8148"/>
                <a:gd name="T62" fmla="*/ 2147483647 w 19191"/>
                <a:gd name="T63" fmla="*/ 2147483647 h 8148"/>
                <a:gd name="T64" fmla="*/ 2147483647 w 19191"/>
                <a:gd name="T65" fmla="*/ 2147483647 h 8148"/>
                <a:gd name="T66" fmla="*/ 2147483647 w 19191"/>
                <a:gd name="T67" fmla="*/ 2147483647 h 8148"/>
                <a:gd name="T68" fmla="*/ 2147483647 w 19191"/>
                <a:gd name="T69" fmla="*/ 2147483647 h 8148"/>
                <a:gd name="T70" fmla="*/ 2147483647 w 19191"/>
                <a:gd name="T71" fmla="*/ 2147483647 h 8148"/>
                <a:gd name="T72" fmla="*/ 2147483647 w 19191"/>
                <a:gd name="T73" fmla="*/ 2147483647 h 8148"/>
                <a:gd name="T74" fmla="*/ 2147483647 w 19191"/>
                <a:gd name="T75" fmla="*/ 2147483647 h 8148"/>
                <a:gd name="T76" fmla="*/ 2147483647 w 19191"/>
                <a:gd name="T77" fmla="*/ 0 h 8148"/>
                <a:gd name="T78" fmla="*/ 2147483647 w 19191"/>
                <a:gd name="T79" fmla="*/ 2147483647 h 8148"/>
                <a:gd name="T80" fmla="*/ 2147483647 w 19191"/>
                <a:gd name="T81" fmla="*/ 2147483647 h 8148"/>
                <a:gd name="T82" fmla="*/ 2147483647 w 19191"/>
                <a:gd name="T83" fmla="*/ 2147483647 h 8148"/>
                <a:gd name="T84" fmla="*/ 2147483647 w 19191"/>
                <a:gd name="T85" fmla="*/ 2147483647 h 8148"/>
                <a:gd name="T86" fmla="*/ 2147483647 w 19191"/>
                <a:gd name="T87" fmla="*/ 2147483647 h 8148"/>
                <a:gd name="T88" fmla="*/ 2147483647 w 19191"/>
                <a:gd name="T89" fmla="*/ 2147483647 h 8148"/>
                <a:gd name="T90" fmla="*/ 2147483647 w 19191"/>
                <a:gd name="T91" fmla="*/ 2147483647 h 8148"/>
                <a:gd name="T92" fmla="*/ 2147483647 w 19191"/>
                <a:gd name="T93" fmla="*/ 2147483647 h 8148"/>
                <a:gd name="T94" fmla="*/ 2147483647 w 19191"/>
                <a:gd name="T95" fmla="*/ 2147483647 h 8148"/>
                <a:gd name="T96" fmla="*/ 2147483647 w 19191"/>
                <a:gd name="T97" fmla="*/ 2147483647 h 8148"/>
                <a:gd name="T98" fmla="*/ 2147483647 w 19191"/>
                <a:gd name="T99" fmla="*/ 2147483647 h 8148"/>
                <a:gd name="T100" fmla="*/ 2147483647 w 19191"/>
                <a:gd name="T101" fmla="*/ 2147483647 h 8148"/>
                <a:gd name="T102" fmla="*/ 2147483647 w 19191"/>
                <a:gd name="T103" fmla="*/ 2147483647 h 8148"/>
                <a:gd name="T104" fmla="*/ 2147483647 w 19191"/>
                <a:gd name="T105" fmla="*/ 2147483647 h 8148"/>
                <a:gd name="T106" fmla="*/ 2147483647 w 19191"/>
                <a:gd name="T107" fmla="*/ 2147483647 h 8148"/>
                <a:gd name="T108" fmla="*/ 2147483647 w 19191"/>
                <a:gd name="T109" fmla="*/ 2147483647 h 8148"/>
                <a:gd name="T110" fmla="*/ 2147483647 w 19191"/>
                <a:gd name="T111" fmla="*/ 2147483647 h 8148"/>
                <a:gd name="T112" fmla="*/ 2147483647 w 19191"/>
                <a:gd name="T113" fmla="*/ 2147483647 h 8148"/>
                <a:gd name="T114" fmla="*/ 2147483647 w 19191"/>
                <a:gd name="T115" fmla="*/ 2147483647 h 8148"/>
                <a:gd name="T116" fmla="*/ 2147483647 w 19191"/>
                <a:gd name="T117" fmla="*/ 2147483647 h 8148"/>
                <a:gd name="T118" fmla="*/ 2147483647 w 19191"/>
                <a:gd name="T119" fmla="*/ 2147483647 h 8148"/>
                <a:gd name="T120" fmla="*/ 2147483647 w 19191"/>
                <a:gd name="T121" fmla="*/ 2147483647 h 8148"/>
                <a:gd name="T122" fmla="*/ 2147483647 w 19191"/>
                <a:gd name="T123" fmla="*/ 0 h 814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191" h="8148" extrusionOk="0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lnTo>
                    <a:pt x="9528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lnTo>
                    <a:pt x="909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" name="Google Shape;1784;p12"/>
            <p:cNvSpPr>
              <a:spLocks/>
            </p:cNvSpPr>
            <p:nvPr/>
          </p:nvSpPr>
          <p:spPr bwMode="auto">
            <a:xfrm>
              <a:off x="963306" y="-6"/>
              <a:ext cx="395393" cy="271441"/>
            </a:xfrm>
            <a:custGeom>
              <a:avLst/>
              <a:gdLst>
                <a:gd name="T0" fmla="*/ 2147483647 w 7946"/>
                <a:gd name="T1" fmla="*/ 2147483647 h 5455"/>
                <a:gd name="T2" fmla="*/ 2147483647 w 7946"/>
                <a:gd name="T3" fmla="*/ 2147483647 h 5455"/>
                <a:gd name="T4" fmla="*/ 2147483647 w 7946"/>
                <a:gd name="T5" fmla="*/ 2147483647 h 5455"/>
                <a:gd name="T6" fmla="*/ 2147483647 w 7946"/>
                <a:gd name="T7" fmla="*/ 2147483647 h 5455"/>
                <a:gd name="T8" fmla="*/ 2147483647 w 7946"/>
                <a:gd name="T9" fmla="*/ 2147483647 h 5455"/>
                <a:gd name="T10" fmla="*/ 2147483647 w 7946"/>
                <a:gd name="T11" fmla="*/ 2147483647 h 5455"/>
                <a:gd name="T12" fmla="*/ 2147483647 w 7946"/>
                <a:gd name="T13" fmla="*/ 2147483647 h 5455"/>
                <a:gd name="T14" fmla="*/ 2147483647 w 7946"/>
                <a:gd name="T15" fmla="*/ 2147483647 h 5455"/>
                <a:gd name="T16" fmla="*/ 2147483647 w 7946"/>
                <a:gd name="T17" fmla="*/ 2147483647 h 5455"/>
                <a:gd name="T18" fmla="*/ 2147483647 w 7946"/>
                <a:gd name="T19" fmla="*/ 2147483647 h 5455"/>
                <a:gd name="T20" fmla="*/ 2147483647 w 7946"/>
                <a:gd name="T21" fmla="*/ 2147483647 h 5455"/>
                <a:gd name="T22" fmla="*/ 2147483647 w 7946"/>
                <a:gd name="T23" fmla="*/ 2147483647 h 5455"/>
                <a:gd name="T24" fmla="*/ 2147483647 w 7946"/>
                <a:gd name="T25" fmla="*/ 2147483647 h 5455"/>
                <a:gd name="T26" fmla="*/ 2147483647 w 7946"/>
                <a:gd name="T27" fmla="*/ 2147483647 h 5455"/>
                <a:gd name="T28" fmla="*/ 2147483647 w 7946"/>
                <a:gd name="T29" fmla="*/ 2147483647 h 5455"/>
                <a:gd name="T30" fmla="*/ 2147483647 w 7946"/>
                <a:gd name="T31" fmla="*/ 2147483647 h 5455"/>
                <a:gd name="T32" fmla="*/ 2147483647 w 7946"/>
                <a:gd name="T33" fmla="*/ 2147483647 h 5455"/>
                <a:gd name="T34" fmla="*/ 2147483647 w 7946"/>
                <a:gd name="T35" fmla="*/ 2147483647 h 5455"/>
                <a:gd name="T36" fmla="*/ 2147483647 w 7946"/>
                <a:gd name="T37" fmla="*/ 2147483647 h 5455"/>
                <a:gd name="T38" fmla="*/ 2147483647 w 7946"/>
                <a:gd name="T39" fmla="*/ 2147483647 h 5455"/>
                <a:gd name="T40" fmla="*/ 2147483647 w 7946"/>
                <a:gd name="T41" fmla="*/ 2147483647 h 5455"/>
                <a:gd name="T42" fmla="*/ 2147483647 w 7946"/>
                <a:gd name="T43" fmla="*/ 2147483647 h 5455"/>
                <a:gd name="T44" fmla="*/ 2147483647 w 7946"/>
                <a:gd name="T45" fmla="*/ 2147483647 h 5455"/>
                <a:gd name="T46" fmla="*/ 2147483647 w 7946"/>
                <a:gd name="T47" fmla="*/ 2147483647 h 5455"/>
                <a:gd name="T48" fmla="*/ 2147483647 w 7946"/>
                <a:gd name="T49" fmla="*/ 2147483647 h 5455"/>
                <a:gd name="T50" fmla="*/ 2147483647 w 7946"/>
                <a:gd name="T51" fmla="*/ 2147483647 h 5455"/>
                <a:gd name="T52" fmla="*/ 2147483647 w 7946"/>
                <a:gd name="T53" fmla="*/ 2147483647 h 5455"/>
                <a:gd name="T54" fmla="*/ 2147483647 w 7946"/>
                <a:gd name="T55" fmla="*/ 0 h 5455"/>
                <a:gd name="T56" fmla="*/ 2147483647 w 7946"/>
                <a:gd name="T57" fmla="*/ 2147483647 h 5455"/>
                <a:gd name="T58" fmla="*/ 2147483647 w 7946"/>
                <a:gd name="T59" fmla="*/ 2147483647 h 5455"/>
                <a:gd name="T60" fmla="*/ 0 w 7946"/>
                <a:gd name="T61" fmla="*/ 2147483647 h 5455"/>
                <a:gd name="T62" fmla="*/ 2147483647 w 7946"/>
                <a:gd name="T63" fmla="*/ 2147483647 h 5455"/>
                <a:gd name="T64" fmla="*/ 2147483647 w 7946"/>
                <a:gd name="T65" fmla="*/ 2147483647 h 5455"/>
                <a:gd name="T66" fmla="*/ 2147483647 w 7946"/>
                <a:gd name="T67" fmla="*/ 2147483647 h 5455"/>
                <a:gd name="T68" fmla="*/ 2147483647 w 7946"/>
                <a:gd name="T69" fmla="*/ 2147483647 h 5455"/>
                <a:gd name="T70" fmla="*/ 2147483647 w 7946"/>
                <a:gd name="T71" fmla="*/ 2147483647 h 5455"/>
                <a:gd name="T72" fmla="*/ 2147483647 w 7946"/>
                <a:gd name="T73" fmla="*/ 2147483647 h 5455"/>
                <a:gd name="T74" fmla="*/ 2147483647 w 7946"/>
                <a:gd name="T75" fmla="*/ 2147483647 h 5455"/>
                <a:gd name="T76" fmla="*/ 2147483647 w 7946"/>
                <a:gd name="T77" fmla="*/ 2147483647 h 5455"/>
                <a:gd name="T78" fmla="*/ 2147483647 w 7946"/>
                <a:gd name="T79" fmla="*/ 2147483647 h 5455"/>
                <a:gd name="T80" fmla="*/ 2147483647 w 7946"/>
                <a:gd name="T81" fmla="*/ 2147483647 h 5455"/>
                <a:gd name="T82" fmla="*/ 2147483647 w 7946"/>
                <a:gd name="T83" fmla="*/ 2147483647 h 5455"/>
                <a:gd name="T84" fmla="*/ 2147483647 w 7946"/>
                <a:gd name="T85" fmla="*/ 2147483647 h 5455"/>
                <a:gd name="T86" fmla="*/ 2147483647 w 7946"/>
                <a:gd name="T87" fmla="*/ 2147483647 h 5455"/>
                <a:gd name="T88" fmla="*/ 2147483647 w 7946"/>
                <a:gd name="T89" fmla="*/ 2147483647 h 5455"/>
                <a:gd name="T90" fmla="*/ 2147483647 w 7946"/>
                <a:gd name="T91" fmla="*/ 2147483647 h 5455"/>
                <a:gd name="T92" fmla="*/ 2147483647 w 7946"/>
                <a:gd name="T93" fmla="*/ 2147483647 h 5455"/>
                <a:gd name="T94" fmla="*/ 2147483647 w 7946"/>
                <a:gd name="T95" fmla="*/ 2147483647 h 5455"/>
                <a:gd name="T96" fmla="*/ 2147483647 w 7946"/>
                <a:gd name="T97" fmla="*/ 2147483647 h 5455"/>
                <a:gd name="T98" fmla="*/ 2147483647 w 7946"/>
                <a:gd name="T99" fmla="*/ 2147483647 h 5455"/>
                <a:gd name="T100" fmla="*/ 2147483647 w 7946"/>
                <a:gd name="T101" fmla="*/ 2147483647 h 5455"/>
                <a:gd name="T102" fmla="*/ 2147483647 w 7946"/>
                <a:gd name="T103" fmla="*/ 0 h 5455"/>
                <a:gd name="T104" fmla="*/ 2147483647 w 7946"/>
                <a:gd name="T105" fmla="*/ 2147483647 h 5455"/>
                <a:gd name="T106" fmla="*/ 2147483647 w 7946"/>
                <a:gd name="T107" fmla="*/ 2147483647 h 5455"/>
                <a:gd name="T108" fmla="*/ 2147483647 w 7946"/>
                <a:gd name="T109" fmla="*/ 2147483647 h 5455"/>
                <a:gd name="T110" fmla="*/ 2147483647 w 7946"/>
                <a:gd name="T111" fmla="*/ 2147483647 h 5455"/>
                <a:gd name="T112" fmla="*/ 2147483647 w 7946"/>
                <a:gd name="T113" fmla="*/ 0 h 545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946" h="5455" extrusionOk="0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lnTo>
                    <a:pt x="4646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" name="Google Shape;1785;p12"/>
            <p:cNvSpPr>
              <a:spLocks/>
            </p:cNvSpPr>
            <p:nvPr/>
          </p:nvSpPr>
          <p:spPr bwMode="auto">
            <a:xfrm>
              <a:off x="1661887" y="155793"/>
              <a:ext cx="390417" cy="172568"/>
            </a:xfrm>
            <a:custGeom>
              <a:avLst/>
              <a:gdLst>
                <a:gd name="T0" fmla="*/ 2147483647 w 7846"/>
                <a:gd name="T1" fmla="*/ 2147483647 h 3468"/>
                <a:gd name="T2" fmla="*/ 2147483647 w 7846"/>
                <a:gd name="T3" fmla="*/ 2147483647 h 3468"/>
                <a:gd name="T4" fmla="*/ 2147483647 w 7846"/>
                <a:gd name="T5" fmla="*/ 2147483647 h 3468"/>
                <a:gd name="T6" fmla="*/ 2147483647 w 7846"/>
                <a:gd name="T7" fmla="*/ 2147483647 h 3468"/>
                <a:gd name="T8" fmla="*/ 2147483647 w 7846"/>
                <a:gd name="T9" fmla="*/ 2147483647 h 3468"/>
                <a:gd name="T10" fmla="*/ 2147483647 w 7846"/>
                <a:gd name="T11" fmla="*/ 2147483647 h 3468"/>
                <a:gd name="T12" fmla="*/ 2147483647 w 7846"/>
                <a:gd name="T13" fmla="*/ 2147483647 h 3468"/>
                <a:gd name="T14" fmla="*/ 2147483647 w 7846"/>
                <a:gd name="T15" fmla="*/ 2147483647 h 3468"/>
                <a:gd name="T16" fmla="*/ 2147483647 w 7846"/>
                <a:gd name="T17" fmla="*/ 2147483647 h 3468"/>
                <a:gd name="T18" fmla="*/ 2147483647 w 7846"/>
                <a:gd name="T19" fmla="*/ 2147483647 h 3468"/>
                <a:gd name="T20" fmla="*/ 2147483647 w 7846"/>
                <a:gd name="T21" fmla="*/ 2147483647 h 3468"/>
                <a:gd name="T22" fmla="*/ 2147483647 w 7846"/>
                <a:gd name="T23" fmla="*/ 2147483647 h 3468"/>
                <a:gd name="T24" fmla="*/ 2147483647 w 7846"/>
                <a:gd name="T25" fmla="*/ 2147483647 h 3468"/>
                <a:gd name="T26" fmla="*/ 2147483647 w 7846"/>
                <a:gd name="T27" fmla="*/ 2147483647 h 3468"/>
                <a:gd name="T28" fmla="*/ 2147483647 w 7846"/>
                <a:gd name="T29" fmla="*/ 2147483647 h 3468"/>
                <a:gd name="T30" fmla="*/ 2147483647 w 7846"/>
                <a:gd name="T31" fmla="*/ 2147483647 h 3468"/>
                <a:gd name="T32" fmla="*/ 2147483647 w 7846"/>
                <a:gd name="T33" fmla="*/ 2147483647 h 3468"/>
                <a:gd name="T34" fmla="*/ 2147483647 w 7846"/>
                <a:gd name="T35" fmla="*/ 2147483647 h 3468"/>
                <a:gd name="T36" fmla="*/ 2147483647 w 7846"/>
                <a:gd name="T37" fmla="*/ 2147483647 h 3468"/>
                <a:gd name="T38" fmla="*/ 2147483647 w 7846"/>
                <a:gd name="T39" fmla="*/ 2147483647 h 3468"/>
                <a:gd name="T40" fmla="*/ 2147483647 w 7846"/>
                <a:gd name="T41" fmla="*/ 2147483647 h 3468"/>
                <a:gd name="T42" fmla="*/ 2147483647 w 7846"/>
                <a:gd name="T43" fmla="*/ 2147483647 h 3468"/>
                <a:gd name="T44" fmla="*/ 2147483647 w 7846"/>
                <a:gd name="T45" fmla="*/ 2147483647 h 3468"/>
                <a:gd name="T46" fmla="*/ 2147483647 w 7846"/>
                <a:gd name="T47" fmla="*/ 0 h 3468"/>
                <a:gd name="T48" fmla="*/ 2147483647 w 7846"/>
                <a:gd name="T49" fmla="*/ 2147483647 h 3468"/>
                <a:gd name="T50" fmla="*/ 2147483647 w 7846"/>
                <a:gd name="T51" fmla="*/ 2147483647 h 3468"/>
                <a:gd name="T52" fmla="*/ 2147483647 w 7846"/>
                <a:gd name="T53" fmla="*/ 2147483647 h 3468"/>
                <a:gd name="T54" fmla="*/ 2147483647 w 7846"/>
                <a:gd name="T55" fmla="*/ 2147483647 h 3468"/>
                <a:gd name="T56" fmla="*/ 2147483647 w 7846"/>
                <a:gd name="T57" fmla="*/ 2147483647 h 3468"/>
                <a:gd name="T58" fmla="*/ 2147483647 w 7846"/>
                <a:gd name="T59" fmla="*/ 2147483647 h 3468"/>
                <a:gd name="T60" fmla="*/ 2147483647 w 7846"/>
                <a:gd name="T61" fmla="*/ 2147483647 h 3468"/>
                <a:gd name="T62" fmla="*/ 2147483647 w 7846"/>
                <a:gd name="T63" fmla="*/ 2147483647 h 3468"/>
                <a:gd name="T64" fmla="*/ 2147483647 w 7846"/>
                <a:gd name="T65" fmla="*/ 2147483647 h 3468"/>
                <a:gd name="T66" fmla="*/ 2147483647 w 7846"/>
                <a:gd name="T67" fmla="*/ 2147483647 h 3468"/>
                <a:gd name="T68" fmla="*/ 2147483647 w 7846"/>
                <a:gd name="T69" fmla="*/ 2147483647 h 3468"/>
                <a:gd name="T70" fmla="*/ 2147483647 w 7846"/>
                <a:gd name="T71" fmla="*/ 2147483647 h 3468"/>
                <a:gd name="T72" fmla="*/ 2147483647 w 7846"/>
                <a:gd name="T73" fmla="*/ 2147483647 h 3468"/>
                <a:gd name="T74" fmla="*/ 2147483647 w 7846"/>
                <a:gd name="T75" fmla="*/ 2147483647 h 3468"/>
                <a:gd name="T76" fmla="*/ 2147483647 w 7846"/>
                <a:gd name="T77" fmla="*/ 2147483647 h 3468"/>
                <a:gd name="T78" fmla="*/ 2147483647 w 7846"/>
                <a:gd name="T79" fmla="*/ 2147483647 h 3468"/>
                <a:gd name="T80" fmla="*/ 2147483647 w 7846"/>
                <a:gd name="T81" fmla="*/ 2147483647 h 3468"/>
                <a:gd name="T82" fmla="*/ 2147483647 w 7846"/>
                <a:gd name="T83" fmla="*/ 2147483647 h 3468"/>
                <a:gd name="T84" fmla="*/ 2147483647 w 7846"/>
                <a:gd name="T85" fmla="*/ 2147483647 h 3468"/>
                <a:gd name="T86" fmla="*/ 2147483647 w 7846"/>
                <a:gd name="T87" fmla="*/ 2147483647 h 3468"/>
                <a:gd name="T88" fmla="*/ 2147483647 w 7846"/>
                <a:gd name="T89" fmla="*/ 2147483647 h 3468"/>
                <a:gd name="T90" fmla="*/ 2147483647 w 7846"/>
                <a:gd name="T91" fmla="*/ 2147483647 h 3468"/>
                <a:gd name="T92" fmla="*/ 2147483647 w 7846"/>
                <a:gd name="T93" fmla="*/ 2147483647 h 3468"/>
                <a:gd name="T94" fmla="*/ 2147483647 w 7846"/>
                <a:gd name="T95" fmla="*/ 2147483647 h 3468"/>
                <a:gd name="T96" fmla="*/ 2147483647 w 7846"/>
                <a:gd name="T97" fmla="*/ 2147483647 h 3468"/>
                <a:gd name="T98" fmla="*/ 2147483647 w 7846"/>
                <a:gd name="T99" fmla="*/ 2147483647 h 3468"/>
                <a:gd name="T100" fmla="*/ 2147483647 w 7846"/>
                <a:gd name="T101" fmla="*/ 2147483647 h 3468"/>
                <a:gd name="T102" fmla="*/ 2147483647 w 7846"/>
                <a:gd name="T103" fmla="*/ 2147483647 h 3468"/>
                <a:gd name="T104" fmla="*/ 2147483647 w 7846"/>
                <a:gd name="T105" fmla="*/ 2147483647 h 3468"/>
                <a:gd name="T106" fmla="*/ 2147483647 w 7846"/>
                <a:gd name="T107" fmla="*/ 0 h 34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846" h="3468" extrusionOk="0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2" name="Google Shape;1786;p12"/>
            <p:cNvSpPr>
              <a:spLocks/>
            </p:cNvSpPr>
            <p:nvPr/>
          </p:nvSpPr>
          <p:spPr bwMode="auto">
            <a:xfrm>
              <a:off x="1698759" y="204358"/>
              <a:ext cx="28512" cy="13435"/>
            </a:xfrm>
            <a:custGeom>
              <a:avLst/>
              <a:gdLst>
                <a:gd name="T0" fmla="*/ 2147483647 w 573"/>
                <a:gd name="T1" fmla="*/ 2147483647 h 270"/>
                <a:gd name="T2" fmla="*/ 2147483647 w 573"/>
                <a:gd name="T3" fmla="*/ 2147483647 h 270"/>
                <a:gd name="T4" fmla="*/ 0 w 573"/>
                <a:gd name="T5" fmla="*/ 2147483647 h 270"/>
                <a:gd name="T6" fmla="*/ 0 w 573"/>
                <a:gd name="T7" fmla="*/ 2147483647 h 270"/>
                <a:gd name="T8" fmla="*/ 0 w 573"/>
                <a:gd name="T9" fmla="*/ 2147483647 h 270"/>
                <a:gd name="T10" fmla="*/ 2147483647 w 573"/>
                <a:gd name="T11" fmla="*/ 2147483647 h 270"/>
                <a:gd name="T12" fmla="*/ 2147483647 w 573"/>
                <a:gd name="T13" fmla="*/ 2147483647 h 270"/>
                <a:gd name="T14" fmla="*/ 2147483647 w 573"/>
                <a:gd name="T15" fmla="*/ 2147483647 h 270"/>
                <a:gd name="T16" fmla="*/ 2147483647 w 573"/>
                <a:gd name="T17" fmla="*/ 2147483647 h 270"/>
                <a:gd name="T18" fmla="*/ 2147483647 w 573"/>
                <a:gd name="T19" fmla="*/ 2147483647 h 270"/>
                <a:gd name="T20" fmla="*/ 2147483647 w 573"/>
                <a:gd name="T21" fmla="*/ 2147483647 h 270"/>
                <a:gd name="T22" fmla="*/ 2147483647 w 573"/>
                <a:gd name="T23" fmla="*/ 2147483647 h 270"/>
                <a:gd name="T24" fmla="*/ 2147483647 w 573"/>
                <a:gd name="T25" fmla="*/ 2147483647 h 270"/>
                <a:gd name="T26" fmla="*/ 2147483647 w 573"/>
                <a:gd name="T27" fmla="*/ 2147483647 h 270"/>
                <a:gd name="T28" fmla="*/ 2147483647 w 573"/>
                <a:gd name="T29" fmla="*/ 2147483647 h 270"/>
                <a:gd name="T30" fmla="*/ 2147483647 w 573"/>
                <a:gd name="T31" fmla="*/ 2147483647 h 2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3" h="270" extrusionOk="0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3" name="Google Shape;1787;p12"/>
            <p:cNvSpPr>
              <a:spLocks/>
            </p:cNvSpPr>
            <p:nvPr/>
          </p:nvSpPr>
          <p:spPr bwMode="auto">
            <a:xfrm>
              <a:off x="1978510" y="202666"/>
              <a:ext cx="15127" cy="77128"/>
            </a:xfrm>
            <a:custGeom>
              <a:avLst/>
              <a:gdLst>
                <a:gd name="T0" fmla="*/ 2147483647 w 304"/>
                <a:gd name="T1" fmla="*/ 2147483647 h 1550"/>
                <a:gd name="T2" fmla="*/ 2147483647 w 304"/>
                <a:gd name="T3" fmla="*/ 2147483647 h 1550"/>
                <a:gd name="T4" fmla="*/ 2147483647 w 304"/>
                <a:gd name="T5" fmla="*/ 2147483647 h 1550"/>
                <a:gd name="T6" fmla="*/ 2147483647 w 304"/>
                <a:gd name="T7" fmla="*/ 2147483647 h 1550"/>
                <a:gd name="T8" fmla="*/ 2147483647 w 304"/>
                <a:gd name="T9" fmla="*/ 2147483647 h 1550"/>
                <a:gd name="T10" fmla="*/ 2147483647 w 304"/>
                <a:gd name="T11" fmla="*/ 2147483647 h 1550"/>
                <a:gd name="T12" fmla="*/ 2147483647 w 304"/>
                <a:gd name="T13" fmla="*/ 2147483647 h 1550"/>
                <a:gd name="T14" fmla="*/ 2147483647 w 304"/>
                <a:gd name="T15" fmla="*/ 2147483647 h 1550"/>
                <a:gd name="T16" fmla="*/ 2147483647 w 304"/>
                <a:gd name="T17" fmla="*/ 2147483647 h 1550"/>
                <a:gd name="T18" fmla="*/ 2147483647 w 304"/>
                <a:gd name="T19" fmla="*/ 2147483647 h 1550"/>
                <a:gd name="T20" fmla="*/ 2147483647 w 304"/>
                <a:gd name="T21" fmla="*/ 2147483647 h 1550"/>
                <a:gd name="T22" fmla="*/ 2147483647 w 304"/>
                <a:gd name="T23" fmla="*/ 2147483647 h 1550"/>
                <a:gd name="T24" fmla="*/ 2147483647 w 304"/>
                <a:gd name="T25" fmla="*/ 2147483647 h 1550"/>
                <a:gd name="T26" fmla="*/ 2147483647 w 304"/>
                <a:gd name="T27" fmla="*/ 2147483647 h 1550"/>
                <a:gd name="T28" fmla="*/ 2147483647 w 304"/>
                <a:gd name="T29" fmla="*/ 2147483647 h 1550"/>
                <a:gd name="T30" fmla="*/ 2147483647 w 304"/>
                <a:gd name="T31" fmla="*/ 2147483647 h 1550"/>
                <a:gd name="T32" fmla="*/ 2147483647 w 304"/>
                <a:gd name="T33" fmla="*/ 2147483647 h 1550"/>
                <a:gd name="T34" fmla="*/ 2147483647 w 304"/>
                <a:gd name="T35" fmla="*/ 2147483647 h 1550"/>
                <a:gd name="T36" fmla="*/ 2147483647 w 304"/>
                <a:gd name="T37" fmla="*/ 2147483647 h 155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04" h="1550" extrusionOk="0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4" name="Google Shape;1788;p12"/>
            <p:cNvSpPr>
              <a:spLocks/>
            </p:cNvSpPr>
            <p:nvPr/>
          </p:nvSpPr>
          <p:spPr bwMode="auto">
            <a:xfrm>
              <a:off x="1956765" y="217744"/>
              <a:ext cx="11743" cy="41948"/>
            </a:xfrm>
            <a:custGeom>
              <a:avLst/>
              <a:gdLst>
                <a:gd name="T0" fmla="*/ 2147483647 w 236"/>
                <a:gd name="T1" fmla="*/ 2147483647 h 843"/>
                <a:gd name="T2" fmla="*/ 2147483647 w 236"/>
                <a:gd name="T3" fmla="*/ 2147483647 h 843"/>
                <a:gd name="T4" fmla="*/ 2147483647 w 236"/>
                <a:gd name="T5" fmla="*/ 2147483647 h 843"/>
                <a:gd name="T6" fmla="*/ 0 w 236"/>
                <a:gd name="T7" fmla="*/ 2147483647 h 843"/>
                <a:gd name="T8" fmla="*/ 0 w 236"/>
                <a:gd name="T9" fmla="*/ 2147483647 h 843"/>
                <a:gd name="T10" fmla="*/ 2147483647 w 236"/>
                <a:gd name="T11" fmla="*/ 2147483647 h 843"/>
                <a:gd name="T12" fmla="*/ 2147483647 w 236"/>
                <a:gd name="T13" fmla="*/ 2147483647 h 843"/>
                <a:gd name="T14" fmla="*/ 2147483647 w 236"/>
                <a:gd name="T15" fmla="*/ 2147483647 h 843"/>
                <a:gd name="T16" fmla="*/ 2147483647 w 236"/>
                <a:gd name="T17" fmla="*/ 2147483647 h 843"/>
                <a:gd name="T18" fmla="*/ 2147483647 w 236"/>
                <a:gd name="T19" fmla="*/ 2147483647 h 843"/>
                <a:gd name="T20" fmla="*/ 2147483647 w 236"/>
                <a:gd name="T21" fmla="*/ 2147483647 h 843"/>
                <a:gd name="T22" fmla="*/ 2147483647 w 236"/>
                <a:gd name="T23" fmla="*/ 2147483647 h 843"/>
                <a:gd name="T24" fmla="*/ 2147483647 w 236"/>
                <a:gd name="T25" fmla="*/ 2147483647 h 843"/>
                <a:gd name="T26" fmla="*/ 2147483647 w 236"/>
                <a:gd name="T27" fmla="*/ 2147483647 h 843"/>
                <a:gd name="T28" fmla="*/ 2147483647 w 236"/>
                <a:gd name="T29" fmla="*/ 2147483647 h 843"/>
                <a:gd name="T30" fmla="*/ 2147483647 w 236"/>
                <a:gd name="T31" fmla="*/ 2147483647 h 84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6" h="843" extrusionOk="0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5" name="Google Shape;1789;p12"/>
            <p:cNvSpPr>
              <a:spLocks/>
            </p:cNvSpPr>
            <p:nvPr/>
          </p:nvSpPr>
          <p:spPr bwMode="auto">
            <a:xfrm>
              <a:off x="1485985" y="92100"/>
              <a:ext cx="174309" cy="150823"/>
            </a:xfrm>
            <a:custGeom>
              <a:avLst/>
              <a:gdLst>
                <a:gd name="T0" fmla="*/ 2147483647 w 3503"/>
                <a:gd name="T1" fmla="*/ 2147483647 h 3031"/>
                <a:gd name="T2" fmla="*/ 2147483647 w 3503"/>
                <a:gd name="T3" fmla="*/ 2147483647 h 3031"/>
                <a:gd name="T4" fmla="*/ 2147483647 w 3503"/>
                <a:gd name="T5" fmla="*/ 2147483647 h 3031"/>
                <a:gd name="T6" fmla="*/ 2147483647 w 3503"/>
                <a:gd name="T7" fmla="*/ 2147483647 h 3031"/>
                <a:gd name="T8" fmla="*/ 2147483647 w 3503"/>
                <a:gd name="T9" fmla="*/ 2147483647 h 3031"/>
                <a:gd name="T10" fmla="*/ 2147483647 w 3503"/>
                <a:gd name="T11" fmla="*/ 2147483647 h 3031"/>
                <a:gd name="T12" fmla="*/ 2147483647 w 3503"/>
                <a:gd name="T13" fmla="*/ 2147483647 h 3031"/>
                <a:gd name="T14" fmla="*/ 2147483647 w 3503"/>
                <a:gd name="T15" fmla="*/ 2147483647 h 3031"/>
                <a:gd name="T16" fmla="*/ 2147483647 w 3503"/>
                <a:gd name="T17" fmla="*/ 2147483647 h 3031"/>
                <a:gd name="T18" fmla="*/ 2147483647 w 3503"/>
                <a:gd name="T19" fmla="*/ 2147483647 h 3031"/>
                <a:gd name="T20" fmla="*/ 2147483647 w 3503"/>
                <a:gd name="T21" fmla="*/ 2147483647 h 3031"/>
                <a:gd name="T22" fmla="*/ 2147483647 w 3503"/>
                <a:gd name="T23" fmla="*/ 2147483647 h 3031"/>
                <a:gd name="T24" fmla="*/ 2147483647 w 3503"/>
                <a:gd name="T25" fmla="*/ 2147483647 h 3031"/>
                <a:gd name="T26" fmla="*/ 2147483647 w 3503"/>
                <a:gd name="T27" fmla="*/ 2147483647 h 3031"/>
                <a:gd name="T28" fmla="*/ 2147483647 w 3503"/>
                <a:gd name="T29" fmla="*/ 2147483647 h 3031"/>
                <a:gd name="T30" fmla="*/ 2147483647 w 3503"/>
                <a:gd name="T31" fmla="*/ 2147483647 h 3031"/>
                <a:gd name="T32" fmla="*/ 2147483647 w 3503"/>
                <a:gd name="T33" fmla="*/ 2147483647 h 3031"/>
                <a:gd name="T34" fmla="*/ 2147483647 w 3503"/>
                <a:gd name="T35" fmla="*/ 2147483647 h 3031"/>
                <a:gd name="T36" fmla="*/ 2147483647 w 3503"/>
                <a:gd name="T37" fmla="*/ 2147483647 h 3031"/>
                <a:gd name="T38" fmla="*/ 2147483647 w 3503"/>
                <a:gd name="T39" fmla="*/ 2147483647 h 3031"/>
                <a:gd name="T40" fmla="*/ 2147483647 w 3503"/>
                <a:gd name="T41" fmla="*/ 2147483647 h 3031"/>
                <a:gd name="T42" fmla="*/ 2147483647 w 3503"/>
                <a:gd name="T43" fmla="*/ 2147483647 h 3031"/>
                <a:gd name="T44" fmla="*/ 2147483647 w 3503"/>
                <a:gd name="T45" fmla="*/ 2147483647 h 3031"/>
                <a:gd name="T46" fmla="*/ 2147483647 w 3503"/>
                <a:gd name="T47" fmla="*/ 2147483647 h 3031"/>
                <a:gd name="T48" fmla="*/ 2147483647 w 3503"/>
                <a:gd name="T49" fmla="*/ 2147483647 h 3031"/>
                <a:gd name="T50" fmla="*/ 2147483647 w 3503"/>
                <a:gd name="T51" fmla="*/ 2147483647 h 3031"/>
                <a:gd name="T52" fmla="*/ 2147483647 w 3503"/>
                <a:gd name="T53" fmla="*/ 2147483647 h 3031"/>
                <a:gd name="T54" fmla="*/ 2147483647 w 3503"/>
                <a:gd name="T55" fmla="*/ 2147483647 h 3031"/>
                <a:gd name="T56" fmla="*/ 2147483647 w 3503"/>
                <a:gd name="T57" fmla="*/ 2147483647 h 3031"/>
                <a:gd name="T58" fmla="*/ 2147483647 w 3503"/>
                <a:gd name="T59" fmla="*/ 2147483647 h 3031"/>
                <a:gd name="T60" fmla="*/ 2147483647 w 3503"/>
                <a:gd name="T61" fmla="*/ 2147483647 h 3031"/>
                <a:gd name="T62" fmla="*/ 2147483647 w 3503"/>
                <a:gd name="T63" fmla="*/ 2147483647 h 3031"/>
                <a:gd name="T64" fmla="*/ 2147483647 w 3503"/>
                <a:gd name="T65" fmla="*/ 2147483647 h 3031"/>
                <a:gd name="T66" fmla="*/ 2147483647 w 3503"/>
                <a:gd name="T67" fmla="*/ 2147483647 h 3031"/>
                <a:gd name="T68" fmla="*/ 2147483647 w 3503"/>
                <a:gd name="T69" fmla="*/ 2147483647 h 3031"/>
                <a:gd name="T70" fmla="*/ 2147483647 w 3503"/>
                <a:gd name="T71" fmla="*/ 2147483647 h 3031"/>
                <a:gd name="T72" fmla="*/ 2147483647 w 3503"/>
                <a:gd name="T73" fmla="*/ 2147483647 h 3031"/>
                <a:gd name="T74" fmla="*/ 2147483647 w 3503"/>
                <a:gd name="T75" fmla="*/ 2147483647 h 3031"/>
                <a:gd name="T76" fmla="*/ 2147483647 w 3503"/>
                <a:gd name="T77" fmla="*/ 2147483647 h 3031"/>
                <a:gd name="T78" fmla="*/ 2147483647 w 3503"/>
                <a:gd name="T79" fmla="*/ 2147483647 h 3031"/>
                <a:gd name="T80" fmla="*/ 2147483647 w 3503"/>
                <a:gd name="T81" fmla="*/ 2147483647 h 3031"/>
                <a:gd name="T82" fmla="*/ 2147483647 w 3503"/>
                <a:gd name="T83" fmla="*/ 2147483647 h 3031"/>
                <a:gd name="T84" fmla="*/ 2147483647 w 3503"/>
                <a:gd name="T85" fmla="*/ 2147483647 h 3031"/>
                <a:gd name="T86" fmla="*/ 2147483647 w 3503"/>
                <a:gd name="T87" fmla="*/ 2147483647 h 3031"/>
                <a:gd name="T88" fmla="*/ 2147483647 w 3503"/>
                <a:gd name="T89" fmla="*/ 2147483647 h 3031"/>
                <a:gd name="T90" fmla="*/ 2147483647 w 3503"/>
                <a:gd name="T91" fmla="*/ 2147483647 h 30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503" h="3031" extrusionOk="0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lnTo>
                    <a:pt x="3064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6" name="Google Shape;1790;p12"/>
            <p:cNvSpPr>
              <a:spLocks/>
            </p:cNvSpPr>
            <p:nvPr/>
          </p:nvSpPr>
          <p:spPr bwMode="auto">
            <a:xfrm>
              <a:off x="1697067" y="227795"/>
              <a:ext cx="28562" cy="15127"/>
            </a:xfrm>
            <a:custGeom>
              <a:avLst/>
              <a:gdLst>
                <a:gd name="T0" fmla="*/ 2147483647 w 574"/>
                <a:gd name="T1" fmla="*/ 2147483647 h 304"/>
                <a:gd name="T2" fmla="*/ 2147483647 w 574"/>
                <a:gd name="T3" fmla="*/ 2147483647 h 304"/>
                <a:gd name="T4" fmla="*/ 2147483647 w 574"/>
                <a:gd name="T5" fmla="*/ 2147483647 h 304"/>
                <a:gd name="T6" fmla="*/ 2147483647 w 574"/>
                <a:gd name="T7" fmla="*/ 2147483647 h 304"/>
                <a:gd name="T8" fmla="*/ 2147483647 w 574"/>
                <a:gd name="T9" fmla="*/ 2147483647 h 304"/>
                <a:gd name="T10" fmla="*/ 2147483647 w 574"/>
                <a:gd name="T11" fmla="*/ 2147483647 h 304"/>
                <a:gd name="T12" fmla="*/ 2147483647 w 574"/>
                <a:gd name="T13" fmla="*/ 2147483647 h 304"/>
                <a:gd name="T14" fmla="*/ 2147483647 w 574"/>
                <a:gd name="T15" fmla="*/ 2147483647 h 304"/>
                <a:gd name="T16" fmla="*/ 2147483647 w 574"/>
                <a:gd name="T17" fmla="*/ 2147483647 h 304"/>
                <a:gd name="T18" fmla="*/ 2147483647 w 574"/>
                <a:gd name="T19" fmla="*/ 2147483647 h 304"/>
                <a:gd name="T20" fmla="*/ 2147483647 w 574"/>
                <a:gd name="T21" fmla="*/ 2147483647 h 304"/>
                <a:gd name="T22" fmla="*/ 2147483647 w 574"/>
                <a:gd name="T23" fmla="*/ 2147483647 h 304"/>
                <a:gd name="T24" fmla="*/ 2147483647 w 574"/>
                <a:gd name="T25" fmla="*/ 2147483647 h 304"/>
                <a:gd name="T26" fmla="*/ 2147483647 w 574"/>
                <a:gd name="T27" fmla="*/ 2147483647 h 304"/>
                <a:gd name="T28" fmla="*/ 2147483647 w 574"/>
                <a:gd name="T29" fmla="*/ 2147483647 h 304"/>
                <a:gd name="T30" fmla="*/ 2147483647 w 574"/>
                <a:gd name="T31" fmla="*/ 2147483647 h 304"/>
                <a:gd name="T32" fmla="*/ 2147483647 w 574"/>
                <a:gd name="T33" fmla="*/ 2147483647 h 304"/>
                <a:gd name="T34" fmla="*/ 2147483647 w 574"/>
                <a:gd name="T35" fmla="*/ 2147483647 h 3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74" h="304" extrusionOk="0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17" name="Google Shape;1791;p12"/>
          <p:cNvGrpSpPr>
            <a:grpSpLocks/>
          </p:cNvGrpSpPr>
          <p:nvPr/>
        </p:nvGrpSpPr>
        <p:grpSpPr bwMode="auto">
          <a:xfrm>
            <a:off x="7935913" y="1674813"/>
            <a:ext cx="1208087" cy="1446212"/>
            <a:chOff x="5654182" y="1903115"/>
            <a:chExt cx="1207974" cy="1445876"/>
          </a:xfrm>
        </p:grpSpPr>
        <p:sp>
          <p:nvSpPr>
            <p:cNvPr id="18" name="Google Shape;1792;p12"/>
            <p:cNvSpPr>
              <a:spLocks/>
            </p:cNvSpPr>
            <p:nvPr/>
          </p:nvSpPr>
          <p:spPr bwMode="auto">
            <a:xfrm>
              <a:off x="6773284" y="2228147"/>
              <a:ext cx="88871" cy="36922"/>
            </a:xfrm>
            <a:custGeom>
              <a:avLst/>
              <a:gdLst>
                <a:gd name="T0" fmla="*/ 2147483647 w 1786"/>
                <a:gd name="T1" fmla="*/ 2147483647 h 742"/>
                <a:gd name="T2" fmla="*/ 2147483647 w 1786"/>
                <a:gd name="T3" fmla="*/ 2147483647 h 742"/>
                <a:gd name="T4" fmla="*/ 2147483647 w 1786"/>
                <a:gd name="T5" fmla="*/ 2147483647 h 742"/>
                <a:gd name="T6" fmla="*/ 2147483647 w 1786"/>
                <a:gd name="T7" fmla="*/ 2147483647 h 742"/>
                <a:gd name="T8" fmla="*/ 2147483647 w 1786"/>
                <a:gd name="T9" fmla="*/ 2147483647 h 742"/>
                <a:gd name="T10" fmla="*/ 2147483647 w 1786"/>
                <a:gd name="T11" fmla="*/ 2147483647 h 742"/>
                <a:gd name="T12" fmla="*/ 2147483647 w 1786"/>
                <a:gd name="T13" fmla="*/ 2147483647 h 742"/>
                <a:gd name="T14" fmla="*/ 2147483647 w 1786"/>
                <a:gd name="T15" fmla="*/ 2147483647 h 742"/>
                <a:gd name="T16" fmla="*/ 2147483647 w 1786"/>
                <a:gd name="T17" fmla="*/ 2147483647 h 742"/>
                <a:gd name="T18" fmla="*/ 2147483647 w 1786"/>
                <a:gd name="T19" fmla="*/ 2147483647 h 742"/>
                <a:gd name="T20" fmla="*/ 2147483647 w 1786"/>
                <a:gd name="T21" fmla="*/ 2147483647 h 742"/>
                <a:gd name="T22" fmla="*/ 2147483647 w 1786"/>
                <a:gd name="T23" fmla="*/ 2147483647 h 742"/>
                <a:gd name="T24" fmla="*/ 2147483647 w 1786"/>
                <a:gd name="T25" fmla="*/ 2147483647 h 742"/>
                <a:gd name="T26" fmla="*/ 2147483647 w 1786"/>
                <a:gd name="T27" fmla="*/ 2147483647 h 742"/>
                <a:gd name="T28" fmla="*/ 2147483647 w 1786"/>
                <a:gd name="T29" fmla="*/ 2147483647 h 74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86" h="742" extrusionOk="0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lnTo>
                    <a:pt x="175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9" name="Google Shape;1793;p12"/>
            <p:cNvSpPr>
              <a:spLocks/>
            </p:cNvSpPr>
            <p:nvPr/>
          </p:nvSpPr>
          <p:spPr bwMode="auto">
            <a:xfrm>
              <a:off x="6726410" y="2104195"/>
              <a:ext cx="135745" cy="48616"/>
            </a:xfrm>
            <a:custGeom>
              <a:avLst/>
              <a:gdLst>
                <a:gd name="T0" fmla="*/ 2147483647 w 2728"/>
                <a:gd name="T1" fmla="*/ 0 h 977"/>
                <a:gd name="T2" fmla="*/ 2147483647 w 2728"/>
                <a:gd name="T3" fmla="*/ 2147483647 h 977"/>
                <a:gd name="T4" fmla="*/ 2147483647 w 2728"/>
                <a:gd name="T5" fmla="*/ 2147483647 h 977"/>
                <a:gd name="T6" fmla="*/ 2147483647 w 2728"/>
                <a:gd name="T7" fmla="*/ 2147483647 h 977"/>
                <a:gd name="T8" fmla="*/ 2147483647 w 2728"/>
                <a:gd name="T9" fmla="*/ 2147483647 h 977"/>
                <a:gd name="T10" fmla="*/ 0 w 2728"/>
                <a:gd name="T11" fmla="*/ 2147483647 h 977"/>
                <a:gd name="T12" fmla="*/ 2147483647 w 2728"/>
                <a:gd name="T13" fmla="*/ 2147483647 h 977"/>
                <a:gd name="T14" fmla="*/ 2147483647 w 2728"/>
                <a:gd name="T15" fmla="*/ 2147483647 h 977"/>
                <a:gd name="T16" fmla="*/ 2147483647 w 2728"/>
                <a:gd name="T17" fmla="*/ 2147483647 h 977"/>
                <a:gd name="T18" fmla="*/ 2147483647 w 2728"/>
                <a:gd name="T19" fmla="*/ 2147483647 h 977"/>
                <a:gd name="T20" fmla="*/ 2147483647 w 2728"/>
                <a:gd name="T21" fmla="*/ 2147483647 h 977"/>
                <a:gd name="T22" fmla="*/ 2147483647 w 2728"/>
                <a:gd name="T23" fmla="*/ 2147483647 h 977"/>
                <a:gd name="T24" fmla="*/ 2147483647 w 2728"/>
                <a:gd name="T25" fmla="*/ 2147483647 h 977"/>
                <a:gd name="T26" fmla="*/ 2147483647 w 2728"/>
                <a:gd name="T27" fmla="*/ 2147483647 h 977"/>
                <a:gd name="T28" fmla="*/ 2147483647 w 2728"/>
                <a:gd name="T29" fmla="*/ 0 h 97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728" h="977" extrusionOk="0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0" name="Google Shape;1794;p12"/>
            <p:cNvSpPr>
              <a:spLocks/>
            </p:cNvSpPr>
            <p:nvPr/>
          </p:nvSpPr>
          <p:spPr bwMode="auto">
            <a:xfrm>
              <a:off x="6746513" y="2144401"/>
              <a:ext cx="115642" cy="43590"/>
            </a:xfrm>
            <a:custGeom>
              <a:avLst/>
              <a:gdLst>
                <a:gd name="T0" fmla="*/ 2147483647 w 2324"/>
                <a:gd name="T1" fmla="*/ 0 h 876"/>
                <a:gd name="T2" fmla="*/ 2147483647 w 2324"/>
                <a:gd name="T3" fmla="*/ 2147483647 h 876"/>
                <a:gd name="T4" fmla="*/ 2147483647 w 2324"/>
                <a:gd name="T5" fmla="*/ 2147483647 h 876"/>
                <a:gd name="T6" fmla="*/ 2147483647 w 2324"/>
                <a:gd name="T7" fmla="*/ 2147483647 h 876"/>
                <a:gd name="T8" fmla="*/ 2147483647 w 2324"/>
                <a:gd name="T9" fmla="*/ 2147483647 h 876"/>
                <a:gd name="T10" fmla="*/ 2147483647 w 2324"/>
                <a:gd name="T11" fmla="*/ 2147483647 h 876"/>
                <a:gd name="T12" fmla="*/ 0 w 2324"/>
                <a:gd name="T13" fmla="*/ 2147483647 h 876"/>
                <a:gd name="T14" fmla="*/ 2147483647 w 2324"/>
                <a:gd name="T15" fmla="*/ 2147483647 h 876"/>
                <a:gd name="T16" fmla="*/ 2147483647 w 2324"/>
                <a:gd name="T17" fmla="*/ 2147483647 h 876"/>
                <a:gd name="T18" fmla="*/ 2147483647 w 2324"/>
                <a:gd name="T19" fmla="*/ 2147483647 h 876"/>
                <a:gd name="T20" fmla="*/ 2147483647 w 2324"/>
                <a:gd name="T21" fmla="*/ 2147483647 h 876"/>
                <a:gd name="T22" fmla="*/ 2147483647 w 2324"/>
                <a:gd name="T23" fmla="*/ 2147483647 h 876"/>
                <a:gd name="T24" fmla="*/ 2147483647 w 2324"/>
                <a:gd name="T25" fmla="*/ 2147483647 h 876"/>
                <a:gd name="T26" fmla="*/ 2147483647 w 2324"/>
                <a:gd name="T27" fmla="*/ 0 h 87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324" h="876" extrusionOk="0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1" name="Google Shape;1795;p12"/>
            <p:cNvSpPr>
              <a:spLocks/>
            </p:cNvSpPr>
            <p:nvPr/>
          </p:nvSpPr>
          <p:spPr bwMode="auto">
            <a:xfrm>
              <a:off x="6793387" y="2305226"/>
              <a:ext cx="68768" cy="31846"/>
            </a:xfrm>
            <a:custGeom>
              <a:avLst/>
              <a:gdLst>
                <a:gd name="T0" fmla="*/ 2147483647 w 1382"/>
                <a:gd name="T1" fmla="*/ 0 h 640"/>
                <a:gd name="T2" fmla="*/ 2147483647 w 1382"/>
                <a:gd name="T3" fmla="*/ 2147483647 h 640"/>
                <a:gd name="T4" fmla="*/ 2147483647 w 1382"/>
                <a:gd name="T5" fmla="*/ 2147483647 h 640"/>
                <a:gd name="T6" fmla="*/ 2147483647 w 1382"/>
                <a:gd name="T7" fmla="*/ 2147483647 h 640"/>
                <a:gd name="T8" fmla="*/ 2147483647 w 1382"/>
                <a:gd name="T9" fmla="*/ 2147483647 h 640"/>
                <a:gd name="T10" fmla="*/ 2147483647 w 1382"/>
                <a:gd name="T11" fmla="*/ 2147483647 h 640"/>
                <a:gd name="T12" fmla="*/ 2147483647 w 1382"/>
                <a:gd name="T13" fmla="*/ 2147483647 h 640"/>
                <a:gd name="T14" fmla="*/ 2147483647 w 1382"/>
                <a:gd name="T15" fmla="*/ 2147483647 h 640"/>
                <a:gd name="T16" fmla="*/ 2147483647 w 1382"/>
                <a:gd name="T17" fmla="*/ 2147483647 h 640"/>
                <a:gd name="T18" fmla="*/ 2147483647 w 1382"/>
                <a:gd name="T19" fmla="*/ 2147483647 h 640"/>
                <a:gd name="T20" fmla="*/ 2147483647 w 1382"/>
                <a:gd name="T21" fmla="*/ 2147483647 h 640"/>
                <a:gd name="T22" fmla="*/ 2147483647 w 1382"/>
                <a:gd name="T23" fmla="*/ 2147483647 h 640"/>
                <a:gd name="T24" fmla="*/ 2147483647 w 1382"/>
                <a:gd name="T25" fmla="*/ 0 h 6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82" h="640" extrusionOk="0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2" name="Google Shape;1796;p12"/>
            <p:cNvSpPr>
              <a:spLocks/>
            </p:cNvSpPr>
            <p:nvPr/>
          </p:nvSpPr>
          <p:spPr bwMode="auto">
            <a:xfrm>
              <a:off x="6726410" y="2055580"/>
              <a:ext cx="135745" cy="50307"/>
            </a:xfrm>
            <a:custGeom>
              <a:avLst/>
              <a:gdLst>
                <a:gd name="T0" fmla="*/ 2147483647 w 2728"/>
                <a:gd name="T1" fmla="*/ 2147483647 h 1011"/>
                <a:gd name="T2" fmla="*/ 2147483647 w 2728"/>
                <a:gd name="T3" fmla="*/ 2147483647 h 1011"/>
                <a:gd name="T4" fmla="*/ 2147483647 w 2728"/>
                <a:gd name="T5" fmla="*/ 2147483647 h 1011"/>
                <a:gd name="T6" fmla="*/ 2147483647 w 2728"/>
                <a:gd name="T7" fmla="*/ 2147483647 h 1011"/>
                <a:gd name="T8" fmla="*/ 0 w 2728"/>
                <a:gd name="T9" fmla="*/ 2147483647 h 1011"/>
                <a:gd name="T10" fmla="*/ 2147483647 w 2728"/>
                <a:gd name="T11" fmla="*/ 2147483647 h 1011"/>
                <a:gd name="T12" fmla="*/ 2147483647 w 2728"/>
                <a:gd name="T13" fmla="*/ 2147483647 h 1011"/>
                <a:gd name="T14" fmla="*/ 2147483647 w 2728"/>
                <a:gd name="T15" fmla="*/ 2147483647 h 1011"/>
                <a:gd name="T16" fmla="*/ 2147483647 w 2728"/>
                <a:gd name="T17" fmla="*/ 2147483647 h 1011"/>
                <a:gd name="T18" fmla="*/ 2147483647 w 2728"/>
                <a:gd name="T19" fmla="*/ 2147483647 h 1011"/>
                <a:gd name="T20" fmla="*/ 2147483647 w 2728"/>
                <a:gd name="T21" fmla="*/ 2147483647 h 1011"/>
                <a:gd name="T22" fmla="*/ 2147483647 w 2728"/>
                <a:gd name="T23" fmla="*/ 2147483647 h 1011"/>
                <a:gd name="T24" fmla="*/ 2147483647 w 2728"/>
                <a:gd name="T25" fmla="*/ 2147483647 h 10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28" h="1011" extrusionOk="0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3" name="Google Shape;1797;p12"/>
            <p:cNvSpPr>
              <a:spLocks/>
            </p:cNvSpPr>
            <p:nvPr/>
          </p:nvSpPr>
          <p:spPr bwMode="auto">
            <a:xfrm>
              <a:off x="6776668" y="2268353"/>
              <a:ext cx="85488" cy="38564"/>
            </a:xfrm>
            <a:custGeom>
              <a:avLst/>
              <a:gdLst>
                <a:gd name="T0" fmla="*/ 2147483647 w 1718"/>
                <a:gd name="T1" fmla="*/ 2147483647 h 775"/>
                <a:gd name="T2" fmla="*/ 2147483647 w 1718"/>
                <a:gd name="T3" fmla="*/ 2147483647 h 775"/>
                <a:gd name="T4" fmla="*/ 2147483647 w 1718"/>
                <a:gd name="T5" fmla="*/ 2147483647 h 775"/>
                <a:gd name="T6" fmla="*/ 0 w 1718"/>
                <a:gd name="T7" fmla="*/ 2147483647 h 775"/>
                <a:gd name="T8" fmla="*/ 2147483647 w 1718"/>
                <a:gd name="T9" fmla="*/ 2147483647 h 775"/>
                <a:gd name="T10" fmla="*/ 2147483647 w 1718"/>
                <a:gd name="T11" fmla="*/ 2147483647 h 775"/>
                <a:gd name="T12" fmla="*/ 2147483647 w 1718"/>
                <a:gd name="T13" fmla="*/ 2147483647 h 775"/>
                <a:gd name="T14" fmla="*/ 2147483647 w 1718"/>
                <a:gd name="T15" fmla="*/ 2147483647 h 775"/>
                <a:gd name="T16" fmla="*/ 2147483647 w 1718"/>
                <a:gd name="T17" fmla="*/ 2147483647 h 775"/>
                <a:gd name="T18" fmla="*/ 2147483647 w 1718"/>
                <a:gd name="T19" fmla="*/ 2147483647 h 7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718" h="775" extrusionOk="0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4" name="Google Shape;1798;p12"/>
            <p:cNvSpPr>
              <a:spLocks/>
            </p:cNvSpPr>
            <p:nvPr/>
          </p:nvSpPr>
          <p:spPr bwMode="auto">
            <a:xfrm>
              <a:off x="5994291" y="2241533"/>
              <a:ext cx="321698" cy="110616"/>
            </a:xfrm>
            <a:custGeom>
              <a:avLst/>
              <a:gdLst>
                <a:gd name="T0" fmla="*/ 2147483647 w 6465"/>
                <a:gd name="T1" fmla="*/ 2147483647 h 2223"/>
                <a:gd name="T2" fmla="*/ 2147483647 w 6465"/>
                <a:gd name="T3" fmla="*/ 2147483647 h 2223"/>
                <a:gd name="T4" fmla="*/ 2147483647 w 6465"/>
                <a:gd name="T5" fmla="*/ 2147483647 h 2223"/>
                <a:gd name="T6" fmla="*/ 2147483647 w 6465"/>
                <a:gd name="T7" fmla="*/ 2147483647 h 2223"/>
                <a:gd name="T8" fmla="*/ 2147483647 w 6465"/>
                <a:gd name="T9" fmla="*/ 2147483647 h 2223"/>
                <a:gd name="T10" fmla="*/ 2147483647 w 6465"/>
                <a:gd name="T11" fmla="*/ 2147483647 h 2223"/>
                <a:gd name="T12" fmla="*/ 2147483647 w 6465"/>
                <a:gd name="T13" fmla="*/ 2147483647 h 2223"/>
                <a:gd name="T14" fmla="*/ 2147483647 w 6465"/>
                <a:gd name="T15" fmla="*/ 2147483647 h 2223"/>
                <a:gd name="T16" fmla="*/ 2147483647 w 6465"/>
                <a:gd name="T17" fmla="*/ 2147483647 h 2223"/>
                <a:gd name="T18" fmla="*/ 2147483647 w 6465"/>
                <a:gd name="T19" fmla="*/ 2147483647 h 2223"/>
                <a:gd name="T20" fmla="*/ 2147483647 w 6465"/>
                <a:gd name="T21" fmla="*/ 2147483647 h 2223"/>
                <a:gd name="T22" fmla="*/ 2147483647 w 6465"/>
                <a:gd name="T23" fmla="*/ 2147483647 h 2223"/>
                <a:gd name="T24" fmla="*/ 2147483647 w 6465"/>
                <a:gd name="T25" fmla="*/ 2147483647 h 2223"/>
                <a:gd name="T26" fmla="*/ 2147483647 w 6465"/>
                <a:gd name="T27" fmla="*/ 2147483647 h 2223"/>
                <a:gd name="T28" fmla="*/ 2147483647 w 6465"/>
                <a:gd name="T29" fmla="*/ 2147483647 h 2223"/>
                <a:gd name="T30" fmla="*/ 2147483647 w 6465"/>
                <a:gd name="T31" fmla="*/ 2147483647 h 2223"/>
                <a:gd name="T32" fmla="*/ 2147483647 w 6465"/>
                <a:gd name="T33" fmla="*/ 2147483647 h 2223"/>
                <a:gd name="T34" fmla="*/ 2147483647 w 6465"/>
                <a:gd name="T35" fmla="*/ 2147483647 h 2223"/>
                <a:gd name="T36" fmla="*/ 2147483647 w 6465"/>
                <a:gd name="T37" fmla="*/ 2147483647 h 2223"/>
                <a:gd name="T38" fmla="*/ 2147483647 w 6465"/>
                <a:gd name="T39" fmla="*/ 2147483647 h 2223"/>
                <a:gd name="T40" fmla="*/ 2147483647 w 6465"/>
                <a:gd name="T41" fmla="*/ 2147483647 h 2223"/>
                <a:gd name="T42" fmla="*/ 2147483647 w 6465"/>
                <a:gd name="T43" fmla="*/ 2147483647 h 2223"/>
                <a:gd name="T44" fmla="*/ 2147483647 w 6465"/>
                <a:gd name="T45" fmla="*/ 2147483647 h 2223"/>
                <a:gd name="T46" fmla="*/ 2147483647 w 6465"/>
                <a:gd name="T47" fmla="*/ 2147483647 h 2223"/>
                <a:gd name="T48" fmla="*/ 2147483647 w 6465"/>
                <a:gd name="T49" fmla="*/ 2147483647 h 2223"/>
                <a:gd name="T50" fmla="*/ 2147483647 w 6465"/>
                <a:gd name="T51" fmla="*/ 2147483647 h 2223"/>
                <a:gd name="T52" fmla="*/ 2147483647 w 6465"/>
                <a:gd name="T53" fmla="*/ 2147483647 h 2223"/>
                <a:gd name="T54" fmla="*/ 2147483647 w 6465"/>
                <a:gd name="T55" fmla="*/ 2147483647 h 2223"/>
                <a:gd name="T56" fmla="*/ 2147483647 w 6465"/>
                <a:gd name="T57" fmla="*/ 2147483647 h 2223"/>
                <a:gd name="T58" fmla="*/ 2147483647 w 6465"/>
                <a:gd name="T59" fmla="*/ 2147483647 h 2223"/>
                <a:gd name="T60" fmla="*/ 2147483647 w 6465"/>
                <a:gd name="T61" fmla="*/ 2147483647 h 2223"/>
                <a:gd name="T62" fmla="*/ 2147483647 w 6465"/>
                <a:gd name="T63" fmla="*/ 2147483647 h 2223"/>
                <a:gd name="T64" fmla="*/ 2147483647 w 6465"/>
                <a:gd name="T65" fmla="*/ 2147483647 h 2223"/>
                <a:gd name="T66" fmla="*/ 2147483647 w 6465"/>
                <a:gd name="T67" fmla="*/ 2147483647 h 2223"/>
                <a:gd name="T68" fmla="*/ 2147483647 w 6465"/>
                <a:gd name="T69" fmla="*/ 2147483647 h 2223"/>
                <a:gd name="T70" fmla="*/ 2147483647 w 6465"/>
                <a:gd name="T71" fmla="*/ 2147483647 h 2223"/>
                <a:gd name="T72" fmla="*/ 2147483647 w 6465"/>
                <a:gd name="T73" fmla="*/ 2147483647 h 2223"/>
                <a:gd name="T74" fmla="*/ 2147483647 w 6465"/>
                <a:gd name="T75" fmla="*/ 2147483647 h 2223"/>
                <a:gd name="T76" fmla="*/ 2147483647 w 6465"/>
                <a:gd name="T77" fmla="*/ 2147483647 h 2223"/>
                <a:gd name="T78" fmla="*/ 0 w 6465"/>
                <a:gd name="T79" fmla="*/ 2147483647 h 2223"/>
                <a:gd name="T80" fmla="*/ 2147483647 w 6465"/>
                <a:gd name="T81" fmla="*/ 2147483647 h 2223"/>
                <a:gd name="T82" fmla="*/ 2147483647 w 6465"/>
                <a:gd name="T83" fmla="*/ 2147483647 h 2223"/>
                <a:gd name="T84" fmla="*/ 2147483647 w 6465"/>
                <a:gd name="T85" fmla="*/ 2147483647 h 2223"/>
                <a:gd name="T86" fmla="*/ 2147483647 w 6465"/>
                <a:gd name="T87" fmla="*/ 2147483647 h 2223"/>
                <a:gd name="T88" fmla="*/ 2147483647 w 6465"/>
                <a:gd name="T89" fmla="*/ 2147483647 h 2223"/>
                <a:gd name="T90" fmla="*/ 2147483647 w 6465"/>
                <a:gd name="T91" fmla="*/ 2147483647 h 2223"/>
                <a:gd name="T92" fmla="*/ 2147483647 w 6465"/>
                <a:gd name="T93" fmla="*/ 2147483647 h 2223"/>
                <a:gd name="T94" fmla="*/ 2147483647 w 6465"/>
                <a:gd name="T95" fmla="*/ 2147483647 h 2223"/>
                <a:gd name="T96" fmla="*/ 2147483647 w 6465"/>
                <a:gd name="T97" fmla="*/ 2147483647 h 2223"/>
                <a:gd name="T98" fmla="*/ 2147483647 w 6465"/>
                <a:gd name="T99" fmla="*/ 2147483647 h 2223"/>
                <a:gd name="T100" fmla="*/ 2147483647 w 6465"/>
                <a:gd name="T101" fmla="*/ 2147483647 h 2223"/>
                <a:gd name="T102" fmla="*/ 2147483647 w 6465"/>
                <a:gd name="T103" fmla="*/ 2147483647 h 2223"/>
                <a:gd name="T104" fmla="*/ 2147483647 w 6465"/>
                <a:gd name="T105" fmla="*/ 2147483647 h 2223"/>
                <a:gd name="T106" fmla="*/ 2147483647 w 6465"/>
                <a:gd name="T107" fmla="*/ 2147483647 h 2223"/>
                <a:gd name="T108" fmla="*/ 2147483647 w 6465"/>
                <a:gd name="T109" fmla="*/ 2147483647 h 2223"/>
                <a:gd name="T110" fmla="*/ 2147483647 w 6465"/>
                <a:gd name="T111" fmla="*/ 2147483647 h 2223"/>
                <a:gd name="T112" fmla="*/ 2147483647 w 6465"/>
                <a:gd name="T113" fmla="*/ 2147483647 h 2223"/>
                <a:gd name="T114" fmla="*/ 2147483647 w 6465"/>
                <a:gd name="T115" fmla="*/ 2147483647 h 2223"/>
                <a:gd name="T116" fmla="*/ 2147483647 w 6465"/>
                <a:gd name="T117" fmla="*/ 2147483647 h 2223"/>
                <a:gd name="T118" fmla="*/ 2147483647 w 6465"/>
                <a:gd name="T119" fmla="*/ 2147483647 h 2223"/>
                <a:gd name="T120" fmla="*/ 2147483647 w 6465"/>
                <a:gd name="T121" fmla="*/ 2147483647 h 2223"/>
                <a:gd name="T122" fmla="*/ 2147483647 w 6465"/>
                <a:gd name="T123" fmla="*/ 2147483647 h 222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465" h="2223" extrusionOk="0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lnTo>
                    <a:pt x="636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5" name="Google Shape;1799;p12"/>
            <p:cNvSpPr>
              <a:spLocks/>
            </p:cNvSpPr>
            <p:nvPr/>
          </p:nvSpPr>
          <p:spPr bwMode="auto">
            <a:xfrm>
              <a:off x="6123269" y="2578308"/>
              <a:ext cx="474163" cy="135745"/>
            </a:xfrm>
            <a:custGeom>
              <a:avLst/>
              <a:gdLst>
                <a:gd name="T0" fmla="*/ 2147483647 w 9529"/>
                <a:gd name="T1" fmla="*/ 0 h 2728"/>
                <a:gd name="T2" fmla="*/ 2147483647 w 9529"/>
                <a:gd name="T3" fmla="*/ 2147483647 h 2728"/>
                <a:gd name="T4" fmla="*/ 2147483647 w 9529"/>
                <a:gd name="T5" fmla="*/ 2147483647 h 2728"/>
                <a:gd name="T6" fmla="*/ 2147483647 w 9529"/>
                <a:gd name="T7" fmla="*/ 2147483647 h 2728"/>
                <a:gd name="T8" fmla="*/ 2147483647 w 9529"/>
                <a:gd name="T9" fmla="*/ 2147483647 h 2728"/>
                <a:gd name="T10" fmla="*/ 2147483647 w 9529"/>
                <a:gd name="T11" fmla="*/ 2147483647 h 2728"/>
                <a:gd name="T12" fmla="*/ 2147483647 w 9529"/>
                <a:gd name="T13" fmla="*/ 2147483647 h 2728"/>
                <a:gd name="T14" fmla="*/ 2147483647 w 9529"/>
                <a:gd name="T15" fmla="*/ 2147483647 h 2728"/>
                <a:gd name="T16" fmla="*/ 2147483647 w 9529"/>
                <a:gd name="T17" fmla="*/ 2147483647 h 2728"/>
                <a:gd name="T18" fmla="*/ 2147483647 w 9529"/>
                <a:gd name="T19" fmla="*/ 2147483647 h 2728"/>
                <a:gd name="T20" fmla="*/ 2147483647 w 9529"/>
                <a:gd name="T21" fmla="*/ 2147483647 h 2728"/>
                <a:gd name="T22" fmla="*/ 2147483647 w 9529"/>
                <a:gd name="T23" fmla="*/ 2147483647 h 2728"/>
                <a:gd name="T24" fmla="*/ 2147483647 w 9529"/>
                <a:gd name="T25" fmla="*/ 2147483647 h 2728"/>
                <a:gd name="T26" fmla="*/ 2147483647 w 9529"/>
                <a:gd name="T27" fmla="*/ 2147483647 h 2728"/>
                <a:gd name="T28" fmla="*/ 2147483647 w 9529"/>
                <a:gd name="T29" fmla="*/ 2147483647 h 2728"/>
                <a:gd name="T30" fmla="*/ 2147483647 w 9529"/>
                <a:gd name="T31" fmla="*/ 2147483647 h 2728"/>
                <a:gd name="T32" fmla="*/ 2147483647 w 9529"/>
                <a:gd name="T33" fmla="*/ 2147483647 h 2728"/>
                <a:gd name="T34" fmla="*/ 2147483647 w 9529"/>
                <a:gd name="T35" fmla="*/ 2147483647 h 2728"/>
                <a:gd name="T36" fmla="*/ 2147483647 w 9529"/>
                <a:gd name="T37" fmla="*/ 2147483647 h 2728"/>
                <a:gd name="T38" fmla="*/ 2147483647 w 9529"/>
                <a:gd name="T39" fmla="*/ 2147483647 h 2728"/>
                <a:gd name="T40" fmla="*/ 2147483647 w 9529"/>
                <a:gd name="T41" fmla="*/ 2147483647 h 2728"/>
                <a:gd name="T42" fmla="*/ 2147483647 w 9529"/>
                <a:gd name="T43" fmla="*/ 2147483647 h 2728"/>
                <a:gd name="T44" fmla="*/ 2147483647 w 9529"/>
                <a:gd name="T45" fmla="*/ 2147483647 h 2728"/>
                <a:gd name="T46" fmla="*/ 2147483647 w 9529"/>
                <a:gd name="T47" fmla="*/ 2147483647 h 2728"/>
                <a:gd name="T48" fmla="*/ 2147483647 w 9529"/>
                <a:gd name="T49" fmla="*/ 2147483647 h 2728"/>
                <a:gd name="T50" fmla="*/ 2147483647 w 9529"/>
                <a:gd name="T51" fmla="*/ 2147483647 h 2728"/>
                <a:gd name="T52" fmla="*/ 2147483647 w 9529"/>
                <a:gd name="T53" fmla="*/ 2147483647 h 2728"/>
                <a:gd name="T54" fmla="*/ 2147483647 w 9529"/>
                <a:gd name="T55" fmla="*/ 2147483647 h 2728"/>
                <a:gd name="T56" fmla="*/ 2147483647 w 9529"/>
                <a:gd name="T57" fmla="*/ 2147483647 h 2728"/>
                <a:gd name="T58" fmla="*/ 2147483647 w 9529"/>
                <a:gd name="T59" fmla="*/ 2147483647 h 2728"/>
                <a:gd name="T60" fmla="*/ 2147483647 w 9529"/>
                <a:gd name="T61" fmla="*/ 2147483647 h 2728"/>
                <a:gd name="T62" fmla="*/ 2147483647 w 9529"/>
                <a:gd name="T63" fmla="*/ 2147483647 h 2728"/>
                <a:gd name="T64" fmla="*/ 2147483647 w 9529"/>
                <a:gd name="T65" fmla="*/ 2147483647 h 2728"/>
                <a:gd name="T66" fmla="*/ 2147483647 w 9529"/>
                <a:gd name="T67" fmla="*/ 2147483647 h 2728"/>
                <a:gd name="T68" fmla="*/ 2147483647 w 9529"/>
                <a:gd name="T69" fmla="*/ 2147483647 h 2728"/>
                <a:gd name="T70" fmla="*/ 2147483647 w 9529"/>
                <a:gd name="T71" fmla="*/ 2147483647 h 2728"/>
                <a:gd name="T72" fmla="*/ 2147483647 w 9529"/>
                <a:gd name="T73" fmla="*/ 2147483647 h 2728"/>
                <a:gd name="T74" fmla="*/ 2147483647 w 9529"/>
                <a:gd name="T75" fmla="*/ 2147483647 h 2728"/>
                <a:gd name="T76" fmla="*/ 2147483647 w 9529"/>
                <a:gd name="T77" fmla="*/ 2147483647 h 2728"/>
                <a:gd name="T78" fmla="*/ 2147483647 w 9529"/>
                <a:gd name="T79" fmla="*/ 2147483647 h 2728"/>
                <a:gd name="T80" fmla="*/ 2147483647 w 9529"/>
                <a:gd name="T81" fmla="*/ 2147483647 h 2728"/>
                <a:gd name="T82" fmla="*/ 2147483647 w 9529"/>
                <a:gd name="T83" fmla="*/ 2147483647 h 2728"/>
                <a:gd name="T84" fmla="*/ 2147483647 w 9529"/>
                <a:gd name="T85" fmla="*/ 0 h 27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529" h="2728" extrusionOk="0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6" name="Google Shape;1800;p12"/>
            <p:cNvSpPr>
              <a:spLocks/>
            </p:cNvSpPr>
            <p:nvPr/>
          </p:nvSpPr>
          <p:spPr bwMode="auto">
            <a:xfrm>
              <a:off x="5691054" y="2422510"/>
              <a:ext cx="236260" cy="217800"/>
            </a:xfrm>
            <a:custGeom>
              <a:avLst/>
              <a:gdLst>
                <a:gd name="T0" fmla="*/ 2147483647 w 4748"/>
                <a:gd name="T1" fmla="*/ 2147483647 h 4377"/>
                <a:gd name="T2" fmla="*/ 2147483647 w 4748"/>
                <a:gd name="T3" fmla="*/ 2147483647 h 4377"/>
                <a:gd name="T4" fmla="*/ 2147483647 w 4748"/>
                <a:gd name="T5" fmla="*/ 2147483647 h 4377"/>
                <a:gd name="T6" fmla="*/ 2147483647 w 4748"/>
                <a:gd name="T7" fmla="*/ 2147483647 h 4377"/>
                <a:gd name="T8" fmla="*/ 2147483647 w 4748"/>
                <a:gd name="T9" fmla="*/ 2147483647 h 4377"/>
                <a:gd name="T10" fmla="*/ 2147483647 w 4748"/>
                <a:gd name="T11" fmla="*/ 2147483647 h 4377"/>
                <a:gd name="T12" fmla="*/ 2147483647 w 4748"/>
                <a:gd name="T13" fmla="*/ 2147483647 h 4377"/>
                <a:gd name="T14" fmla="*/ 2147483647 w 4748"/>
                <a:gd name="T15" fmla="*/ 2147483647 h 4377"/>
                <a:gd name="T16" fmla="*/ 2147483647 w 4748"/>
                <a:gd name="T17" fmla="*/ 2147483647 h 4377"/>
                <a:gd name="T18" fmla="*/ 2147483647 w 4748"/>
                <a:gd name="T19" fmla="*/ 2147483647 h 4377"/>
                <a:gd name="T20" fmla="*/ 2147483647 w 4748"/>
                <a:gd name="T21" fmla="*/ 2147483647 h 4377"/>
                <a:gd name="T22" fmla="*/ 2147483647 w 4748"/>
                <a:gd name="T23" fmla="*/ 2147483647 h 4377"/>
                <a:gd name="T24" fmla="*/ 2147483647 w 4748"/>
                <a:gd name="T25" fmla="*/ 2147483647 h 4377"/>
                <a:gd name="T26" fmla="*/ 2147483647 w 4748"/>
                <a:gd name="T27" fmla="*/ 2147483647 h 4377"/>
                <a:gd name="T28" fmla="*/ 2147483647 w 4748"/>
                <a:gd name="T29" fmla="*/ 2147483647 h 4377"/>
                <a:gd name="T30" fmla="*/ 2147483647 w 4748"/>
                <a:gd name="T31" fmla="*/ 2147483647 h 4377"/>
                <a:gd name="T32" fmla="*/ 2147483647 w 4748"/>
                <a:gd name="T33" fmla="*/ 2147483647 h 4377"/>
                <a:gd name="T34" fmla="*/ 2147483647 w 4748"/>
                <a:gd name="T35" fmla="*/ 2147483647 h 4377"/>
                <a:gd name="T36" fmla="*/ 2147483647 w 4748"/>
                <a:gd name="T37" fmla="*/ 2147483647 h 4377"/>
                <a:gd name="T38" fmla="*/ 2147483647 w 4748"/>
                <a:gd name="T39" fmla="*/ 2147483647 h 4377"/>
                <a:gd name="T40" fmla="*/ 0 w 4748"/>
                <a:gd name="T41" fmla="*/ 2147483647 h 4377"/>
                <a:gd name="T42" fmla="*/ 2147483647 w 4748"/>
                <a:gd name="T43" fmla="*/ 2147483647 h 4377"/>
                <a:gd name="T44" fmla="*/ 2147483647 w 4748"/>
                <a:gd name="T45" fmla="*/ 2147483647 h 4377"/>
                <a:gd name="T46" fmla="*/ 2147483647 w 4748"/>
                <a:gd name="T47" fmla="*/ 2147483647 h 4377"/>
                <a:gd name="T48" fmla="*/ 2147483647 w 4748"/>
                <a:gd name="T49" fmla="*/ 2147483647 h 4377"/>
                <a:gd name="T50" fmla="*/ 2147483647 w 4748"/>
                <a:gd name="T51" fmla="*/ 2147483647 h 4377"/>
                <a:gd name="T52" fmla="*/ 2147483647 w 4748"/>
                <a:gd name="T53" fmla="*/ 2147483647 h 4377"/>
                <a:gd name="T54" fmla="*/ 2147483647 w 4748"/>
                <a:gd name="T55" fmla="*/ 2147483647 h 4377"/>
                <a:gd name="T56" fmla="*/ 2147483647 w 4748"/>
                <a:gd name="T57" fmla="*/ 2147483647 h 4377"/>
                <a:gd name="T58" fmla="*/ 2147483647 w 4748"/>
                <a:gd name="T59" fmla="*/ 2147483647 h 4377"/>
                <a:gd name="T60" fmla="*/ 2147483647 w 4748"/>
                <a:gd name="T61" fmla="*/ 2147483647 h 4377"/>
                <a:gd name="T62" fmla="*/ 2147483647 w 4748"/>
                <a:gd name="T63" fmla="*/ 2147483647 h 4377"/>
                <a:gd name="T64" fmla="*/ 2147483647 w 4748"/>
                <a:gd name="T65" fmla="*/ 2147483647 h 4377"/>
                <a:gd name="T66" fmla="*/ 2147483647 w 4748"/>
                <a:gd name="T67" fmla="*/ 2147483647 h 4377"/>
                <a:gd name="T68" fmla="*/ 2147483647 w 4748"/>
                <a:gd name="T69" fmla="*/ 2147483647 h 4377"/>
                <a:gd name="T70" fmla="*/ 2147483647 w 4748"/>
                <a:gd name="T71" fmla="*/ 2147483647 h 4377"/>
                <a:gd name="T72" fmla="*/ 2147483647 w 4748"/>
                <a:gd name="T73" fmla="*/ 2147483647 h 4377"/>
                <a:gd name="T74" fmla="*/ 2147483647 w 4748"/>
                <a:gd name="T75" fmla="*/ 2147483647 h 4377"/>
                <a:gd name="T76" fmla="*/ 2147483647 w 4748"/>
                <a:gd name="T77" fmla="*/ 2147483647 h 4377"/>
                <a:gd name="T78" fmla="*/ 2147483647 w 4748"/>
                <a:gd name="T79" fmla="*/ 2147483647 h 4377"/>
                <a:gd name="T80" fmla="*/ 2147483647 w 4748"/>
                <a:gd name="T81" fmla="*/ 2147483647 h 4377"/>
                <a:gd name="T82" fmla="*/ 2147483647 w 4748"/>
                <a:gd name="T83" fmla="*/ 2147483647 h 4377"/>
                <a:gd name="T84" fmla="*/ 2147483647 w 4748"/>
                <a:gd name="T85" fmla="*/ 0 h 437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748" h="4377" extrusionOk="0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7" name="Google Shape;1801;p12"/>
            <p:cNvSpPr>
              <a:spLocks/>
            </p:cNvSpPr>
            <p:nvPr/>
          </p:nvSpPr>
          <p:spPr bwMode="auto">
            <a:xfrm>
              <a:off x="6800105" y="2340406"/>
              <a:ext cx="62051" cy="30204"/>
            </a:xfrm>
            <a:custGeom>
              <a:avLst/>
              <a:gdLst>
                <a:gd name="T0" fmla="*/ 2147483647 w 1247"/>
                <a:gd name="T1" fmla="*/ 0 h 607"/>
                <a:gd name="T2" fmla="*/ 2147483647 w 1247"/>
                <a:gd name="T3" fmla="*/ 2147483647 h 607"/>
                <a:gd name="T4" fmla="*/ 2147483647 w 1247"/>
                <a:gd name="T5" fmla="*/ 2147483647 h 607"/>
                <a:gd name="T6" fmla="*/ 2147483647 w 1247"/>
                <a:gd name="T7" fmla="*/ 2147483647 h 607"/>
                <a:gd name="T8" fmla="*/ 2147483647 w 1247"/>
                <a:gd name="T9" fmla="*/ 2147483647 h 607"/>
                <a:gd name="T10" fmla="*/ 2147483647 w 1247"/>
                <a:gd name="T11" fmla="*/ 2147483647 h 607"/>
                <a:gd name="T12" fmla="*/ 2147483647 w 1247"/>
                <a:gd name="T13" fmla="*/ 2147483647 h 607"/>
                <a:gd name="T14" fmla="*/ 2147483647 w 1247"/>
                <a:gd name="T15" fmla="*/ 2147483647 h 607"/>
                <a:gd name="T16" fmla="*/ 2147483647 w 1247"/>
                <a:gd name="T17" fmla="*/ 2147483647 h 607"/>
                <a:gd name="T18" fmla="*/ 2147483647 w 1247"/>
                <a:gd name="T19" fmla="*/ 0 h 6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47" h="607" extrusionOk="0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8" name="Google Shape;1802;p12"/>
            <p:cNvSpPr>
              <a:spLocks/>
            </p:cNvSpPr>
            <p:nvPr/>
          </p:nvSpPr>
          <p:spPr bwMode="auto">
            <a:xfrm>
              <a:off x="5654182" y="1903115"/>
              <a:ext cx="1207974" cy="1445876"/>
            </a:xfrm>
            <a:custGeom>
              <a:avLst/>
              <a:gdLst>
                <a:gd name="T0" fmla="*/ 2147483647 w 24276"/>
                <a:gd name="T1" fmla="*/ 2147483647 h 29057"/>
                <a:gd name="T2" fmla="*/ 2147483647 w 24276"/>
                <a:gd name="T3" fmla="*/ 2147483647 h 29057"/>
                <a:gd name="T4" fmla="*/ 2147483647 w 24276"/>
                <a:gd name="T5" fmla="*/ 2147483647 h 29057"/>
                <a:gd name="T6" fmla="*/ 2147483647 w 24276"/>
                <a:gd name="T7" fmla="*/ 2147483647 h 29057"/>
                <a:gd name="T8" fmla="*/ 2147483647 w 24276"/>
                <a:gd name="T9" fmla="*/ 2147483647 h 29057"/>
                <a:gd name="T10" fmla="*/ 2147483647 w 24276"/>
                <a:gd name="T11" fmla="*/ 2147483647 h 29057"/>
                <a:gd name="T12" fmla="*/ 2147483647 w 24276"/>
                <a:gd name="T13" fmla="*/ 2147483647 h 29057"/>
                <a:gd name="T14" fmla="*/ 2147483647 w 24276"/>
                <a:gd name="T15" fmla="*/ 2147483647 h 29057"/>
                <a:gd name="T16" fmla="*/ 2147483647 w 24276"/>
                <a:gd name="T17" fmla="*/ 2147483647 h 29057"/>
                <a:gd name="T18" fmla="*/ 2147483647 w 24276"/>
                <a:gd name="T19" fmla="*/ 2147483647 h 29057"/>
                <a:gd name="T20" fmla="*/ 2147483647 w 24276"/>
                <a:gd name="T21" fmla="*/ 2147483647 h 29057"/>
                <a:gd name="T22" fmla="*/ 2147483647 w 24276"/>
                <a:gd name="T23" fmla="*/ 2147483647 h 29057"/>
                <a:gd name="T24" fmla="*/ 2147483647 w 24276"/>
                <a:gd name="T25" fmla="*/ 2147483647 h 29057"/>
                <a:gd name="T26" fmla="*/ 2147483647 w 24276"/>
                <a:gd name="T27" fmla="*/ 2147483647 h 29057"/>
                <a:gd name="T28" fmla="*/ 2147483647 w 24276"/>
                <a:gd name="T29" fmla="*/ 2147483647 h 29057"/>
                <a:gd name="T30" fmla="*/ 2147483647 w 24276"/>
                <a:gd name="T31" fmla="*/ 2147483647 h 29057"/>
                <a:gd name="T32" fmla="*/ 2147483647 w 24276"/>
                <a:gd name="T33" fmla="*/ 2147483647 h 29057"/>
                <a:gd name="T34" fmla="*/ 2147483647 w 24276"/>
                <a:gd name="T35" fmla="*/ 2147483647 h 29057"/>
                <a:gd name="T36" fmla="*/ 2147483647 w 24276"/>
                <a:gd name="T37" fmla="*/ 2147483647 h 29057"/>
                <a:gd name="T38" fmla="*/ 2147483647 w 24276"/>
                <a:gd name="T39" fmla="*/ 2147483647 h 29057"/>
                <a:gd name="T40" fmla="*/ 2147483647 w 24276"/>
                <a:gd name="T41" fmla="*/ 2147483647 h 29057"/>
                <a:gd name="T42" fmla="*/ 2147483647 w 24276"/>
                <a:gd name="T43" fmla="*/ 2147483647 h 29057"/>
                <a:gd name="T44" fmla="*/ 2147483647 w 24276"/>
                <a:gd name="T45" fmla="*/ 2147483647 h 29057"/>
                <a:gd name="T46" fmla="*/ 2147483647 w 24276"/>
                <a:gd name="T47" fmla="*/ 2147483647 h 29057"/>
                <a:gd name="T48" fmla="*/ 2147483647 w 24276"/>
                <a:gd name="T49" fmla="*/ 2147483647 h 29057"/>
                <a:gd name="T50" fmla="*/ 2147483647 w 24276"/>
                <a:gd name="T51" fmla="*/ 2147483647 h 29057"/>
                <a:gd name="T52" fmla="*/ 2147483647 w 24276"/>
                <a:gd name="T53" fmla="*/ 2147483647 h 29057"/>
                <a:gd name="T54" fmla="*/ 2147483647 w 24276"/>
                <a:gd name="T55" fmla="*/ 2147483647 h 29057"/>
                <a:gd name="T56" fmla="*/ 2147483647 w 24276"/>
                <a:gd name="T57" fmla="*/ 2147483647 h 29057"/>
                <a:gd name="T58" fmla="*/ 2147483647 w 24276"/>
                <a:gd name="T59" fmla="*/ 2147483647 h 29057"/>
                <a:gd name="T60" fmla="*/ 2147483647 w 24276"/>
                <a:gd name="T61" fmla="*/ 2147483647 h 29057"/>
                <a:gd name="T62" fmla="*/ 2147483647 w 24276"/>
                <a:gd name="T63" fmla="*/ 2147483647 h 29057"/>
                <a:gd name="T64" fmla="*/ 2147483647 w 24276"/>
                <a:gd name="T65" fmla="*/ 2147483647 h 29057"/>
                <a:gd name="T66" fmla="*/ 2147483647 w 24276"/>
                <a:gd name="T67" fmla="*/ 2147483647 h 29057"/>
                <a:gd name="T68" fmla="*/ 2147483647 w 24276"/>
                <a:gd name="T69" fmla="*/ 2147483647 h 29057"/>
                <a:gd name="T70" fmla="*/ 2147483647 w 24276"/>
                <a:gd name="T71" fmla="*/ 2147483647 h 29057"/>
                <a:gd name="T72" fmla="*/ 2147483647 w 24276"/>
                <a:gd name="T73" fmla="*/ 2147483647 h 29057"/>
                <a:gd name="T74" fmla="*/ 2147483647 w 24276"/>
                <a:gd name="T75" fmla="*/ 2147483647 h 29057"/>
                <a:gd name="T76" fmla="*/ 2147483647 w 24276"/>
                <a:gd name="T77" fmla="*/ 2147483647 h 29057"/>
                <a:gd name="T78" fmla="*/ 2147483647 w 24276"/>
                <a:gd name="T79" fmla="*/ 2147483647 h 29057"/>
                <a:gd name="T80" fmla="*/ 2147483647 w 24276"/>
                <a:gd name="T81" fmla="*/ 2147483647 h 29057"/>
                <a:gd name="T82" fmla="*/ 2147483647 w 24276"/>
                <a:gd name="T83" fmla="*/ 2147483647 h 29057"/>
                <a:gd name="T84" fmla="*/ 2147483647 w 24276"/>
                <a:gd name="T85" fmla="*/ 2147483647 h 29057"/>
                <a:gd name="T86" fmla="*/ 2147483647 w 24276"/>
                <a:gd name="T87" fmla="*/ 2147483647 h 29057"/>
                <a:gd name="T88" fmla="*/ 2147483647 w 24276"/>
                <a:gd name="T89" fmla="*/ 2147483647 h 29057"/>
                <a:gd name="T90" fmla="*/ 2147483647 w 24276"/>
                <a:gd name="T91" fmla="*/ 2147483647 h 29057"/>
                <a:gd name="T92" fmla="*/ 2147483647 w 24276"/>
                <a:gd name="T93" fmla="*/ 2147483647 h 29057"/>
                <a:gd name="T94" fmla="*/ 2147483647 w 24276"/>
                <a:gd name="T95" fmla="*/ 2147483647 h 29057"/>
                <a:gd name="T96" fmla="*/ 2147483647 w 24276"/>
                <a:gd name="T97" fmla="*/ 2147483647 h 29057"/>
                <a:gd name="T98" fmla="*/ 2147483647 w 24276"/>
                <a:gd name="T99" fmla="*/ 2147483647 h 29057"/>
                <a:gd name="T100" fmla="*/ 2147483647 w 24276"/>
                <a:gd name="T101" fmla="*/ 2147483647 h 29057"/>
                <a:gd name="T102" fmla="*/ 2147483647 w 24276"/>
                <a:gd name="T103" fmla="*/ 2147483647 h 29057"/>
                <a:gd name="T104" fmla="*/ 2147483647 w 24276"/>
                <a:gd name="T105" fmla="*/ 2147483647 h 29057"/>
                <a:gd name="T106" fmla="*/ 2147483647 w 24276"/>
                <a:gd name="T107" fmla="*/ 2147483647 h 29057"/>
                <a:gd name="T108" fmla="*/ 2147483647 w 24276"/>
                <a:gd name="T109" fmla="*/ 2147483647 h 29057"/>
                <a:gd name="T110" fmla="*/ 2147483647 w 24276"/>
                <a:gd name="T111" fmla="*/ 2147483647 h 29057"/>
                <a:gd name="T112" fmla="*/ 2147483647 w 24276"/>
                <a:gd name="T113" fmla="*/ 2147483647 h 29057"/>
                <a:gd name="T114" fmla="*/ 2147483647 w 24276"/>
                <a:gd name="T115" fmla="*/ 2147483647 h 29057"/>
                <a:gd name="T116" fmla="*/ 2147483647 w 24276"/>
                <a:gd name="T117" fmla="*/ 2147483647 h 29057"/>
                <a:gd name="T118" fmla="*/ 2147483647 w 24276"/>
                <a:gd name="T119" fmla="*/ 2147483647 h 29057"/>
                <a:gd name="T120" fmla="*/ 2147483647 w 24276"/>
                <a:gd name="T121" fmla="*/ 2147483647 h 29057"/>
                <a:gd name="T122" fmla="*/ 2147483647 w 24276"/>
                <a:gd name="T123" fmla="*/ 2147483647 h 290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276" h="29057" extrusionOk="0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lnTo>
                    <a:pt x="236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29" name="Google Shape;1803;p12"/>
            <p:cNvSpPr>
              <a:spLocks/>
            </p:cNvSpPr>
            <p:nvPr/>
          </p:nvSpPr>
          <p:spPr bwMode="auto">
            <a:xfrm>
              <a:off x="6823542" y="2472767"/>
              <a:ext cx="38614" cy="16769"/>
            </a:xfrm>
            <a:custGeom>
              <a:avLst/>
              <a:gdLst>
                <a:gd name="T0" fmla="*/ 2147483647 w 776"/>
                <a:gd name="T1" fmla="*/ 0 h 337"/>
                <a:gd name="T2" fmla="*/ 2147483647 w 776"/>
                <a:gd name="T3" fmla="*/ 2147483647 h 337"/>
                <a:gd name="T4" fmla="*/ 2147483647 w 776"/>
                <a:gd name="T5" fmla="*/ 2147483647 h 337"/>
                <a:gd name="T6" fmla="*/ 2147483647 w 776"/>
                <a:gd name="T7" fmla="*/ 2147483647 h 337"/>
                <a:gd name="T8" fmla="*/ 2147483647 w 776"/>
                <a:gd name="T9" fmla="*/ 2147483647 h 337"/>
                <a:gd name="T10" fmla="*/ 2147483647 w 776"/>
                <a:gd name="T11" fmla="*/ 2147483647 h 337"/>
                <a:gd name="T12" fmla="*/ 2147483647 w 776"/>
                <a:gd name="T13" fmla="*/ 2147483647 h 337"/>
                <a:gd name="T14" fmla="*/ 2147483647 w 776"/>
                <a:gd name="T15" fmla="*/ 0 h 3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76" h="337" extrusionOk="0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0" name="Google Shape;1804;p12"/>
            <p:cNvSpPr>
              <a:spLocks/>
            </p:cNvSpPr>
            <p:nvPr/>
          </p:nvSpPr>
          <p:spPr bwMode="auto">
            <a:xfrm>
              <a:off x="6810156" y="2378920"/>
              <a:ext cx="51999" cy="28512"/>
            </a:xfrm>
            <a:custGeom>
              <a:avLst/>
              <a:gdLst>
                <a:gd name="T0" fmla="*/ 2147483647 w 1045"/>
                <a:gd name="T1" fmla="*/ 2147483647 h 573"/>
                <a:gd name="T2" fmla="*/ 2147483647 w 1045"/>
                <a:gd name="T3" fmla="*/ 2147483647 h 573"/>
                <a:gd name="T4" fmla="*/ 2147483647 w 1045"/>
                <a:gd name="T5" fmla="*/ 2147483647 h 573"/>
                <a:gd name="T6" fmla="*/ 2147483647 w 1045"/>
                <a:gd name="T7" fmla="*/ 2147483647 h 573"/>
                <a:gd name="T8" fmla="*/ 2147483647 w 1045"/>
                <a:gd name="T9" fmla="*/ 2147483647 h 573"/>
                <a:gd name="T10" fmla="*/ 2147483647 w 1045"/>
                <a:gd name="T11" fmla="*/ 2147483647 h 573"/>
                <a:gd name="T12" fmla="*/ 2147483647 w 1045"/>
                <a:gd name="T13" fmla="*/ 2147483647 h 573"/>
                <a:gd name="T14" fmla="*/ 2147483647 w 1045"/>
                <a:gd name="T15" fmla="*/ 2147483647 h 573"/>
                <a:gd name="T16" fmla="*/ 2147483647 w 1045"/>
                <a:gd name="T17" fmla="*/ 2147483647 h 573"/>
                <a:gd name="T18" fmla="*/ 2147483647 w 1045"/>
                <a:gd name="T19" fmla="*/ 2147483647 h 573"/>
                <a:gd name="T20" fmla="*/ 2147483647 w 1045"/>
                <a:gd name="T21" fmla="*/ 2147483647 h 573"/>
                <a:gd name="T22" fmla="*/ 2147483647 w 1045"/>
                <a:gd name="T23" fmla="*/ 2147483647 h 573"/>
                <a:gd name="T24" fmla="*/ 2147483647 w 1045"/>
                <a:gd name="T25" fmla="*/ 2147483647 h 5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45" h="573" extrusionOk="0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1" name="Google Shape;1805;p12"/>
            <p:cNvSpPr>
              <a:spLocks/>
            </p:cNvSpPr>
            <p:nvPr/>
          </p:nvSpPr>
          <p:spPr bwMode="auto">
            <a:xfrm>
              <a:off x="6842003" y="2509590"/>
              <a:ext cx="20153" cy="16819"/>
            </a:xfrm>
            <a:custGeom>
              <a:avLst/>
              <a:gdLst>
                <a:gd name="T0" fmla="*/ 2147483647 w 405"/>
                <a:gd name="T1" fmla="*/ 2147483647 h 338"/>
                <a:gd name="T2" fmla="*/ 2147483647 w 405"/>
                <a:gd name="T3" fmla="*/ 2147483647 h 338"/>
                <a:gd name="T4" fmla="*/ 2147483647 w 405"/>
                <a:gd name="T5" fmla="*/ 2147483647 h 338"/>
                <a:gd name="T6" fmla="*/ 0 w 405"/>
                <a:gd name="T7" fmla="*/ 2147483647 h 338"/>
                <a:gd name="T8" fmla="*/ 0 w 405"/>
                <a:gd name="T9" fmla="*/ 2147483647 h 338"/>
                <a:gd name="T10" fmla="*/ 2147483647 w 405"/>
                <a:gd name="T11" fmla="*/ 2147483647 h 338"/>
                <a:gd name="T12" fmla="*/ 2147483647 w 405"/>
                <a:gd name="T13" fmla="*/ 2147483647 h 338"/>
                <a:gd name="T14" fmla="*/ 2147483647 w 405"/>
                <a:gd name="T15" fmla="*/ 2147483647 h 338"/>
                <a:gd name="T16" fmla="*/ 2147483647 w 405"/>
                <a:gd name="T17" fmla="*/ 2147483647 h 338"/>
                <a:gd name="T18" fmla="*/ 2147483647 w 405"/>
                <a:gd name="T19" fmla="*/ 2147483647 h 3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5" h="338" extrusionOk="0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32" name="Google Shape;1806;p12"/>
          <p:cNvGrpSpPr>
            <a:grpSpLocks/>
          </p:cNvGrpSpPr>
          <p:nvPr/>
        </p:nvGrpSpPr>
        <p:grpSpPr bwMode="auto">
          <a:xfrm>
            <a:off x="8107363" y="3508375"/>
            <a:ext cx="1036637" cy="1476375"/>
            <a:chOff x="5825057" y="3508074"/>
            <a:chExt cx="1037098" cy="1476031"/>
          </a:xfrm>
        </p:grpSpPr>
        <p:sp>
          <p:nvSpPr>
            <p:cNvPr id="33" name="Google Shape;1807;p12"/>
            <p:cNvSpPr>
              <a:spLocks/>
            </p:cNvSpPr>
            <p:nvPr/>
          </p:nvSpPr>
          <p:spPr bwMode="auto">
            <a:xfrm>
              <a:off x="5825057" y="3508074"/>
              <a:ext cx="1037098" cy="1476031"/>
            </a:xfrm>
            <a:custGeom>
              <a:avLst/>
              <a:gdLst>
                <a:gd name="T0" fmla="*/ 2147483647 w 20842"/>
                <a:gd name="T1" fmla="*/ 2147483647 h 29663"/>
                <a:gd name="T2" fmla="*/ 2147483647 w 20842"/>
                <a:gd name="T3" fmla="*/ 2147483647 h 29663"/>
                <a:gd name="T4" fmla="*/ 2147483647 w 20842"/>
                <a:gd name="T5" fmla="*/ 2147483647 h 29663"/>
                <a:gd name="T6" fmla="*/ 2147483647 w 20842"/>
                <a:gd name="T7" fmla="*/ 2147483647 h 29663"/>
                <a:gd name="T8" fmla="*/ 2147483647 w 20842"/>
                <a:gd name="T9" fmla="*/ 2147483647 h 29663"/>
                <a:gd name="T10" fmla="*/ 2147483647 w 20842"/>
                <a:gd name="T11" fmla="*/ 2147483647 h 29663"/>
                <a:gd name="T12" fmla="*/ 2147483647 w 20842"/>
                <a:gd name="T13" fmla="*/ 2147483647 h 29663"/>
                <a:gd name="T14" fmla="*/ 2147483647 w 20842"/>
                <a:gd name="T15" fmla="*/ 2147483647 h 29663"/>
                <a:gd name="T16" fmla="*/ 2147483647 w 20842"/>
                <a:gd name="T17" fmla="*/ 2147483647 h 29663"/>
                <a:gd name="T18" fmla="*/ 2147483647 w 20842"/>
                <a:gd name="T19" fmla="*/ 2147483647 h 29663"/>
                <a:gd name="T20" fmla="*/ 2147483647 w 20842"/>
                <a:gd name="T21" fmla="*/ 2147483647 h 29663"/>
                <a:gd name="T22" fmla="*/ 2147483647 w 20842"/>
                <a:gd name="T23" fmla="*/ 2147483647 h 29663"/>
                <a:gd name="T24" fmla="*/ 2147483647 w 20842"/>
                <a:gd name="T25" fmla="*/ 2147483647 h 29663"/>
                <a:gd name="T26" fmla="*/ 2147483647 w 20842"/>
                <a:gd name="T27" fmla="*/ 2147483647 h 29663"/>
                <a:gd name="T28" fmla="*/ 2147483647 w 20842"/>
                <a:gd name="T29" fmla="*/ 2147483647 h 29663"/>
                <a:gd name="T30" fmla="*/ 2147483647 w 20842"/>
                <a:gd name="T31" fmla="*/ 2147483647 h 29663"/>
                <a:gd name="T32" fmla="*/ 2147483647 w 20842"/>
                <a:gd name="T33" fmla="*/ 2147483647 h 29663"/>
                <a:gd name="T34" fmla="*/ 2147483647 w 20842"/>
                <a:gd name="T35" fmla="*/ 2147483647 h 29663"/>
                <a:gd name="T36" fmla="*/ 2147483647 w 20842"/>
                <a:gd name="T37" fmla="*/ 2147483647 h 29663"/>
                <a:gd name="T38" fmla="*/ 2147483647 w 20842"/>
                <a:gd name="T39" fmla="*/ 2147483647 h 29663"/>
                <a:gd name="T40" fmla="*/ 2147483647 w 20842"/>
                <a:gd name="T41" fmla="*/ 2147483647 h 29663"/>
                <a:gd name="T42" fmla="*/ 2147483647 w 20842"/>
                <a:gd name="T43" fmla="*/ 2147483647 h 29663"/>
                <a:gd name="T44" fmla="*/ 2147483647 w 20842"/>
                <a:gd name="T45" fmla="*/ 2147483647 h 29663"/>
                <a:gd name="T46" fmla="*/ 2147483647 w 20842"/>
                <a:gd name="T47" fmla="*/ 2147483647 h 29663"/>
                <a:gd name="T48" fmla="*/ 2147483647 w 20842"/>
                <a:gd name="T49" fmla="*/ 2147483647 h 29663"/>
                <a:gd name="T50" fmla="*/ 2147483647 w 20842"/>
                <a:gd name="T51" fmla="*/ 2147483647 h 29663"/>
                <a:gd name="T52" fmla="*/ 2147483647 w 20842"/>
                <a:gd name="T53" fmla="*/ 2147483647 h 29663"/>
                <a:gd name="T54" fmla="*/ 2147483647 w 20842"/>
                <a:gd name="T55" fmla="*/ 2147483647 h 29663"/>
                <a:gd name="T56" fmla="*/ 2147483647 w 20842"/>
                <a:gd name="T57" fmla="*/ 2147483647 h 29663"/>
                <a:gd name="T58" fmla="*/ 2147483647 w 20842"/>
                <a:gd name="T59" fmla="*/ 2147483647 h 29663"/>
                <a:gd name="T60" fmla="*/ 2147483647 w 20842"/>
                <a:gd name="T61" fmla="*/ 2147483647 h 29663"/>
                <a:gd name="T62" fmla="*/ 2147483647 w 20842"/>
                <a:gd name="T63" fmla="*/ 2147483647 h 29663"/>
                <a:gd name="T64" fmla="*/ 2147483647 w 20842"/>
                <a:gd name="T65" fmla="*/ 2147483647 h 29663"/>
                <a:gd name="T66" fmla="*/ 2147483647 w 20842"/>
                <a:gd name="T67" fmla="*/ 2147483647 h 29663"/>
                <a:gd name="T68" fmla="*/ 2147483647 w 20842"/>
                <a:gd name="T69" fmla="*/ 2147483647 h 29663"/>
                <a:gd name="T70" fmla="*/ 2147483647 w 20842"/>
                <a:gd name="T71" fmla="*/ 2147483647 h 29663"/>
                <a:gd name="T72" fmla="*/ 2147483647 w 20842"/>
                <a:gd name="T73" fmla="*/ 2147483647 h 29663"/>
                <a:gd name="T74" fmla="*/ 2147483647 w 20842"/>
                <a:gd name="T75" fmla="*/ 2147483647 h 29663"/>
                <a:gd name="T76" fmla="*/ 2147483647 w 20842"/>
                <a:gd name="T77" fmla="*/ 2147483647 h 29663"/>
                <a:gd name="T78" fmla="*/ 2147483647 w 20842"/>
                <a:gd name="T79" fmla="*/ 2147483647 h 29663"/>
                <a:gd name="T80" fmla="*/ 2147483647 w 20842"/>
                <a:gd name="T81" fmla="*/ 2147483647 h 29663"/>
                <a:gd name="T82" fmla="*/ 2147483647 w 20842"/>
                <a:gd name="T83" fmla="*/ 2147483647 h 29663"/>
                <a:gd name="T84" fmla="*/ 2147483647 w 20842"/>
                <a:gd name="T85" fmla="*/ 2147483647 h 29663"/>
                <a:gd name="T86" fmla="*/ 2147483647 w 20842"/>
                <a:gd name="T87" fmla="*/ 2147483647 h 29663"/>
                <a:gd name="T88" fmla="*/ 2147483647 w 20842"/>
                <a:gd name="T89" fmla="*/ 2147483647 h 29663"/>
                <a:gd name="T90" fmla="*/ 2147483647 w 20842"/>
                <a:gd name="T91" fmla="*/ 2147483647 h 29663"/>
                <a:gd name="T92" fmla="*/ 2147483647 w 20842"/>
                <a:gd name="T93" fmla="*/ 2147483647 h 29663"/>
                <a:gd name="T94" fmla="*/ 2147483647 w 20842"/>
                <a:gd name="T95" fmla="*/ 2147483647 h 29663"/>
                <a:gd name="T96" fmla="*/ 2147483647 w 20842"/>
                <a:gd name="T97" fmla="*/ 2147483647 h 29663"/>
                <a:gd name="T98" fmla="*/ 2147483647 w 20842"/>
                <a:gd name="T99" fmla="*/ 2147483647 h 29663"/>
                <a:gd name="T100" fmla="*/ 2147483647 w 20842"/>
                <a:gd name="T101" fmla="*/ 2147483647 h 29663"/>
                <a:gd name="T102" fmla="*/ 2147483647 w 20842"/>
                <a:gd name="T103" fmla="*/ 2147483647 h 29663"/>
                <a:gd name="T104" fmla="*/ 2147483647 w 20842"/>
                <a:gd name="T105" fmla="*/ 2147483647 h 29663"/>
                <a:gd name="T106" fmla="*/ 2147483647 w 20842"/>
                <a:gd name="T107" fmla="*/ 2147483647 h 29663"/>
                <a:gd name="T108" fmla="*/ 2147483647 w 20842"/>
                <a:gd name="T109" fmla="*/ 2147483647 h 29663"/>
                <a:gd name="T110" fmla="*/ 2147483647 w 20842"/>
                <a:gd name="T111" fmla="*/ 2147483647 h 29663"/>
                <a:gd name="T112" fmla="*/ 2147483647 w 20842"/>
                <a:gd name="T113" fmla="*/ 2147483647 h 29663"/>
                <a:gd name="T114" fmla="*/ 2147483647 w 20842"/>
                <a:gd name="T115" fmla="*/ 2147483647 h 29663"/>
                <a:gd name="T116" fmla="*/ 2147483647 w 20842"/>
                <a:gd name="T117" fmla="*/ 2147483647 h 29663"/>
                <a:gd name="T118" fmla="*/ 2147483647 w 20842"/>
                <a:gd name="T119" fmla="*/ 2147483647 h 29663"/>
                <a:gd name="T120" fmla="*/ 2147483647 w 20842"/>
                <a:gd name="T121" fmla="*/ 2147483647 h 29663"/>
                <a:gd name="T122" fmla="*/ 2147483647 w 20842"/>
                <a:gd name="T123" fmla="*/ 2147483647 h 29663"/>
                <a:gd name="T124" fmla="*/ 2147483647 w 20842"/>
                <a:gd name="T125" fmla="*/ 2147483647 h 296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842" h="29663" extrusionOk="0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lnTo>
                    <a:pt x="3940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lnTo>
                    <a:pt x="11852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lnTo>
                    <a:pt x="13064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lnTo>
                    <a:pt x="976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4" name="Google Shape;1808;p12"/>
            <p:cNvSpPr>
              <a:spLocks/>
            </p:cNvSpPr>
            <p:nvPr/>
          </p:nvSpPr>
          <p:spPr bwMode="auto">
            <a:xfrm>
              <a:off x="6848670" y="3911827"/>
              <a:ext cx="13485" cy="28562"/>
            </a:xfrm>
            <a:custGeom>
              <a:avLst/>
              <a:gdLst>
                <a:gd name="T0" fmla="*/ 2147483647 w 271"/>
                <a:gd name="T1" fmla="*/ 2147483647 h 574"/>
                <a:gd name="T2" fmla="*/ 2147483647 w 271"/>
                <a:gd name="T3" fmla="*/ 2147483647 h 574"/>
                <a:gd name="T4" fmla="*/ 2147483647 w 271"/>
                <a:gd name="T5" fmla="*/ 2147483647 h 574"/>
                <a:gd name="T6" fmla="*/ 2147483647 w 271"/>
                <a:gd name="T7" fmla="*/ 2147483647 h 574"/>
                <a:gd name="T8" fmla="*/ 2147483647 w 271"/>
                <a:gd name="T9" fmla="*/ 2147483647 h 574"/>
                <a:gd name="T10" fmla="*/ 2147483647 w 271"/>
                <a:gd name="T11" fmla="*/ 2147483647 h 574"/>
                <a:gd name="T12" fmla="*/ 2147483647 w 271"/>
                <a:gd name="T13" fmla="*/ 2147483647 h 574"/>
                <a:gd name="T14" fmla="*/ 2147483647 w 271"/>
                <a:gd name="T15" fmla="*/ 2147483647 h 574"/>
                <a:gd name="T16" fmla="*/ 2147483647 w 271"/>
                <a:gd name="T17" fmla="*/ 2147483647 h 5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1" h="574" extrusionOk="0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5" name="Google Shape;1809;p12"/>
            <p:cNvSpPr>
              <a:spLocks/>
            </p:cNvSpPr>
            <p:nvPr/>
          </p:nvSpPr>
          <p:spPr bwMode="auto">
            <a:xfrm>
              <a:off x="6845336" y="3940339"/>
              <a:ext cx="16819" cy="50307"/>
            </a:xfrm>
            <a:custGeom>
              <a:avLst/>
              <a:gdLst>
                <a:gd name="T0" fmla="*/ 2147483647 w 338"/>
                <a:gd name="T1" fmla="*/ 0 h 1011"/>
                <a:gd name="T2" fmla="*/ 2147483647 w 338"/>
                <a:gd name="T3" fmla="*/ 2147483647 h 1011"/>
                <a:gd name="T4" fmla="*/ 2147483647 w 338"/>
                <a:gd name="T5" fmla="*/ 2147483647 h 1011"/>
                <a:gd name="T6" fmla="*/ 2147483647 w 338"/>
                <a:gd name="T7" fmla="*/ 2147483647 h 1011"/>
                <a:gd name="T8" fmla="*/ 2147483647 w 338"/>
                <a:gd name="T9" fmla="*/ 2147483647 h 1011"/>
                <a:gd name="T10" fmla="*/ 2147483647 w 338"/>
                <a:gd name="T11" fmla="*/ 2147483647 h 1011"/>
                <a:gd name="T12" fmla="*/ 2147483647 w 338"/>
                <a:gd name="T13" fmla="*/ 2147483647 h 1011"/>
                <a:gd name="T14" fmla="*/ 2147483647 w 338"/>
                <a:gd name="T15" fmla="*/ 2147483647 h 1011"/>
                <a:gd name="T16" fmla="*/ 2147483647 w 338"/>
                <a:gd name="T17" fmla="*/ 2147483647 h 1011"/>
                <a:gd name="T18" fmla="*/ 2147483647 w 338"/>
                <a:gd name="T19" fmla="*/ 2147483647 h 1011"/>
                <a:gd name="T20" fmla="*/ 2147483647 w 338"/>
                <a:gd name="T21" fmla="*/ 2147483647 h 1011"/>
                <a:gd name="T22" fmla="*/ 2147483647 w 338"/>
                <a:gd name="T23" fmla="*/ 2147483647 h 1011"/>
                <a:gd name="T24" fmla="*/ 2147483647 w 338"/>
                <a:gd name="T25" fmla="*/ 0 h 101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8" h="1011" extrusionOk="0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36" name="Google Shape;1810;p12"/>
          <p:cNvGrpSpPr>
            <a:grpSpLocks/>
          </p:cNvGrpSpPr>
          <p:nvPr/>
        </p:nvGrpSpPr>
        <p:grpSpPr bwMode="auto">
          <a:xfrm>
            <a:off x="3462338" y="4724400"/>
            <a:ext cx="2219325" cy="422275"/>
            <a:chOff x="2330363" y="4724358"/>
            <a:chExt cx="2218152" cy="422263"/>
          </a:xfrm>
        </p:grpSpPr>
        <p:sp>
          <p:nvSpPr>
            <p:cNvPr id="37" name="Google Shape;1811;p12"/>
            <p:cNvSpPr>
              <a:spLocks/>
            </p:cNvSpPr>
            <p:nvPr/>
          </p:nvSpPr>
          <p:spPr bwMode="auto">
            <a:xfrm>
              <a:off x="4117941" y="4942157"/>
              <a:ext cx="124002" cy="132411"/>
            </a:xfrm>
            <a:custGeom>
              <a:avLst/>
              <a:gdLst>
                <a:gd name="T0" fmla="*/ 2147483647 w 2492"/>
                <a:gd name="T1" fmla="*/ 2147483647 h 2661"/>
                <a:gd name="T2" fmla="*/ 2147483647 w 2492"/>
                <a:gd name="T3" fmla="*/ 2147483647 h 2661"/>
                <a:gd name="T4" fmla="*/ 2147483647 w 2492"/>
                <a:gd name="T5" fmla="*/ 2147483647 h 2661"/>
                <a:gd name="T6" fmla="*/ 2147483647 w 2492"/>
                <a:gd name="T7" fmla="*/ 2147483647 h 2661"/>
                <a:gd name="T8" fmla="*/ 2147483647 w 2492"/>
                <a:gd name="T9" fmla="*/ 2147483647 h 2661"/>
                <a:gd name="T10" fmla="*/ 2147483647 w 2492"/>
                <a:gd name="T11" fmla="*/ 2147483647 h 2661"/>
                <a:gd name="T12" fmla="*/ 2147483647 w 2492"/>
                <a:gd name="T13" fmla="*/ 2147483647 h 2661"/>
                <a:gd name="T14" fmla="*/ 2147483647 w 2492"/>
                <a:gd name="T15" fmla="*/ 2147483647 h 2661"/>
                <a:gd name="T16" fmla="*/ 2147483647 w 2492"/>
                <a:gd name="T17" fmla="*/ 2147483647 h 2661"/>
                <a:gd name="T18" fmla="*/ 2147483647 w 2492"/>
                <a:gd name="T19" fmla="*/ 2147483647 h 2661"/>
                <a:gd name="T20" fmla="*/ 2147483647 w 2492"/>
                <a:gd name="T21" fmla="*/ 2147483647 h 2661"/>
                <a:gd name="T22" fmla="*/ 2147483647 w 2492"/>
                <a:gd name="T23" fmla="*/ 2147483647 h 2661"/>
                <a:gd name="T24" fmla="*/ 2147483647 w 2492"/>
                <a:gd name="T25" fmla="*/ 2147483647 h 2661"/>
                <a:gd name="T26" fmla="*/ 2147483647 w 2492"/>
                <a:gd name="T27" fmla="*/ 2147483647 h 2661"/>
                <a:gd name="T28" fmla="*/ 2147483647 w 2492"/>
                <a:gd name="T29" fmla="*/ 2147483647 h 2661"/>
                <a:gd name="T30" fmla="*/ 2147483647 w 2492"/>
                <a:gd name="T31" fmla="*/ 2147483647 h 2661"/>
                <a:gd name="T32" fmla="*/ 2147483647 w 2492"/>
                <a:gd name="T33" fmla="*/ 2147483647 h 2661"/>
                <a:gd name="T34" fmla="*/ 2147483647 w 2492"/>
                <a:gd name="T35" fmla="*/ 2147483647 h 2661"/>
                <a:gd name="T36" fmla="*/ 2147483647 w 2492"/>
                <a:gd name="T37" fmla="*/ 2147483647 h 2661"/>
                <a:gd name="T38" fmla="*/ 2147483647 w 2492"/>
                <a:gd name="T39" fmla="*/ 2147483647 h 2661"/>
                <a:gd name="T40" fmla="*/ 2147483647 w 2492"/>
                <a:gd name="T41" fmla="*/ 2147483647 h 2661"/>
                <a:gd name="T42" fmla="*/ 2147483647 w 2492"/>
                <a:gd name="T43" fmla="*/ 2147483647 h 2661"/>
                <a:gd name="T44" fmla="*/ 2147483647 w 2492"/>
                <a:gd name="T45" fmla="*/ 2147483647 h 2661"/>
                <a:gd name="T46" fmla="*/ 2147483647 w 2492"/>
                <a:gd name="T47" fmla="*/ 2147483647 h 2661"/>
                <a:gd name="T48" fmla="*/ 2147483647 w 2492"/>
                <a:gd name="T49" fmla="*/ 2147483647 h 2661"/>
                <a:gd name="T50" fmla="*/ 2147483647 w 2492"/>
                <a:gd name="T51" fmla="*/ 2147483647 h 2661"/>
                <a:gd name="T52" fmla="*/ 2147483647 w 2492"/>
                <a:gd name="T53" fmla="*/ 2147483647 h 2661"/>
                <a:gd name="T54" fmla="*/ 2147483647 w 2492"/>
                <a:gd name="T55" fmla="*/ 2147483647 h 2661"/>
                <a:gd name="T56" fmla="*/ 2147483647 w 2492"/>
                <a:gd name="T57" fmla="*/ 2147483647 h 2661"/>
                <a:gd name="T58" fmla="*/ 2147483647 w 2492"/>
                <a:gd name="T59" fmla="*/ 2147483647 h 2661"/>
                <a:gd name="T60" fmla="*/ 2147483647 w 2492"/>
                <a:gd name="T61" fmla="*/ 2147483647 h 2661"/>
                <a:gd name="T62" fmla="*/ 2147483647 w 2492"/>
                <a:gd name="T63" fmla="*/ 2147483647 h 2661"/>
                <a:gd name="T64" fmla="*/ 2147483647 w 2492"/>
                <a:gd name="T65" fmla="*/ 2147483647 h 2661"/>
                <a:gd name="T66" fmla="*/ 2147483647 w 2492"/>
                <a:gd name="T67" fmla="*/ 2147483647 h 2661"/>
                <a:gd name="T68" fmla="*/ 2147483647 w 2492"/>
                <a:gd name="T69" fmla="*/ 2147483647 h 2661"/>
                <a:gd name="T70" fmla="*/ 2147483647 w 2492"/>
                <a:gd name="T71" fmla="*/ 2147483647 h 2661"/>
                <a:gd name="T72" fmla="*/ 2147483647 w 2492"/>
                <a:gd name="T73" fmla="*/ 2147483647 h 2661"/>
                <a:gd name="T74" fmla="*/ 0 w 2492"/>
                <a:gd name="T75" fmla="*/ 2147483647 h 2661"/>
                <a:gd name="T76" fmla="*/ 2147483647 w 2492"/>
                <a:gd name="T77" fmla="*/ 2147483647 h 2661"/>
                <a:gd name="T78" fmla="*/ 2147483647 w 2492"/>
                <a:gd name="T79" fmla="*/ 2147483647 h 2661"/>
                <a:gd name="T80" fmla="*/ 2147483647 w 2492"/>
                <a:gd name="T81" fmla="*/ 2147483647 h 2661"/>
                <a:gd name="T82" fmla="*/ 2147483647 w 2492"/>
                <a:gd name="T83" fmla="*/ 2147483647 h 2661"/>
                <a:gd name="T84" fmla="*/ 2147483647 w 2492"/>
                <a:gd name="T85" fmla="*/ 2147483647 h 2661"/>
                <a:gd name="T86" fmla="*/ 2147483647 w 2492"/>
                <a:gd name="T87" fmla="*/ 2147483647 h 2661"/>
                <a:gd name="T88" fmla="*/ 2147483647 w 2492"/>
                <a:gd name="T89" fmla="*/ 2147483647 h 2661"/>
                <a:gd name="T90" fmla="*/ 2147483647 w 2492"/>
                <a:gd name="T91" fmla="*/ 2147483647 h 2661"/>
                <a:gd name="T92" fmla="*/ 2147483647 w 2492"/>
                <a:gd name="T93" fmla="*/ 2147483647 h 2661"/>
                <a:gd name="T94" fmla="*/ 2147483647 w 2492"/>
                <a:gd name="T95" fmla="*/ 2147483647 h 2661"/>
                <a:gd name="T96" fmla="*/ 2147483647 w 2492"/>
                <a:gd name="T97" fmla="*/ 2147483647 h 2661"/>
                <a:gd name="T98" fmla="*/ 2147483647 w 2492"/>
                <a:gd name="T99" fmla="*/ 2147483647 h 2661"/>
                <a:gd name="T100" fmla="*/ 2147483647 w 2492"/>
                <a:gd name="T101" fmla="*/ 2147483647 h 2661"/>
                <a:gd name="T102" fmla="*/ 2147483647 w 2492"/>
                <a:gd name="T103" fmla="*/ 2147483647 h 2661"/>
                <a:gd name="T104" fmla="*/ 2147483647 w 2492"/>
                <a:gd name="T105" fmla="*/ 2147483647 h 2661"/>
                <a:gd name="T106" fmla="*/ 2147483647 w 2492"/>
                <a:gd name="T107" fmla="*/ 2147483647 h 2661"/>
                <a:gd name="T108" fmla="*/ 2147483647 w 2492"/>
                <a:gd name="T109" fmla="*/ 2147483647 h 2661"/>
                <a:gd name="T110" fmla="*/ 2147483647 w 2492"/>
                <a:gd name="T111" fmla="*/ 2147483647 h 2661"/>
                <a:gd name="T112" fmla="*/ 2147483647 w 2492"/>
                <a:gd name="T113" fmla="*/ 2147483647 h 2661"/>
                <a:gd name="T114" fmla="*/ 2147483647 w 2492"/>
                <a:gd name="T115" fmla="*/ 2147483647 h 2661"/>
                <a:gd name="T116" fmla="*/ 2147483647 w 2492"/>
                <a:gd name="T117" fmla="*/ 2147483647 h 2661"/>
                <a:gd name="T118" fmla="*/ 2147483647 w 2492"/>
                <a:gd name="T119" fmla="*/ 2147483647 h 2661"/>
                <a:gd name="T120" fmla="*/ 2147483647 w 2492"/>
                <a:gd name="T121" fmla="*/ 2147483647 h 2661"/>
                <a:gd name="T122" fmla="*/ 2147483647 w 2492"/>
                <a:gd name="T123" fmla="*/ 2147483647 h 266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92" h="2661" extrusionOk="0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lnTo>
                    <a:pt x="188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8" name="Google Shape;1812;p12"/>
            <p:cNvSpPr>
              <a:spLocks/>
            </p:cNvSpPr>
            <p:nvPr/>
          </p:nvSpPr>
          <p:spPr bwMode="auto">
            <a:xfrm>
              <a:off x="4171533" y="4979029"/>
              <a:ext cx="33538" cy="35230"/>
            </a:xfrm>
            <a:custGeom>
              <a:avLst/>
              <a:gdLst>
                <a:gd name="T0" fmla="*/ 2147483647 w 674"/>
                <a:gd name="T1" fmla="*/ 0 h 708"/>
                <a:gd name="T2" fmla="*/ 2147483647 w 674"/>
                <a:gd name="T3" fmla="*/ 2147483647 h 708"/>
                <a:gd name="T4" fmla="*/ 2147483647 w 674"/>
                <a:gd name="T5" fmla="*/ 2147483647 h 708"/>
                <a:gd name="T6" fmla="*/ 2147483647 w 674"/>
                <a:gd name="T7" fmla="*/ 2147483647 h 708"/>
                <a:gd name="T8" fmla="*/ 0 w 674"/>
                <a:gd name="T9" fmla="*/ 2147483647 h 708"/>
                <a:gd name="T10" fmla="*/ 0 w 674"/>
                <a:gd name="T11" fmla="*/ 2147483647 h 708"/>
                <a:gd name="T12" fmla="*/ 2147483647 w 674"/>
                <a:gd name="T13" fmla="*/ 2147483647 h 708"/>
                <a:gd name="T14" fmla="*/ 2147483647 w 674"/>
                <a:gd name="T15" fmla="*/ 2147483647 h 708"/>
                <a:gd name="T16" fmla="*/ 2147483647 w 674"/>
                <a:gd name="T17" fmla="*/ 2147483647 h 708"/>
                <a:gd name="T18" fmla="*/ 2147483647 w 674"/>
                <a:gd name="T19" fmla="*/ 2147483647 h 708"/>
                <a:gd name="T20" fmla="*/ 2147483647 w 674"/>
                <a:gd name="T21" fmla="*/ 2147483647 h 708"/>
                <a:gd name="T22" fmla="*/ 2147483647 w 674"/>
                <a:gd name="T23" fmla="*/ 2147483647 h 708"/>
                <a:gd name="T24" fmla="*/ 2147483647 w 674"/>
                <a:gd name="T25" fmla="*/ 2147483647 h 708"/>
                <a:gd name="T26" fmla="*/ 2147483647 w 674"/>
                <a:gd name="T27" fmla="*/ 2147483647 h 708"/>
                <a:gd name="T28" fmla="*/ 2147483647 w 674"/>
                <a:gd name="T29" fmla="*/ 2147483647 h 708"/>
                <a:gd name="T30" fmla="*/ 2147483647 w 674"/>
                <a:gd name="T31" fmla="*/ 2147483647 h 708"/>
                <a:gd name="T32" fmla="*/ 2147483647 w 674"/>
                <a:gd name="T33" fmla="*/ 2147483647 h 708"/>
                <a:gd name="T34" fmla="*/ 2147483647 w 674"/>
                <a:gd name="T35" fmla="*/ 2147483647 h 708"/>
                <a:gd name="T36" fmla="*/ 2147483647 w 674"/>
                <a:gd name="T37" fmla="*/ 2147483647 h 708"/>
                <a:gd name="T38" fmla="*/ 2147483647 w 674"/>
                <a:gd name="T39" fmla="*/ 2147483647 h 708"/>
                <a:gd name="T40" fmla="*/ 2147483647 w 674"/>
                <a:gd name="T41" fmla="*/ 2147483647 h 708"/>
                <a:gd name="T42" fmla="*/ 2147483647 w 674"/>
                <a:gd name="T43" fmla="*/ 2147483647 h 708"/>
                <a:gd name="T44" fmla="*/ 2147483647 w 674"/>
                <a:gd name="T45" fmla="*/ 2147483647 h 708"/>
                <a:gd name="T46" fmla="*/ 2147483647 w 674"/>
                <a:gd name="T47" fmla="*/ 2147483647 h 708"/>
                <a:gd name="T48" fmla="*/ 2147483647 w 674"/>
                <a:gd name="T49" fmla="*/ 0 h 708"/>
                <a:gd name="T50" fmla="*/ 2147483647 w 674"/>
                <a:gd name="T51" fmla="*/ 0 h 70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674" h="708" extrusionOk="0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39" name="Google Shape;1813;p12"/>
            <p:cNvSpPr>
              <a:spLocks/>
            </p:cNvSpPr>
            <p:nvPr/>
          </p:nvSpPr>
          <p:spPr bwMode="auto">
            <a:xfrm>
              <a:off x="3876655" y="5019235"/>
              <a:ext cx="26870" cy="35230"/>
            </a:xfrm>
            <a:custGeom>
              <a:avLst/>
              <a:gdLst>
                <a:gd name="T0" fmla="*/ 2147483647 w 540"/>
                <a:gd name="T1" fmla="*/ 2147483647 h 708"/>
                <a:gd name="T2" fmla="*/ 2147483647 w 540"/>
                <a:gd name="T3" fmla="*/ 2147483647 h 708"/>
                <a:gd name="T4" fmla="*/ 2147483647 w 540"/>
                <a:gd name="T5" fmla="*/ 2147483647 h 708"/>
                <a:gd name="T6" fmla="*/ 2147483647 w 540"/>
                <a:gd name="T7" fmla="*/ 2147483647 h 708"/>
                <a:gd name="T8" fmla="*/ 2147483647 w 540"/>
                <a:gd name="T9" fmla="*/ 2147483647 h 708"/>
                <a:gd name="T10" fmla="*/ 2147483647 w 540"/>
                <a:gd name="T11" fmla="*/ 2147483647 h 708"/>
                <a:gd name="T12" fmla="*/ 2147483647 w 540"/>
                <a:gd name="T13" fmla="*/ 2147483647 h 708"/>
                <a:gd name="T14" fmla="*/ 2147483647 w 540"/>
                <a:gd name="T15" fmla="*/ 2147483647 h 708"/>
                <a:gd name="T16" fmla="*/ 2147483647 w 540"/>
                <a:gd name="T17" fmla="*/ 2147483647 h 708"/>
                <a:gd name="T18" fmla="*/ 2147483647 w 540"/>
                <a:gd name="T19" fmla="*/ 2147483647 h 708"/>
                <a:gd name="T20" fmla="*/ 2147483647 w 540"/>
                <a:gd name="T21" fmla="*/ 2147483647 h 708"/>
                <a:gd name="T22" fmla="*/ 2147483647 w 540"/>
                <a:gd name="T23" fmla="*/ 2147483647 h 708"/>
                <a:gd name="T24" fmla="*/ 2147483647 w 540"/>
                <a:gd name="T25" fmla="*/ 2147483647 h 708"/>
                <a:gd name="T26" fmla="*/ 2147483647 w 540"/>
                <a:gd name="T27" fmla="*/ 2147483647 h 708"/>
                <a:gd name="T28" fmla="*/ 2147483647 w 540"/>
                <a:gd name="T29" fmla="*/ 2147483647 h 708"/>
                <a:gd name="T30" fmla="*/ 2147483647 w 540"/>
                <a:gd name="T31" fmla="*/ 2147483647 h 708"/>
                <a:gd name="T32" fmla="*/ 2147483647 w 540"/>
                <a:gd name="T33" fmla="*/ 2147483647 h 708"/>
                <a:gd name="T34" fmla="*/ 2147483647 w 540"/>
                <a:gd name="T35" fmla="*/ 2147483647 h 708"/>
                <a:gd name="T36" fmla="*/ 2147483647 w 540"/>
                <a:gd name="T37" fmla="*/ 2147483647 h 708"/>
                <a:gd name="T38" fmla="*/ 2147483647 w 540"/>
                <a:gd name="T39" fmla="*/ 2147483647 h 708"/>
                <a:gd name="T40" fmla="*/ 2147483647 w 540"/>
                <a:gd name="T41" fmla="*/ 2147483647 h 708"/>
                <a:gd name="T42" fmla="*/ 2147483647 w 540"/>
                <a:gd name="T43" fmla="*/ 2147483647 h 708"/>
                <a:gd name="T44" fmla="*/ 2147483647 w 540"/>
                <a:gd name="T45" fmla="*/ 2147483647 h 708"/>
                <a:gd name="T46" fmla="*/ 2147483647 w 540"/>
                <a:gd name="T47" fmla="*/ 2147483647 h 708"/>
                <a:gd name="T48" fmla="*/ 2147483647 w 540"/>
                <a:gd name="T49" fmla="*/ 2147483647 h 708"/>
                <a:gd name="T50" fmla="*/ 2147483647 w 540"/>
                <a:gd name="T51" fmla="*/ 2147483647 h 708"/>
                <a:gd name="T52" fmla="*/ 2147483647 w 540"/>
                <a:gd name="T53" fmla="*/ 2147483647 h 708"/>
                <a:gd name="T54" fmla="*/ 2147483647 w 540"/>
                <a:gd name="T55" fmla="*/ 2147483647 h 708"/>
                <a:gd name="T56" fmla="*/ 2147483647 w 540"/>
                <a:gd name="T57" fmla="*/ 2147483647 h 708"/>
                <a:gd name="T58" fmla="*/ 2147483647 w 540"/>
                <a:gd name="T59" fmla="*/ 2147483647 h 708"/>
                <a:gd name="T60" fmla="*/ 2147483647 w 540"/>
                <a:gd name="T61" fmla="*/ 2147483647 h 708"/>
                <a:gd name="T62" fmla="*/ 2147483647 w 540"/>
                <a:gd name="T63" fmla="*/ 2147483647 h 70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40" h="708" extrusionOk="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lnTo>
                    <a:pt x="405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0" name="Google Shape;1814;p12"/>
            <p:cNvSpPr>
              <a:spLocks/>
            </p:cNvSpPr>
            <p:nvPr/>
          </p:nvSpPr>
          <p:spPr bwMode="auto">
            <a:xfrm>
              <a:off x="2377237" y="4851694"/>
              <a:ext cx="134103" cy="77128"/>
            </a:xfrm>
            <a:custGeom>
              <a:avLst/>
              <a:gdLst>
                <a:gd name="T0" fmla="*/ 2147483647 w 2695"/>
                <a:gd name="T1" fmla="*/ 2147483647 h 1550"/>
                <a:gd name="T2" fmla="*/ 2147483647 w 2695"/>
                <a:gd name="T3" fmla="*/ 2147483647 h 1550"/>
                <a:gd name="T4" fmla="*/ 2147483647 w 2695"/>
                <a:gd name="T5" fmla="*/ 2147483647 h 1550"/>
                <a:gd name="T6" fmla="*/ 2147483647 w 2695"/>
                <a:gd name="T7" fmla="*/ 2147483647 h 1550"/>
                <a:gd name="T8" fmla="*/ 2147483647 w 2695"/>
                <a:gd name="T9" fmla="*/ 2147483647 h 1550"/>
                <a:gd name="T10" fmla="*/ 2147483647 w 2695"/>
                <a:gd name="T11" fmla="*/ 2147483647 h 1550"/>
                <a:gd name="T12" fmla="*/ 2147483647 w 2695"/>
                <a:gd name="T13" fmla="*/ 2147483647 h 1550"/>
                <a:gd name="T14" fmla="*/ 2147483647 w 2695"/>
                <a:gd name="T15" fmla="*/ 2147483647 h 1550"/>
                <a:gd name="T16" fmla="*/ 2147483647 w 2695"/>
                <a:gd name="T17" fmla="*/ 2147483647 h 1550"/>
                <a:gd name="T18" fmla="*/ 2147483647 w 2695"/>
                <a:gd name="T19" fmla="*/ 2147483647 h 1550"/>
                <a:gd name="T20" fmla="*/ 2147483647 w 2695"/>
                <a:gd name="T21" fmla="*/ 2147483647 h 1550"/>
                <a:gd name="T22" fmla="*/ 2147483647 w 2695"/>
                <a:gd name="T23" fmla="*/ 2147483647 h 1550"/>
                <a:gd name="T24" fmla="*/ 2147483647 w 2695"/>
                <a:gd name="T25" fmla="*/ 2147483647 h 1550"/>
                <a:gd name="T26" fmla="*/ 2147483647 w 2695"/>
                <a:gd name="T27" fmla="*/ 2147483647 h 1550"/>
                <a:gd name="T28" fmla="*/ 2147483647 w 2695"/>
                <a:gd name="T29" fmla="*/ 2147483647 h 1550"/>
                <a:gd name="T30" fmla="*/ 2147483647 w 2695"/>
                <a:gd name="T31" fmla="*/ 2147483647 h 1550"/>
                <a:gd name="T32" fmla="*/ 2147483647 w 2695"/>
                <a:gd name="T33" fmla="*/ 2147483647 h 1550"/>
                <a:gd name="T34" fmla="*/ 2147483647 w 2695"/>
                <a:gd name="T35" fmla="*/ 2147483647 h 1550"/>
                <a:gd name="T36" fmla="*/ 2147483647 w 2695"/>
                <a:gd name="T37" fmla="*/ 2147483647 h 1550"/>
                <a:gd name="T38" fmla="*/ 2147483647 w 2695"/>
                <a:gd name="T39" fmla="*/ 2147483647 h 1550"/>
                <a:gd name="T40" fmla="*/ 2147483647 w 2695"/>
                <a:gd name="T41" fmla="*/ 2147483647 h 1550"/>
                <a:gd name="T42" fmla="*/ 2147483647 w 2695"/>
                <a:gd name="T43" fmla="*/ 2147483647 h 1550"/>
                <a:gd name="T44" fmla="*/ 2147483647 w 2695"/>
                <a:gd name="T45" fmla="*/ 2147483647 h 1550"/>
                <a:gd name="T46" fmla="*/ 2147483647 w 2695"/>
                <a:gd name="T47" fmla="*/ 2147483647 h 1550"/>
                <a:gd name="T48" fmla="*/ 2147483647 w 2695"/>
                <a:gd name="T49" fmla="*/ 2147483647 h 1550"/>
                <a:gd name="T50" fmla="*/ 2147483647 w 2695"/>
                <a:gd name="T51" fmla="*/ 2147483647 h 1550"/>
                <a:gd name="T52" fmla="*/ 2147483647 w 2695"/>
                <a:gd name="T53" fmla="*/ 2147483647 h 1550"/>
                <a:gd name="T54" fmla="*/ 2147483647 w 2695"/>
                <a:gd name="T55" fmla="*/ 2147483647 h 1550"/>
                <a:gd name="T56" fmla="*/ 2147483647 w 2695"/>
                <a:gd name="T57" fmla="*/ 2147483647 h 1550"/>
                <a:gd name="T58" fmla="*/ 2147483647 w 2695"/>
                <a:gd name="T59" fmla="*/ 2147483647 h 1550"/>
                <a:gd name="T60" fmla="*/ 2147483647 w 2695"/>
                <a:gd name="T61" fmla="*/ 2147483647 h 1550"/>
                <a:gd name="T62" fmla="*/ 2147483647 w 2695"/>
                <a:gd name="T63" fmla="*/ 2147483647 h 1550"/>
                <a:gd name="T64" fmla="*/ 2147483647 w 2695"/>
                <a:gd name="T65" fmla="*/ 2147483647 h 1550"/>
                <a:gd name="T66" fmla="*/ 2147483647 w 2695"/>
                <a:gd name="T67" fmla="*/ 2147483647 h 1550"/>
                <a:gd name="T68" fmla="*/ 2147483647 w 2695"/>
                <a:gd name="T69" fmla="*/ 2147483647 h 1550"/>
                <a:gd name="T70" fmla="*/ 2147483647 w 2695"/>
                <a:gd name="T71" fmla="*/ 2147483647 h 1550"/>
                <a:gd name="T72" fmla="*/ 2147483647 w 2695"/>
                <a:gd name="T73" fmla="*/ 2147483647 h 1550"/>
                <a:gd name="T74" fmla="*/ 2147483647 w 2695"/>
                <a:gd name="T75" fmla="*/ 2147483647 h 1550"/>
                <a:gd name="T76" fmla="*/ 2147483647 w 2695"/>
                <a:gd name="T77" fmla="*/ 2147483647 h 1550"/>
                <a:gd name="T78" fmla="*/ 2147483647 w 2695"/>
                <a:gd name="T79" fmla="*/ 2147483647 h 1550"/>
                <a:gd name="T80" fmla="*/ 2147483647 w 2695"/>
                <a:gd name="T81" fmla="*/ 2147483647 h 1550"/>
                <a:gd name="T82" fmla="*/ 2147483647 w 2695"/>
                <a:gd name="T83" fmla="*/ 2147483647 h 1550"/>
                <a:gd name="T84" fmla="*/ 2147483647 w 2695"/>
                <a:gd name="T85" fmla="*/ 2147483647 h 1550"/>
                <a:gd name="T86" fmla="*/ 2147483647 w 2695"/>
                <a:gd name="T87" fmla="*/ 2147483647 h 1550"/>
                <a:gd name="T88" fmla="*/ 2147483647 w 2695"/>
                <a:gd name="T89" fmla="*/ 2147483647 h 1550"/>
                <a:gd name="T90" fmla="*/ 2147483647 w 2695"/>
                <a:gd name="T91" fmla="*/ 2147483647 h 1550"/>
                <a:gd name="T92" fmla="*/ 2147483647 w 2695"/>
                <a:gd name="T93" fmla="*/ 2147483647 h 1550"/>
                <a:gd name="T94" fmla="*/ 2147483647 w 2695"/>
                <a:gd name="T95" fmla="*/ 2147483647 h 1550"/>
                <a:gd name="T96" fmla="*/ 2147483647 w 2695"/>
                <a:gd name="T97" fmla="*/ 2147483647 h 1550"/>
                <a:gd name="T98" fmla="*/ 2147483647 w 2695"/>
                <a:gd name="T99" fmla="*/ 2147483647 h 1550"/>
                <a:gd name="T100" fmla="*/ 2147483647 w 2695"/>
                <a:gd name="T101" fmla="*/ 2147483647 h 1550"/>
                <a:gd name="T102" fmla="*/ 2147483647 w 2695"/>
                <a:gd name="T103" fmla="*/ 2147483647 h 1550"/>
                <a:gd name="T104" fmla="*/ 2147483647 w 2695"/>
                <a:gd name="T105" fmla="*/ 2147483647 h 1550"/>
                <a:gd name="T106" fmla="*/ 2147483647 w 2695"/>
                <a:gd name="T107" fmla="*/ 2147483647 h 1550"/>
                <a:gd name="T108" fmla="*/ 2147483647 w 2695"/>
                <a:gd name="T109" fmla="*/ 2147483647 h 1550"/>
                <a:gd name="T110" fmla="*/ 2147483647 w 2695"/>
                <a:gd name="T111" fmla="*/ 2147483647 h 1550"/>
                <a:gd name="T112" fmla="*/ 2147483647 w 2695"/>
                <a:gd name="T113" fmla="*/ 2147483647 h 1550"/>
                <a:gd name="T114" fmla="*/ 2147483647 w 2695"/>
                <a:gd name="T115" fmla="*/ 2147483647 h 155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695" h="1550" extrusionOk="0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lnTo>
                    <a:pt x="202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1" name="Google Shape;1815;p12"/>
            <p:cNvSpPr>
              <a:spLocks/>
            </p:cNvSpPr>
            <p:nvPr/>
          </p:nvSpPr>
          <p:spPr bwMode="auto">
            <a:xfrm>
              <a:off x="4019068" y="5000824"/>
              <a:ext cx="31896" cy="8409"/>
            </a:xfrm>
            <a:custGeom>
              <a:avLst/>
              <a:gdLst>
                <a:gd name="T0" fmla="*/ 2147483647 w 641"/>
                <a:gd name="T1" fmla="*/ 0 h 169"/>
                <a:gd name="T2" fmla="*/ 2147483647 w 641"/>
                <a:gd name="T3" fmla="*/ 2147483647 h 169"/>
                <a:gd name="T4" fmla="*/ 2147483647 w 641"/>
                <a:gd name="T5" fmla="*/ 2147483647 h 169"/>
                <a:gd name="T6" fmla="*/ 2147483647 w 641"/>
                <a:gd name="T7" fmla="*/ 2147483647 h 169"/>
                <a:gd name="T8" fmla="*/ 2147483647 w 641"/>
                <a:gd name="T9" fmla="*/ 2147483647 h 169"/>
                <a:gd name="T10" fmla="*/ 2147483647 w 641"/>
                <a:gd name="T11" fmla="*/ 2147483647 h 169"/>
                <a:gd name="T12" fmla="*/ 2147483647 w 641"/>
                <a:gd name="T13" fmla="*/ 2147483647 h 169"/>
                <a:gd name="T14" fmla="*/ 2147483647 w 641"/>
                <a:gd name="T15" fmla="*/ 2147483647 h 169"/>
                <a:gd name="T16" fmla="*/ 2147483647 w 641"/>
                <a:gd name="T17" fmla="*/ 2147483647 h 169"/>
                <a:gd name="T18" fmla="*/ 2147483647 w 641"/>
                <a:gd name="T19" fmla="*/ 2147483647 h 169"/>
                <a:gd name="T20" fmla="*/ 2147483647 w 641"/>
                <a:gd name="T21" fmla="*/ 0 h 169"/>
                <a:gd name="T22" fmla="*/ 2147483647 w 641"/>
                <a:gd name="T23" fmla="*/ 0 h 16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41" h="169" extrusionOk="0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2" name="Google Shape;1816;p12"/>
            <p:cNvSpPr>
              <a:spLocks/>
            </p:cNvSpPr>
            <p:nvPr/>
          </p:nvSpPr>
          <p:spPr bwMode="auto">
            <a:xfrm>
              <a:off x="3962093" y="4940515"/>
              <a:ext cx="139129" cy="132362"/>
            </a:xfrm>
            <a:custGeom>
              <a:avLst/>
              <a:gdLst>
                <a:gd name="T0" fmla="*/ 2147483647 w 2796"/>
                <a:gd name="T1" fmla="*/ 2147483647 h 2660"/>
                <a:gd name="T2" fmla="*/ 2147483647 w 2796"/>
                <a:gd name="T3" fmla="*/ 2147483647 h 2660"/>
                <a:gd name="T4" fmla="*/ 2147483647 w 2796"/>
                <a:gd name="T5" fmla="*/ 2147483647 h 2660"/>
                <a:gd name="T6" fmla="*/ 2147483647 w 2796"/>
                <a:gd name="T7" fmla="*/ 2147483647 h 2660"/>
                <a:gd name="T8" fmla="*/ 2147483647 w 2796"/>
                <a:gd name="T9" fmla="*/ 2147483647 h 2660"/>
                <a:gd name="T10" fmla="*/ 2147483647 w 2796"/>
                <a:gd name="T11" fmla="*/ 2147483647 h 2660"/>
                <a:gd name="T12" fmla="*/ 2147483647 w 2796"/>
                <a:gd name="T13" fmla="*/ 2147483647 h 2660"/>
                <a:gd name="T14" fmla="*/ 2147483647 w 2796"/>
                <a:gd name="T15" fmla="*/ 2147483647 h 2660"/>
                <a:gd name="T16" fmla="*/ 2147483647 w 2796"/>
                <a:gd name="T17" fmla="*/ 2147483647 h 2660"/>
                <a:gd name="T18" fmla="*/ 2147483647 w 2796"/>
                <a:gd name="T19" fmla="*/ 2147483647 h 2660"/>
                <a:gd name="T20" fmla="*/ 2147483647 w 2796"/>
                <a:gd name="T21" fmla="*/ 2147483647 h 2660"/>
                <a:gd name="T22" fmla="*/ 2147483647 w 2796"/>
                <a:gd name="T23" fmla="*/ 2147483647 h 2660"/>
                <a:gd name="T24" fmla="*/ 2147483647 w 2796"/>
                <a:gd name="T25" fmla="*/ 2147483647 h 2660"/>
                <a:gd name="T26" fmla="*/ 2147483647 w 2796"/>
                <a:gd name="T27" fmla="*/ 2147483647 h 2660"/>
                <a:gd name="T28" fmla="*/ 2147483647 w 2796"/>
                <a:gd name="T29" fmla="*/ 2147483647 h 2660"/>
                <a:gd name="T30" fmla="*/ 2147483647 w 2796"/>
                <a:gd name="T31" fmla="*/ 2147483647 h 2660"/>
                <a:gd name="T32" fmla="*/ 2147483647 w 2796"/>
                <a:gd name="T33" fmla="*/ 2147483647 h 2660"/>
                <a:gd name="T34" fmla="*/ 2147483647 w 2796"/>
                <a:gd name="T35" fmla="*/ 2147483647 h 2660"/>
                <a:gd name="T36" fmla="*/ 2147483647 w 2796"/>
                <a:gd name="T37" fmla="*/ 2147483647 h 2660"/>
                <a:gd name="T38" fmla="*/ 2147483647 w 2796"/>
                <a:gd name="T39" fmla="*/ 2147483647 h 2660"/>
                <a:gd name="T40" fmla="*/ 2147483647 w 2796"/>
                <a:gd name="T41" fmla="*/ 2147483647 h 2660"/>
                <a:gd name="T42" fmla="*/ 2147483647 w 2796"/>
                <a:gd name="T43" fmla="*/ 2147483647 h 2660"/>
                <a:gd name="T44" fmla="*/ 2147483647 w 2796"/>
                <a:gd name="T45" fmla="*/ 2147483647 h 2660"/>
                <a:gd name="T46" fmla="*/ 2147483647 w 2796"/>
                <a:gd name="T47" fmla="*/ 2147483647 h 2660"/>
                <a:gd name="T48" fmla="*/ 2147483647 w 2796"/>
                <a:gd name="T49" fmla="*/ 2147483647 h 2660"/>
                <a:gd name="T50" fmla="*/ 2147483647 w 2796"/>
                <a:gd name="T51" fmla="*/ 2147483647 h 2660"/>
                <a:gd name="T52" fmla="*/ 2147483647 w 2796"/>
                <a:gd name="T53" fmla="*/ 2147483647 h 2660"/>
                <a:gd name="T54" fmla="*/ 2147483647 w 2796"/>
                <a:gd name="T55" fmla="*/ 2147483647 h 2660"/>
                <a:gd name="T56" fmla="*/ 2147483647 w 2796"/>
                <a:gd name="T57" fmla="*/ 2147483647 h 2660"/>
                <a:gd name="T58" fmla="*/ 2147483647 w 2796"/>
                <a:gd name="T59" fmla="*/ 2147483647 h 2660"/>
                <a:gd name="T60" fmla="*/ 2147483647 w 2796"/>
                <a:gd name="T61" fmla="*/ 2147483647 h 2660"/>
                <a:gd name="T62" fmla="*/ 2147483647 w 2796"/>
                <a:gd name="T63" fmla="*/ 2147483647 h 2660"/>
                <a:gd name="T64" fmla="*/ 2147483647 w 2796"/>
                <a:gd name="T65" fmla="*/ 2147483647 h 2660"/>
                <a:gd name="T66" fmla="*/ 2147483647 w 2796"/>
                <a:gd name="T67" fmla="*/ 2147483647 h 2660"/>
                <a:gd name="T68" fmla="*/ 2147483647 w 2796"/>
                <a:gd name="T69" fmla="*/ 2147483647 h 2660"/>
                <a:gd name="T70" fmla="*/ 2147483647 w 2796"/>
                <a:gd name="T71" fmla="*/ 2147483647 h 2660"/>
                <a:gd name="T72" fmla="*/ 2147483647 w 2796"/>
                <a:gd name="T73" fmla="*/ 0 h 26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796" h="2660" extrusionOk="0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3" name="Google Shape;1817;p12"/>
            <p:cNvSpPr>
              <a:spLocks/>
            </p:cNvSpPr>
            <p:nvPr/>
          </p:nvSpPr>
          <p:spPr bwMode="auto">
            <a:xfrm>
              <a:off x="3581827" y="4848360"/>
              <a:ext cx="134053" cy="83796"/>
            </a:xfrm>
            <a:custGeom>
              <a:avLst/>
              <a:gdLst>
                <a:gd name="T0" fmla="*/ 2147483647 w 2694"/>
                <a:gd name="T1" fmla="*/ 2147483647 h 1684"/>
                <a:gd name="T2" fmla="*/ 2147483647 w 2694"/>
                <a:gd name="T3" fmla="*/ 2147483647 h 1684"/>
                <a:gd name="T4" fmla="*/ 2147483647 w 2694"/>
                <a:gd name="T5" fmla="*/ 2147483647 h 1684"/>
                <a:gd name="T6" fmla="*/ 2147483647 w 2694"/>
                <a:gd name="T7" fmla="*/ 2147483647 h 1684"/>
                <a:gd name="T8" fmla="*/ 2147483647 w 2694"/>
                <a:gd name="T9" fmla="*/ 2147483647 h 1684"/>
                <a:gd name="T10" fmla="*/ 2147483647 w 2694"/>
                <a:gd name="T11" fmla="*/ 2147483647 h 1684"/>
                <a:gd name="T12" fmla="*/ 2147483647 w 2694"/>
                <a:gd name="T13" fmla="*/ 2147483647 h 1684"/>
                <a:gd name="T14" fmla="*/ 2147483647 w 2694"/>
                <a:gd name="T15" fmla="*/ 2147483647 h 1684"/>
                <a:gd name="T16" fmla="*/ 2147483647 w 2694"/>
                <a:gd name="T17" fmla="*/ 2147483647 h 1684"/>
                <a:gd name="T18" fmla="*/ 2147483647 w 2694"/>
                <a:gd name="T19" fmla="*/ 2147483647 h 1684"/>
                <a:gd name="T20" fmla="*/ 2147483647 w 2694"/>
                <a:gd name="T21" fmla="*/ 2147483647 h 1684"/>
                <a:gd name="T22" fmla="*/ 2147483647 w 2694"/>
                <a:gd name="T23" fmla="*/ 2147483647 h 1684"/>
                <a:gd name="T24" fmla="*/ 2147483647 w 2694"/>
                <a:gd name="T25" fmla="*/ 2147483647 h 1684"/>
                <a:gd name="T26" fmla="*/ 2147483647 w 2694"/>
                <a:gd name="T27" fmla="*/ 2147483647 h 1684"/>
                <a:gd name="T28" fmla="*/ 2147483647 w 2694"/>
                <a:gd name="T29" fmla="*/ 2147483647 h 1684"/>
                <a:gd name="T30" fmla="*/ 2147483647 w 2694"/>
                <a:gd name="T31" fmla="*/ 2147483647 h 1684"/>
                <a:gd name="T32" fmla="*/ 2147483647 w 2694"/>
                <a:gd name="T33" fmla="*/ 2147483647 h 1684"/>
                <a:gd name="T34" fmla="*/ 2147483647 w 2694"/>
                <a:gd name="T35" fmla="*/ 2147483647 h 1684"/>
                <a:gd name="T36" fmla="*/ 2147483647 w 2694"/>
                <a:gd name="T37" fmla="*/ 2147483647 h 1684"/>
                <a:gd name="T38" fmla="*/ 2147483647 w 2694"/>
                <a:gd name="T39" fmla="*/ 2147483647 h 1684"/>
                <a:gd name="T40" fmla="*/ 2147483647 w 2694"/>
                <a:gd name="T41" fmla="*/ 2147483647 h 1684"/>
                <a:gd name="T42" fmla="*/ 2147483647 w 2694"/>
                <a:gd name="T43" fmla="*/ 2147483647 h 1684"/>
                <a:gd name="T44" fmla="*/ 2147483647 w 2694"/>
                <a:gd name="T45" fmla="*/ 2147483647 h 1684"/>
                <a:gd name="T46" fmla="*/ 2147483647 w 2694"/>
                <a:gd name="T47" fmla="*/ 2147483647 h 1684"/>
                <a:gd name="T48" fmla="*/ 2147483647 w 2694"/>
                <a:gd name="T49" fmla="*/ 2147483647 h 1684"/>
                <a:gd name="T50" fmla="*/ 2147483647 w 2694"/>
                <a:gd name="T51" fmla="*/ 2147483647 h 1684"/>
                <a:gd name="T52" fmla="*/ 2147483647 w 2694"/>
                <a:gd name="T53" fmla="*/ 2147483647 h 1684"/>
                <a:gd name="T54" fmla="*/ 2147483647 w 2694"/>
                <a:gd name="T55" fmla="*/ 2147483647 h 1684"/>
                <a:gd name="T56" fmla="*/ 2147483647 w 2694"/>
                <a:gd name="T57" fmla="*/ 2147483647 h 1684"/>
                <a:gd name="T58" fmla="*/ 2147483647 w 2694"/>
                <a:gd name="T59" fmla="*/ 2147483647 h 1684"/>
                <a:gd name="T60" fmla="*/ 2147483647 w 2694"/>
                <a:gd name="T61" fmla="*/ 2147483647 h 1684"/>
                <a:gd name="T62" fmla="*/ 2147483647 w 2694"/>
                <a:gd name="T63" fmla="*/ 0 h 1684"/>
                <a:gd name="T64" fmla="*/ 2147483647 w 2694"/>
                <a:gd name="T65" fmla="*/ 2147483647 h 1684"/>
                <a:gd name="T66" fmla="*/ 2147483647 w 2694"/>
                <a:gd name="T67" fmla="*/ 2147483647 h 1684"/>
                <a:gd name="T68" fmla="*/ 0 w 2694"/>
                <a:gd name="T69" fmla="*/ 2147483647 h 1684"/>
                <a:gd name="T70" fmla="*/ 0 w 2694"/>
                <a:gd name="T71" fmla="*/ 2147483647 h 1684"/>
                <a:gd name="T72" fmla="*/ 2147483647 w 2694"/>
                <a:gd name="T73" fmla="*/ 2147483647 h 1684"/>
                <a:gd name="T74" fmla="*/ 2147483647 w 2694"/>
                <a:gd name="T75" fmla="*/ 2147483647 h 1684"/>
                <a:gd name="T76" fmla="*/ 2147483647 w 2694"/>
                <a:gd name="T77" fmla="*/ 2147483647 h 1684"/>
                <a:gd name="T78" fmla="*/ 2147483647 w 2694"/>
                <a:gd name="T79" fmla="*/ 2147483647 h 1684"/>
                <a:gd name="T80" fmla="*/ 2147483647 w 2694"/>
                <a:gd name="T81" fmla="*/ 2147483647 h 1684"/>
                <a:gd name="T82" fmla="*/ 2147483647 w 2694"/>
                <a:gd name="T83" fmla="*/ 2147483647 h 1684"/>
                <a:gd name="T84" fmla="*/ 2147483647 w 2694"/>
                <a:gd name="T85" fmla="*/ 2147483647 h 1684"/>
                <a:gd name="T86" fmla="*/ 2147483647 w 2694"/>
                <a:gd name="T87" fmla="*/ 2147483647 h 1684"/>
                <a:gd name="T88" fmla="*/ 2147483647 w 2694"/>
                <a:gd name="T89" fmla="*/ 2147483647 h 1684"/>
                <a:gd name="T90" fmla="*/ 2147483647 w 2694"/>
                <a:gd name="T91" fmla="*/ 2147483647 h 1684"/>
                <a:gd name="T92" fmla="*/ 2147483647 w 2694"/>
                <a:gd name="T93" fmla="*/ 2147483647 h 1684"/>
                <a:gd name="T94" fmla="*/ 2147483647 w 2694"/>
                <a:gd name="T95" fmla="*/ 2147483647 h 1684"/>
                <a:gd name="T96" fmla="*/ 2147483647 w 2694"/>
                <a:gd name="T97" fmla="*/ 2147483647 h 1684"/>
                <a:gd name="T98" fmla="*/ 2147483647 w 2694"/>
                <a:gd name="T99" fmla="*/ 2147483647 h 1684"/>
                <a:gd name="T100" fmla="*/ 2147483647 w 2694"/>
                <a:gd name="T101" fmla="*/ 2147483647 h 1684"/>
                <a:gd name="T102" fmla="*/ 2147483647 w 2694"/>
                <a:gd name="T103" fmla="*/ 2147483647 h 1684"/>
                <a:gd name="T104" fmla="*/ 2147483647 w 2694"/>
                <a:gd name="T105" fmla="*/ 2147483647 h 1684"/>
                <a:gd name="T106" fmla="*/ 2147483647 w 2694"/>
                <a:gd name="T107" fmla="*/ 2147483647 h 1684"/>
                <a:gd name="T108" fmla="*/ 2147483647 w 2694"/>
                <a:gd name="T109" fmla="*/ 2147483647 h 1684"/>
                <a:gd name="T110" fmla="*/ 2147483647 w 2694"/>
                <a:gd name="T111" fmla="*/ 2147483647 h 1684"/>
                <a:gd name="T112" fmla="*/ 2147483647 w 2694"/>
                <a:gd name="T113" fmla="*/ 2147483647 h 1684"/>
                <a:gd name="T114" fmla="*/ 2147483647 w 2694"/>
                <a:gd name="T115" fmla="*/ 2147483647 h 1684"/>
                <a:gd name="T116" fmla="*/ 2147483647 w 2694"/>
                <a:gd name="T117" fmla="*/ 2147483647 h 1684"/>
                <a:gd name="T118" fmla="*/ 2147483647 w 2694"/>
                <a:gd name="T119" fmla="*/ 2147483647 h 1684"/>
                <a:gd name="T120" fmla="*/ 2147483647 w 2694"/>
                <a:gd name="T121" fmla="*/ 0 h 1684"/>
                <a:gd name="T122" fmla="*/ 2147483647 w 2694"/>
                <a:gd name="T123" fmla="*/ 0 h 16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94" h="1684" extrusionOk="0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lnTo>
                    <a:pt x="707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4" name="Google Shape;1818;p12"/>
            <p:cNvSpPr>
              <a:spLocks/>
            </p:cNvSpPr>
            <p:nvPr/>
          </p:nvSpPr>
          <p:spPr bwMode="auto">
            <a:xfrm>
              <a:off x="3539929" y="4942157"/>
              <a:ext cx="120668" cy="129077"/>
            </a:xfrm>
            <a:custGeom>
              <a:avLst/>
              <a:gdLst>
                <a:gd name="T0" fmla="*/ 2147483647 w 2425"/>
                <a:gd name="T1" fmla="*/ 2147483647 h 2594"/>
                <a:gd name="T2" fmla="*/ 2147483647 w 2425"/>
                <a:gd name="T3" fmla="*/ 2147483647 h 2594"/>
                <a:gd name="T4" fmla="*/ 2147483647 w 2425"/>
                <a:gd name="T5" fmla="*/ 2147483647 h 2594"/>
                <a:gd name="T6" fmla="*/ 2147483647 w 2425"/>
                <a:gd name="T7" fmla="*/ 2147483647 h 2594"/>
                <a:gd name="T8" fmla="*/ 2147483647 w 2425"/>
                <a:gd name="T9" fmla="*/ 2147483647 h 2594"/>
                <a:gd name="T10" fmla="*/ 2147483647 w 2425"/>
                <a:gd name="T11" fmla="*/ 2147483647 h 2594"/>
                <a:gd name="T12" fmla="*/ 2147483647 w 2425"/>
                <a:gd name="T13" fmla="*/ 2147483647 h 2594"/>
                <a:gd name="T14" fmla="*/ 2147483647 w 2425"/>
                <a:gd name="T15" fmla="*/ 2147483647 h 2594"/>
                <a:gd name="T16" fmla="*/ 2147483647 w 2425"/>
                <a:gd name="T17" fmla="*/ 2147483647 h 2594"/>
                <a:gd name="T18" fmla="*/ 2147483647 w 2425"/>
                <a:gd name="T19" fmla="*/ 2147483647 h 2594"/>
                <a:gd name="T20" fmla="*/ 2147483647 w 2425"/>
                <a:gd name="T21" fmla="*/ 2147483647 h 2594"/>
                <a:gd name="T22" fmla="*/ 2147483647 w 2425"/>
                <a:gd name="T23" fmla="*/ 2147483647 h 2594"/>
                <a:gd name="T24" fmla="*/ 2147483647 w 2425"/>
                <a:gd name="T25" fmla="*/ 2147483647 h 2594"/>
                <a:gd name="T26" fmla="*/ 2147483647 w 2425"/>
                <a:gd name="T27" fmla="*/ 2147483647 h 2594"/>
                <a:gd name="T28" fmla="*/ 2147483647 w 2425"/>
                <a:gd name="T29" fmla="*/ 2147483647 h 2594"/>
                <a:gd name="T30" fmla="*/ 2147483647 w 2425"/>
                <a:gd name="T31" fmla="*/ 2147483647 h 2594"/>
                <a:gd name="T32" fmla="*/ 2147483647 w 2425"/>
                <a:gd name="T33" fmla="*/ 2147483647 h 2594"/>
                <a:gd name="T34" fmla="*/ 2147483647 w 2425"/>
                <a:gd name="T35" fmla="*/ 2147483647 h 2594"/>
                <a:gd name="T36" fmla="*/ 2147483647 w 2425"/>
                <a:gd name="T37" fmla="*/ 2147483647 h 2594"/>
                <a:gd name="T38" fmla="*/ 2147483647 w 2425"/>
                <a:gd name="T39" fmla="*/ 2147483647 h 2594"/>
                <a:gd name="T40" fmla="*/ 2147483647 w 2425"/>
                <a:gd name="T41" fmla="*/ 2147483647 h 2594"/>
                <a:gd name="T42" fmla="*/ 2147483647 w 2425"/>
                <a:gd name="T43" fmla="*/ 2147483647 h 2594"/>
                <a:gd name="T44" fmla="*/ 2147483647 w 2425"/>
                <a:gd name="T45" fmla="*/ 2147483647 h 2594"/>
                <a:gd name="T46" fmla="*/ 2147483647 w 2425"/>
                <a:gd name="T47" fmla="*/ 2147483647 h 2594"/>
                <a:gd name="T48" fmla="*/ 2147483647 w 2425"/>
                <a:gd name="T49" fmla="*/ 2147483647 h 2594"/>
                <a:gd name="T50" fmla="*/ 2147483647 w 2425"/>
                <a:gd name="T51" fmla="*/ 2147483647 h 2594"/>
                <a:gd name="T52" fmla="*/ 2147483647 w 2425"/>
                <a:gd name="T53" fmla="*/ 2147483647 h 2594"/>
                <a:gd name="T54" fmla="*/ 2147483647 w 2425"/>
                <a:gd name="T55" fmla="*/ 2147483647 h 2594"/>
                <a:gd name="T56" fmla="*/ 2147483647 w 2425"/>
                <a:gd name="T57" fmla="*/ 2147483647 h 2594"/>
                <a:gd name="T58" fmla="*/ 2147483647 w 2425"/>
                <a:gd name="T59" fmla="*/ 2147483647 h 2594"/>
                <a:gd name="T60" fmla="*/ 2147483647 w 2425"/>
                <a:gd name="T61" fmla="*/ 2147483647 h 2594"/>
                <a:gd name="T62" fmla="*/ 2147483647 w 2425"/>
                <a:gd name="T63" fmla="*/ 2147483647 h 2594"/>
                <a:gd name="T64" fmla="*/ 2147483647 w 2425"/>
                <a:gd name="T65" fmla="*/ 2147483647 h 2594"/>
                <a:gd name="T66" fmla="*/ 2147483647 w 2425"/>
                <a:gd name="T67" fmla="*/ 2147483647 h 25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25" h="2594" extrusionOk="0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5" name="Google Shape;1819;p12"/>
            <p:cNvSpPr>
              <a:spLocks/>
            </p:cNvSpPr>
            <p:nvPr/>
          </p:nvSpPr>
          <p:spPr bwMode="auto">
            <a:xfrm>
              <a:off x="4193327" y="5087904"/>
              <a:ext cx="122310" cy="58717"/>
            </a:xfrm>
            <a:custGeom>
              <a:avLst/>
              <a:gdLst>
                <a:gd name="T0" fmla="*/ 2147483647 w 2458"/>
                <a:gd name="T1" fmla="*/ 2147483647 h 1180"/>
                <a:gd name="T2" fmla="*/ 2147483647 w 2458"/>
                <a:gd name="T3" fmla="*/ 2147483647 h 1180"/>
                <a:gd name="T4" fmla="*/ 2147483647 w 2458"/>
                <a:gd name="T5" fmla="*/ 2147483647 h 1180"/>
                <a:gd name="T6" fmla="*/ 2147483647 w 2458"/>
                <a:gd name="T7" fmla="*/ 2147483647 h 1180"/>
                <a:gd name="T8" fmla="*/ 2147483647 w 2458"/>
                <a:gd name="T9" fmla="*/ 2147483647 h 1180"/>
                <a:gd name="T10" fmla="*/ 2147483647 w 2458"/>
                <a:gd name="T11" fmla="*/ 2147483647 h 1180"/>
                <a:gd name="T12" fmla="*/ 2147483647 w 2458"/>
                <a:gd name="T13" fmla="*/ 2147483647 h 1180"/>
                <a:gd name="T14" fmla="*/ 2147483647 w 2458"/>
                <a:gd name="T15" fmla="*/ 2147483647 h 1180"/>
                <a:gd name="T16" fmla="*/ 2147483647 w 2458"/>
                <a:gd name="T17" fmla="*/ 2147483647 h 1180"/>
                <a:gd name="T18" fmla="*/ 2147483647 w 2458"/>
                <a:gd name="T19" fmla="*/ 2147483647 h 1180"/>
                <a:gd name="T20" fmla="*/ 2147483647 w 2458"/>
                <a:gd name="T21" fmla="*/ 2147483647 h 1180"/>
                <a:gd name="T22" fmla="*/ 2147483647 w 2458"/>
                <a:gd name="T23" fmla="*/ 2147483647 h 1180"/>
                <a:gd name="T24" fmla="*/ 0 w 2458"/>
                <a:gd name="T25" fmla="*/ 2147483647 h 1180"/>
                <a:gd name="T26" fmla="*/ 2147483647 w 2458"/>
                <a:gd name="T27" fmla="*/ 2147483647 h 1180"/>
                <a:gd name="T28" fmla="*/ 2147483647 w 2458"/>
                <a:gd name="T29" fmla="*/ 2147483647 h 1180"/>
                <a:gd name="T30" fmla="*/ 2147483647 w 2458"/>
                <a:gd name="T31" fmla="*/ 2147483647 h 1180"/>
                <a:gd name="T32" fmla="*/ 2147483647 w 2458"/>
                <a:gd name="T33" fmla="*/ 2147483647 h 1180"/>
                <a:gd name="T34" fmla="*/ 2147483647 w 2458"/>
                <a:gd name="T35" fmla="*/ 2147483647 h 1180"/>
                <a:gd name="T36" fmla="*/ 2147483647 w 2458"/>
                <a:gd name="T37" fmla="*/ 2147483647 h 1180"/>
                <a:gd name="T38" fmla="*/ 2147483647 w 2458"/>
                <a:gd name="T39" fmla="*/ 2147483647 h 1180"/>
                <a:gd name="T40" fmla="*/ 2147483647 w 2458"/>
                <a:gd name="T41" fmla="*/ 2147483647 h 1180"/>
                <a:gd name="T42" fmla="*/ 2147483647 w 2458"/>
                <a:gd name="T43" fmla="*/ 2147483647 h 1180"/>
                <a:gd name="T44" fmla="*/ 2147483647 w 2458"/>
                <a:gd name="T45" fmla="*/ 2147483647 h 1180"/>
                <a:gd name="T46" fmla="*/ 2147483647 w 2458"/>
                <a:gd name="T47" fmla="*/ 2147483647 h 1180"/>
                <a:gd name="T48" fmla="*/ 2147483647 w 2458"/>
                <a:gd name="T49" fmla="*/ 2147483647 h 1180"/>
                <a:gd name="T50" fmla="*/ 2147483647 w 2458"/>
                <a:gd name="T51" fmla="*/ 2147483647 h 1180"/>
                <a:gd name="T52" fmla="*/ 2147483647 w 2458"/>
                <a:gd name="T53" fmla="*/ 2147483647 h 1180"/>
                <a:gd name="T54" fmla="*/ 2147483647 w 2458"/>
                <a:gd name="T55" fmla="*/ 2147483647 h 1180"/>
                <a:gd name="T56" fmla="*/ 2147483647 w 2458"/>
                <a:gd name="T57" fmla="*/ 2147483647 h 1180"/>
                <a:gd name="T58" fmla="*/ 2147483647 w 2458"/>
                <a:gd name="T59" fmla="*/ 2147483647 h 1180"/>
                <a:gd name="T60" fmla="*/ 2147483647 w 2458"/>
                <a:gd name="T61" fmla="*/ 2147483647 h 1180"/>
                <a:gd name="T62" fmla="*/ 2147483647 w 2458"/>
                <a:gd name="T63" fmla="*/ 2147483647 h 1180"/>
                <a:gd name="T64" fmla="*/ 2147483647 w 2458"/>
                <a:gd name="T65" fmla="*/ 2147483647 h 1180"/>
                <a:gd name="T66" fmla="*/ 2147483647 w 2458"/>
                <a:gd name="T67" fmla="*/ 2147483647 h 1180"/>
                <a:gd name="T68" fmla="*/ 2147483647 w 2458"/>
                <a:gd name="T69" fmla="*/ 2147483647 h 1180"/>
                <a:gd name="T70" fmla="*/ 2147483647 w 2458"/>
                <a:gd name="T71" fmla="*/ 2147483647 h 118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458" h="1180" extrusionOk="0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lnTo>
                    <a:pt x="161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6" name="Google Shape;1820;p12"/>
            <p:cNvSpPr>
              <a:spLocks/>
            </p:cNvSpPr>
            <p:nvPr/>
          </p:nvSpPr>
          <p:spPr bwMode="auto">
            <a:xfrm>
              <a:off x="4339075" y="5086262"/>
              <a:ext cx="129028" cy="60359"/>
            </a:xfrm>
            <a:custGeom>
              <a:avLst/>
              <a:gdLst>
                <a:gd name="T0" fmla="*/ 2147483647 w 2593"/>
                <a:gd name="T1" fmla="*/ 0 h 1213"/>
                <a:gd name="T2" fmla="*/ 2147483647 w 2593"/>
                <a:gd name="T3" fmla="*/ 2147483647 h 1213"/>
                <a:gd name="T4" fmla="*/ 2147483647 w 2593"/>
                <a:gd name="T5" fmla="*/ 2147483647 h 1213"/>
                <a:gd name="T6" fmla="*/ 2147483647 w 2593"/>
                <a:gd name="T7" fmla="*/ 2147483647 h 1213"/>
                <a:gd name="T8" fmla="*/ 0 w 2593"/>
                <a:gd name="T9" fmla="*/ 2147483647 h 1213"/>
                <a:gd name="T10" fmla="*/ 0 w 2593"/>
                <a:gd name="T11" fmla="*/ 2147483647 h 1213"/>
                <a:gd name="T12" fmla="*/ 2147483647 w 2593"/>
                <a:gd name="T13" fmla="*/ 2147483647 h 1213"/>
                <a:gd name="T14" fmla="*/ 2147483647 w 2593"/>
                <a:gd name="T15" fmla="*/ 2147483647 h 1213"/>
                <a:gd name="T16" fmla="*/ 2147483647 w 2593"/>
                <a:gd name="T17" fmla="*/ 2147483647 h 1213"/>
                <a:gd name="T18" fmla="*/ 2147483647 w 2593"/>
                <a:gd name="T19" fmla="*/ 2147483647 h 1213"/>
                <a:gd name="T20" fmla="*/ 2147483647 w 2593"/>
                <a:gd name="T21" fmla="*/ 2147483647 h 1213"/>
                <a:gd name="T22" fmla="*/ 2147483647 w 2593"/>
                <a:gd name="T23" fmla="*/ 2147483647 h 1213"/>
                <a:gd name="T24" fmla="*/ 2147483647 w 2593"/>
                <a:gd name="T25" fmla="*/ 2147483647 h 1213"/>
                <a:gd name="T26" fmla="*/ 2147483647 w 2593"/>
                <a:gd name="T27" fmla="*/ 2147483647 h 1213"/>
                <a:gd name="T28" fmla="*/ 2147483647 w 2593"/>
                <a:gd name="T29" fmla="*/ 2147483647 h 1213"/>
                <a:gd name="T30" fmla="*/ 2147483647 w 2593"/>
                <a:gd name="T31" fmla="*/ 2147483647 h 1213"/>
                <a:gd name="T32" fmla="*/ 2147483647 w 2593"/>
                <a:gd name="T33" fmla="*/ 2147483647 h 1213"/>
                <a:gd name="T34" fmla="*/ 2147483647 w 2593"/>
                <a:gd name="T35" fmla="*/ 2147483647 h 1213"/>
                <a:gd name="T36" fmla="*/ 2147483647 w 2593"/>
                <a:gd name="T37" fmla="*/ 2147483647 h 1213"/>
                <a:gd name="T38" fmla="*/ 2147483647 w 2593"/>
                <a:gd name="T39" fmla="*/ 2147483647 h 1213"/>
                <a:gd name="T40" fmla="*/ 2147483647 w 2593"/>
                <a:gd name="T41" fmla="*/ 2147483647 h 1213"/>
                <a:gd name="T42" fmla="*/ 2147483647 w 2593"/>
                <a:gd name="T43" fmla="*/ 2147483647 h 1213"/>
                <a:gd name="T44" fmla="*/ 2147483647 w 2593"/>
                <a:gd name="T45" fmla="*/ 2147483647 h 1213"/>
                <a:gd name="T46" fmla="*/ 2147483647 w 2593"/>
                <a:gd name="T47" fmla="*/ 2147483647 h 1213"/>
                <a:gd name="T48" fmla="*/ 2147483647 w 2593"/>
                <a:gd name="T49" fmla="*/ 2147483647 h 1213"/>
                <a:gd name="T50" fmla="*/ 2147483647 w 2593"/>
                <a:gd name="T51" fmla="*/ 2147483647 h 1213"/>
                <a:gd name="T52" fmla="*/ 2147483647 w 2593"/>
                <a:gd name="T53" fmla="*/ 2147483647 h 1213"/>
                <a:gd name="T54" fmla="*/ 2147483647 w 2593"/>
                <a:gd name="T55" fmla="*/ 2147483647 h 1213"/>
                <a:gd name="T56" fmla="*/ 2147483647 w 2593"/>
                <a:gd name="T57" fmla="*/ 2147483647 h 1213"/>
                <a:gd name="T58" fmla="*/ 2147483647 w 2593"/>
                <a:gd name="T59" fmla="*/ 0 h 1213"/>
                <a:gd name="T60" fmla="*/ 2147483647 w 2593"/>
                <a:gd name="T61" fmla="*/ 0 h 121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593" h="1213" extrusionOk="0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7" name="Google Shape;1821;p12"/>
            <p:cNvSpPr>
              <a:spLocks/>
            </p:cNvSpPr>
            <p:nvPr/>
          </p:nvSpPr>
          <p:spPr bwMode="auto">
            <a:xfrm>
              <a:off x="2424160" y="5041030"/>
              <a:ext cx="26870" cy="6718"/>
            </a:xfrm>
            <a:custGeom>
              <a:avLst/>
              <a:gdLst>
                <a:gd name="T0" fmla="*/ 2147483647 w 540"/>
                <a:gd name="T1" fmla="*/ 0 h 135"/>
                <a:gd name="T2" fmla="*/ 2147483647 w 540"/>
                <a:gd name="T3" fmla="*/ 2147483647 h 135"/>
                <a:gd name="T4" fmla="*/ 2147483647 w 540"/>
                <a:gd name="T5" fmla="*/ 2147483647 h 135"/>
                <a:gd name="T6" fmla="*/ 2147483647 w 540"/>
                <a:gd name="T7" fmla="*/ 2147483647 h 135"/>
                <a:gd name="T8" fmla="*/ 2147483647 w 540"/>
                <a:gd name="T9" fmla="*/ 2147483647 h 135"/>
                <a:gd name="T10" fmla="*/ 2147483647 w 540"/>
                <a:gd name="T11" fmla="*/ 2147483647 h 135"/>
                <a:gd name="T12" fmla="*/ 2147483647 w 540"/>
                <a:gd name="T13" fmla="*/ 2147483647 h 135"/>
                <a:gd name="T14" fmla="*/ 2147483647 w 540"/>
                <a:gd name="T15" fmla="*/ 2147483647 h 135"/>
                <a:gd name="T16" fmla="*/ 2147483647 w 540"/>
                <a:gd name="T17" fmla="*/ 2147483647 h 135"/>
                <a:gd name="T18" fmla="*/ 2147483647 w 540"/>
                <a:gd name="T19" fmla="*/ 2147483647 h 135"/>
                <a:gd name="T20" fmla="*/ 2147483647 w 540"/>
                <a:gd name="T21" fmla="*/ 0 h 135"/>
                <a:gd name="T22" fmla="*/ 2147483647 w 540"/>
                <a:gd name="T23" fmla="*/ 0 h 13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40" h="135" extrusionOk="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8" name="Google Shape;1822;p12"/>
            <p:cNvSpPr>
              <a:spLocks/>
            </p:cNvSpPr>
            <p:nvPr/>
          </p:nvSpPr>
          <p:spPr bwMode="auto">
            <a:xfrm>
              <a:off x="3826397" y="4948875"/>
              <a:ext cx="129077" cy="127386"/>
            </a:xfrm>
            <a:custGeom>
              <a:avLst/>
              <a:gdLst>
                <a:gd name="T0" fmla="*/ 2147483647 w 2594"/>
                <a:gd name="T1" fmla="*/ 2147483647 h 2560"/>
                <a:gd name="T2" fmla="*/ 2147483647 w 2594"/>
                <a:gd name="T3" fmla="*/ 2147483647 h 2560"/>
                <a:gd name="T4" fmla="*/ 2147483647 w 2594"/>
                <a:gd name="T5" fmla="*/ 2147483647 h 2560"/>
                <a:gd name="T6" fmla="*/ 2147483647 w 2594"/>
                <a:gd name="T7" fmla="*/ 2147483647 h 2560"/>
                <a:gd name="T8" fmla="*/ 2147483647 w 2594"/>
                <a:gd name="T9" fmla="*/ 2147483647 h 2560"/>
                <a:gd name="T10" fmla="*/ 2147483647 w 2594"/>
                <a:gd name="T11" fmla="*/ 2147483647 h 2560"/>
                <a:gd name="T12" fmla="*/ 2147483647 w 2594"/>
                <a:gd name="T13" fmla="*/ 2147483647 h 2560"/>
                <a:gd name="T14" fmla="*/ 2147483647 w 2594"/>
                <a:gd name="T15" fmla="*/ 2147483647 h 2560"/>
                <a:gd name="T16" fmla="*/ 2147483647 w 2594"/>
                <a:gd name="T17" fmla="*/ 2147483647 h 2560"/>
                <a:gd name="T18" fmla="*/ 2147483647 w 2594"/>
                <a:gd name="T19" fmla="*/ 2147483647 h 2560"/>
                <a:gd name="T20" fmla="*/ 2147483647 w 2594"/>
                <a:gd name="T21" fmla="*/ 2147483647 h 2560"/>
                <a:gd name="T22" fmla="*/ 2147483647 w 2594"/>
                <a:gd name="T23" fmla="*/ 2147483647 h 2560"/>
                <a:gd name="T24" fmla="*/ 2147483647 w 2594"/>
                <a:gd name="T25" fmla="*/ 2147483647 h 2560"/>
                <a:gd name="T26" fmla="*/ 2147483647 w 2594"/>
                <a:gd name="T27" fmla="*/ 2147483647 h 2560"/>
                <a:gd name="T28" fmla="*/ 2147483647 w 2594"/>
                <a:gd name="T29" fmla="*/ 2147483647 h 2560"/>
                <a:gd name="T30" fmla="*/ 2147483647 w 2594"/>
                <a:gd name="T31" fmla="*/ 2147483647 h 2560"/>
                <a:gd name="T32" fmla="*/ 2147483647 w 2594"/>
                <a:gd name="T33" fmla="*/ 2147483647 h 2560"/>
                <a:gd name="T34" fmla="*/ 2147483647 w 2594"/>
                <a:gd name="T35" fmla="*/ 2147483647 h 2560"/>
                <a:gd name="T36" fmla="*/ 2147483647 w 2594"/>
                <a:gd name="T37" fmla="*/ 2147483647 h 2560"/>
                <a:gd name="T38" fmla="*/ 2147483647 w 2594"/>
                <a:gd name="T39" fmla="*/ 2147483647 h 2560"/>
                <a:gd name="T40" fmla="*/ 2147483647 w 2594"/>
                <a:gd name="T41" fmla="*/ 2147483647 h 2560"/>
                <a:gd name="T42" fmla="*/ 2147483647 w 2594"/>
                <a:gd name="T43" fmla="*/ 2147483647 h 2560"/>
                <a:gd name="T44" fmla="*/ 2147483647 w 2594"/>
                <a:gd name="T45" fmla="*/ 2147483647 h 2560"/>
                <a:gd name="T46" fmla="*/ 2147483647 w 2594"/>
                <a:gd name="T47" fmla="*/ 2147483647 h 2560"/>
                <a:gd name="T48" fmla="*/ 2147483647 w 2594"/>
                <a:gd name="T49" fmla="*/ 2147483647 h 2560"/>
                <a:gd name="T50" fmla="*/ 2147483647 w 2594"/>
                <a:gd name="T51" fmla="*/ 2147483647 h 2560"/>
                <a:gd name="T52" fmla="*/ 2147483647 w 2594"/>
                <a:gd name="T53" fmla="*/ 2147483647 h 2560"/>
                <a:gd name="T54" fmla="*/ 2147483647 w 2594"/>
                <a:gd name="T55" fmla="*/ 2147483647 h 2560"/>
                <a:gd name="T56" fmla="*/ 2147483647 w 2594"/>
                <a:gd name="T57" fmla="*/ 2147483647 h 2560"/>
                <a:gd name="T58" fmla="*/ 2147483647 w 2594"/>
                <a:gd name="T59" fmla="*/ 2147483647 h 2560"/>
                <a:gd name="T60" fmla="*/ 2147483647 w 2594"/>
                <a:gd name="T61" fmla="*/ 0 h 2560"/>
                <a:gd name="T62" fmla="*/ 2147483647 w 2594"/>
                <a:gd name="T63" fmla="*/ 2147483647 h 2560"/>
                <a:gd name="T64" fmla="*/ 2147483647 w 2594"/>
                <a:gd name="T65" fmla="*/ 2147483647 h 2560"/>
                <a:gd name="T66" fmla="*/ 2147483647 w 2594"/>
                <a:gd name="T67" fmla="*/ 2147483647 h 2560"/>
                <a:gd name="T68" fmla="*/ 2147483647 w 2594"/>
                <a:gd name="T69" fmla="*/ 2147483647 h 2560"/>
                <a:gd name="T70" fmla="*/ 2147483647 w 2594"/>
                <a:gd name="T71" fmla="*/ 2147483647 h 2560"/>
                <a:gd name="T72" fmla="*/ 2147483647 w 2594"/>
                <a:gd name="T73" fmla="*/ 2147483647 h 2560"/>
                <a:gd name="T74" fmla="*/ 2147483647 w 2594"/>
                <a:gd name="T75" fmla="*/ 2147483647 h 2560"/>
                <a:gd name="T76" fmla="*/ 2147483647 w 2594"/>
                <a:gd name="T77" fmla="*/ 2147483647 h 2560"/>
                <a:gd name="T78" fmla="*/ 2147483647 w 2594"/>
                <a:gd name="T79" fmla="*/ 2147483647 h 2560"/>
                <a:gd name="T80" fmla="*/ 2147483647 w 2594"/>
                <a:gd name="T81" fmla="*/ 2147483647 h 2560"/>
                <a:gd name="T82" fmla="*/ 2147483647 w 2594"/>
                <a:gd name="T83" fmla="*/ 2147483647 h 2560"/>
                <a:gd name="T84" fmla="*/ 2147483647 w 2594"/>
                <a:gd name="T85" fmla="*/ 2147483647 h 2560"/>
                <a:gd name="T86" fmla="*/ 2147483647 w 2594"/>
                <a:gd name="T87" fmla="*/ 2147483647 h 2560"/>
                <a:gd name="T88" fmla="*/ 2147483647 w 2594"/>
                <a:gd name="T89" fmla="*/ 2147483647 h 2560"/>
                <a:gd name="T90" fmla="*/ 2147483647 w 2594"/>
                <a:gd name="T91" fmla="*/ 2147483647 h 2560"/>
                <a:gd name="T92" fmla="*/ 2147483647 w 2594"/>
                <a:gd name="T93" fmla="*/ 2147483647 h 2560"/>
                <a:gd name="T94" fmla="*/ 2147483647 w 2594"/>
                <a:gd name="T95" fmla="*/ 2147483647 h 2560"/>
                <a:gd name="T96" fmla="*/ 2147483647 w 2594"/>
                <a:gd name="T97" fmla="*/ 2147483647 h 2560"/>
                <a:gd name="T98" fmla="*/ 2147483647 w 2594"/>
                <a:gd name="T99" fmla="*/ 2147483647 h 2560"/>
                <a:gd name="T100" fmla="*/ 2147483647 w 2594"/>
                <a:gd name="T101" fmla="*/ 2147483647 h 2560"/>
                <a:gd name="T102" fmla="*/ 2147483647 w 2594"/>
                <a:gd name="T103" fmla="*/ 2147483647 h 2560"/>
                <a:gd name="T104" fmla="*/ 2147483647 w 2594"/>
                <a:gd name="T105" fmla="*/ 2147483647 h 2560"/>
                <a:gd name="T106" fmla="*/ 2147483647 w 2594"/>
                <a:gd name="T107" fmla="*/ 2147483647 h 2560"/>
                <a:gd name="T108" fmla="*/ 2147483647 w 2594"/>
                <a:gd name="T109" fmla="*/ 2147483647 h 2560"/>
                <a:gd name="T110" fmla="*/ 2147483647 w 2594"/>
                <a:gd name="T111" fmla="*/ 2147483647 h 2560"/>
                <a:gd name="T112" fmla="*/ 2147483647 w 2594"/>
                <a:gd name="T113" fmla="*/ 2147483647 h 2560"/>
                <a:gd name="T114" fmla="*/ 2147483647 w 2594"/>
                <a:gd name="T115" fmla="*/ 2147483647 h 2560"/>
                <a:gd name="T116" fmla="*/ 2147483647 w 2594"/>
                <a:gd name="T117" fmla="*/ 2147483647 h 2560"/>
                <a:gd name="T118" fmla="*/ 2147483647 w 2594"/>
                <a:gd name="T119" fmla="*/ 0 h 2560"/>
                <a:gd name="T120" fmla="*/ 2147483647 w 2594"/>
                <a:gd name="T121" fmla="*/ 0 h 25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594" h="2560" extrusionOk="0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lnTo>
                    <a:pt x="2290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lnTo>
                    <a:pt x="134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49" name="Google Shape;1823;p12"/>
            <p:cNvSpPr>
              <a:spLocks/>
            </p:cNvSpPr>
            <p:nvPr/>
          </p:nvSpPr>
          <p:spPr bwMode="auto">
            <a:xfrm>
              <a:off x="2375595" y="4948875"/>
              <a:ext cx="125694" cy="125694"/>
            </a:xfrm>
            <a:custGeom>
              <a:avLst/>
              <a:gdLst>
                <a:gd name="T0" fmla="*/ 2147483647 w 2526"/>
                <a:gd name="T1" fmla="*/ 2147483647 h 2526"/>
                <a:gd name="T2" fmla="*/ 2147483647 w 2526"/>
                <a:gd name="T3" fmla="*/ 2147483647 h 2526"/>
                <a:gd name="T4" fmla="*/ 2147483647 w 2526"/>
                <a:gd name="T5" fmla="*/ 2147483647 h 2526"/>
                <a:gd name="T6" fmla="*/ 2147483647 w 2526"/>
                <a:gd name="T7" fmla="*/ 2147483647 h 2526"/>
                <a:gd name="T8" fmla="*/ 2147483647 w 2526"/>
                <a:gd name="T9" fmla="*/ 2147483647 h 2526"/>
                <a:gd name="T10" fmla="*/ 2147483647 w 2526"/>
                <a:gd name="T11" fmla="*/ 2147483647 h 2526"/>
                <a:gd name="T12" fmla="*/ 2147483647 w 2526"/>
                <a:gd name="T13" fmla="*/ 2147483647 h 2526"/>
                <a:gd name="T14" fmla="*/ 2147483647 w 2526"/>
                <a:gd name="T15" fmla="*/ 2147483647 h 2526"/>
                <a:gd name="T16" fmla="*/ 2147483647 w 2526"/>
                <a:gd name="T17" fmla="*/ 2147483647 h 2526"/>
                <a:gd name="T18" fmla="*/ 2147483647 w 2526"/>
                <a:gd name="T19" fmla="*/ 2147483647 h 2526"/>
                <a:gd name="T20" fmla="*/ 2147483647 w 2526"/>
                <a:gd name="T21" fmla="*/ 2147483647 h 2526"/>
                <a:gd name="T22" fmla="*/ 2147483647 w 2526"/>
                <a:gd name="T23" fmla="*/ 2147483647 h 2526"/>
                <a:gd name="T24" fmla="*/ 2147483647 w 2526"/>
                <a:gd name="T25" fmla="*/ 2147483647 h 2526"/>
                <a:gd name="T26" fmla="*/ 2147483647 w 2526"/>
                <a:gd name="T27" fmla="*/ 2147483647 h 2526"/>
                <a:gd name="T28" fmla="*/ 2147483647 w 2526"/>
                <a:gd name="T29" fmla="*/ 2147483647 h 2526"/>
                <a:gd name="T30" fmla="*/ 2147483647 w 2526"/>
                <a:gd name="T31" fmla="*/ 2147483647 h 2526"/>
                <a:gd name="T32" fmla="*/ 2147483647 w 2526"/>
                <a:gd name="T33" fmla="*/ 2147483647 h 2526"/>
                <a:gd name="T34" fmla="*/ 2147483647 w 2526"/>
                <a:gd name="T35" fmla="*/ 2147483647 h 2526"/>
                <a:gd name="T36" fmla="*/ 2147483647 w 2526"/>
                <a:gd name="T37" fmla="*/ 2147483647 h 2526"/>
                <a:gd name="T38" fmla="*/ 2147483647 w 2526"/>
                <a:gd name="T39" fmla="*/ 2147483647 h 2526"/>
                <a:gd name="T40" fmla="*/ 2147483647 w 2526"/>
                <a:gd name="T41" fmla="*/ 2147483647 h 2526"/>
                <a:gd name="T42" fmla="*/ 2147483647 w 2526"/>
                <a:gd name="T43" fmla="*/ 2147483647 h 2526"/>
                <a:gd name="T44" fmla="*/ 2147483647 w 2526"/>
                <a:gd name="T45" fmla="*/ 2147483647 h 2526"/>
                <a:gd name="T46" fmla="*/ 2147483647 w 2526"/>
                <a:gd name="T47" fmla="*/ 2147483647 h 2526"/>
                <a:gd name="T48" fmla="*/ 2147483647 w 2526"/>
                <a:gd name="T49" fmla="*/ 2147483647 h 2526"/>
                <a:gd name="T50" fmla="*/ 2147483647 w 2526"/>
                <a:gd name="T51" fmla="*/ 2147483647 h 2526"/>
                <a:gd name="T52" fmla="*/ 2147483647 w 2526"/>
                <a:gd name="T53" fmla="*/ 2147483647 h 2526"/>
                <a:gd name="T54" fmla="*/ 2147483647 w 2526"/>
                <a:gd name="T55" fmla="*/ 2147483647 h 2526"/>
                <a:gd name="T56" fmla="*/ 2147483647 w 2526"/>
                <a:gd name="T57" fmla="*/ 0 h 2526"/>
                <a:gd name="T58" fmla="*/ 2147483647 w 2526"/>
                <a:gd name="T59" fmla="*/ 2147483647 h 2526"/>
                <a:gd name="T60" fmla="*/ 2147483647 w 2526"/>
                <a:gd name="T61" fmla="*/ 2147483647 h 2526"/>
                <a:gd name="T62" fmla="*/ 2147483647 w 2526"/>
                <a:gd name="T63" fmla="*/ 2147483647 h 2526"/>
                <a:gd name="T64" fmla="*/ 2147483647 w 2526"/>
                <a:gd name="T65" fmla="*/ 2147483647 h 2526"/>
                <a:gd name="T66" fmla="*/ 2147483647 w 2526"/>
                <a:gd name="T67" fmla="*/ 2147483647 h 2526"/>
                <a:gd name="T68" fmla="*/ 0 w 2526"/>
                <a:gd name="T69" fmla="*/ 2147483647 h 2526"/>
                <a:gd name="T70" fmla="*/ 0 w 2526"/>
                <a:gd name="T71" fmla="*/ 2147483647 h 2526"/>
                <a:gd name="T72" fmla="*/ 0 w 2526"/>
                <a:gd name="T73" fmla="*/ 2147483647 h 2526"/>
                <a:gd name="T74" fmla="*/ 2147483647 w 2526"/>
                <a:gd name="T75" fmla="*/ 2147483647 h 2526"/>
                <a:gd name="T76" fmla="*/ 2147483647 w 2526"/>
                <a:gd name="T77" fmla="*/ 2147483647 h 2526"/>
                <a:gd name="T78" fmla="*/ 2147483647 w 2526"/>
                <a:gd name="T79" fmla="*/ 2147483647 h 2526"/>
                <a:gd name="T80" fmla="*/ 0 w 2526"/>
                <a:gd name="T81" fmla="*/ 2147483647 h 2526"/>
                <a:gd name="T82" fmla="*/ 0 w 2526"/>
                <a:gd name="T83" fmla="*/ 2147483647 h 2526"/>
                <a:gd name="T84" fmla="*/ 2147483647 w 2526"/>
                <a:gd name="T85" fmla="*/ 2147483647 h 2526"/>
                <a:gd name="T86" fmla="*/ 2147483647 w 2526"/>
                <a:gd name="T87" fmla="*/ 2147483647 h 2526"/>
                <a:gd name="T88" fmla="*/ 2147483647 w 2526"/>
                <a:gd name="T89" fmla="*/ 2147483647 h 2526"/>
                <a:gd name="T90" fmla="*/ 2147483647 w 2526"/>
                <a:gd name="T91" fmla="*/ 2147483647 h 2526"/>
                <a:gd name="T92" fmla="*/ 2147483647 w 2526"/>
                <a:gd name="T93" fmla="*/ 2147483647 h 2526"/>
                <a:gd name="T94" fmla="*/ 2147483647 w 2526"/>
                <a:gd name="T95" fmla="*/ 2147483647 h 2526"/>
                <a:gd name="T96" fmla="*/ 2147483647 w 2526"/>
                <a:gd name="T97" fmla="*/ 2147483647 h 2526"/>
                <a:gd name="T98" fmla="*/ 2147483647 w 2526"/>
                <a:gd name="T99" fmla="*/ 2147483647 h 2526"/>
                <a:gd name="T100" fmla="*/ 2147483647 w 2526"/>
                <a:gd name="T101" fmla="*/ 2147483647 h 2526"/>
                <a:gd name="T102" fmla="*/ 2147483647 w 2526"/>
                <a:gd name="T103" fmla="*/ 2147483647 h 2526"/>
                <a:gd name="T104" fmla="*/ 2147483647 w 2526"/>
                <a:gd name="T105" fmla="*/ 2147483647 h 2526"/>
                <a:gd name="T106" fmla="*/ 2147483647 w 2526"/>
                <a:gd name="T107" fmla="*/ 2147483647 h 2526"/>
                <a:gd name="T108" fmla="*/ 2147483647 w 2526"/>
                <a:gd name="T109" fmla="*/ 2147483647 h 2526"/>
                <a:gd name="T110" fmla="*/ 2147483647 w 2526"/>
                <a:gd name="T111" fmla="*/ 2147483647 h 2526"/>
                <a:gd name="T112" fmla="*/ 2147483647 w 2526"/>
                <a:gd name="T113" fmla="*/ 2147483647 h 2526"/>
                <a:gd name="T114" fmla="*/ 2147483647 w 2526"/>
                <a:gd name="T115" fmla="*/ 2147483647 h 2526"/>
                <a:gd name="T116" fmla="*/ 2147483647 w 2526"/>
                <a:gd name="T117" fmla="*/ 2147483647 h 2526"/>
                <a:gd name="T118" fmla="*/ 2147483647 w 2526"/>
                <a:gd name="T119" fmla="*/ 2147483647 h 2526"/>
                <a:gd name="T120" fmla="*/ 2147483647 w 2526"/>
                <a:gd name="T121" fmla="*/ 2147483647 h 2526"/>
                <a:gd name="T122" fmla="*/ 2147483647 w 2526"/>
                <a:gd name="T123" fmla="*/ 2147483647 h 2526"/>
                <a:gd name="T124" fmla="*/ 2147483647 w 2526"/>
                <a:gd name="T125" fmla="*/ 0 h 252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526" h="2526" extrusionOk="0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0" name="Google Shape;1824;p12"/>
            <p:cNvSpPr>
              <a:spLocks/>
            </p:cNvSpPr>
            <p:nvPr/>
          </p:nvSpPr>
          <p:spPr bwMode="auto">
            <a:xfrm>
              <a:off x="3684034" y="4945541"/>
              <a:ext cx="129028" cy="129028"/>
            </a:xfrm>
            <a:custGeom>
              <a:avLst/>
              <a:gdLst>
                <a:gd name="T0" fmla="*/ 2147483647 w 2593"/>
                <a:gd name="T1" fmla="*/ 2147483647 h 2593"/>
                <a:gd name="T2" fmla="*/ 2147483647 w 2593"/>
                <a:gd name="T3" fmla="*/ 2147483647 h 2593"/>
                <a:gd name="T4" fmla="*/ 2147483647 w 2593"/>
                <a:gd name="T5" fmla="*/ 2147483647 h 2593"/>
                <a:gd name="T6" fmla="*/ 2147483647 w 2593"/>
                <a:gd name="T7" fmla="*/ 2147483647 h 2593"/>
                <a:gd name="T8" fmla="*/ 2147483647 w 2593"/>
                <a:gd name="T9" fmla="*/ 2147483647 h 2593"/>
                <a:gd name="T10" fmla="*/ 2147483647 w 2593"/>
                <a:gd name="T11" fmla="*/ 2147483647 h 2593"/>
                <a:gd name="T12" fmla="*/ 2147483647 w 2593"/>
                <a:gd name="T13" fmla="*/ 2147483647 h 2593"/>
                <a:gd name="T14" fmla="*/ 2147483647 w 2593"/>
                <a:gd name="T15" fmla="*/ 2147483647 h 2593"/>
                <a:gd name="T16" fmla="*/ 2147483647 w 2593"/>
                <a:gd name="T17" fmla="*/ 2147483647 h 2593"/>
                <a:gd name="T18" fmla="*/ 2147483647 w 2593"/>
                <a:gd name="T19" fmla="*/ 2147483647 h 2593"/>
                <a:gd name="T20" fmla="*/ 2147483647 w 2593"/>
                <a:gd name="T21" fmla="*/ 2147483647 h 2593"/>
                <a:gd name="T22" fmla="*/ 2147483647 w 2593"/>
                <a:gd name="T23" fmla="*/ 2147483647 h 2593"/>
                <a:gd name="T24" fmla="*/ 2147483647 w 2593"/>
                <a:gd name="T25" fmla="*/ 2147483647 h 2593"/>
                <a:gd name="T26" fmla="*/ 2147483647 w 2593"/>
                <a:gd name="T27" fmla="*/ 2147483647 h 2593"/>
                <a:gd name="T28" fmla="*/ 2147483647 w 2593"/>
                <a:gd name="T29" fmla="*/ 2147483647 h 2593"/>
                <a:gd name="T30" fmla="*/ 2147483647 w 2593"/>
                <a:gd name="T31" fmla="*/ 0 h 2593"/>
                <a:gd name="T32" fmla="*/ 2147483647 w 2593"/>
                <a:gd name="T33" fmla="*/ 2147483647 h 2593"/>
                <a:gd name="T34" fmla="*/ 2147483647 w 2593"/>
                <a:gd name="T35" fmla="*/ 2147483647 h 2593"/>
                <a:gd name="T36" fmla="*/ 0 w 2593"/>
                <a:gd name="T37" fmla="*/ 2147483647 h 2593"/>
                <a:gd name="T38" fmla="*/ 0 w 2593"/>
                <a:gd name="T39" fmla="*/ 2147483647 h 2593"/>
                <a:gd name="T40" fmla="*/ 2147483647 w 2593"/>
                <a:gd name="T41" fmla="*/ 2147483647 h 2593"/>
                <a:gd name="T42" fmla="*/ 2147483647 w 2593"/>
                <a:gd name="T43" fmla="*/ 2147483647 h 2593"/>
                <a:gd name="T44" fmla="*/ 2147483647 w 2593"/>
                <a:gd name="T45" fmla="*/ 2147483647 h 2593"/>
                <a:gd name="T46" fmla="*/ 2147483647 w 2593"/>
                <a:gd name="T47" fmla="*/ 2147483647 h 2593"/>
                <a:gd name="T48" fmla="*/ 2147483647 w 2593"/>
                <a:gd name="T49" fmla="*/ 2147483647 h 2593"/>
                <a:gd name="T50" fmla="*/ 2147483647 w 2593"/>
                <a:gd name="T51" fmla="*/ 2147483647 h 2593"/>
                <a:gd name="T52" fmla="*/ 2147483647 w 2593"/>
                <a:gd name="T53" fmla="*/ 2147483647 h 2593"/>
                <a:gd name="T54" fmla="*/ 2147483647 w 2593"/>
                <a:gd name="T55" fmla="*/ 2147483647 h 2593"/>
                <a:gd name="T56" fmla="*/ 2147483647 w 2593"/>
                <a:gd name="T57" fmla="*/ 2147483647 h 2593"/>
                <a:gd name="T58" fmla="*/ 2147483647 w 2593"/>
                <a:gd name="T59" fmla="*/ 2147483647 h 2593"/>
                <a:gd name="T60" fmla="*/ 2147483647 w 2593"/>
                <a:gd name="T61" fmla="*/ 2147483647 h 2593"/>
                <a:gd name="T62" fmla="*/ 2147483647 w 2593"/>
                <a:gd name="T63" fmla="*/ 2147483647 h 2593"/>
                <a:gd name="T64" fmla="*/ 2147483647 w 2593"/>
                <a:gd name="T65" fmla="*/ 2147483647 h 2593"/>
                <a:gd name="T66" fmla="*/ 2147483647 w 2593"/>
                <a:gd name="T67" fmla="*/ 0 h 259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93" h="2593" extrusionOk="0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1" name="Google Shape;1825;p12"/>
            <p:cNvSpPr>
              <a:spLocks/>
            </p:cNvSpPr>
            <p:nvPr/>
          </p:nvSpPr>
          <p:spPr bwMode="auto">
            <a:xfrm>
              <a:off x="3735934" y="5022569"/>
              <a:ext cx="25179" cy="31896"/>
            </a:xfrm>
            <a:custGeom>
              <a:avLst/>
              <a:gdLst>
                <a:gd name="T0" fmla="*/ 2147483647 w 506"/>
                <a:gd name="T1" fmla="*/ 2147483647 h 641"/>
                <a:gd name="T2" fmla="*/ 2147483647 w 506"/>
                <a:gd name="T3" fmla="*/ 2147483647 h 641"/>
                <a:gd name="T4" fmla="*/ 2147483647 w 506"/>
                <a:gd name="T5" fmla="*/ 2147483647 h 641"/>
                <a:gd name="T6" fmla="*/ 2147483647 w 506"/>
                <a:gd name="T7" fmla="*/ 2147483647 h 641"/>
                <a:gd name="T8" fmla="*/ 2147483647 w 506"/>
                <a:gd name="T9" fmla="*/ 2147483647 h 641"/>
                <a:gd name="T10" fmla="*/ 2147483647 w 506"/>
                <a:gd name="T11" fmla="*/ 2147483647 h 641"/>
                <a:gd name="T12" fmla="*/ 2147483647 w 506"/>
                <a:gd name="T13" fmla="*/ 2147483647 h 641"/>
                <a:gd name="T14" fmla="*/ 2147483647 w 506"/>
                <a:gd name="T15" fmla="*/ 2147483647 h 641"/>
                <a:gd name="T16" fmla="*/ 2147483647 w 506"/>
                <a:gd name="T17" fmla="*/ 2147483647 h 641"/>
                <a:gd name="T18" fmla="*/ 2147483647 w 506"/>
                <a:gd name="T19" fmla="*/ 2147483647 h 641"/>
                <a:gd name="T20" fmla="*/ 2147483647 w 506"/>
                <a:gd name="T21" fmla="*/ 2147483647 h 641"/>
                <a:gd name="T22" fmla="*/ 2147483647 w 506"/>
                <a:gd name="T23" fmla="*/ 2147483647 h 641"/>
                <a:gd name="T24" fmla="*/ 2147483647 w 506"/>
                <a:gd name="T25" fmla="*/ 2147483647 h 641"/>
                <a:gd name="T26" fmla="*/ 2147483647 w 506"/>
                <a:gd name="T27" fmla="*/ 2147483647 h 641"/>
                <a:gd name="T28" fmla="*/ 2147483647 w 506"/>
                <a:gd name="T29" fmla="*/ 2147483647 h 641"/>
                <a:gd name="T30" fmla="*/ 2147483647 w 506"/>
                <a:gd name="T31" fmla="*/ 2147483647 h 641"/>
                <a:gd name="T32" fmla="*/ 2147483647 w 506"/>
                <a:gd name="T33" fmla="*/ 2147483647 h 641"/>
                <a:gd name="T34" fmla="*/ 2147483647 w 506"/>
                <a:gd name="T35" fmla="*/ 2147483647 h 641"/>
                <a:gd name="T36" fmla="*/ 2147483647 w 506"/>
                <a:gd name="T37" fmla="*/ 2147483647 h 641"/>
                <a:gd name="T38" fmla="*/ 2147483647 w 506"/>
                <a:gd name="T39" fmla="*/ 2147483647 h 641"/>
                <a:gd name="T40" fmla="*/ 2147483647 w 506"/>
                <a:gd name="T41" fmla="*/ 2147483647 h 641"/>
                <a:gd name="T42" fmla="*/ 2147483647 w 506"/>
                <a:gd name="T43" fmla="*/ 2147483647 h 641"/>
                <a:gd name="T44" fmla="*/ 2147483647 w 506"/>
                <a:gd name="T45" fmla="*/ 2147483647 h 641"/>
                <a:gd name="T46" fmla="*/ 2147483647 w 506"/>
                <a:gd name="T47" fmla="*/ 2147483647 h 641"/>
                <a:gd name="T48" fmla="*/ 2147483647 w 506"/>
                <a:gd name="T49" fmla="*/ 2147483647 h 641"/>
                <a:gd name="T50" fmla="*/ 2147483647 w 506"/>
                <a:gd name="T51" fmla="*/ 2147483647 h 641"/>
                <a:gd name="T52" fmla="*/ 2147483647 w 506"/>
                <a:gd name="T53" fmla="*/ 2147483647 h 641"/>
                <a:gd name="T54" fmla="*/ 2147483647 w 506"/>
                <a:gd name="T55" fmla="*/ 2147483647 h 641"/>
                <a:gd name="T56" fmla="*/ 2147483647 w 506"/>
                <a:gd name="T57" fmla="*/ 2147483647 h 641"/>
                <a:gd name="T58" fmla="*/ 2147483647 w 506"/>
                <a:gd name="T59" fmla="*/ 2147483647 h 641"/>
                <a:gd name="T60" fmla="*/ 2147483647 w 506"/>
                <a:gd name="T61" fmla="*/ 2147483647 h 641"/>
                <a:gd name="T62" fmla="*/ 2147483647 w 506"/>
                <a:gd name="T63" fmla="*/ 2147483647 h 641"/>
                <a:gd name="T64" fmla="*/ 2147483647 w 506"/>
                <a:gd name="T65" fmla="*/ 2147483647 h 641"/>
                <a:gd name="T66" fmla="*/ 2147483647 w 506"/>
                <a:gd name="T67" fmla="*/ 2147483647 h 64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506" h="641" extrusionOk="0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lnTo>
                    <a:pt x="270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2" name="Google Shape;1826;p12"/>
            <p:cNvSpPr>
              <a:spLocks/>
            </p:cNvSpPr>
            <p:nvPr/>
          </p:nvSpPr>
          <p:spPr bwMode="auto">
            <a:xfrm>
              <a:off x="2422469" y="5014210"/>
              <a:ext cx="25179" cy="20153"/>
            </a:xfrm>
            <a:custGeom>
              <a:avLst/>
              <a:gdLst>
                <a:gd name="T0" fmla="*/ 2147483647 w 506"/>
                <a:gd name="T1" fmla="*/ 2147483647 h 405"/>
                <a:gd name="T2" fmla="*/ 2147483647 w 506"/>
                <a:gd name="T3" fmla="*/ 2147483647 h 405"/>
                <a:gd name="T4" fmla="*/ 2147483647 w 506"/>
                <a:gd name="T5" fmla="*/ 2147483647 h 405"/>
                <a:gd name="T6" fmla="*/ 2147483647 w 506"/>
                <a:gd name="T7" fmla="*/ 2147483647 h 405"/>
                <a:gd name="T8" fmla="*/ 2147483647 w 506"/>
                <a:gd name="T9" fmla="*/ 2147483647 h 405"/>
                <a:gd name="T10" fmla="*/ 2147483647 w 506"/>
                <a:gd name="T11" fmla="*/ 2147483647 h 405"/>
                <a:gd name="T12" fmla="*/ 2147483647 w 506"/>
                <a:gd name="T13" fmla="*/ 2147483647 h 405"/>
                <a:gd name="T14" fmla="*/ 2147483647 w 506"/>
                <a:gd name="T15" fmla="*/ 2147483647 h 405"/>
                <a:gd name="T16" fmla="*/ 2147483647 w 506"/>
                <a:gd name="T17" fmla="*/ 2147483647 h 405"/>
                <a:gd name="T18" fmla="*/ 2147483647 w 506"/>
                <a:gd name="T19" fmla="*/ 2147483647 h 405"/>
                <a:gd name="T20" fmla="*/ 2147483647 w 506"/>
                <a:gd name="T21" fmla="*/ 2147483647 h 405"/>
                <a:gd name="T22" fmla="*/ 2147483647 w 506"/>
                <a:gd name="T23" fmla="*/ 2147483647 h 405"/>
                <a:gd name="T24" fmla="*/ 2147483647 w 506"/>
                <a:gd name="T25" fmla="*/ 2147483647 h 405"/>
                <a:gd name="T26" fmla="*/ 2147483647 w 506"/>
                <a:gd name="T27" fmla="*/ 2147483647 h 405"/>
                <a:gd name="T28" fmla="*/ 2147483647 w 506"/>
                <a:gd name="T29" fmla="*/ 2147483647 h 405"/>
                <a:gd name="T30" fmla="*/ 2147483647 w 506"/>
                <a:gd name="T31" fmla="*/ 2147483647 h 405"/>
                <a:gd name="T32" fmla="*/ 2147483647 w 506"/>
                <a:gd name="T33" fmla="*/ 2147483647 h 405"/>
                <a:gd name="T34" fmla="*/ 2147483647 w 506"/>
                <a:gd name="T35" fmla="*/ 2147483647 h 405"/>
                <a:gd name="T36" fmla="*/ 2147483647 w 506"/>
                <a:gd name="T37" fmla="*/ 2147483647 h 405"/>
                <a:gd name="T38" fmla="*/ 2147483647 w 506"/>
                <a:gd name="T39" fmla="*/ 2147483647 h 405"/>
                <a:gd name="T40" fmla="*/ 2147483647 w 506"/>
                <a:gd name="T41" fmla="*/ 2147483647 h 405"/>
                <a:gd name="T42" fmla="*/ 2147483647 w 506"/>
                <a:gd name="T43" fmla="*/ 2147483647 h 405"/>
                <a:gd name="T44" fmla="*/ 2147483647 w 506"/>
                <a:gd name="T45" fmla="*/ 2147483647 h 405"/>
                <a:gd name="T46" fmla="*/ 2147483647 w 506"/>
                <a:gd name="T47" fmla="*/ 2147483647 h 405"/>
                <a:gd name="T48" fmla="*/ 2147483647 w 506"/>
                <a:gd name="T49" fmla="*/ 2147483647 h 40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06" h="405" extrusionOk="0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3" name="Google Shape;1827;p12"/>
            <p:cNvSpPr>
              <a:spLocks/>
            </p:cNvSpPr>
            <p:nvPr/>
          </p:nvSpPr>
          <p:spPr bwMode="auto">
            <a:xfrm>
              <a:off x="3898450" y="5089596"/>
              <a:ext cx="134053" cy="57025"/>
            </a:xfrm>
            <a:custGeom>
              <a:avLst/>
              <a:gdLst>
                <a:gd name="T0" fmla="*/ 2147483647 w 2694"/>
                <a:gd name="T1" fmla="*/ 2147483647 h 1146"/>
                <a:gd name="T2" fmla="*/ 2147483647 w 2694"/>
                <a:gd name="T3" fmla="*/ 2147483647 h 1146"/>
                <a:gd name="T4" fmla="*/ 2147483647 w 2694"/>
                <a:gd name="T5" fmla="*/ 2147483647 h 1146"/>
                <a:gd name="T6" fmla="*/ 2147483647 w 2694"/>
                <a:gd name="T7" fmla="*/ 2147483647 h 1146"/>
                <a:gd name="T8" fmla="*/ 2147483647 w 2694"/>
                <a:gd name="T9" fmla="*/ 2147483647 h 1146"/>
                <a:gd name="T10" fmla="*/ 2147483647 w 2694"/>
                <a:gd name="T11" fmla="*/ 2147483647 h 1146"/>
                <a:gd name="T12" fmla="*/ 2147483647 w 2694"/>
                <a:gd name="T13" fmla="*/ 2147483647 h 1146"/>
                <a:gd name="T14" fmla="*/ 2147483647 w 2694"/>
                <a:gd name="T15" fmla="*/ 2147483647 h 1146"/>
                <a:gd name="T16" fmla="*/ 2147483647 w 2694"/>
                <a:gd name="T17" fmla="*/ 2147483647 h 1146"/>
                <a:gd name="T18" fmla="*/ 2147483647 w 2694"/>
                <a:gd name="T19" fmla="*/ 2147483647 h 1146"/>
                <a:gd name="T20" fmla="*/ 2147483647 w 2694"/>
                <a:gd name="T21" fmla="*/ 2147483647 h 1146"/>
                <a:gd name="T22" fmla="*/ 2147483647 w 2694"/>
                <a:gd name="T23" fmla="*/ 2147483647 h 1146"/>
                <a:gd name="T24" fmla="*/ 2147483647 w 2694"/>
                <a:gd name="T25" fmla="*/ 2147483647 h 1146"/>
                <a:gd name="T26" fmla="*/ 2147483647 w 2694"/>
                <a:gd name="T27" fmla="*/ 2147483647 h 1146"/>
                <a:gd name="T28" fmla="*/ 2147483647 w 2694"/>
                <a:gd name="T29" fmla="*/ 2147483647 h 1146"/>
                <a:gd name="T30" fmla="*/ 2147483647 w 2694"/>
                <a:gd name="T31" fmla="*/ 2147483647 h 1146"/>
                <a:gd name="T32" fmla="*/ 2147483647 w 2694"/>
                <a:gd name="T33" fmla="*/ 2147483647 h 1146"/>
                <a:gd name="T34" fmla="*/ 2147483647 w 2694"/>
                <a:gd name="T35" fmla="*/ 2147483647 h 1146"/>
                <a:gd name="T36" fmla="*/ 2147483647 w 2694"/>
                <a:gd name="T37" fmla="*/ 2147483647 h 1146"/>
                <a:gd name="T38" fmla="*/ 2147483647 w 2694"/>
                <a:gd name="T39" fmla="*/ 2147483647 h 1146"/>
                <a:gd name="T40" fmla="*/ 2147483647 w 2694"/>
                <a:gd name="T41" fmla="*/ 2147483647 h 1146"/>
                <a:gd name="T42" fmla="*/ 2147483647 w 2694"/>
                <a:gd name="T43" fmla="*/ 2147483647 h 1146"/>
                <a:gd name="T44" fmla="*/ 2147483647 w 2694"/>
                <a:gd name="T45" fmla="*/ 2147483647 h 1146"/>
                <a:gd name="T46" fmla="*/ 2147483647 w 2694"/>
                <a:gd name="T47" fmla="*/ 2147483647 h 1146"/>
                <a:gd name="T48" fmla="*/ 2147483647 w 2694"/>
                <a:gd name="T49" fmla="*/ 2147483647 h 1146"/>
                <a:gd name="T50" fmla="*/ 2147483647 w 2694"/>
                <a:gd name="T51" fmla="*/ 2147483647 h 1146"/>
                <a:gd name="T52" fmla="*/ 2147483647 w 2694"/>
                <a:gd name="T53" fmla="*/ 2147483647 h 1146"/>
                <a:gd name="T54" fmla="*/ 2147483647 w 2694"/>
                <a:gd name="T55" fmla="*/ 2147483647 h 1146"/>
                <a:gd name="T56" fmla="*/ 2147483647 w 2694"/>
                <a:gd name="T57" fmla="*/ 2147483647 h 1146"/>
                <a:gd name="T58" fmla="*/ 2147483647 w 2694"/>
                <a:gd name="T59" fmla="*/ 2147483647 h 1146"/>
                <a:gd name="T60" fmla="*/ 2147483647 w 2694"/>
                <a:gd name="T61" fmla="*/ 2147483647 h 1146"/>
                <a:gd name="T62" fmla="*/ 2147483647 w 2694"/>
                <a:gd name="T63" fmla="*/ 2147483647 h 1146"/>
                <a:gd name="T64" fmla="*/ 2147483647 w 2694"/>
                <a:gd name="T65" fmla="*/ 2147483647 h 1146"/>
                <a:gd name="T66" fmla="*/ 2147483647 w 2694"/>
                <a:gd name="T67" fmla="*/ 2147483647 h 1146"/>
                <a:gd name="T68" fmla="*/ 2147483647 w 2694"/>
                <a:gd name="T69" fmla="*/ 2147483647 h 1146"/>
                <a:gd name="T70" fmla="*/ 2147483647 w 2694"/>
                <a:gd name="T71" fmla="*/ 2147483647 h 1146"/>
                <a:gd name="T72" fmla="*/ 2147483647 w 2694"/>
                <a:gd name="T73" fmla="*/ 2147483647 h 1146"/>
                <a:gd name="T74" fmla="*/ 2147483647 w 2694"/>
                <a:gd name="T75" fmla="*/ 2147483647 h 11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694" h="1146" extrusionOk="0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lnTo>
                    <a:pt x="154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4" name="Google Shape;1828;p12"/>
            <p:cNvSpPr>
              <a:spLocks/>
            </p:cNvSpPr>
            <p:nvPr/>
          </p:nvSpPr>
          <p:spPr bwMode="auto">
            <a:xfrm>
              <a:off x="2714012" y="5019235"/>
              <a:ext cx="28512" cy="31896"/>
            </a:xfrm>
            <a:custGeom>
              <a:avLst/>
              <a:gdLst>
                <a:gd name="T0" fmla="*/ 2147483647 w 573"/>
                <a:gd name="T1" fmla="*/ 2147483647 h 641"/>
                <a:gd name="T2" fmla="*/ 2147483647 w 573"/>
                <a:gd name="T3" fmla="*/ 2147483647 h 641"/>
                <a:gd name="T4" fmla="*/ 2147483647 w 573"/>
                <a:gd name="T5" fmla="*/ 2147483647 h 641"/>
                <a:gd name="T6" fmla="*/ 2147483647 w 573"/>
                <a:gd name="T7" fmla="*/ 2147483647 h 641"/>
                <a:gd name="T8" fmla="*/ 2147483647 w 573"/>
                <a:gd name="T9" fmla="*/ 2147483647 h 641"/>
                <a:gd name="T10" fmla="*/ 2147483647 w 573"/>
                <a:gd name="T11" fmla="*/ 2147483647 h 641"/>
                <a:gd name="T12" fmla="*/ 2147483647 w 573"/>
                <a:gd name="T13" fmla="*/ 2147483647 h 641"/>
                <a:gd name="T14" fmla="*/ 2147483647 w 573"/>
                <a:gd name="T15" fmla="*/ 2147483647 h 641"/>
                <a:gd name="T16" fmla="*/ 2147483647 w 573"/>
                <a:gd name="T17" fmla="*/ 2147483647 h 641"/>
                <a:gd name="T18" fmla="*/ 2147483647 w 573"/>
                <a:gd name="T19" fmla="*/ 2147483647 h 641"/>
                <a:gd name="T20" fmla="*/ 2147483647 w 573"/>
                <a:gd name="T21" fmla="*/ 2147483647 h 641"/>
                <a:gd name="T22" fmla="*/ 0 w 573"/>
                <a:gd name="T23" fmla="*/ 2147483647 h 641"/>
                <a:gd name="T24" fmla="*/ 0 w 573"/>
                <a:gd name="T25" fmla="*/ 2147483647 h 641"/>
                <a:gd name="T26" fmla="*/ 2147483647 w 573"/>
                <a:gd name="T27" fmla="*/ 2147483647 h 641"/>
                <a:gd name="T28" fmla="*/ 2147483647 w 573"/>
                <a:gd name="T29" fmla="*/ 2147483647 h 641"/>
                <a:gd name="T30" fmla="*/ 2147483647 w 573"/>
                <a:gd name="T31" fmla="*/ 2147483647 h 641"/>
                <a:gd name="T32" fmla="*/ 2147483647 w 573"/>
                <a:gd name="T33" fmla="*/ 2147483647 h 641"/>
                <a:gd name="T34" fmla="*/ 2147483647 w 573"/>
                <a:gd name="T35" fmla="*/ 2147483647 h 641"/>
                <a:gd name="T36" fmla="*/ 2147483647 w 573"/>
                <a:gd name="T37" fmla="*/ 2147483647 h 641"/>
                <a:gd name="T38" fmla="*/ 2147483647 w 573"/>
                <a:gd name="T39" fmla="*/ 2147483647 h 641"/>
                <a:gd name="T40" fmla="*/ 2147483647 w 573"/>
                <a:gd name="T41" fmla="*/ 2147483647 h 641"/>
                <a:gd name="T42" fmla="*/ 2147483647 w 573"/>
                <a:gd name="T43" fmla="*/ 2147483647 h 641"/>
                <a:gd name="T44" fmla="*/ 2147483647 w 573"/>
                <a:gd name="T45" fmla="*/ 2147483647 h 641"/>
                <a:gd name="T46" fmla="*/ 2147483647 w 573"/>
                <a:gd name="T47" fmla="*/ 2147483647 h 641"/>
                <a:gd name="T48" fmla="*/ 2147483647 w 573"/>
                <a:gd name="T49" fmla="*/ 2147483647 h 641"/>
                <a:gd name="T50" fmla="*/ 2147483647 w 573"/>
                <a:gd name="T51" fmla="*/ 2147483647 h 641"/>
                <a:gd name="T52" fmla="*/ 2147483647 w 573"/>
                <a:gd name="T53" fmla="*/ 2147483647 h 641"/>
                <a:gd name="T54" fmla="*/ 2147483647 w 573"/>
                <a:gd name="T55" fmla="*/ 2147483647 h 6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73" h="641" extrusionOk="0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5" name="Google Shape;1829;p12"/>
            <p:cNvSpPr>
              <a:spLocks/>
            </p:cNvSpPr>
            <p:nvPr/>
          </p:nvSpPr>
          <p:spPr bwMode="auto">
            <a:xfrm>
              <a:off x="2978686" y="4853385"/>
              <a:ext cx="132411" cy="82154"/>
            </a:xfrm>
            <a:custGeom>
              <a:avLst/>
              <a:gdLst>
                <a:gd name="T0" fmla="*/ 2147483647 w 2661"/>
                <a:gd name="T1" fmla="*/ 2147483647 h 1651"/>
                <a:gd name="T2" fmla="*/ 2147483647 w 2661"/>
                <a:gd name="T3" fmla="*/ 2147483647 h 1651"/>
                <a:gd name="T4" fmla="*/ 2147483647 w 2661"/>
                <a:gd name="T5" fmla="*/ 2147483647 h 1651"/>
                <a:gd name="T6" fmla="*/ 2147483647 w 2661"/>
                <a:gd name="T7" fmla="*/ 2147483647 h 1651"/>
                <a:gd name="T8" fmla="*/ 2147483647 w 2661"/>
                <a:gd name="T9" fmla="*/ 2147483647 h 1651"/>
                <a:gd name="T10" fmla="*/ 2147483647 w 2661"/>
                <a:gd name="T11" fmla="*/ 2147483647 h 1651"/>
                <a:gd name="T12" fmla="*/ 2147483647 w 2661"/>
                <a:gd name="T13" fmla="*/ 2147483647 h 1651"/>
                <a:gd name="T14" fmla="*/ 2147483647 w 2661"/>
                <a:gd name="T15" fmla="*/ 2147483647 h 1651"/>
                <a:gd name="T16" fmla="*/ 2147483647 w 2661"/>
                <a:gd name="T17" fmla="*/ 2147483647 h 1651"/>
                <a:gd name="T18" fmla="*/ 2147483647 w 2661"/>
                <a:gd name="T19" fmla="*/ 2147483647 h 1651"/>
                <a:gd name="T20" fmla="*/ 2147483647 w 2661"/>
                <a:gd name="T21" fmla="*/ 2147483647 h 1651"/>
                <a:gd name="T22" fmla="*/ 2147483647 w 2661"/>
                <a:gd name="T23" fmla="*/ 2147483647 h 1651"/>
                <a:gd name="T24" fmla="*/ 2147483647 w 2661"/>
                <a:gd name="T25" fmla="*/ 2147483647 h 1651"/>
                <a:gd name="T26" fmla="*/ 2147483647 w 2661"/>
                <a:gd name="T27" fmla="*/ 2147483647 h 1651"/>
                <a:gd name="T28" fmla="*/ 2147483647 w 2661"/>
                <a:gd name="T29" fmla="*/ 2147483647 h 1651"/>
                <a:gd name="T30" fmla="*/ 2147483647 w 2661"/>
                <a:gd name="T31" fmla="*/ 2147483647 h 1651"/>
                <a:gd name="T32" fmla="*/ 2147483647 w 2661"/>
                <a:gd name="T33" fmla="*/ 2147483647 h 1651"/>
                <a:gd name="T34" fmla="*/ 2147483647 w 2661"/>
                <a:gd name="T35" fmla="*/ 2147483647 h 1651"/>
                <a:gd name="T36" fmla="*/ 2147483647 w 2661"/>
                <a:gd name="T37" fmla="*/ 2147483647 h 1651"/>
                <a:gd name="T38" fmla="*/ 2147483647 w 2661"/>
                <a:gd name="T39" fmla="*/ 2147483647 h 1651"/>
                <a:gd name="T40" fmla="*/ 2147483647 w 2661"/>
                <a:gd name="T41" fmla="*/ 2147483647 h 1651"/>
                <a:gd name="T42" fmla="*/ 2147483647 w 2661"/>
                <a:gd name="T43" fmla="*/ 2147483647 h 1651"/>
                <a:gd name="T44" fmla="*/ 2147483647 w 2661"/>
                <a:gd name="T45" fmla="*/ 2147483647 h 1651"/>
                <a:gd name="T46" fmla="*/ 2147483647 w 2661"/>
                <a:gd name="T47" fmla="*/ 2147483647 h 1651"/>
                <a:gd name="T48" fmla="*/ 2147483647 w 2661"/>
                <a:gd name="T49" fmla="*/ 2147483647 h 1651"/>
                <a:gd name="T50" fmla="*/ 2147483647 w 2661"/>
                <a:gd name="T51" fmla="*/ 2147483647 h 1651"/>
                <a:gd name="T52" fmla="*/ 2147483647 w 2661"/>
                <a:gd name="T53" fmla="*/ 2147483647 h 1651"/>
                <a:gd name="T54" fmla="*/ 2147483647 w 2661"/>
                <a:gd name="T55" fmla="*/ 2147483647 h 1651"/>
                <a:gd name="T56" fmla="*/ 2147483647 w 2661"/>
                <a:gd name="T57" fmla="*/ 0 h 1651"/>
                <a:gd name="T58" fmla="*/ 2147483647 w 2661"/>
                <a:gd name="T59" fmla="*/ 2147483647 h 1651"/>
                <a:gd name="T60" fmla="*/ 2147483647 w 2661"/>
                <a:gd name="T61" fmla="*/ 2147483647 h 1651"/>
                <a:gd name="T62" fmla="*/ 2147483647 w 2661"/>
                <a:gd name="T63" fmla="*/ 2147483647 h 1651"/>
                <a:gd name="T64" fmla="*/ 2147483647 w 2661"/>
                <a:gd name="T65" fmla="*/ 2147483647 h 1651"/>
                <a:gd name="T66" fmla="*/ 2147483647 w 2661"/>
                <a:gd name="T67" fmla="*/ 2147483647 h 1651"/>
                <a:gd name="T68" fmla="*/ 2147483647 w 2661"/>
                <a:gd name="T69" fmla="*/ 2147483647 h 1651"/>
                <a:gd name="T70" fmla="*/ 2147483647 w 2661"/>
                <a:gd name="T71" fmla="*/ 2147483647 h 1651"/>
                <a:gd name="T72" fmla="*/ 2147483647 w 2661"/>
                <a:gd name="T73" fmla="*/ 2147483647 h 1651"/>
                <a:gd name="T74" fmla="*/ 2147483647 w 2661"/>
                <a:gd name="T75" fmla="*/ 2147483647 h 1651"/>
                <a:gd name="T76" fmla="*/ 2147483647 w 2661"/>
                <a:gd name="T77" fmla="*/ 2147483647 h 1651"/>
                <a:gd name="T78" fmla="*/ 2147483647 w 2661"/>
                <a:gd name="T79" fmla="*/ 2147483647 h 1651"/>
                <a:gd name="T80" fmla="*/ 2147483647 w 2661"/>
                <a:gd name="T81" fmla="*/ 2147483647 h 1651"/>
                <a:gd name="T82" fmla="*/ 2147483647 w 2661"/>
                <a:gd name="T83" fmla="*/ 2147483647 h 1651"/>
                <a:gd name="T84" fmla="*/ 2147483647 w 2661"/>
                <a:gd name="T85" fmla="*/ 2147483647 h 1651"/>
                <a:gd name="T86" fmla="*/ 2147483647 w 2661"/>
                <a:gd name="T87" fmla="*/ 2147483647 h 1651"/>
                <a:gd name="T88" fmla="*/ 2147483647 w 2661"/>
                <a:gd name="T89" fmla="*/ 2147483647 h 1651"/>
                <a:gd name="T90" fmla="*/ 2147483647 w 2661"/>
                <a:gd name="T91" fmla="*/ 2147483647 h 1651"/>
                <a:gd name="T92" fmla="*/ 2147483647 w 2661"/>
                <a:gd name="T93" fmla="*/ 2147483647 h 1651"/>
                <a:gd name="T94" fmla="*/ 2147483647 w 2661"/>
                <a:gd name="T95" fmla="*/ 2147483647 h 1651"/>
                <a:gd name="T96" fmla="*/ 2147483647 w 2661"/>
                <a:gd name="T97" fmla="*/ 2147483647 h 1651"/>
                <a:gd name="T98" fmla="*/ 2147483647 w 2661"/>
                <a:gd name="T99" fmla="*/ 2147483647 h 1651"/>
                <a:gd name="T100" fmla="*/ 2147483647 w 2661"/>
                <a:gd name="T101" fmla="*/ 2147483647 h 1651"/>
                <a:gd name="T102" fmla="*/ 2147483647 w 2661"/>
                <a:gd name="T103" fmla="*/ 2147483647 h 1651"/>
                <a:gd name="T104" fmla="*/ 2147483647 w 2661"/>
                <a:gd name="T105" fmla="*/ 2147483647 h 1651"/>
                <a:gd name="T106" fmla="*/ 2147483647 w 2661"/>
                <a:gd name="T107" fmla="*/ 2147483647 h 1651"/>
                <a:gd name="T108" fmla="*/ 2147483647 w 2661"/>
                <a:gd name="T109" fmla="*/ 2147483647 h 1651"/>
                <a:gd name="T110" fmla="*/ 2147483647 w 2661"/>
                <a:gd name="T111" fmla="*/ 2147483647 h 1651"/>
                <a:gd name="T112" fmla="*/ 2147483647 w 2661"/>
                <a:gd name="T113" fmla="*/ 2147483647 h 1651"/>
                <a:gd name="T114" fmla="*/ 2147483647 w 2661"/>
                <a:gd name="T115" fmla="*/ 0 h 1651"/>
                <a:gd name="T116" fmla="*/ 2147483647 w 2661"/>
                <a:gd name="T117" fmla="*/ 2147483647 h 1651"/>
                <a:gd name="T118" fmla="*/ 2147483647 w 2661"/>
                <a:gd name="T119" fmla="*/ 2147483647 h 1651"/>
                <a:gd name="T120" fmla="*/ 2147483647 w 2661"/>
                <a:gd name="T121" fmla="*/ 0 h 1651"/>
                <a:gd name="T122" fmla="*/ 2147483647 w 2661"/>
                <a:gd name="T123" fmla="*/ 0 h 165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61" h="1651" extrusionOk="0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lnTo>
                    <a:pt x="943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6" name="Google Shape;1830;p12"/>
            <p:cNvSpPr>
              <a:spLocks/>
            </p:cNvSpPr>
            <p:nvPr/>
          </p:nvSpPr>
          <p:spPr bwMode="auto">
            <a:xfrm>
              <a:off x="3611981" y="5086262"/>
              <a:ext cx="129028" cy="60359"/>
            </a:xfrm>
            <a:custGeom>
              <a:avLst/>
              <a:gdLst>
                <a:gd name="T0" fmla="*/ 2147483647 w 2593"/>
                <a:gd name="T1" fmla="*/ 0 h 1213"/>
                <a:gd name="T2" fmla="*/ 2147483647 w 2593"/>
                <a:gd name="T3" fmla="*/ 2147483647 h 1213"/>
                <a:gd name="T4" fmla="*/ 2147483647 w 2593"/>
                <a:gd name="T5" fmla="*/ 2147483647 h 1213"/>
                <a:gd name="T6" fmla="*/ 2147483647 w 2593"/>
                <a:gd name="T7" fmla="*/ 2147483647 h 1213"/>
                <a:gd name="T8" fmla="*/ 2147483647 w 2593"/>
                <a:gd name="T9" fmla="*/ 2147483647 h 1213"/>
                <a:gd name="T10" fmla="*/ 0 w 2593"/>
                <a:gd name="T11" fmla="*/ 2147483647 h 1213"/>
                <a:gd name="T12" fmla="*/ 0 w 2593"/>
                <a:gd name="T13" fmla="*/ 2147483647 h 1213"/>
                <a:gd name="T14" fmla="*/ 2147483647 w 2593"/>
                <a:gd name="T15" fmla="*/ 2147483647 h 1213"/>
                <a:gd name="T16" fmla="*/ 0 w 2593"/>
                <a:gd name="T17" fmla="*/ 2147483647 h 1213"/>
                <a:gd name="T18" fmla="*/ 0 w 2593"/>
                <a:gd name="T19" fmla="*/ 2147483647 h 1213"/>
                <a:gd name="T20" fmla="*/ 2147483647 w 2593"/>
                <a:gd name="T21" fmla="*/ 2147483647 h 1213"/>
                <a:gd name="T22" fmla="*/ 2147483647 w 2593"/>
                <a:gd name="T23" fmla="*/ 2147483647 h 1213"/>
                <a:gd name="T24" fmla="*/ 2147483647 w 2593"/>
                <a:gd name="T25" fmla="*/ 2147483647 h 1213"/>
                <a:gd name="T26" fmla="*/ 2147483647 w 2593"/>
                <a:gd name="T27" fmla="*/ 2147483647 h 1213"/>
                <a:gd name="T28" fmla="*/ 2147483647 w 2593"/>
                <a:gd name="T29" fmla="*/ 2147483647 h 1213"/>
                <a:gd name="T30" fmla="*/ 2147483647 w 2593"/>
                <a:gd name="T31" fmla="*/ 2147483647 h 1213"/>
                <a:gd name="T32" fmla="*/ 2147483647 w 2593"/>
                <a:gd name="T33" fmla="*/ 2147483647 h 1213"/>
                <a:gd name="T34" fmla="*/ 2147483647 w 2593"/>
                <a:gd name="T35" fmla="*/ 2147483647 h 1213"/>
                <a:gd name="T36" fmla="*/ 2147483647 w 2593"/>
                <a:gd name="T37" fmla="*/ 2147483647 h 1213"/>
                <a:gd name="T38" fmla="*/ 2147483647 w 2593"/>
                <a:gd name="T39" fmla="*/ 2147483647 h 1213"/>
                <a:gd name="T40" fmla="*/ 2147483647 w 2593"/>
                <a:gd name="T41" fmla="*/ 2147483647 h 1213"/>
                <a:gd name="T42" fmla="*/ 2147483647 w 2593"/>
                <a:gd name="T43" fmla="*/ 2147483647 h 1213"/>
                <a:gd name="T44" fmla="*/ 2147483647 w 2593"/>
                <a:gd name="T45" fmla="*/ 2147483647 h 1213"/>
                <a:gd name="T46" fmla="*/ 2147483647 w 2593"/>
                <a:gd name="T47" fmla="*/ 2147483647 h 1213"/>
                <a:gd name="T48" fmla="*/ 2147483647 w 2593"/>
                <a:gd name="T49" fmla="*/ 2147483647 h 1213"/>
                <a:gd name="T50" fmla="*/ 2147483647 w 2593"/>
                <a:gd name="T51" fmla="*/ 2147483647 h 1213"/>
                <a:gd name="T52" fmla="*/ 2147483647 w 2593"/>
                <a:gd name="T53" fmla="*/ 2147483647 h 1213"/>
                <a:gd name="T54" fmla="*/ 2147483647 w 2593"/>
                <a:gd name="T55" fmla="*/ 2147483647 h 1213"/>
                <a:gd name="T56" fmla="*/ 2147483647 w 2593"/>
                <a:gd name="T57" fmla="*/ 2147483647 h 1213"/>
                <a:gd name="T58" fmla="*/ 2147483647 w 2593"/>
                <a:gd name="T59" fmla="*/ 2147483647 h 1213"/>
                <a:gd name="T60" fmla="*/ 2147483647 w 2593"/>
                <a:gd name="T61" fmla="*/ 2147483647 h 1213"/>
                <a:gd name="T62" fmla="*/ 2147483647 w 2593"/>
                <a:gd name="T63" fmla="*/ 2147483647 h 1213"/>
                <a:gd name="T64" fmla="*/ 2147483647 w 2593"/>
                <a:gd name="T65" fmla="*/ 2147483647 h 1213"/>
                <a:gd name="T66" fmla="*/ 2147483647 w 2593"/>
                <a:gd name="T67" fmla="*/ 0 h 1213"/>
                <a:gd name="T68" fmla="*/ 2147483647 w 2593"/>
                <a:gd name="T69" fmla="*/ 0 h 12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93" h="1213" extrusionOk="0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7" name="Google Shape;1831;p12"/>
            <p:cNvSpPr>
              <a:spLocks/>
            </p:cNvSpPr>
            <p:nvPr/>
          </p:nvSpPr>
          <p:spPr bwMode="auto">
            <a:xfrm>
              <a:off x="3427670" y="4851694"/>
              <a:ext cx="137437" cy="82154"/>
            </a:xfrm>
            <a:custGeom>
              <a:avLst/>
              <a:gdLst>
                <a:gd name="T0" fmla="*/ 2147483647 w 2762"/>
                <a:gd name="T1" fmla="*/ 2147483647 h 1651"/>
                <a:gd name="T2" fmla="*/ 2147483647 w 2762"/>
                <a:gd name="T3" fmla="*/ 2147483647 h 1651"/>
                <a:gd name="T4" fmla="*/ 2147483647 w 2762"/>
                <a:gd name="T5" fmla="*/ 2147483647 h 1651"/>
                <a:gd name="T6" fmla="*/ 2147483647 w 2762"/>
                <a:gd name="T7" fmla="*/ 2147483647 h 1651"/>
                <a:gd name="T8" fmla="*/ 2147483647 w 2762"/>
                <a:gd name="T9" fmla="*/ 2147483647 h 1651"/>
                <a:gd name="T10" fmla="*/ 2147483647 w 2762"/>
                <a:gd name="T11" fmla="*/ 2147483647 h 1651"/>
                <a:gd name="T12" fmla="*/ 2147483647 w 2762"/>
                <a:gd name="T13" fmla="*/ 2147483647 h 1651"/>
                <a:gd name="T14" fmla="*/ 2147483647 w 2762"/>
                <a:gd name="T15" fmla="*/ 2147483647 h 1651"/>
                <a:gd name="T16" fmla="*/ 2147483647 w 2762"/>
                <a:gd name="T17" fmla="*/ 2147483647 h 1651"/>
                <a:gd name="T18" fmla="*/ 2147483647 w 2762"/>
                <a:gd name="T19" fmla="*/ 2147483647 h 1651"/>
                <a:gd name="T20" fmla="*/ 2147483647 w 2762"/>
                <a:gd name="T21" fmla="*/ 2147483647 h 1651"/>
                <a:gd name="T22" fmla="*/ 2147483647 w 2762"/>
                <a:gd name="T23" fmla="*/ 2147483647 h 1651"/>
                <a:gd name="T24" fmla="*/ 2147483647 w 2762"/>
                <a:gd name="T25" fmla="*/ 2147483647 h 1651"/>
                <a:gd name="T26" fmla="*/ 2147483647 w 2762"/>
                <a:gd name="T27" fmla="*/ 2147483647 h 1651"/>
                <a:gd name="T28" fmla="*/ 2147483647 w 2762"/>
                <a:gd name="T29" fmla="*/ 2147483647 h 1651"/>
                <a:gd name="T30" fmla="*/ 2147483647 w 2762"/>
                <a:gd name="T31" fmla="*/ 2147483647 h 1651"/>
                <a:gd name="T32" fmla="*/ 2147483647 w 2762"/>
                <a:gd name="T33" fmla="*/ 2147483647 h 1651"/>
                <a:gd name="T34" fmla="*/ 2147483647 w 2762"/>
                <a:gd name="T35" fmla="*/ 2147483647 h 1651"/>
                <a:gd name="T36" fmla="*/ 2147483647 w 2762"/>
                <a:gd name="T37" fmla="*/ 2147483647 h 1651"/>
                <a:gd name="T38" fmla="*/ 2147483647 w 2762"/>
                <a:gd name="T39" fmla="*/ 2147483647 h 1651"/>
                <a:gd name="T40" fmla="*/ 2147483647 w 2762"/>
                <a:gd name="T41" fmla="*/ 2147483647 h 1651"/>
                <a:gd name="T42" fmla="*/ 2147483647 w 2762"/>
                <a:gd name="T43" fmla="*/ 2147483647 h 1651"/>
                <a:gd name="T44" fmla="*/ 2147483647 w 2762"/>
                <a:gd name="T45" fmla="*/ 2147483647 h 1651"/>
                <a:gd name="T46" fmla="*/ 2147483647 w 2762"/>
                <a:gd name="T47" fmla="*/ 2147483647 h 1651"/>
                <a:gd name="T48" fmla="*/ 2147483647 w 2762"/>
                <a:gd name="T49" fmla="*/ 2147483647 h 1651"/>
                <a:gd name="T50" fmla="*/ 2147483647 w 2762"/>
                <a:gd name="T51" fmla="*/ 2147483647 h 1651"/>
                <a:gd name="T52" fmla="*/ 2147483647 w 2762"/>
                <a:gd name="T53" fmla="*/ 2147483647 h 1651"/>
                <a:gd name="T54" fmla="*/ 2147483647 w 2762"/>
                <a:gd name="T55" fmla="*/ 2147483647 h 1651"/>
                <a:gd name="T56" fmla="*/ 2147483647 w 2762"/>
                <a:gd name="T57" fmla="*/ 2147483647 h 1651"/>
                <a:gd name="T58" fmla="*/ 2147483647 w 2762"/>
                <a:gd name="T59" fmla="*/ 2147483647 h 1651"/>
                <a:gd name="T60" fmla="*/ 2147483647 w 2762"/>
                <a:gd name="T61" fmla="*/ 2147483647 h 1651"/>
                <a:gd name="T62" fmla="*/ 2147483647 w 2762"/>
                <a:gd name="T63" fmla="*/ 2147483647 h 1651"/>
                <a:gd name="T64" fmla="*/ 2147483647 w 2762"/>
                <a:gd name="T65" fmla="*/ 2147483647 h 1651"/>
                <a:gd name="T66" fmla="*/ 2147483647 w 2762"/>
                <a:gd name="T67" fmla="*/ 2147483647 h 1651"/>
                <a:gd name="T68" fmla="*/ 2147483647 w 2762"/>
                <a:gd name="T69" fmla="*/ 2147483647 h 1651"/>
                <a:gd name="T70" fmla="*/ 2147483647 w 2762"/>
                <a:gd name="T71" fmla="*/ 2147483647 h 1651"/>
                <a:gd name="T72" fmla="*/ 2147483647 w 2762"/>
                <a:gd name="T73" fmla="*/ 2147483647 h 1651"/>
                <a:gd name="T74" fmla="*/ 2147483647 w 2762"/>
                <a:gd name="T75" fmla="*/ 2147483647 h 1651"/>
                <a:gd name="T76" fmla="*/ 2147483647 w 2762"/>
                <a:gd name="T77" fmla="*/ 2147483647 h 1651"/>
                <a:gd name="T78" fmla="*/ 2147483647 w 2762"/>
                <a:gd name="T79" fmla="*/ 2147483647 h 1651"/>
                <a:gd name="T80" fmla="*/ 2147483647 w 2762"/>
                <a:gd name="T81" fmla="*/ 2147483647 h 1651"/>
                <a:gd name="T82" fmla="*/ 2147483647 w 2762"/>
                <a:gd name="T83" fmla="*/ 2147483647 h 1651"/>
                <a:gd name="T84" fmla="*/ 2147483647 w 2762"/>
                <a:gd name="T85" fmla="*/ 2147483647 h 1651"/>
                <a:gd name="T86" fmla="*/ 2147483647 w 2762"/>
                <a:gd name="T87" fmla="*/ 2147483647 h 1651"/>
                <a:gd name="T88" fmla="*/ 2147483647 w 2762"/>
                <a:gd name="T89" fmla="*/ 2147483647 h 1651"/>
                <a:gd name="T90" fmla="*/ 2147483647 w 2762"/>
                <a:gd name="T91" fmla="*/ 2147483647 h 1651"/>
                <a:gd name="T92" fmla="*/ 2147483647 w 2762"/>
                <a:gd name="T93" fmla="*/ 2147483647 h 1651"/>
                <a:gd name="T94" fmla="*/ 2147483647 w 2762"/>
                <a:gd name="T95" fmla="*/ 2147483647 h 1651"/>
                <a:gd name="T96" fmla="*/ 2147483647 w 2762"/>
                <a:gd name="T97" fmla="*/ 2147483647 h 1651"/>
                <a:gd name="T98" fmla="*/ 2147483647 w 2762"/>
                <a:gd name="T99" fmla="*/ 2147483647 h 1651"/>
                <a:gd name="T100" fmla="*/ 2147483647 w 2762"/>
                <a:gd name="T101" fmla="*/ 2147483647 h 1651"/>
                <a:gd name="T102" fmla="*/ 2147483647 w 2762"/>
                <a:gd name="T103" fmla="*/ 2147483647 h 1651"/>
                <a:gd name="T104" fmla="*/ 2147483647 w 2762"/>
                <a:gd name="T105" fmla="*/ 2147483647 h 1651"/>
                <a:gd name="T106" fmla="*/ 2147483647 w 2762"/>
                <a:gd name="T107" fmla="*/ 2147483647 h 1651"/>
                <a:gd name="T108" fmla="*/ 2147483647 w 2762"/>
                <a:gd name="T109" fmla="*/ 2147483647 h 1651"/>
                <a:gd name="T110" fmla="*/ 2147483647 w 2762"/>
                <a:gd name="T111" fmla="*/ 2147483647 h 1651"/>
                <a:gd name="T112" fmla="*/ 2147483647 w 2762"/>
                <a:gd name="T113" fmla="*/ 2147483647 h 1651"/>
                <a:gd name="T114" fmla="*/ 2147483647 w 2762"/>
                <a:gd name="T115" fmla="*/ 2147483647 h 1651"/>
                <a:gd name="T116" fmla="*/ 2147483647 w 2762"/>
                <a:gd name="T117" fmla="*/ 2147483647 h 1651"/>
                <a:gd name="T118" fmla="*/ 2147483647 w 2762"/>
                <a:gd name="T119" fmla="*/ 2147483647 h 1651"/>
                <a:gd name="T120" fmla="*/ 2147483647 w 2762"/>
                <a:gd name="T121" fmla="*/ 2147483647 h 165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762" h="1651" extrusionOk="0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lnTo>
                    <a:pt x="259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8" name="Google Shape;1832;p12"/>
            <p:cNvSpPr>
              <a:spLocks/>
            </p:cNvSpPr>
            <p:nvPr/>
          </p:nvSpPr>
          <p:spPr bwMode="auto">
            <a:xfrm>
              <a:off x="2523034" y="4848360"/>
              <a:ext cx="134053" cy="83796"/>
            </a:xfrm>
            <a:custGeom>
              <a:avLst/>
              <a:gdLst>
                <a:gd name="T0" fmla="*/ 2147483647 w 2694"/>
                <a:gd name="T1" fmla="*/ 2147483647 h 1684"/>
                <a:gd name="T2" fmla="*/ 2147483647 w 2694"/>
                <a:gd name="T3" fmla="*/ 2147483647 h 1684"/>
                <a:gd name="T4" fmla="*/ 2147483647 w 2694"/>
                <a:gd name="T5" fmla="*/ 2147483647 h 1684"/>
                <a:gd name="T6" fmla="*/ 2147483647 w 2694"/>
                <a:gd name="T7" fmla="*/ 2147483647 h 1684"/>
                <a:gd name="T8" fmla="*/ 2147483647 w 2694"/>
                <a:gd name="T9" fmla="*/ 2147483647 h 1684"/>
                <a:gd name="T10" fmla="*/ 2147483647 w 2694"/>
                <a:gd name="T11" fmla="*/ 2147483647 h 1684"/>
                <a:gd name="T12" fmla="*/ 2147483647 w 2694"/>
                <a:gd name="T13" fmla="*/ 2147483647 h 1684"/>
                <a:gd name="T14" fmla="*/ 2147483647 w 2694"/>
                <a:gd name="T15" fmla="*/ 2147483647 h 1684"/>
                <a:gd name="T16" fmla="*/ 2147483647 w 2694"/>
                <a:gd name="T17" fmla="*/ 2147483647 h 1684"/>
                <a:gd name="T18" fmla="*/ 2147483647 w 2694"/>
                <a:gd name="T19" fmla="*/ 2147483647 h 1684"/>
                <a:gd name="T20" fmla="*/ 2147483647 w 2694"/>
                <a:gd name="T21" fmla="*/ 2147483647 h 1684"/>
                <a:gd name="T22" fmla="*/ 2147483647 w 2694"/>
                <a:gd name="T23" fmla="*/ 2147483647 h 1684"/>
                <a:gd name="T24" fmla="*/ 2147483647 w 2694"/>
                <a:gd name="T25" fmla="*/ 2147483647 h 1684"/>
                <a:gd name="T26" fmla="*/ 2147483647 w 2694"/>
                <a:gd name="T27" fmla="*/ 2147483647 h 1684"/>
                <a:gd name="T28" fmla="*/ 2147483647 w 2694"/>
                <a:gd name="T29" fmla="*/ 2147483647 h 1684"/>
                <a:gd name="T30" fmla="*/ 2147483647 w 2694"/>
                <a:gd name="T31" fmla="*/ 2147483647 h 1684"/>
                <a:gd name="T32" fmla="*/ 2147483647 w 2694"/>
                <a:gd name="T33" fmla="*/ 2147483647 h 1684"/>
                <a:gd name="T34" fmla="*/ 2147483647 w 2694"/>
                <a:gd name="T35" fmla="*/ 2147483647 h 1684"/>
                <a:gd name="T36" fmla="*/ 2147483647 w 2694"/>
                <a:gd name="T37" fmla="*/ 2147483647 h 1684"/>
                <a:gd name="T38" fmla="*/ 2147483647 w 2694"/>
                <a:gd name="T39" fmla="*/ 2147483647 h 1684"/>
                <a:gd name="T40" fmla="*/ 2147483647 w 2694"/>
                <a:gd name="T41" fmla="*/ 2147483647 h 1684"/>
                <a:gd name="T42" fmla="*/ 2147483647 w 2694"/>
                <a:gd name="T43" fmla="*/ 2147483647 h 1684"/>
                <a:gd name="T44" fmla="*/ 2147483647 w 2694"/>
                <a:gd name="T45" fmla="*/ 2147483647 h 1684"/>
                <a:gd name="T46" fmla="*/ 2147483647 w 2694"/>
                <a:gd name="T47" fmla="*/ 2147483647 h 1684"/>
                <a:gd name="T48" fmla="*/ 2147483647 w 2694"/>
                <a:gd name="T49" fmla="*/ 2147483647 h 1684"/>
                <a:gd name="T50" fmla="*/ 2147483647 w 2694"/>
                <a:gd name="T51" fmla="*/ 2147483647 h 1684"/>
                <a:gd name="T52" fmla="*/ 2147483647 w 2694"/>
                <a:gd name="T53" fmla="*/ 2147483647 h 1684"/>
                <a:gd name="T54" fmla="*/ 2147483647 w 2694"/>
                <a:gd name="T55" fmla="*/ 2147483647 h 1684"/>
                <a:gd name="T56" fmla="*/ 2147483647 w 2694"/>
                <a:gd name="T57" fmla="*/ 2147483647 h 1684"/>
                <a:gd name="T58" fmla="*/ 2147483647 w 2694"/>
                <a:gd name="T59" fmla="*/ 2147483647 h 1684"/>
                <a:gd name="T60" fmla="*/ 2147483647 w 2694"/>
                <a:gd name="T61" fmla="*/ 2147483647 h 1684"/>
                <a:gd name="T62" fmla="*/ 2147483647 w 2694"/>
                <a:gd name="T63" fmla="*/ 0 h 1684"/>
                <a:gd name="T64" fmla="*/ 2147483647 w 2694"/>
                <a:gd name="T65" fmla="*/ 2147483647 h 1684"/>
                <a:gd name="T66" fmla="*/ 2147483647 w 2694"/>
                <a:gd name="T67" fmla="*/ 2147483647 h 1684"/>
                <a:gd name="T68" fmla="*/ 0 w 2694"/>
                <a:gd name="T69" fmla="*/ 2147483647 h 1684"/>
                <a:gd name="T70" fmla="*/ 0 w 2694"/>
                <a:gd name="T71" fmla="*/ 2147483647 h 1684"/>
                <a:gd name="T72" fmla="*/ 2147483647 w 2694"/>
                <a:gd name="T73" fmla="*/ 2147483647 h 1684"/>
                <a:gd name="T74" fmla="*/ 2147483647 w 2694"/>
                <a:gd name="T75" fmla="*/ 2147483647 h 1684"/>
                <a:gd name="T76" fmla="*/ 2147483647 w 2694"/>
                <a:gd name="T77" fmla="*/ 2147483647 h 1684"/>
                <a:gd name="T78" fmla="*/ 2147483647 w 2694"/>
                <a:gd name="T79" fmla="*/ 2147483647 h 1684"/>
                <a:gd name="T80" fmla="*/ 2147483647 w 2694"/>
                <a:gd name="T81" fmla="*/ 2147483647 h 1684"/>
                <a:gd name="T82" fmla="*/ 2147483647 w 2694"/>
                <a:gd name="T83" fmla="*/ 2147483647 h 1684"/>
                <a:gd name="T84" fmla="*/ 2147483647 w 2694"/>
                <a:gd name="T85" fmla="*/ 2147483647 h 1684"/>
                <a:gd name="T86" fmla="*/ 2147483647 w 2694"/>
                <a:gd name="T87" fmla="*/ 2147483647 h 1684"/>
                <a:gd name="T88" fmla="*/ 2147483647 w 2694"/>
                <a:gd name="T89" fmla="*/ 2147483647 h 1684"/>
                <a:gd name="T90" fmla="*/ 2147483647 w 2694"/>
                <a:gd name="T91" fmla="*/ 2147483647 h 1684"/>
                <a:gd name="T92" fmla="*/ 2147483647 w 2694"/>
                <a:gd name="T93" fmla="*/ 2147483647 h 1684"/>
                <a:gd name="T94" fmla="*/ 2147483647 w 2694"/>
                <a:gd name="T95" fmla="*/ 2147483647 h 1684"/>
                <a:gd name="T96" fmla="*/ 2147483647 w 2694"/>
                <a:gd name="T97" fmla="*/ 2147483647 h 1684"/>
                <a:gd name="T98" fmla="*/ 2147483647 w 2694"/>
                <a:gd name="T99" fmla="*/ 2147483647 h 1684"/>
                <a:gd name="T100" fmla="*/ 2147483647 w 2694"/>
                <a:gd name="T101" fmla="*/ 2147483647 h 1684"/>
                <a:gd name="T102" fmla="*/ 2147483647 w 2694"/>
                <a:gd name="T103" fmla="*/ 2147483647 h 1684"/>
                <a:gd name="T104" fmla="*/ 2147483647 w 2694"/>
                <a:gd name="T105" fmla="*/ 2147483647 h 1684"/>
                <a:gd name="T106" fmla="*/ 2147483647 w 2694"/>
                <a:gd name="T107" fmla="*/ 2147483647 h 1684"/>
                <a:gd name="T108" fmla="*/ 2147483647 w 2694"/>
                <a:gd name="T109" fmla="*/ 2147483647 h 1684"/>
                <a:gd name="T110" fmla="*/ 2147483647 w 2694"/>
                <a:gd name="T111" fmla="*/ 2147483647 h 1684"/>
                <a:gd name="T112" fmla="*/ 2147483647 w 2694"/>
                <a:gd name="T113" fmla="*/ 2147483647 h 1684"/>
                <a:gd name="T114" fmla="*/ 2147483647 w 2694"/>
                <a:gd name="T115" fmla="*/ 2147483647 h 1684"/>
                <a:gd name="T116" fmla="*/ 2147483647 w 2694"/>
                <a:gd name="T117" fmla="*/ 2147483647 h 1684"/>
                <a:gd name="T118" fmla="*/ 2147483647 w 2694"/>
                <a:gd name="T119" fmla="*/ 2147483647 h 1684"/>
                <a:gd name="T120" fmla="*/ 2147483647 w 2694"/>
                <a:gd name="T121" fmla="*/ 0 h 1684"/>
                <a:gd name="T122" fmla="*/ 2147483647 w 2694"/>
                <a:gd name="T123" fmla="*/ 0 h 16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94" h="1684" extrusionOk="0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lnTo>
                    <a:pt x="707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59" name="Google Shape;1833;p12"/>
            <p:cNvSpPr>
              <a:spLocks/>
            </p:cNvSpPr>
            <p:nvPr/>
          </p:nvSpPr>
          <p:spPr bwMode="auto">
            <a:xfrm>
              <a:off x="4178250" y="4846668"/>
              <a:ext cx="139079" cy="87180"/>
            </a:xfrm>
            <a:custGeom>
              <a:avLst/>
              <a:gdLst>
                <a:gd name="T0" fmla="*/ 2147483647 w 2795"/>
                <a:gd name="T1" fmla="*/ 2147483647 h 1752"/>
                <a:gd name="T2" fmla="*/ 2147483647 w 2795"/>
                <a:gd name="T3" fmla="*/ 2147483647 h 1752"/>
                <a:gd name="T4" fmla="*/ 2147483647 w 2795"/>
                <a:gd name="T5" fmla="*/ 2147483647 h 1752"/>
                <a:gd name="T6" fmla="*/ 2147483647 w 2795"/>
                <a:gd name="T7" fmla="*/ 2147483647 h 1752"/>
                <a:gd name="T8" fmla="*/ 2147483647 w 2795"/>
                <a:gd name="T9" fmla="*/ 2147483647 h 1752"/>
                <a:gd name="T10" fmla="*/ 2147483647 w 2795"/>
                <a:gd name="T11" fmla="*/ 2147483647 h 1752"/>
                <a:gd name="T12" fmla="*/ 2147483647 w 2795"/>
                <a:gd name="T13" fmla="*/ 2147483647 h 1752"/>
                <a:gd name="T14" fmla="*/ 2147483647 w 2795"/>
                <a:gd name="T15" fmla="*/ 2147483647 h 1752"/>
                <a:gd name="T16" fmla="*/ 2147483647 w 2795"/>
                <a:gd name="T17" fmla="*/ 2147483647 h 1752"/>
                <a:gd name="T18" fmla="*/ 2147483647 w 2795"/>
                <a:gd name="T19" fmla="*/ 2147483647 h 1752"/>
                <a:gd name="T20" fmla="*/ 2147483647 w 2795"/>
                <a:gd name="T21" fmla="*/ 2147483647 h 1752"/>
                <a:gd name="T22" fmla="*/ 2147483647 w 2795"/>
                <a:gd name="T23" fmla="*/ 2147483647 h 1752"/>
                <a:gd name="T24" fmla="*/ 2147483647 w 2795"/>
                <a:gd name="T25" fmla="*/ 2147483647 h 1752"/>
                <a:gd name="T26" fmla="*/ 2147483647 w 2795"/>
                <a:gd name="T27" fmla="*/ 2147483647 h 1752"/>
                <a:gd name="T28" fmla="*/ 2147483647 w 2795"/>
                <a:gd name="T29" fmla="*/ 2147483647 h 1752"/>
                <a:gd name="T30" fmla="*/ 2147483647 w 2795"/>
                <a:gd name="T31" fmla="*/ 2147483647 h 1752"/>
                <a:gd name="T32" fmla="*/ 2147483647 w 2795"/>
                <a:gd name="T33" fmla="*/ 2147483647 h 1752"/>
                <a:gd name="T34" fmla="*/ 2147483647 w 2795"/>
                <a:gd name="T35" fmla="*/ 2147483647 h 1752"/>
                <a:gd name="T36" fmla="*/ 2147483647 w 2795"/>
                <a:gd name="T37" fmla="*/ 2147483647 h 1752"/>
                <a:gd name="T38" fmla="*/ 2147483647 w 2795"/>
                <a:gd name="T39" fmla="*/ 2147483647 h 1752"/>
                <a:gd name="T40" fmla="*/ 2147483647 w 2795"/>
                <a:gd name="T41" fmla="*/ 2147483647 h 1752"/>
                <a:gd name="T42" fmla="*/ 2147483647 w 2795"/>
                <a:gd name="T43" fmla="*/ 2147483647 h 1752"/>
                <a:gd name="T44" fmla="*/ 2147483647 w 2795"/>
                <a:gd name="T45" fmla="*/ 2147483647 h 1752"/>
                <a:gd name="T46" fmla="*/ 2147483647 w 2795"/>
                <a:gd name="T47" fmla="*/ 2147483647 h 1752"/>
                <a:gd name="T48" fmla="*/ 2147483647 w 2795"/>
                <a:gd name="T49" fmla="*/ 2147483647 h 1752"/>
                <a:gd name="T50" fmla="*/ 2147483647 w 2795"/>
                <a:gd name="T51" fmla="*/ 2147483647 h 1752"/>
                <a:gd name="T52" fmla="*/ 2147483647 w 2795"/>
                <a:gd name="T53" fmla="*/ 2147483647 h 1752"/>
                <a:gd name="T54" fmla="*/ 2147483647 w 2795"/>
                <a:gd name="T55" fmla="*/ 2147483647 h 1752"/>
                <a:gd name="T56" fmla="*/ 2147483647 w 2795"/>
                <a:gd name="T57" fmla="*/ 2147483647 h 1752"/>
                <a:gd name="T58" fmla="*/ 2147483647 w 2795"/>
                <a:gd name="T59" fmla="*/ 2147483647 h 1752"/>
                <a:gd name="T60" fmla="*/ 2147483647 w 2795"/>
                <a:gd name="T61" fmla="*/ 2147483647 h 1752"/>
                <a:gd name="T62" fmla="*/ 2147483647 w 2795"/>
                <a:gd name="T63" fmla="*/ 2147483647 h 1752"/>
                <a:gd name="T64" fmla="*/ 2147483647 w 2795"/>
                <a:gd name="T65" fmla="*/ 2147483647 h 1752"/>
                <a:gd name="T66" fmla="*/ 2147483647 w 2795"/>
                <a:gd name="T67" fmla="*/ 2147483647 h 1752"/>
                <a:gd name="T68" fmla="*/ 2147483647 w 2795"/>
                <a:gd name="T69" fmla="*/ 2147483647 h 1752"/>
                <a:gd name="T70" fmla="*/ 2147483647 w 2795"/>
                <a:gd name="T71" fmla="*/ 2147483647 h 17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795" h="1752" extrusionOk="0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0" name="Google Shape;1834;p12"/>
            <p:cNvSpPr>
              <a:spLocks/>
            </p:cNvSpPr>
            <p:nvPr/>
          </p:nvSpPr>
          <p:spPr bwMode="auto">
            <a:xfrm>
              <a:off x="3727574" y="4851694"/>
              <a:ext cx="139079" cy="80462"/>
            </a:xfrm>
            <a:custGeom>
              <a:avLst/>
              <a:gdLst>
                <a:gd name="T0" fmla="*/ 2147483647 w 2795"/>
                <a:gd name="T1" fmla="*/ 2147483647 h 1617"/>
                <a:gd name="T2" fmla="*/ 2147483647 w 2795"/>
                <a:gd name="T3" fmla="*/ 2147483647 h 1617"/>
                <a:gd name="T4" fmla="*/ 2147483647 w 2795"/>
                <a:gd name="T5" fmla="*/ 2147483647 h 1617"/>
                <a:gd name="T6" fmla="*/ 2147483647 w 2795"/>
                <a:gd name="T7" fmla="*/ 2147483647 h 1617"/>
                <a:gd name="T8" fmla="*/ 2147483647 w 2795"/>
                <a:gd name="T9" fmla="*/ 2147483647 h 1617"/>
                <a:gd name="T10" fmla="*/ 2147483647 w 2795"/>
                <a:gd name="T11" fmla="*/ 2147483647 h 1617"/>
                <a:gd name="T12" fmla="*/ 2147483647 w 2795"/>
                <a:gd name="T13" fmla="*/ 2147483647 h 1617"/>
                <a:gd name="T14" fmla="*/ 2147483647 w 2795"/>
                <a:gd name="T15" fmla="*/ 2147483647 h 1617"/>
                <a:gd name="T16" fmla="*/ 2147483647 w 2795"/>
                <a:gd name="T17" fmla="*/ 2147483647 h 1617"/>
                <a:gd name="T18" fmla="*/ 2147483647 w 2795"/>
                <a:gd name="T19" fmla="*/ 2147483647 h 1617"/>
                <a:gd name="T20" fmla="*/ 2147483647 w 2795"/>
                <a:gd name="T21" fmla="*/ 2147483647 h 1617"/>
                <a:gd name="T22" fmla="*/ 2147483647 w 2795"/>
                <a:gd name="T23" fmla="*/ 2147483647 h 1617"/>
                <a:gd name="T24" fmla="*/ 2147483647 w 2795"/>
                <a:gd name="T25" fmla="*/ 2147483647 h 1617"/>
                <a:gd name="T26" fmla="*/ 2147483647 w 2795"/>
                <a:gd name="T27" fmla="*/ 2147483647 h 1617"/>
                <a:gd name="T28" fmla="*/ 2147483647 w 2795"/>
                <a:gd name="T29" fmla="*/ 2147483647 h 1617"/>
                <a:gd name="T30" fmla="*/ 2147483647 w 2795"/>
                <a:gd name="T31" fmla="*/ 2147483647 h 1617"/>
                <a:gd name="T32" fmla="*/ 2147483647 w 2795"/>
                <a:gd name="T33" fmla="*/ 2147483647 h 1617"/>
                <a:gd name="T34" fmla="*/ 2147483647 w 2795"/>
                <a:gd name="T35" fmla="*/ 2147483647 h 1617"/>
                <a:gd name="T36" fmla="*/ 2147483647 w 2795"/>
                <a:gd name="T37" fmla="*/ 2147483647 h 1617"/>
                <a:gd name="T38" fmla="*/ 2147483647 w 2795"/>
                <a:gd name="T39" fmla="*/ 2147483647 h 1617"/>
                <a:gd name="T40" fmla="*/ 2147483647 w 2795"/>
                <a:gd name="T41" fmla="*/ 2147483647 h 1617"/>
                <a:gd name="T42" fmla="*/ 2147483647 w 2795"/>
                <a:gd name="T43" fmla="*/ 2147483647 h 1617"/>
                <a:gd name="T44" fmla="*/ 2147483647 w 2795"/>
                <a:gd name="T45" fmla="*/ 2147483647 h 1617"/>
                <a:gd name="T46" fmla="*/ 2147483647 w 2795"/>
                <a:gd name="T47" fmla="*/ 2147483647 h 1617"/>
                <a:gd name="T48" fmla="*/ 0 w 2795"/>
                <a:gd name="T49" fmla="*/ 2147483647 h 1617"/>
                <a:gd name="T50" fmla="*/ 0 w 2795"/>
                <a:gd name="T51" fmla="*/ 2147483647 h 1617"/>
                <a:gd name="T52" fmla="*/ 2147483647 w 2795"/>
                <a:gd name="T53" fmla="*/ 2147483647 h 1617"/>
                <a:gd name="T54" fmla="*/ 2147483647 w 2795"/>
                <a:gd name="T55" fmla="*/ 2147483647 h 1617"/>
                <a:gd name="T56" fmla="*/ 2147483647 w 2795"/>
                <a:gd name="T57" fmla="*/ 2147483647 h 1617"/>
                <a:gd name="T58" fmla="*/ 2147483647 w 2795"/>
                <a:gd name="T59" fmla="*/ 2147483647 h 1617"/>
                <a:gd name="T60" fmla="*/ 2147483647 w 2795"/>
                <a:gd name="T61" fmla="*/ 2147483647 h 1617"/>
                <a:gd name="T62" fmla="*/ 2147483647 w 2795"/>
                <a:gd name="T63" fmla="*/ 2147483647 h 1617"/>
                <a:gd name="T64" fmla="*/ 2147483647 w 2795"/>
                <a:gd name="T65" fmla="*/ 2147483647 h 1617"/>
                <a:gd name="T66" fmla="*/ 2147483647 w 2795"/>
                <a:gd name="T67" fmla="*/ 2147483647 h 1617"/>
                <a:gd name="T68" fmla="*/ 2147483647 w 2795"/>
                <a:gd name="T69" fmla="*/ 2147483647 h 1617"/>
                <a:gd name="T70" fmla="*/ 2147483647 w 2795"/>
                <a:gd name="T71" fmla="*/ 2147483647 h 1617"/>
                <a:gd name="T72" fmla="*/ 2147483647 w 2795"/>
                <a:gd name="T73" fmla="*/ 2147483647 h 1617"/>
                <a:gd name="T74" fmla="*/ 2147483647 w 2795"/>
                <a:gd name="T75" fmla="*/ 2147483647 h 1617"/>
                <a:gd name="T76" fmla="*/ 2147483647 w 2795"/>
                <a:gd name="T77" fmla="*/ 2147483647 h 1617"/>
                <a:gd name="T78" fmla="*/ 2147483647 w 2795"/>
                <a:gd name="T79" fmla="*/ 2147483647 h 1617"/>
                <a:gd name="T80" fmla="*/ 2147483647 w 2795"/>
                <a:gd name="T81" fmla="*/ 2147483647 h 1617"/>
                <a:gd name="T82" fmla="*/ 2147483647 w 2795"/>
                <a:gd name="T83" fmla="*/ 2147483647 h 1617"/>
                <a:gd name="T84" fmla="*/ 2147483647 w 2795"/>
                <a:gd name="T85" fmla="*/ 2147483647 h 1617"/>
                <a:gd name="T86" fmla="*/ 2147483647 w 2795"/>
                <a:gd name="T87" fmla="*/ 2147483647 h 1617"/>
                <a:gd name="T88" fmla="*/ 2147483647 w 2795"/>
                <a:gd name="T89" fmla="*/ 2147483647 h 1617"/>
                <a:gd name="T90" fmla="*/ 2147483647 w 2795"/>
                <a:gd name="T91" fmla="*/ 2147483647 h 16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1" name="Google Shape;1835;p12"/>
            <p:cNvSpPr>
              <a:spLocks/>
            </p:cNvSpPr>
            <p:nvPr/>
          </p:nvSpPr>
          <p:spPr bwMode="auto">
            <a:xfrm>
              <a:off x="2667089" y="4943849"/>
              <a:ext cx="129028" cy="130720"/>
            </a:xfrm>
            <a:custGeom>
              <a:avLst/>
              <a:gdLst>
                <a:gd name="T0" fmla="*/ 2147483647 w 2593"/>
                <a:gd name="T1" fmla="*/ 2147483647 h 2627"/>
                <a:gd name="T2" fmla="*/ 2147483647 w 2593"/>
                <a:gd name="T3" fmla="*/ 2147483647 h 2627"/>
                <a:gd name="T4" fmla="*/ 2147483647 w 2593"/>
                <a:gd name="T5" fmla="*/ 2147483647 h 2627"/>
                <a:gd name="T6" fmla="*/ 2147483647 w 2593"/>
                <a:gd name="T7" fmla="*/ 2147483647 h 2627"/>
                <a:gd name="T8" fmla="*/ 2147483647 w 2593"/>
                <a:gd name="T9" fmla="*/ 2147483647 h 2627"/>
                <a:gd name="T10" fmla="*/ 2147483647 w 2593"/>
                <a:gd name="T11" fmla="*/ 2147483647 h 2627"/>
                <a:gd name="T12" fmla="*/ 2147483647 w 2593"/>
                <a:gd name="T13" fmla="*/ 2147483647 h 2627"/>
                <a:gd name="T14" fmla="*/ 2147483647 w 2593"/>
                <a:gd name="T15" fmla="*/ 2147483647 h 2627"/>
                <a:gd name="T16" fmla="*/ 2147483647 w 2593"/>
                <a:gd name="T17" fmla="*/ 2147483647 h 2627"/>
                <a:gd name="T18" fmla="*/ 2147483647 w 2593"/>
                <a:gd name="T19" fmla="*/ 2147483647 h 2627"/>
                <a:gd name="T20" fmla="*/ 2147483647 w 2593"/>
                <a:gd name="T21" fmla="*/ 2147483647 h 2627"/>
                <a:gd name="T22" fmla="*/ 2147483647 w 2593"/>
                <a:gd name="T23" fmla="*/ 2147483647 h 2627"/>
                <a:gd name="T24" fmla="*/ 2147483647 w 2593"/>
                <a:gd name="T25" fmla="*/ 2147483647 h 2627"/>
                <a:gd name="T26" fmla="*/ 2147483647 w 2593"/>
                <a:gd name="T27" fmla="*/ 2147483647 h 2627"/>
                <a:gd name="T28" fmla="*/ 2147483647 w 2593"/>
                <a:gd name="T29" fmla="*/ 2147483647 h 2627"/>
                <a:gd name="T30" fmla="*/ 2147483647 w 2593"/>
                <a:gd name="T31" fmla="*/ 2147483647 h 2627"/>
                <a:gd name="T32" fmla="*/ 2147483647 w 2593"/>
                <a:gd name="T33" fmla="*/ 2147483647 h 2627"/>
                <a:gd name="T34" fmla="*/ 2147483647 w 2593"/>
                <a:gd name="T35" fmla="*/ 0 h 2627"/>
                <a:gd name="T36" fmla="*/ 2147483647 w 2593"/>
                <a:gd name="T37" fmla="*/ 2147483647 h 2627"/>
                <a:gd name="T38" fmla="*/ 2147483647 w 2593"/>
                <a:gd name="T39" fmla="*/ 2147483647 h 2627"/>
                <a:gd name="T40" fmla="*/ 2147483647 w 2593"/>
                <a:gd name="T41" fmla="*/ 2147483647 h 2627"/>
                <a:gd name="T42" fmla="*/ 2147483647 w 2593"/>
                <a:gd name="T43" fmla="*/ 2147483647 h 2627"/>
                <a:gd name="T44" fmla="*/ 2147483647 w 2593"/>
                <a:gd name="T45" fmla="*/ 2147483647 h 2627"/>
                <a:gd name="T46" fmla="*/ 2147483647 w 2593"/>
                <a:gd name="T47" fmla="*/ 2147483647 h 2627"/>
                <a:gd name="T48" fmla="*/ 2147483647 w 2593"/>
                <a:gd name="T49" fmla="*/ 2147483647 h 2627"/>
                <a:gd name="T50" fmla="*/ 2147483647 w 2593"/>
                <a:gd name="T51" fmla="*/ 2147483647 h 2627"/>
                <a:gd name="T52" fmla="*/ 2147483647 w 2593"/>
                <a:gd name="T53" fmla="*/ 2147483647 h 2627"/>
                <a:gd name="T54" fmla="*/ 2147483647 w 2593"/>
                <a:gd name="T55" fmla="*/ 2147483647 h 2627"/>
                <a:gd name="T56" fmla="*/ 2147483647 w 2593"/>
                <a:gd name="T57" fmla="*/ 2147483647 h 2627"/>
                <a:gd name="T58" fmla="*/ 2147483647 w 2593"/>
                <a:gd name="T59" fmla="*/ 2147483647 h 2627"/>
                <a:gd name="T60" fmla="*/ 2147483647 w 2593"/>
                <a:gd name="T61" fmla="*/ 2147483647 h 2627"/>
                <a:gd name="T62" fmla="*/ 2147483647 w 2593"/>
                <a:gd name="T63" fmla="*/ 2147483647 h 2627"/>
                <a:gd name="T64" fmla="*/ 2147483647 w 2593"/>
                <a:gd name="T65" fmla="*/ 2147483647 h 2627"/>
                <a:gd name="T66" fmla="*/ 2147483647 w 2593"/>
                <a:gd name="T67" fmla="*/ 2147483647 h 2627"/>
                <a:gd name="T68" fmla="*/ 2147483647 w 2593"/>
                <a:gd name="T69" fmla="*/ 2147483647 h 2627"/>
                <a:gd name="T70" fmla="*/ 2147483647 w 2593"/>
                <a:gd name="T71" fmla="*/ 0 h 262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593" h="2627" extrusionOk="0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lnTo>
                    <a:pt x="1953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2" name="Google Shape;1836;p12"/>
            <p:cNvSpPr>
              <a:spLocks/>
            </p:cNvSpPr>
            <p:nvPr/>
          </p:nvSpPr>
          <p:spPr bwMode="auto">
            <a:xfrm>
              <a:off x="2668781" y="4851694"/>
              <a:ext cx="139079" cy="80462"/>
            </a:xfrm>
            <a:custGeom>
              <a:avLst/>
              <a:gdLst>
                <a:gd name="T0" fmla="*/ 2147483647 w 2795"/>
                <a:gd name="T1" fmla="*/ 2147483647 h 1617"/>
                <a:gd name="T2" fmla="*/ 2147483647 w 2795"/>
                <a:gd name="T3" fmla="*/ 2147483647 h 1617"/>
                <a:gd name="T4" fmla="*/ 2147483647 w 2795"/>
                <a:gd name="T5" fmla="*/ 2147483647 h 1617"/>
                <a:gd name="T6" fmla="*/ 2147483647 w 2795"/>
                <a:gd name="T7" fmla="*/ 2147483647 h 1617"/>
                <a:gd name="T8" fmla="*/ 2147483647 w 2795"/>
                <a:gd name="T9" fmla="*/ 2147483647 h 1617"/>
                <a:gd name="T10" fmla="*/ 2147483647 w 2795"/>
                <a:gd name="T11" fmla="*/ 2147483647 h 1617"/>
                <a:gd name="T12" fmla="*/ 2147483647 w 2795"/>
                <a:gd name="T13" fmla="*/ 2147483647 h 1617"/>
                <a:gd name="T14" fmla="*/ 2147483647 w 2795"/>
                <a:gd name="T15" fmla="*/ 2147483647 h 1617"/>
                <a:gd name="T16" fmla="*/ 2147483647 w 2795"/>
                <a:gd name="T17" fmla="*/ 2147483647 h 1617"/>
                <a:gd name="T18" fmla="*/ 2147483647 w 2795"/>
                <a:gd name="T19" fmla="*/ 2147483647 h 1617"/>
                <a:gd name="T20" fmla="*/ 2147483647 w 2795"/>
                <a:gd name="T21" fmla="*/ 2147483647 h 1617"/>
                <a:gd name="T22" fmla="*/ 2147483647 w 2795"/>
                <a:gd name="T23" fmla="*/ 2147483647 h 1617"/>
                <a:gd name="T24" fmla="*/ 2147483647 w 2795"/>
                <a:gd name="T25" fmla="*/ 2147483647 h 1617"/>
                <a:gd name="T26" fmla="*/ 2147483647 w 2795"/>
                <a:gd name="T27" fmla="*/ 2147483647 h 1617"/>
                <a:gd name="T28" fmla="*/ 2147483647 w 2795"/>
                <a:gd name="T29" fmla="*/ 2147483647 h 1617"/>
                <a:gd name="T30" fmla="*/ 2147483647 w 2795"/>
                <a:gd name="T31" fmla="*/ 2147483647 h 1617"/>
                <a:gd name="T32" fmla="*/ 2147483647 w 2795"/>
                <a:gd name="T33" fmla="*/ 2147483647 h 1617"/>
                <a:gd name="T34" fmla="*/ 2147483647 w 2795"/>
                <a:gd name="T35" fmla="*/ 2147483647 h 1617"/>
                <a:gd name="T36" fmla="*/ 2147483647 w 2795"/>
                <a:gd name="T37" fmla="*/ 2147483647 h 1617"/>
                <a:gd name="T38" fmla="*/ 2147483647 w 2795"/>
                <a:gd name="T39" fmla="*/ 2147483647 h 1617"/>
                <a:gd name="T40" fmla="*/ 2147483647 w 2795"/>
                <a:gd name="T41" fmla="*/ 2147483647 h 1617"/>
                <a:gd name="T42" fmla="*/ 2147483647 w 2795"/>
                <a:gd name="T43" fmla="*/ 2147483647 h 1617"/>
                <a:gd name="T44" fmla="*/ 2147483647 w 2795"/>
                <a:gd name="T45" fmla="*/ 2147483647 h 1617"/>
                <a:gd name="T46" fmla="*/ 2147483647 w 2795"/>
                <a:gd name="T47" fmla="*/ 2147483647 h 1617"/>
                <a:gd name="T48" fmla="*/ 0 w 2795"/>
                <a:gd name="T49" fmla="*/ 2147483647 h 1617"/>
                <a:gd name="T50" fmla="*/ 0 w 2795"/>
                <a:gd name="T51" fmla="*/ 2147483647 h 1617"/>
                <a:gd name="T52" fmla="*/ 2147483647 w 2795"/>
                <a:gd name="T53" fmla="*/ 2147483647 h 1617"/>
                <a:gd name="T54" fmla="*/ 2147483647 w 2795"/>
                <a:gd name="T55" fmla="*/ 2147483647 h 1617"/>
                <a:gd name="T56" fmla="*/ 2147483647 w 2795"/>
                <a:gd name="T57" fmla="*/ 2147483647 h 1617"/>
                <a:gd name="T58" fmla="*/ 2147483647 w 2795"/>
                <a:gd name="T59" fmla="*/ 2147483647 h 1617"/>
                <a:gd name="T60" fmla="*/ 2147483647 w 2795"/>
                <a:gd name="T61" fmla="*/ 2147483647 h 1617"/>
                <a:gd name="T62" fmla="*/ 2147483647 w 2795"/>
                <a:gd name="T63" fmla="*/ 2147483647 h 1617"/>
                <a:gd name="T64" fmla="*/ 2147483647 w 2795"/>
                <a:gd name="T65" fmla="*/ 2147483647 h 1617"/>
                <a:gd name="T66" fmla="*/ 2147483647 w 2795"/>
                <a:gd name="T67" fmla="*/ 2147483647 h 1617"/>
                <a:gd name="T68" fmla="*/ 2147483647 w 2795"/>
                <a:gd name="T69" fmla="*/ 2147483647 h 1617"/>
                <a:gd name="T70" fmla="*/ 2147483647 w 2795"/>
                <a:gd name="T71" fmla="*/ 2147483647 h 1617"/>
                <a:gd name="T72" fmla="*/ 2147483647 w 2795"/>
                <a:gd name="T73" fmla="*/ 2147483647 h 1617"/>
                <a:gd name="T74" fmla="*/ 2147483647 w 2795"/>
                <a:gd name="T75" fmla="*/ 2147483647 h 1617"/>
                <a:gd name="T76" fmla="*/ 2147483647 w 2795"/>
                <a:gd name="T77" fmla="*/ 2147483647 h 1617"/>
                <a:gd name="T78" fmla="*/ 2147483647 w 2795"/>
                <a:gd name="T79" fmla="*/ 2147483647 h 1617"/>
                <a:gd name="T80" fmla="*/ 2147483647 w 2795"/>
                <a:gd name="T81" fmla="*/ 2147483647 h 1617"/>
                <a:gd name="T82" fmla="*/ 2147483647 w 2795"/>
                <a:gd name="T83" fmla="*/ 2147483647 h 1617"/>
                <a:gd name="T84" fmla="*/ 2147483647 w 2795"/>
                <a:gd name="T85" fmla="*/ 2147483647 h 1617"/>
                <a:gd name="T86" fmla="*/ 2147483647 w 2795"/>
                <a:gd name="T87" fmla="*/ 2147483647 h 1617"/>
                <a:gd name="T88" fmla="*/ 2147483647 w 2795"/>
                <a:gd name="T89" fmla="*/ 2147483647 h 1617"/>
                <a:gd name="T90" fmla="*/ 2147483647 w 2795"/>
                <a:gd name="T91" fmla="*/ 2147483647 h 16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795" h="1617" extrusionOk="0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3" name="Google Shape;1837;p12"/>
            <p:cNvSpPr>
              <a:spLocks/>
            </p:cNvSpPr>
            <p:nvPr/>
          </p:nvSpPr>
          <p:spPr bwMode="auto">
            <a:xfrm>
              <a:off x="2737449" y="5089596"/>
              <a:ext cx="118976" cy="57025"/>
            </a:xfrm>
            <a:custGeom>
              <a:avLst/>
              <a:gdLst>
                <a:gd name="T0" fmla="*/ 2147483647 w 2391"/>
                <a:gd name="T1" fmla="*/ 2147483647 h 1146"/>
                <a:gd name="T2" fmla="*/ 2147483647 w 2391"/>
                <a:gd name="T3" fmla="*/ 2147483647 h 1146"/>
                <a:gd name="T4" fmla="*/ 2147483647 w 2391"/>
                <a:gd name="T5" fmla="*/ 2147483647 h 1146"/>
                <a:gd name="T6" fmla="*/ 2147483647 w 2391"/>
                <a:gd name="T7" fmla="*/ 2147483647 h 1146"/>
                <a:gd name="T8" fmla="*/ 2147483647 w 2391"/>
                <a:gd name="T9" fmla="*/ 2147483647 h 1146"/>
                <a:gd name="T10" fmla="*/ 2147483647 w 2391"/>
                <a:gd name="T11" fmla="*/ 2147483647 h 1146"/>
                <a:gd name="T12" fmla="*/ 2147483647 w 2391"/>
                <a:gd name="T13" fmla="*/ 2147483647 h 1146"/>
                <a:gd name="T14" fmla="*/ 2147483647 w 2391"/>
                <a:gd name="T15" fmla="*/ 2147483647 h 1146"/>
                <a:gd name="T16" fmla="*/ 2147483647 w 2391"/>
                <a:gd name="T17" fmla="*/ 2147483647 h 1146"/>
                <a:gd name="T18" fmla="*/ 2147483647 w 2391"/>
                <a:gd name="T19" fmla="*/ 2147483647 h 1146"/>
                <a:gd name="T20" fmla="*/ 2147483647 w 2391"/>
                <a:gd name="T21" fmla="*/ 2147483647 h 1146"/>
                <a:gd name="T22" fmla="*/ 2147483647 w 2391"/>
                <a:gd name="T23" fmla="*/ 2147483647 h 1146"/>
                <a:gd name="T24" fmla="*/ 2147483647 w 2391"/>
                <a:gd name="T25" fmla="*/ 2147483647 h 1146"/>
                <a:gd name="T26" fmla="*/ 2147483647 w 2391"/>
                <a:gd name="T27" fmla="*/ 2147483647 h 1146"/>
                <a:gd name="T28" fmla="*/ 2147483647 w 2391"/>
                <a:gd name="T29" fmla="*/ 2147483647 h 1146"/>
                <a:gd name="T30" fmla="*/ 2147483647 w 2391"/>
                <a:gd name="T31" fmla="*/ 2147483647 h 1146"/>
                <a:gd name="T32" fmla="*/ 2147483647 w 2391"/>
                <a:gd name="T33" fmla="*/ 2147483647 h 1146"/>
                <a:gd name="T34" fmla="*/ 2147483647 w 2391"/>
                <a:gd name="T35" fmla="*/ 2147483647 h 1146"/>
                <a:gd name="T36" fmla="*/ 2147483647 w 2391"/>
                <a:gd name="T37" fmla="*/ 2147483647 h 1146"/>
                <a:gd name="T38" fmla="*/ 2147483647 w 2391"/>
                <a:gd name="T39" fmla="*/ 2147483647 h 1146"/>
                <a:gd name="T40" fmla="*/ 2147483647 w 2391"/>
                <a:gd name="T41" fmla="*/ 2147483647 h 1146"/>
                <a:gd name="T42" fmla="*/ 2147483647 w 2391"/>
                <a:gd name="T43" fmla="*/ 2147483647 h 1146"/>
                <a:gd name="T44" fmla="*/ 2147483647 w 2391"/>
                <a:gd name="T45" fmla="*/ 2147483647 h 1146"/>
                <a:gd name="T46" fmla="*/ 2147483647 w 2391"/>
                <a:gd name="T47" fmla="*/ 2147483647 h 1146"/>
                <a:gd name="T48" fmla="*/ 2147483647 w 2391"/>
                <a:gd name="T49" fmla="*/ 2147483647 h 1146"/>
                <a:gd name="T50" fmla="*/ 2147483647 w 2391"/>
                <a:gd name="T51" fmla="*/ 2147483647 h 1146"/>
                <a:gd name="T52" fmla="*/ 2147483647 w 2391"/>
                <a:gd name="T53" fmla="*/ 2147483647 h 1146"/>
                <a:gd name="T54" fmla="*/ 2147483647 w 2391"/>
                <a:gd name="T55" fmla="*/ 2147483647 h 1146"/>
                <a:gd name="T56" fmla="*/ 2147483647 w 2391"/>
                <a:gd name="T57" fmla="*/ 2147483647 h 1146"/>
                <a:gd name="T58" fmla="*/ 2147483647 w 2391"/>
                <a:gd name="T59" fmla="*/ 2147483647 h 1146"/>
                <a:gd name="T60" fmla="*/ 2147483647 w 2391"/>
                <a:gd name="T61" fmla="*/ 2147483647 h 1146"/>
                <a:gd name="T62" fmla="*/ 2147483647 w 2391"/>
                <a:gd name="T63" fmla="*/ 2147483647 h 1146"/>
                <a:gd name="T64" fmla="*/ 2147483647 w 2391"/>
                <a:gd name="T65" fmla="*/ 2147483647 h 1146"/>
                <a:gd name="T66" fmla="*/ 2147483647 w 2391"/>
                <a:gd name="T67" fmla="*/ 2147483647 h 1146"/>
                <a:gd name="T68" fmla="*/ 2147483647 w 2391"/>
                <a:gd name="T69" fmla="*/ 2147483647 h 1146"/>
                <a:gd name="T70" fmla="*/ 2147483647 w 2391"/>
                <a:gd name="T71" fmla="*/ 2147483647 h 114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391" h="1146" extrusionOk="0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4" name="Google Shape;1838;p12"/>
            <p:cNvSpPr>
              <a:spLocks/>
            </p:cNvSpPr>
            <p:nvPr/>
          </p:nvSpPr>
          <p:spPr bwMode="auto">
            <a:xfrm>
              <a:off x="3756037" y="5086262"/>
              <a:ext cx="122360" cy="60359"/>
            </a:xfrm>
            <a:custGeom>
              <a:avLst/>
              <a:gdLst>
                <a:gd name="T0" fmla="*/ 2147483647 w 2459"/>
                <a:gd name="T1" fmla="*/ 0 h 1213"/>
                <a:gd name="T2" fmla="*/ 2147483647 w 2459"/>
                <a:gd name="T3" fmla="*/ 2147483647 h 1213"/>
                <a:gd name="T4" fmla="*/ 2147483647 w 2459"/>
                <a:gd name="T5" fmla="*/ 2147483647 h 1213"/>
                <a:gd name="T6" fmla="*/ 2147483647 w 2459"/>
                <a:gd name="T7" fmla="*/ 2147483647 h 1213"/>
                <a:gd name="T8" fmla="*/ 2147483647 w 2459"/>
                <a:gd name="T9" fmla="*/ 2147483647 h 1213"/>
                <a:gd name="T10" fmla="*/ 2147483647 w 2459"/>
                <a:gd name="T11" fmla="*/ 2147483647 h 1213"/>
                <a:gd name="T12" fmla="*/ 2147483647 w 2459"/>
                <a:gd name="T13" fmla="*/ 2147483647 h 1213"/>
                <a:gd name="T14" fmla="*/ 2147483647 w 2459"/>
                <a:gd name="T15" fmla="*/ 2147483647 h 1213"/>
                <a:gd name="T16" fmla="*/ 2147483647 w 2459"/>
                <a:gd name="T17" fmla="*/ 2147483647 h 1213"/>
                <a:gd name="T18" fmla="*/ 2147483647 w 2459"/>
                <a:gd name="T19" fmla="*/ 2147483647 h 1213"/>
                <a:gd name="T20" fmla="*/ 2147483647 w 2459"/>
                <a:gd name="T21" fmla="*/ 2147483647 h 1213"/>
                <a:gd name="T22" fmla="*/ 2147483647 w 2459"/>
                <a:gd name="T23" fmla="*/ 2147483647 h 1213"/>
                <a:gd name="T24" fmla="*/ 2147483647 w 2459"/>
                <a:gd name="T25" fmla="*/ 2147483647 h 1213"/>
                <a:gd name="T26" fmla="*/ 2147483647 w 2459"/>
                <a:gd name="T27" fmla="*/ 2147483647 h 1213"/>
                <a:gd name="T28" fmla="*/ 2147483647 w 2459"/>
                <a:gd name="T29" fmla="*/ 2147483647 h 1213"/>
                <a:gd name="T30" fmla="*/ 2147483647 w 2459"/>
                <a:gd name="T31" fmla="*/ 2147483647 h 1213"/>
                <a:gd name="T32" fmla="*/ 2147483647 w 2459"/>
                <a:gd name="T33" fmla="*/ 2147483647 h 1213"/>
                <a:gd name="T34" fmla="*/ 2147483647 w 2459"/>
                <a:gd name="T35" fmla="*/ 2147483647 h 1213"/>
                <a:gd name="T36" fmla="*/ 2147483647 w 2459"/>
                <a:gd name="T37" fmla="*/ 2147483647 h 1213"/>
                <a:gd name="T38" fmla="*/ 2147483647 w 2459"/>
                <a:gd name="T39" fmla="*/ 2147483647 h 1213"/>
                <a:gd name="T40" fmla="*/ 2147483647 w 2459"/>
                <a:gd name="T41" fmla="*/ 2147483647 h 1213"/>
                <a:gd name="T42" fmla="*/ 2147483647 w 2459"/>
                <a:gd name="T43" fmla="*/ 2147483647 h 1213"/>
                <a:gd name="T44" fmla="*/ 2147483647 w 2459"/>
                <a:gd name="T45" fmla="*/ 2147483647 h 1213"/>
                <a:gd name="T46" fmla="*/ 2147483647 w 2459"/>
                <a:gd name="T47" fmla="*/ 2147483647 h 1213"/>
                <a:gd name="T48" fmla="*/ 2147483647 w 2459"/>
                <a:gd name="T49" fmla="*/ 2147483647 h 1213"/>
                <a:gd name="T50" fmla="*/ 2147483647 w 2459"/>
                <a:gd name="T51" fmla="*/ 2147483647 h 1213"/>
                <a:gd name="T52" fmla="*/ 2147483647 w 2459"/>
                <a:gd name="T53" fmla="*/ 2147483647 h 1213"/>
                <a:gd name="T54" fmla="*/ 2147483647 w 2459"/>
                <a:gd name="T55" fmla="*/ 2147483647 h 1213"/>
                <a:gd name="T56" fmla="*/ 2147483647 w 2459"/>
                <a:gd name="T57" fmla="*/ 2147483647 h 1213"/>
                <a:gd name="T58" fmla="*/ 2147483647 w 2459"/>
                <a:gd name="T59" fmla="*/ 2147483647 h 1213"/>
                <a:gd name="T60" fmla="*/ 2147483647 w 2459"/>
                <a:gd name="T61" fmla="*/ 0 h 121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459" h="1213" extrusionOk="0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5" name="Google Shape;1839;p12"/>
            <p:cNvSpPr>
              <a:spLocks/>
            </p:cNvSpPr>
            <p:nvPr/>
          </p:nvSpPr>
          <p:spPr bwMode="auto">
            <a:xfrm>
              <a:off x="2821195" y="4848360"/>
              <a:ext cx="135795" cy="83796"/>
            </a:xfrm>
            <a:custGeom>
              <a:avLst/>
              <a:gdLst>
                <a:gd name="T0" fmla="*/ 2147483647 w 2729"/>
                <a:gd name="T1" fmla="*/ 2147483647 h 1684"/>
                <a:gd name="T2" fmla="*/ 2147483647 w 2729"/>
                <a:gd name="T3" fmla="*/ 2147483647 h 1684"/>
                <a:gd name="T4" fmla="*/ 2147483647 w 2729"/>
                <a:gd name="T5" fmla="*/ 2147483647 h 1684"/>
                <a:gd name="T6" fmla="*/ 2147483647 w 2729"/>
                <a:gd name="T7" fmla="*/ 2147483647 h 1684"/>
                <a:gd name="T8" fmla="*/ 2147483647 w 2729"/>
                <a:gd name="T9" fmla="*/ 2147483647 h 1684"/>
                <a:gd name="T10" fmla="*/ 2147483647 w 2729"/>
                <a:gd name="T11" fmla="*/ 2147483647 h 1684"/>
                <a:gd name="T12" fmla="*/ 2147483647 w 2729"/>
                <a:gd name="T13" fmla="*/ 2147483647 h 1684"/>
                <a:gd name="T14" fmla="*/ 2147483647 w 2729"/>
                <a:gd name="T15" fmla="*/ 2147483647 h 1684"/>
                <a:gd name="T16" fmla="*/ 2147483647 w 2729"/>
                <a:gd name="T17" fmla="*/ 2147483647 h 1684"/>
                <a:gd name="T18" fmla="*/ 2147483647 w 2729"/>
                <a:gd name="T19" fmla="*/ 2147483647 h 1684"/>
                <a:gd name="T20" fmla="*/ 2147483647 w 2729"/>
                <a:gd name="T21" fmla="*/ 2147483647 h 1684"/>
                <a:gd name="T22" fmla="*/ 2147483647 w 2729"/>
                <a:gd name="T23" fmla="*/ 2147483647 h 1684"/>
                <a:gd name="T24" fmla="*/ 2147483647 w 2729"/>
                <a:gd name="T25" fmla="*/ 2147483647 h 1684"/>
                <a:gd name="T26" fmla="*/ 2147483647 w 2729"/>
                <a:gd name="T27" fmla="*/ 2147483647 h 1684"/>
                <a:gd name="T28" fmla="*/ 2147483647 w 2729"/>
                <a:gd name="T29" fmla="*/ 2147483647 h 1684"/>
                <a:gd name="T30" fmla="*/ 2147483647 w 2729"/>
                <a:gd name="T31" fmla="*/ 2147483647 h 1684"/>
                <a:gd name="T32" fmla="*/ 2147483647 w 2729"/>
                <a:gd name="T33" fmla="*/ 2147483647 h 1684"/>
                <a:gd name="T34" fmla="*/ 2147483647 w 2729"/>
                <a:gd name="T35" fmla="*/ 2147483647 h 1684"/>
                <a:gd name="T36" fmla="*/ 2147483647 w 2729"/>
                <a:gd name="T37" fmla="*/ 2147483647 h 1684"/>
                <a:gd name="T38" fmla="*/ 2147483647 w 2729"/>
                <a:gd name="T39" fmla="*/ 2147483647 h 1684"/>
                <a:gd name="T40" fmla="*/ 2147483647 w 2729"/>
                <a:gd name="T41" fmla="*/ 0 h 1684"/>
                <a:gd name="T42" fmla="*/ 2147483647 w 2729"/>
                <a:gd name="T43" fmla="*/ 2147483647 h 1684"/>
                <a:gd name="T44" fmla="*/ 2147483647 w 2729"/>
                <a:gd name="T45" fmla="*/ 2147483647 h 1684"/>
                <a:gd name="T46" fmla="*/ 2147483647 w 2729"/>
                <a:gd name="T47" fmla="*/ 2147483647 h 1684"/>
                <a:gd name="T48" fmla="*/ 2147483647 w 2729"/>
                <a:gd name="T49" fmla="*/ 2147483647 h 1684"/>
                <a:gd name="T50" fmla="*/ 2147483647 w 2729"/>
                <a:gd name="T51" fmla="*/ 2147483647 h 1684"/>
                <a:gd name="T52" fmla="*/ 2147483647 w 2729"/>
                <a:gd name="T53" fmla="*/ 2147483647 h 1684"/>
                <a:gd name="T54" fmla="*/ 2147483647 w 2729"/>
                <a:gd name="T55" fmla="*/ 2147483647 h 1684"/>
                <a:gd name="T56" fmla="*/ 2147483647 w 2729"/>
                <a:gd name="T57" fmla="*/ 2147483647 h 1684"/>
                <a:gd name="T58" fmla="*/ 2147483647 w 2729"/>
                <a:gd name="T59" fmla="*/ 2147483647 h 1684"/>
                <a:gd name="T60" fmla="*/ 2147483647 w 2729"/>
                <a:gd name="T61" fmla="*/ 2147483647 h 1684"/>
                <a:gd name="T62" fmla="*/ 2147483647 w 2729"/>
                <a:gd name="T63" fmla="*/ 2147483647 h 1684"/>
                <a:gd name="T64" fmla="*/ 2147483647 w 2729"/>
                <a:gd name="T65" fmla="*/ 2147483647 h 1684"/>
                <a:gd name="T66" fmla="*/ 2147483647 w 2729"/>
                <a:gd name="T67" fmla="*/ 2147483647 h 1684"/>
                <a:gd name="T68" fmla="*/ 2147483647 w 2729"/>
                <a:gd name="T69" fmla="*/ 2147483647 h 1684"/>
                <a:gd name="T70" fmla="*/ 2147483647 w 2729"/>
                <a:gd name="T71" fmla="*/ 2147483647 h 1684"/>
                <a:gd name="T72" fmla="*/ 2147483647 w 2729"/>
                <a:gd name="T73" fmla="*/ 2147483647 h 1684"/>
                <a:gd name="T74" fmla="*/ 2147483647 w 2729"/>
                <a:gd name="T75" fmla="*/ 2147483647 h 1684"/>
                <a:gd name="T76" fmla="*/ 2147483647 w 2729"/>
                <a:gd name="T77" fmla="*/ 2147483647 h 1684"/>
                <a:gd name="T78" fmla="*/ 2147483647 w 2729"/>
                <a:gd name="T79" fmla="*/ 2147483647 h 1684"/>
                <a:gd name="T80" fmla="*/ 2147483647 w 2729"/>
                <a:gd name="T81" fmla="*/ 2147483647 h 1684"/>
                <a:gd name="T82" fmla="*/ 2147483647 w 2729"/>
                <a:gd name="T83" fmla="*/ 2147483647 h 1684"/>
                <a:gd name="T84" fmla="*/ 2147483647 w 2729"/>
                <a:gd name="T85" fmla="*/ 2147483647 h 1684"/>
                <a:gd name="T86" fmla="*/ 2147483647 w 2729"/>
                <a:gd name="T87" fmla="*/ 2147483647 h 1684"/>
                <a:gd name="T88" fmla="*/ 2147483647 w 2729"/>
                <a:gd name="T89" fmla="*/ 2147483647 h 1684"/>
                <a:gd name="T90" fmla="*/ 2147483647 w 2729"/>
                <a:gd name="T91" fmla="*/ 2147483647 h 1684"/>
                <a:gd name="T92" fmla="*/ 2147483647 w 2729"/>
                <a:gd name="T93" fmla="*/ 0 h 1684"/>
                <a:gd name="T94" fmla="*/ 2147483647 w 2729"/>
                <a:gd name="T95" fmla="*/ 0 h 16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729" h="1684" extrusionOk="0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lnTo>
                    <a:pt x="114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6" name="Google Shape;1840;p12"/>
            <p:cNvSpPr>
              <a:spLocks/>
            </p:cNvSpPr>
            <p:nvPr/>
          </p:nvSpPr>
          <p:spPr bwMode="auto">
            <a:xfrm>
              <a:off x="3880039" y="4848360"/>
              <a:ext cx="135745" cy="83796"/>
            </a:xfrm>
            <a:custGeom>
              <a:avLst/>
              <a:gdLst>
                <a:gd name="T0" fmla="*/ 2147483647 w 2728"/>
                <a:gd name="T1" fmla="*/ 2147483647 h 1684"/>
                <a:gd name="T2" fmla="*/ 2147483647 w 2728"/>
                <a:gd name="T3" fmla="*/ 2147483647 h 1684"/>
                <a:gd name="T4" fmla="*/ 2147483647 w 2728"/>
                <a:gd name="T5" fmla="*/ 2147483647 h 1684"/>
                <a:gd name="T6" fmla="*/ 2147483647 w 2728"/>
                <a:gd name="T7" fmla="*/ 2147483647 h 1684"/>
                <a:gd name="T8" fmla="*/ 2147483647 w 2728"/>
                <a:gd name="T9" fmla="*/ 2147483647 h 1684"/>
                <a:gd name="T10" fmla="*/ 2147483647 w 2728"/>
                <a:gd name="T11" fmla="*/ 2147483647 h 1684"/>
                <a:gd name="T12" fmla="*/ 2147483647 w 2728"/>
                <a:gd name="T13" fmla="*/ 2147483647 h 1684"/>
                <a:gd name="T14" fmla="*/ 2147483647 w 2728"/>
                <a:gd name="T15" fmla="*/ 2147483647 h 1684"/>
                <a:gd name="T16" fmla="*/ 2147483647 w 2728"/>
                <a:gd name="T17" fmla="*/ 2147483647 h 1684"/>
                <a:gd name="T18" fmla="*/ 2147483647 w 2728"/>
                <a:gd name="T19" fmla="*/ 2147483647 h 1684"/>
                <a:gd name="T20" fmla="*/ 2147483647 w 2728"/>
                <a:gd name="T21" fmla="*/ 2147483647 h 1684"/>
                <a:gd name="T22" fmla="*/ 2147483647 w 2728"/>
                <a:gd name="T23" fmla="*/ 2147483647 h 1684"/>
                <a:gd name="T24" fmla="*/ 2147483647 w 2728"/>
                <a:gd name="T25" fmla="*/ 2147483647 h 1684"/>
                <a:gd name="T26" fmla="*/ 2147483647 w 2728"/>
                <a:gd name="T27" fmla="*/ 2147483647 h 1684"/>
                <a:gd name="T28" fmla="*/ 2147483647 w 2728"/>
                <a:gd name="T29" fmla="*/ 2147483647 h 1684"/>
                <a:gd name="T30" fmla="*/ 2147483647 w 2728"/>
                <a:gd name="T31" fmla="*/ 2147483647 h 1684"/>
                <a:gd name="T32" fmla="*/ 2147483647 w 2728"/>
                <a:gd name="T33" fmla="*/ 2147483647 h 1684"/>
                <a:gd name="T34" fmla="*/ 2147483647 w 2728"/>
                <a:gd name="T35" fmla="*/ 2147483647 h 1684"/>
                <a:gd name="T36" fmla="*/ 2147483647 w 2728"/>
                <a:gd name="T37" fmla="*/ 2147483647 h 1684"/>
                <a:gd name="T38" fmla="*/ 2147483647 w 2728"/>
                <a:gd name="T39" fmla="*/ 2147483647 h 1684"/>
                <a:gd name="T40" fmla="*/ 2147483647 w 2728"/>
                <a:gd name="T41" fmla="*/ 0 h 1684"/>
                <a:gd name="T42" fmla="*/ 2147483647 w 2728"/>
                <a:gd name="T43" fmla="*/ 2147483647 h 1684"/>
                <a:gd name="T44" fmla="*/ 2147483647 w 2728"/>
                <a:gd name="T45" fmla="*/ 2147483647 h 1684"/>
                <a:gd name="T46" fmla="*/ 2147483647 w 2728"/>
                <a:gd name="T47" fmla="*/ 2147483647 h 1684"/>
                <a:gd name="T48" fmla="*/ 2147483647 w 2728"/>
                <a:gd name="T49" fmla="*/ 2147483647 h 1684"/>
                <a:gd name="T50" fmla="*/ 2147483647 w 2728"/>
                <a:gd name="T51" fmla="*/ 2147483647 h 1684"/>
                <a:gd name="T52" fmla="*/ 2147483647 w 2728"/>
                <a:gd name="T53" fmla="*/ 2147483647 h 1684"/>
                <a:gd name="T54" fmla="*/ 0 w 2728"/>
                <a:gd name="T55" fmla="*/ 2147483647 h 1684"/>
                <a:gd name="T56" fmla="*/ 2147483647 w 2728"/>
                <a:gd name="T57" fmla="*/ 2147483647 h 1684"/>
                <a:gd name="T58" fmla="*/ 2147483647 w 2728"/>
                <a:gd name="T59" fmla="*/ 2147483647 h 1684"/>
                <a:gd name="T60" fmla="*/ 2147483647 w 2728"/>
                <a:gd name="T61" fmla="*/ 2147483647 h 1684"/>
                <a:gd name="T62" fmla="*/ 2147483647 w 2728"/>
                <a:gd name="T63" fmla="*/ 2147483647 h 1684"/>
                <a:gd name="T64" fmla="*/ 2147483647 w 2728"/>
                <a:gd name="T65" fmla="*/ 2147483647 h 1684"/>
                <a:gd name="T66" fmla="*/ 2147483647 w 2728"/>
                <a:gd name="T67" fmla="*/ 2147483647 h 1684"/>
                <a:gd name="T68" fmla="*/ 2147483647 w 2728"/>
                <a:gd name="T69" fmla="*/ 2147483647 h 1684"/>
                <a:gd name="T70" fmla="*/ 2147483647 w 2728"/>
                <a:gd name="T71" fmla="*/ 2147483647 h 1684"/>
                <a:gd name="T72" fmla="*/ 2147483647 w 2728"/>
                <a:gd name="T73" fmla="*/ 2147483647 h 1684"/>
                <a:gd name="T74" fmla="*/ 2147483647 w 2728"/>
                <a:gd name="T75" fmla="*/ 2147483647 h 1684"/>
                <a:gd name="T76" fmla="*/ 2147483647 w 2728"/>
                <a:gd name="T77" fmla="*/ 2147483647 h 1684"/>
                <a:gd name="T78" fmla="*/ 2147483647 w 2728"/>
                <a:gd name="T79" fmla="*/ 2147483647 h 1684"/>
                <a:gd name="T80" fmla="*/ 2147483647 w 2728"/>
                <a:gd name="T81" fmla="*/ 2147483647 h 1684"/>
                <a:gd name="T82" fmla="*/ 2147483647 w 2728"/>
                <a:gd name="T83" fmla="*/ 2147483647 h 1684"/>
                <a:gd name="T84" fmla="*/ 2147483647 w 2728"/>
                <a:gd name="T85" fmla="*/ 2147483647 h 1684"/>
                <a:gd name="T86" fmla="*/ 2147483647 w 2728"/>
                <a:gd name="T87" fmla="*/ 2147483647 h 1684"/>
                <a:gd name="T88" fmla="*/ 2147483647 w 2728"/>
                <a:gd name="T89" fmla="*/ 2147483647 h 1684"/>
                <a:gd name="T90" fmla="*/ 2147483647 w 2728"/>
                <a:gd name="T91" fmla="*/ 2147483647 h 1684"/>
                <a:gd name="T92" fmla="*/ 2147483647 w 2728"/>
                <a:gd name="T93" fmla="*/ 0 h 1684"/>
                <a:gd name="T94" fmla="*/ 2147483647 w 2728"/>
                <a:gd name="T95" fmla="*/ 0 h 168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728" h="1684" extrusionOk="0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7" name="Google Shape;1841;p12"/>
            <p:cNvSpPr>
              <a:spLocks/>
            </p:cNvSpPr>
            <p:nvPr/>
          </p:nvSpPr>
          <p:spPr bwMode="auto">
            <a:xfrm>
              <a:off x="4397692" y="5030979"/>
              <a:ext cx="48616" cy="23487"/>
            </a:xfrm>
            <a:custGeom>
              <a:avLst/>
              <a:gdLst>
                <a:gd name="T0" fmla="*/ 2147483647 w 977"/>
                <a:gd name="T1" fmla="*/ 0 h 472"/>
                <a:gd name="T2" fmla="*/ 2147483647 w 977"/>
                <a:gd name="T3" fmla="*/ 2147483647 h 472"/>
                <a:gd name="T4" fmla="*/ 2147483647 w 977"/>
                <a:gd name="T5" fmla="*/ 2147483647 h 472"/>
                <a:gd name="T6" fmla="*/ 2147483647 w 977"/>
                <a:gd name="T7" fmla="*/ 2147483647 h 472"/>
                <a:gd name="T8" fmla="*/ 2147483647 w 977"/>
                <a:gd name="T9" fmla="*/ 2147483647 h 472"/>
                <a:gd name="T10" fmla="*/ 2147483647 w 977"/>
                <a:gd name="T11" fmla="*/ 2147483647 h 472"/>
                <a:gd name="T12" fmla="*/ 2147483647 w 977"/>
                <a:gd name="T13" fmla="*/ 2147483647 h 472"/>
                <a:gd name="T14" fmla="*/ 2147483647 w 977"/>
                <a:gd name="T15" fmla="*/ 2147483647 h 472"/>
                <a:gd name="T16" fmla="*/ 2147483647 w 977"/>
                <a:gd name="T17" fmla="*/ 2147483647 h 472"/>
                <a:gd name="T18" fmla="*/ 2147483647 w 977"/>
                <a:gd name="T19" fmla="*/ 2147483647 h 472"/>
                <a:gd name="T20" fmla="*/ 2147483647 w 977"/>
                <a:gd name="T21" fmla="*/ 2147483647 h 472"/>
                <a:gd name="T22" fmla="*/ 2147483647 w 977"/>
                <a:gd name="T23" fmla="*/ 2147483647 h 472"/>
                <a:gd name="T24" fmla="*/ 2147483647 w 977"/>
                <a:gd name="T25" fmla="*/ 2147483647 h 472"/>
                <a:gd name="T26" fmla="*/ 2147483647 w 977"/>
                <a:gd name="T27" fmla="*/ 2147483647 h 472"/>
                <a:gd name="T28" fmla="*/ 2147483647 w 977"/>
                <a:gd name="T29" fmla="*/ 2147483647 h 472"/>
                <a:gd name="T30" fmla="*/ 2147483647 w 977"/>
                <a:gd name="T31" fmla="*/ 2147483647 h 472"/>
                <a:gd name="T32" fmla="*/ 2147483647 w 977"/>
                <a:gd name="T33" fmla="*/ 2147483647 h 472"/>
                <a:gd name="T34" fmla="*/ 2147483647 w 977"/>
                <a:gd name="T35" fmla="*/ 2147483647 h 472"/>
                <a:gd name="T36" fmla="*/ 2147483647 w 977"/>
                <a:gd name="T37" fmla="*/ 2147483647 h 472"/>
                <a:gd name="T38" fmla="*/ 2147483647 w 977"/>
                <a:gd name="T39" fmla="*/ 2147483647 h 472"/>
                <a:gd name="T40" fmla="*/ 2147483647 w 977"/>
                <a:gd name="T41" fmla="*/ 2147483647 h 472"/>
                <a:gd name="T42" fmla="*/ 2147483647 w 977"/>
                <a:gd name="T43" fmla="*/ 2147483647 h 472"/>
                <a:gd name="T44" fmla="*/ 2147483647 w 977"/>
                <a:gd name="T45" fmla="*/ 2147483647 h 472"/>
                <a:gd name="T46" fmla="*/ 2147483647 w 977"/>
                <a:gd name="T47" fmla="*/ 2147483647 h 472"/>
                <a:gd name="T48" fmla="*/ 2147483647 w 977"/>
                <a:gd name="T49" fmla="*/ 2147483647 h 472"/>
                <a:gd name="T50" fmla="*/ 2147483647 w 977"/>
                <a:gd name="T51" fmla="*/ 2147483647 h 472"/>
                <a:gd name="T52" fmla="*/ 2147483647 w 977"/>
                <a:gd name="T53" fmla="*/ 0 h 472"/>
                <a:gd name="T54" fmla="*/ 2147483647 w 977"/>
                <a:gd name="T55" fmla="*/ 0 h 47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977" h="472" extrusionOk="0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8" name="Google Shape;1842;p12"/>
            <p:cNvSpPr>
              <a:spLocks/>
            </p:cNvSpPr>
            <p:nvPr/>
          </p:nvSpPr>
          <p:spPr bwMode="auto">
            <a:xfrm>
              <a:off x="4332357" y="4850051"/>
              <a:ext cx="135745" cy="83796"/>
            </a:xfrm>
            <a:custGeom>
              <a:avLst/>
              <a:gdLst>
                <a:gd name="T0" fmla="*/ 2147483647 w 2728"/>
                <a:gd name="T1" fmla="*/ 2147483647 h 1684"/>
                <a:gd name="T2" fmla="*/ 2147483647 w 2728"/>
                <a:gd name="T3" fmla="*/ 2147483647 h 1684"/>
                <a:gd name="T4" fmla="*/ 2147483647 w 2728"/>
                <a:gd name="T5" fmla="*/ 2147483647 h 1684"/>
                <a:gd name="T6" fmla="*/ 2147483647 w 2728"/>
                <a:gd name="T7" fmla="*/ 2147483647 h 1684"/>
                <a:gd name="T8" fmla="*/ 2147483647 w 2728"/>
                <a:gd name="T9" fmla="*/ 2147483647 h 1684"/>
                <a:gd name="T10" fmla="*/ 2147483647 w 2728"/>
                <a:gd name="T11" fmla="*/ 2147483647 h 1684"/>
                <a:gd name="T12" fmla="*/ 2147483647 w 2728"/>
                <a:gd name="T13" fmla="*/ 2147483647 h 1684"/>
                <a:gd name="T14" fmla="*/ 2147483647 w 2728"/>
                <a:gd name="T15" fmla="*/ 2147483647 h 1684"/>
                <a:gd name="T16" fmla="*/ 2147483647 w 2728"/>
                <a:gd name="T17" fmla="*/ 2147483647 h 1684"/>
                <a:gd name="T18" fmla="*/ 2147483647 w 2728"/>
                <a:gd name="T19" fmla="*/ 2147483647 h 1684"/>
                <a:gd name="T20" fmla="*/ 2147483647 w 2728"/>
                <a:gd name="T21" fmla="*/ 2147483647 h 1684"/>
                <a:gd name="T22" fmla="*/ 2147483647 w 2728"/>
                <a:gd name="T23" fmla="*/ 2147483647 h 1684"/>
                <a:gd name="T24" fmla="*/ 2147483647 w 2728"/>
                <a:gd name="T25" fmla="*/ 2147483647 h 1684"/>
                <a:gd name="T26" fmla="*/ 2147483647 w 2728"/>
                <a:gd name="T27" fmla="*/ 2147483647 h 1684"/>
                <a:gd name="T28" fmla="*/ 2147483647 w 2728"/>
                <a:gd name="T29" fmla="*/ 2147483647 h 1684"/>
                <a:gd name="T30" fmla="*/ 2147483647 w 2728"/>
                <a:gd name="T31" fmla="*/ 2147483647 h 1684"/>
                <a:gd name="T32" fmla="*/ 2147483647 w 2728"/>
                <a:gd name="T33" fmla="*/ 2147483647 h 1684"/>
                <a:gd name="T34" fmla="*/ 2147483647 w 2728"/>
                <a:gd name="T35" fmla="*/ 2147483647 h 1684"/>
                <a:gd name="T36" fmla="*/ 2147483647 w 2728"/>
                <a:gd name="T37" fmla="*/ 2147483647 h 1684"/>
                <a:gd name="T38" fmla="*/ 2147483647 w 2728"/>
                <a:gd name="T39" fmla="*/ 2147483647 h 1684"/>
                <a:gd name="T40" fmla="*/ 2147483647 w 2728"/>
                <a:gd name="T41" fmla="*/ 2147483647 h 1684"/>
                <a:gd name="T42" fmla="*/ 2147483647 w 2728"/>
                <a:gd name="T43" fmla="*/ 2147483647 h 1684"/>
                <a:gd name="T44" fmla="*/ 2147483647 w 2728"/>
                <a:gd name="T45" fmla="*/ 2147483647 h 1684"/>
                <a:gd name="T46" fmla="*/ 2147483647 w 2728"/>
                <a:gd name="T47" fmla="*/ 2147483647 h 1684"/>
                <a:gd name="T48" fmla="*/ 2147483647 w 2728"/>
                <a:gd name="T49" fmla="*/ 2147483647 h 1684"/>
                <a:gd name="T50" fmla="*/ 2147483647 w 2728"/>
                <a:gd name="T51" fmla="*/ 2147483647 h 1684"/>
                <a:gd name="T52" fmla="*/ 2147483647 w 2728"/>
                <a:gd name="T53" fmla="*/ 0 h 1684"/>
                <a:gd name="T54" fmla="*/ 2147483647 w 2728"/>
                <a:gd name="T55" fmla="*/ 2147483647 h 1684"/>
                <a:gd name="T56" fmla="*/ 2147483647 w 2728"/>
                <a:gd name="T57" fmla="*/ 2147483647 h 1684"/>
                <a:gd name="T58" fmla="*/ 2147483647 w 2728"/>
                <a:gd name="T59" fmla="*/ 2147483647 h 1684"/>
                <a:gd name="T60" fmla="*/ 2147483647 w 2728"/>
                <a:gd name="T61" fmla="*/ 2147483647 h 1684"/>
                <a:gd name="T62" fmla="*/ 2147483647 w 2728"/>
                <a:gd name="T63" fmla="*/ 2147483647 h 1684"/>
                <a:gd name="T64" fmla="*/ 2147483647 w 2728"/>
                <a:gd name="T65" fmla="*/ 2147483647 h 1684"/>
                <a:gd name="T66" fmla="*/ 2147483647 w 2728"/>
                <a:gd name="T67" fmla="*/ 2147483647 h 1684"/>
                <a:gd name="T68" fmla="*/ 2147483647 w 2728"/>
                <a:gd name="T69" fmla="*/ 2147483647 h 1684"/>
                <a:gd name="T70" fmla="*/ 2147483647 w 2728"/>
                <a:gd name="T71" fmla="*/ 2147483647 h 1684"/>
                <a:gd name="T72" fmla="*/ 2147483647 w 2728"/>
                <a:gd name="T73" fmla="*/ 2147483647 h 1684"/>
                <a:gd name="T74" fmla="*/ 2147483647 w 2728"/>
                <a:gd name="T75" fmla="*/ 2147483647 h 1684"/>
                <a:gd name="T76" fmla="*/ 2147483647 w 2728"/>
                <a:gd name="T77" fmla="*/ 2147483647 h 1684"/>
                <a:gd name="T78" fmla="*/ 2147483647 w 2728"/>
                <a:gd name="T79" fmla="*/ 2147483647 h 1684"/>
                <a:gd name="T80" fmla="*/ 2147483647 w 2728"/>
                <a:gd name="T81" fmla="*/ 2147483647 h 1684"/>
                <a:gd name="T82" fmla="*/ 2147483647 w 2728"/>
                <a:gd name="T83" fmla="*/ 2147483647 h 1684"/>
                <a:gd name="T84" fmla="*/ 2147483647 w 2728"/>
                <a:gd name="T85" fmla="*/ 2147483647 h 1684"/>
                <a:gd name="T86" fmla="*/ 2147483647 w 2728"/>
                <a:gd name="T87" fmla="*/ 2147483647 h 1684"/>
                <a:gd name="T88" fmla="*/ 2147483647 w 2728"/>
                <a:gd name="T89" fmla="*/ 2147483647 h 1684"/>
                <a:gd name="T90" fmla="*/ 2147483647 w 2728"/>
                <a:gd name="T91" fmla="*/ 2147483647 h 1684"/>
                <a:gd name="T92" fmla="*/ 2147483647 w 2728"/>
                <a:gd name="T93" fmla="*/ 2147483647 h 1684"/>
                <a:gd name="T94" fmla="*/ 2147483647 w 2728"/>
                <a:gd name="T95" fmla="*/ 2147483647 h 1684"/>
                <a:gd name="T96" fmla="*/ 2147483647 w 2728"/>
                <a:gd name="T97" fmla="*/ 2147483647 h 1684"/>
                <a:gd name="T98" fmla="*/ 2147483647 w 2728"/>
                <a:gd name="T99" fmla="*/ 2147483647 h 1684"/>
                <a:gd name="T100" fmla="*/ 2147483647 w 2728"/>
                <a:gd name="T101" fmla="*/ 2147483647 h 1684"/>
                <a:gd name="T102" fmla="*/ 2147483647 w 2728"/>
                <a:gd name="T103" fmla="*/ 2147483647 h 1684"/>
                <a:gd name="T104" fmla="*/ 2147483647 w 2728"/>
                <a:gd name="T105" fmla="*/ 2147483647 h 1684"/>
                <a:gd name="T106" fmla="*/ 2147483647 w 2728"/>
                <a:gd name="T107" fmla="*/ 2147483647 h 1684"/>
                <a:gd name="T108" fmla="*/ 2147483647 w 2728"/>
                <a:gd name="T109" fmla="*/ 2147483647 h 1684"/>
                <a:gd name="T110" fmla="*/ 2147483647 w 2728"/>
                <a:gd name="T111" fmla="*/ 0 h 1684"/>
                <a:gd name="T112" fmla="*/ 2147483647 w 2728"/>
                <a:gd name="T113" fmla="*/ 0 h 16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lnTo>
                    <a:pt x="236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69" name="Google Shape;1843;p12"/>
            <p:cNvSpPr>
              <a:spLocks/>
            </p:cNvSpPr>
            <p:nvPr/>
          </p:nvSpPr>
          <p:spPr bwMode="auto">
            <a:xfrm>
              <a:off x="4260304" y="4945541"/>
              <a:ext cx="206106" cy="129028"/>
            </a:xfrm>
            <a:custGeom>
              <a:avLst/>
              <a:gdLst>
                <a:gd name="T0" fmla="*/ 2147483647 w 4142"/>
                <a:gd name="T1" fmla="*/ 2147483647 h 2593"/>
                <a:gd name="T2" fmla="*/ 2147483647 w 4142"/>
                <a:gd name="T3" fmla="*/ 2147483647 h 2593"/>
                <a:gd name="T4" fmla="*/ 2147483647 w 4142"/>
                <a:gd name="T5" fmla="*/ 2147483647 h 2593"/>
                <a:gd name="T6" fmla="*/ 2147483647 w 4142"/>
                <a:gd name="T7" fmla="*/ 2147483647 h 2593"/>
                <a:gd name="T8" fmla="*/ 2147483647 w 4142"/>
                <a:gd name="T9" fmla="*/ 2147483647 h 2593"/>
                <a:gd name="T10" fmla="*/ 2147483647 w 4142"/>
                <a:gd name="T11" fmla="*/ 2147483647 h 2593"/>
                <a:gd name="T12" fmla="*/ 2147483647 w 4142"/>
                <a:gd name="T13" fmla="*/ 2147483647 h 2593"/>
                <a:gd name="T14" fmla="*/ 2147483647 w 4142"/>
                <a:gd name="T15" fmla="*/ 2147483647 h 2593"/>
                <a:gd name="T16" fmla="*/ 2147483647 w 4142"/>
                <a:gd name="T17" fmla="*/ 2147483647 h 2593"/>
                <a:gd name="T18" fmla="*/ 2147483647 w 4142"/>
                <a:gd name="T19" fmla="*/ 2147483647 h 2593"/>
                <a:gd name="T20" fmla="*/ 2147483647 w 4142"/>
                <a:gd name="T21" fmla="*/ 2147483647 h 2593"/>
                <a:gd name="T22" fmla="*/ 2147483647 w 4142"/>
                <a:gd name="T23" fmla="*/ 2147483647 h 2593"/>
                <a:gd name="T24" fmla="*/ 2147483647 w 4142"/>
                <a:gd name="T25" fmla="*/ 2147483647 h 2593"/>
                <a:gd name="T26" fmla="*/ 2147483647 w 4142"/>
                <a:gd name="T27" fmla="*/ 2147483647 h 2593"/>
                <a:gd name="T28" fmla="*/ 2147483647 w 4142"/>
                <a:gd name="T29" fmla="*/ 2147483647 h 2593"/>
                <a:gd name="T30" fmla="*/ 2147483647 w 4142"/>
                <a:gd name="T31" fmla="*/ 2147483647 h 2593"/>
                <a:gd name="T32" fmla="*/ 2147483647 w 4142"/>
                <a:gd name="T33" fmla="*/ 2147483647 h 2593"/>
                <a:gd name="T34" fmla="*/ 2147483647 w 4142"/>
                <a:gd name="T35" fmla="*/ 2147483647 h 2593"/>
                <a:gd name="T36" fmla="*/ 2147483647 w 4142"/>
                <a:gd name="T37" fmla="*/ 2147483647 h 2593"/>
                <a:gd name="T38" fmla="*/ 2147483647 w 4142"/>
                <a:gd name="T39" fmla="*/ 2147483647 h 2593"/>
                <a:gd name="T40" fmla="*/ 2147483647 w 4142"/>
                <a:gd name="T41" fmla="*/ 2147483647 h 2593"/>
                <a:gd name="T42" fmla="*/ 2147483647 w 4142"/>
                <a:gd name="T43" fmla="*/ 2147483647 h 2593"/>
                <a:gd name="T44" fmla="*/ 2147483647 w 4142"/>
                <a:gd name="T45" fmla="*/ 2147483647 h 2593"/>
                <a:gd name="T46" fmla="*/ 2147483647 w 4142"/>
                <a:gd name="T47" fmla="*/ 2147483647 h 2593"/>
                <a:gd name="T48" fmla="*/ 2147483647 w 4142"/>
                <a:gd name="T49" fmla="*/ 2147483647 h 2593"/>
                <a:gd name="T50" fmla="*/ 2147483647 w 4142"/>
                <a:gd name="T51" fmla="*/ 2147483647 h 2593"/>
                <a:gd name="T52" fmla="*/ 2147483647 w 4142"/>
                <a:gd name="T53" fmla="*/ 2147483647 h 2593"/>
                <a:gd name="T54" fmla="*/ 2147483647 w 4142"/>
                <a:gd name="T55" fmla="*/ 2147483647 h 2593"/>
                <a:gd name="T56" fmla="*/ 2147483647 w 4142"/>
                <a:gd name="T57" fmla="*/ 2147483647 h 2593"/>
                <a:gd name="T58" fmla="*/ 2147483647 w 4142"/>
                <a:gd name="T59" fmla="*/ 2147483647 h 2593"/>
                <a:gd name="T60" fmla="*/ 2147483647 w 4142"/>
                <a:gd name="T61" fmla="*/ 2147483647 h 2593"/>
                <a:gd name="T62" fmla="*/ 2147483647 w 4142"/>
                <a:gd name="T63" fmla="*/ 0 h 2593"/>
                <a:gd name="T64" fmla="*/ 2147483647 w 4142"/>
                <a:gd name="T65" fmla="*/ 0 h 25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42" h="2593" extrusionOk="0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lnTo>
                    <a:pt x="2661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0" name="Google Shape;1844;p12"/>
            <p:cNvSpPr>
              <a:spLocks/>
            </p:cNvSpPr>
            <p:nvPr/>
          </p:nvSpPr>
          <p:spPr bwMode="auto">
            <a:xfrm>
              <a:off x="2576625" y="5015902"/>
              <a:ext cx="18461" cy="35230"/>
            </a:xfrm>
            <a:custGeom>
              <a:avLst/>
              <a:gdLst>
                <a:gd name="T0" fmla="*/ 2147483647 w 371"/>
                <a:gd name="T1" fmla="*/ 0 h 708"/>
                <a:gd name="T2" fmla="*/ 2147483647 w 371"/>
                <a:gd name="T3" fmla="*/ 2147483647 h 708"/>
                <a:gd name="T4" fmla="*/ 2147483647 w 371"/>
                <a:gd name="T5" fmla="*/ 2147483647 h 708"/>
                <a:gd name="T6" fmla="*/ 0 w 371"/>
                <a:gd name="T7" fmla="*/ 2147483647 h 708"/>
                <a:gd name="T8" fmla="*/ 0 w 371"/>
                <a:gd name="T9" fmla="*/ 2147483647 h 708"/>
                <a:gd name="T10" fmla="*/ 2147483647 w 371"/>
                <a:gd name="T11" fmla="*/ 2147483647 h 708"/>
                <a:gd name="T12" fmla="*/ 2147483647 w 371"/>
                <a:gd name="T13" fmla="*/ 2147483647 h 708"/>
                <a:gd name="T14" fmla="*/ 2147483647 w 371"/>
                <a:gd name="T15" fmla="*/ 2147483647 h 708"/>
                <a:gd name="T16" fmla="*/ 2147483647 w 371"/>
                <a:gd name="T17" fmla="*/ 2147483647 h 708"/>
                <a:gd name="T18" fmla="*/ 2147483647 w 371"/>
                <a:gd name="T19" fmla="*/ 2147483647 h 708"/>
                <a:gd name="T20" fmla="*/ 2147483647 w 371"/>
                <a:gd name="T21" fmla="*/ 2147483647 h 708"/>
                <a:gd name="T22" fmla="*/ 2147483647 w 371"/>
                <a:gd name="T23" fmla="*/ 2147483647 h 708"/>
                <a:gd name="T24" fmla="*/ 2147483647 w 371"/>
                <a:gd name="T25" fmla="*/ 2147483647 h 708"/>
                <a:gd name="T26" fmla="*/ 2147483647 w 371"/>
                <a:gd name="T27" fmla="*/ 2147483647 h 708"/>
                <a:gd name="T28" fmla="*/ 2147483647 w 371"/>
                <a:gd name="T29" fmla="*/ 2147483647 h 708"/>
                <a:gd name="T30" fmla="*/ 2147483647 w 371"/>
                <a:gd name="T31" fmla="*/ 2147483647 h 708"/>
                <a:gd name="T32" fmla="*/ 2147483647 w 371"/>
                <a:gd name="T33" fmla="*/ 2147483647 h 708"/>
                <a:gd name="T34" fmla="*/ 2147483647 w 371"/>
                <a:gd name="T35" fmla="*/ 0 h 708"/>
                <a:gd name="T36" fmla="*/ 2147483647 w 371"/>
                <a:gd name="T37" fmla="*/ 0 h 70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1" h="708" extrusionOk="0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1" name="Google Shape;1845;p12"/>
            <p:cNvSpPr>
              <a:spLocks/>
            </p:cNvSpPr>
            <p:nvPr/>
          </p:nvSpPr>
          <p:spPr bwMode="auto">
            <a:xfrm>
              <a:off x="4037479" y="4853385"/>
              <a:ext cx="132411" cy="82154"/>
            </a:xfrm>
            <a:custGeom>
              <a:avLst/>
              <a:gdLst>
                <a:gd name="T0" fmla="*/ 2147483647 w 2661"/>
                <a:gd name="T1" fmla="*/ 2147483647 h 1651"/>
                <a:gd name="T2" fmla="*/ 2147483647 w 2661"/>
                <a:gd name="T3" fmla="*/ 2147483647 h 1651"/>
                <a:gd name="T4" fmla="*/ 2147483647 w 2661"/>
                <a:gd name="T5" fmla="*/ 2147483647 h 1651"/>
                <a:gd name="T6" fmla="*/ 2147483647 w 2661"/>
                <a:gd name="T7" fmla="*/ 2147483647 h 1651"/>
                <a:gd name="T8" fmla="*/ 2147483647 w 2661"/>
                <a:gd name="T9" fmla="*/ 2147483647 h 1651"/>
                <a:gd name="T10" fmla="*/ 2147483647 w 2661"/>
                <a:gd name="T11" fmla="*/ 2147483647 h 1651"/>
                <a:gd name="T12" fmla="*/ 2147483647 w 2661"/>
                <a:gd name="T13" fmla="*/ 2147483647 h 1651"/>
                <a:gd name="T14" fmla="*/ 2147483647 w 2661"/>
                <a:gd name="T15" fmla="*/ 2147483647 h 1651"/>
                <a:gd name="T16" fmla="*/ 2147483647 w 2661"/>
                <a:gd name="T17" fmla="*/ 2147483647 h 1651"/>
                <a:gd name="T18" fmla="*/ 2147483647 w 2661"/>
                <a:gd name="T19" fmla="*/ 2147483647 h 1651"/>
                <a:gd name="T20" fmla="*/ 2147483647 w 2661"/>
                <a:gd name="T21" fmla="*/ 2147483647 h 1651"/>
                <a:gd name="T22" fmla="*/ 2147483647 w 2661"/>
                <a:gd name="T23" fmla="*/ 2147483647 h 1651"/>
                <a:gd name="T24" fmla="*/ 2147483647 w 2661"/>
                <a:gd name="T25" fmla="*/ 2147483647 h 1651"/>
                <a:gd name="T26" fmla="*/ 2147483647 w 2661"/>
                <a:gd name="T27" fmla="*/ 2147483647 h 1651"/>
                <a:gd name="T28" fmla="*/ 2147483647 w 2661"/>
                <a:gd name="T29" fmla="*/ 2147483647 h 1651"/>
                <a:gd name="T30" fmla="*/ 2147483647 w 2661"/>
                <a:gd name="T31" fmla="*/ 2147483647 h 1651"/>
                <a:gd name="T32" fmla="*/ 2147483647 w 2661"/>
                <a:gd name="T33" fmla="*/ 2147483647 h 1651"/>
                <a:gd name="T34" fmla="*/ 2147483647 w 2661"/>
                <a:gd name="T35" fmla="*/ 2147483647 h 1651"/>
                <a:gd name="T36" fmla="*/ 2147483647 w 2661"/>
                <a:gd name="T37" fmla="*/ 2147483647 h 1651"/>
                <a:gd name="T38" fmla="*/ 2147483647 w 2661"/>
                <a:gd name="T39" fmla="*/ 2147483647 h 1651"/>
                <a:gd name="T40" fmla="*/ 2147483647 w 2661"/>
                <a:gd name="T41" fmla="*/ 2147483647 h 1651"/>
                <a:gd name="T42" fmla="*/ 2147483647 w 2661"/>
                <a:gd name="T43" fmla="*/ 2147483647 h 1651"/>
                <a:gd name="T44" fmla="*/ 2147483647 w 2661"/>
                <a:gd name="T45" fmla="*/ 2147483647 h 1651"/>
                <a:gd name="T46" fmla="*/ 2147483647 w 2661"/>
                <a:gd name="T47" fmla="*/ 2147483647 h 1651"/>
                <a:gd name="T48" fmla="*/ 2147483647 w 2661"/>
                <a:gd name="T49" fmla="*/ 2147483647 h 1651"/>
                <a:gd name="T50" fmla="*/ 2147483647 w 2661"/>
                <a:gd name="T51" fmla="*/ 2147483647 h 1651"/>
                <a:gd name="T52" fmla="*/ 2147483647 w 2661"/>
                <a:gd name="T53" fmla="*/ 2147483647 h 1651"/>
                <a:gd name="T54" fmla="*/ 2147483647 w 2661"/>
                <a:gd name="T55" fmla="*/ 2147483647 h 1651"/>
                <a:gd name="T56" fmla="*/ 2147483647 w 2661"/>
                <a:gd name="T57" fmla="*/ 0 h 1651"/>
                <a:gd name="T58" fmla="*/ 2147483647 w 2661"/>
                <a:gd name="T59" fmla="*/ 2147483647 h 1651"/>
                <a:gd name="T60" fmla="*/ 2147483647 w 2661"/>
                <a:gd name="T61" fmla="*/ 2147483647 h 1651"/>
                <a:gd name="T62" fmla="*/ 2147483647 w 2661"/>
                <a:gd name="T63" fmla="*/ 2147483647 h 1651"/>
                <a:gd name="T64" fmla="*/ 2147483647 w 2661"/>
                <a:gd name="T65" fmla="*/ 2147483647 h 1651"/>
                <a:gd name="T66" fmla="*/ 2147483647 w 2661"/>
                <a:gd name="T67" fmla="*/ 2147483647 h 1651"/>
                <a:gd name="T68" fmla="*/ 2147483647 w 2661"/>
                <a:gd name="T69" fmla="*/ 2147483647 h 1651"/>
                <a:gd name="T70" fmla="*/ 2147483647 w 2661"/>
                <a:gd name="T71" fmla="*/ 2147483647 h 1651"/>
                <a:gd name="T72" fmla="*/ 2147483647 w 2661"/>
                <a:gd name="T73" fmla="*/ 2147483647 h 1651"/>
                <a:gd name="T74" fmla="*/ 2147483647 w 2661"/>
                <a:gd name="T75" fmla="*/ 2147483647 h 1651"/>
                <a:gd name="T76" fmla="*/ 2147483647 w 2661"/>
                <a:gd name="T77" fmla="*/ 2147483647 h 1651"/>
                <a:gd name="T78" fmla="*/ 2147483647 w 2661"/>
                <a:gd name="T79" fmla="*/ 2147483647 h 1651"/>
                <a:gd name="T80" fmla="*/ 2147483647 w 2661"/>
                <a:gd name="T81" fmla="*/ 2147483647 h 1651"/>
                <a:gd name="T82" fmla="*/ 2147483647 w 2661"/>
                <a:gd name="T83" fmla="*/ 2147483647 h 1651"/>
                <a:gd name="T84" fmla="*/ 2147483647 w 2661"/>
                <a:gd name="T85" fmla="*/ 2147483647 h 1651"/>
                <a:gd name="T86" fmla="*/ 2147483647 w 2661"/>
                <a:gd name="T87" fmla="*/ 2147483647 h 1651"/>
                <a:gd name="T88" fmla="*/ 2147483647 w 2661"/>
                <a:gd name="T89" fmla="*/ 2147483647 h 1651"/>
                <a:gd name="T90" fmla="*/ 2147483647 w 2661"/>
                <a:gd name="T91" fmla="*/ 2147483647 h 1651"/>
                <a:gd name="T92" fmla="*/ 2147483647 w 2661"/>
                <a:gd name="T93" fmla="*/ 2147483647 h 1651"/>
                <a:gd name="T94" fmla="*/ 2147483647 w 2661"/>
                <a:gd name="T95" fmla="*/ 2147483647 h 1651"/>
                <a:gd name="T96" fmla="*/ 2147483647 w 2661"/>
                <a:gd name="T97" fmla="*/ 2147483647 h 1651"/>
                <a:gd name="T98" fmla="*/ 2147483647 w 2661"/>
                <a:gd name="T99" fmla="*/ 2147483647 h 1651"/>
                <a:gd name="T100" fmla="*/ 2147483647 w 2661"/>
                <a:gd name="T101" fmla="*/ 2147483647 h 1651"/>
                <a:gd name="T102" fmla="*/ 2147483647 w 2661"/>
                <a:gd name="T103" fmla="*/ 2147483647 h 1651"/>
                <a:gd name="T104" fmla="*/ 2147483647 w 2661"/>
                <a:gd name="T105" fmla="*/ 2147483647 h 1651"/>
                <a:gd name="T106" fmla="*/ 2147483647 w 2661"/>
                <a:gd name="T107" fmla="*/ 2147483647 h 1651"/>
                <a:gd name="T108" fmla="*/ 2147483647 w 2661"/>
                <a:gd name="T109" fmla="*/ 2147483647 h 1651"/>
                <a:gd name="T110" fmla="*/ 2147483647 w 2661"/>
                <a:gd name="T111" fmla="*/ 2147483647 h 1651"/>
                <a:gd name="T112" fmla="*/ 2147483647 w 2661"/>
                <a:gd name="T113" fmla="*/ 2147483647 h 1651"/>
                <a:gd name="T114" fmla="*/ 2147483647 w 2661"/>
                <a:gd name="T115" fmla="*/ 0 h 1651"/>
                <a:gd name="T116" fmla="*/ 2147483647 w 2661"/>
                <a:gd name="T117" fmla="*/ 2147483647 h 1651"/>
                <a:gd name="T118" fmla="*/ 2147483647 w 2661"/>
                <a:gd name="T119" fmla="*/ 2147483647 h 1651"/>
                <a:gd name="T120" fmla="*/ 2147483647 w 2661"/>
                <a:gd name="T121" fmla="*/ 0 h 1651"/>
                <a:gd name="T122" fmla="*/ 2147483647 w 2661"/>
                <a:gd name="T123" fmla="*/ 0 h 165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661" h="1651" extrusionOk="0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944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2" name="Google Shape;1846;p12"/>
            <p:cNvSpPr>
              <a:spLocks/>
            </p:cNvSpPr>
            <p:nvPr/>
          </p:nvSpPr>
          <p:spPr bwMode="auto">
            <a:xfrm>
              <a:off x="2590011" y="5091288"/>
              <a:ext cx="129077" cy="55333"/>
            </a:xfrm>
            <a:custGeom>
              <a:avLst/>
              <a:gdLst>
                <a:gd name="T0" fmla="*/ 2147483647 w 2594"/>
                <a:gd name="T1" fmla="*/ 0 h 1112"/>
                <a:gd name="T2" fmla="*/ 2147483647 w 2594"/>
                <a:gd name="T3" fmla="*/ 2147483647 h 1112"/>
                <a:gd name="T4" fmla="*/ 2147483647 w 2594"/>
                <a:gd name="T5" fmla="*/ 2147483647 h 1112"/>
                <a:gd name="T6" fmla="*/ 2147483647 w 2594"/>
                <a:gd name="T7" fmla="*/ 2147483647 h 1112"/>
                <a:gd name="T8" fmla="*/ 2147483647 w 2594"/>
                <a:gd name="T9" fmla="*/ 2147483647 h 1112"/>
                <a:gd name="T10" fmla="*/ 2147483647 w 2594"/>
                <a:gd name="T11" fmla="*/ 2147483647 h 1112"/>
                <a:gd name="T12" fmla="*/ 2147483647 w 2594"/>
                <a:gd name="T13" fmla="*/ 2147483647 h 1112"/>
                <a:gd name="T14" fmla="*/ 2147483647 w 2594"/>
                <a:gd name="T15" fmla="*/ 2147483647 h 1112"/>
                <a:gd name="T16" fmla="*/ 2147483647 w 2594"/>
                <a:gd name="T17" fmla="*/ 2147483647 h 1112"/>
                <a:gd name="T18" fmla="*/ 2147483647 w 2594"/>
                <a:gd name="T19" fmla="*/ 2147483647 h 1112"/>
                <a:gd name="T20" fmla="*/ 2147483647 w 2594"/>
                <a:gd name="T21" fmla="*/ 2147483647 h 1112"/>
                <a:gd name="T22" fmla="*/ 2147483647 w 2594"/>
                <a:gd name="T23" fmla="*/ 2147483647 h 1112"/>
                <a:gd name="T24" fmla="*/ 2147483647 w 2594"/>
                <a:gd name="T25" fmla="*/ 2147483647 h 1112"/>
                <a:gd name="T26" fmla="*/ 2147483647 w 2594"/>
                <a:gd name="T27" fmla="*/ 2147483647 h 1112"/>
                <a:gd name="T28" fmla="*/ 2147483647 w 2594"/>
                <a:gd name="T29" fmla="*/ 2147483647 h 1112"/>
                <a:gd name="T30" fmla="*/ 2147483647 w 2594"/>
                <a:gd name="T31" fmla="*/ 2147483647 h 1112"/>
                <a:gd name="T32" fmla="*/ 2147483647 w 2594"/>
                <a:gd name="T33" fmla="*/ 2147483647 h 1112"/>
                <a:gd name="T34" fmla="*/ 2147483647 w 2594"/>
                <a:gd name="T35" fmla="*/ 2147483647 h 1112"/>
                <a:gd name="T36" fmla="*/ 2147483647 w 2594"/>
                <a:gd name="T37" fmla="*/ 2147483647 h 1112"/>
                <a:gd name="T38" fmla="*/ 2147483647 w 2594"/>
                <a:gd name="T39" fmla="*/ 2147483647 h 1112"/>
                <a:gd name="T40" fmla="*/ 2147483647 w 2594"/>
                <a:gd name="T41" fmla="*/ 2147483647 h 1112"/>
                <a:gd name="T42" fmla="*/ 2147483647 w 2594"/>
                <a:gd name="T43" fmla="*/ 2147483647 h 1112"/>
                <a:gd name="T44" fmla="*/ 2147483647 w 2594"/>
                <a:gd name="T45" fmla="*/ 2147483647 h 1112"/>
                <a:gd name="T46" fmla="*/ 2147483647 w 2594"/>
                <a:gd name="T47" fmla="*/ 2147483647 h 1112"/>
                <a:gd name="T48" fmla="*/ 2147483647 w 2594"/>
                <a:gd name="T49" fmla="*/ 2147483647 h 1112"/>
                <a:gd name="T50" fmla="*/ 2147483647 w 2594"/>
                <a:gd name="T51" fmla="*/ 2147483647 h 1112"/>
                <a:gd name="T52" fmla="*/ 2147483647 w 2594"/>
                <a:gd name="T53" fmla="*/ 2147483647 h 1112"/>
                <a:gd name="T54" fmla="*/ 2147483647 w 2594"/>
                <a:gd name="T55" fmla="*/ 2147483647 h 1112"/>
                <a:gd name="T56" fmla="*/ 2147483647 w 2594"/>
                <a:gd name="T57" fmla="*/ 2147483647 h 1112"/>
                <a:gd name="T58" fmla="*/ 2147483647 w 2594"/>
                <a:gd name="T59" fmla="*/ 0 h 1112"/>
                <a:gd name="T60" fmla="*/ 2147483647 w 2594"/>
                <a:gd name="T61" fmla="*/ 0 h 111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594" h="1112" extrusionOk="0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3" name="Google Shape;1847;p12"/>
            <p:cNvSpPr>
              <a:spLocks/>
            </p:cNvSpPr>
            <p:nvPr/>
          </p:nvSpPr>
          <p:spPr bwMode="auto">
            <a:xfrm>
              <a:off x="2518008" y="4947183"/>
              <a:ext cx="124002" cy="129077"/>
            </a:xfrm>
            <a:custGeom>
              <a:avLst/>
              <a:gdLst>
                <a:gd name="T0" fmla="*/ 2147483647 w 2492"/>
                <a:gd name="T1" fmla="*/ 2147483647 h 2594"/>
                <a:gd name="T2" fmla="*/ 2147483647 w 2492"/>
                <a:gd name="T3" fmla="*/ 2147483647 h 2594"/>
                <a:gd name="T4" fmla="*/ 2147483647 w 2492"/>
                <a:gd name="T5" fmla="*/ 2147483647 h 2594"/>
                <a:gd name="T6" fmla="*/ 2147483647 w 2492"/>
                <a:gd name="T7" fmla="*/ 2147483647 h 2594"/>
                <a:gd name="T8" fmla="*/ 2147483647 w 2492"/>
                <a:gd name="T9" fmla="*/ 2147483647 h 2594"/>
                <a:gd name="T10" fmla="*/ 2147483647 w 2492"/>
                <a:gd name="T11" fmla="*/ 2147483647 h 2594"/>
                <a:gd name="T12" fmla="*/ 2147483647 w 2492"/>
                <a:gd name="T13" fmla="*/ 2147483647 h 2594"/>
                <a:gd name="T14" fmla="*/ 2147483647 w 2492"/>
                <a:gd name="T15" fmla="*/ 2147483647 h 2594"/>
                <a:gd name="T16" fmla="*/ 2147483647 w 2492"/>
                <a:gd name="T17" fmla="*/ 2147483647 h 2594"/>
                <a:gd name="T18" fmla="*/ 2147483647 w 2492"/>
                <a:gd name="T19" fmla="*/ 2147483647 h 2594"/>
                <a:gd name="T20" fmla="*/ 2147483647 w 2492"/>
                <a:gd name="T21" fmla="*/ 2147483647 h 2594"/>
                <a:gd name="T22" fmla="*/ 2147483647 w 2492"/>
                <a:gd name="T23" fmla="*/ 2147483647 h 2594"/>
                <a:gd name="T24" fmla="*/ 2147483647 w 2492"/>
                <a:gd name="T25" fmla="*/ 2147483647 h 2594"/>
                <a:gd name="T26" fmla="*/ 2147483647 w 2492"/>
                <a:gd name="T27" fmla="*/ 2147483647 h 2594"/>
                <a:gd name="T28" fmla="*/ 2147483647 w 2492"/>
                <a:gd name="T29" fmla="*/ 2147483647 h 2594"/>
                <a:gd name="T30" fmla="*/ 2147483647 w 2492"/>
                <a:gd name="T31" fmla="*/ 2147483647 h 2594"/>
                <a:gd name="T32" fmla="*/ 2147483647 w 2492"/>
                <a:gd name="T33" fmla="*/ 2147483647 h 2594"/>
                <a:gd name="T34" fmla="*/ 2147483647 w 2492"/>
                <a:gd name="T35" fmla="*/ 2147483647 h 2594"/>
                <a:gd name="T36" fmla="*/ 2147483647 w 2492"/>
                <a:gd name="T37" fmla="*/ 2147483647 h 2594"/>
                <a:gd name="T38" fmla="*/ 2147483647 w 2492"/>
                <a:gd name="T39" fmla="*/ 2147483647 h 2594"/>
                <a:gd name="T40" fmla="*/ 2147483647 w 2492"/>
                <a:gd name="T41" fmla="*/ 2147483647 h 2594"/>
                <a:gd name="T42" fmla="*/ 2147483647 w 2492"/>
                <a:gd name="T43" fmla="*/ 2147483647 h 2594"/>
                <a:gd name="T44" fmla="*/ 2147483647 w 2492"/>
                <a:gd name="T45" fmla="*/ 2147483647 h 2594"/>
                <a:gd name="T46" fmla="*/ 2147483647 w 2492"/>
                <a:gd name="T47" fmla="*/ 2147483647 h 2594"/>
                <a:gd name="T48" fmla="*/ 2147483647 w 2492"/>
                <a:gd name="T49" fmla="*/ 2147483647 h 2594"/>
                <a:gd name="T50" fmla="*/ 2147483647 w 2492"/>
                <a:gd name="T51" fmla="*/ 2147483647 h 2594"/>
                <a:gd name="T52" fmla="*/ 2147483647 w 2492"/>
                <a:gd name="T53" fmla="*/ 2147483647 h 2594"/>
                <a:gd name="T54" fmla="*/ 2147483647 w 2492"/>
                <a:gd name="T55" fmla="*/ 2147483647 h 2594"/>
                <a:gd name="T56" fmla="*/ 2147483647 w 2492"/>
                <a:gd name="T57" fmla="*/ 2147483647 h 2594"/>
                <a:gd name="T58" fmla="*/ 2147483647 w 2492"/>
                <a:gd name="T59" fmla="*/ 2147483647 h 2594"/>
                <a:gd name="T60" fmla="*/ 0 w 2492"/>
                <a:gd name="T61" fmla="*/ 2147483647 h 2594"/>
                <a:gd name="T62" fmla="*/ 0 w 2492"/>
                <a:gd name="T63" fmla="*/ 2147483647 h 2594"/>
                <a:gd name="T64" fmla="*/ 2147483647 w 2492"/>
                <a:gd name="T65" fmla="*/ 2147483647 h 2594"/>
                <a:gd name="T66" fmla="*/ 2147483647 w 2492"/>
                <a:gd name="T67" fmla="*/ 2147483647 h 2594"/>
                <a:gd name="T68" fmla="*/ 2147483647 w 2492"/>
                <a:gd name="T69" fmla="*/ 2147483647 h 2594"/>
                <a:gd name="T70" fmla="*/ 2147483647 w 2492"/>
                <a:gd name="T71" fmla="*/ 2147483647 h 2594"/>
                <a:gd name="T72" fmla="*/ 2147483647 w 2492"/>
                <a:gd name="T73" fmla="*/ 2147483647 h 2594"/>
                <a:gd name="T74" fmla="*/ 2147483647 w 2492"/>
                <a:gd name="T75" fmla="*/ 2147483647 h 2594"/>
                <a:gd name="T76" fmla="*/ 2147483647 w 2492"/>
                <a:gd name="T77" fmla="*/ 2147483647 h 2594"/>
                <a:gd name="T78" fmla="*/ 2147483647 w 2492"/>
                <a:gd name="T79" fmla="*/ 2147483647 h 2594"/>
                <a:gd name="T80" fmla="*/ 2147483647 w 2492"/>
                <a:gd name="T81" fmla="*/ 2147483647 h 2594"/>
                <a:gd name="T82" fmla="*/ 2147483647 w 2492"/>
                <a:gd name="T83" fmla="*/ 2147483647 h 2594"/>
                <a:gd name="T84" fmla="*/ 2147483647 w 2492"/>
                <a:gd name="T85" fmla="*/ 2147483647 h 2594"/>
                <a:gd name="T86" fmla="*/ 2147483647 w 2492"/>
                <a:gd name="T87" fmla="*/ 2147483647 h 2594"/>
                <a:gd name="T88" fmla="*/ 2147483647 w 2492"/>
                <a:gd name="T89" fmla="*/ 2147483647 h 2594"/>
                <a:gd name="T90" fmla="*/ 2147483647 w 2492"/>
                <a:gd name="T91" fmla="*/ 2147483647 h 2594"/>
                <a:gd name="T92" fmla="*/ 2147483647 w 2492"/>
                <a:gd name="T93" fmla="*/ 2147483647 h 2594"/>
                <a:gd name="T94" fmla="*/ 2147483647 w 2492"/>
                <a:gd name="T95" fmla="*/ 2147483647 h 2594"/>
                <a:gd name="T96" fmla="*/ 2147483647 w 2492"/>
                <a:gd name="T97" fmla="*/ 2147483647 h 2594"/>
                <a:gd name="T98" fmla="*/ 2147483647 w 2492"/>
                <a:gd name="T99" fmla="*/ 2147483647 h 2594"/>
                <a:gd name="T100" fmla="*/ 2147483647 w 2492"/>
                <a:gd name="T101" fmla="*/ 2147483647 h 2594"/>
                <a:gd name="T102" fmla="*/ 2147483647 w 2492"/>
                <a:gd name="T103" fmla="*/ 2147483647 h 2594"/>
                <a:gd name="T104" fmla="*/ 2147483647 w 2492"/>
                <a:gd name="T105" fmla="*/ 2147483647 h 2594"/>
                <a:gd name="T106" fmla="*/ 2147483647 w 2492"/>
                <a:gd name="T107" fmla="*/ 2147483647 h 2594"/>
                <a:gd name="T108" fmla="*/ 2147483647 w 2492"/>
                <a:gd name="T109" fmla="*/ 2147483647 h 2594"/>
                <a:gd name="T110" fmla="*/ 2147483647 w 2492"/>
                <a:gd name="T111" fmla="*/ 2147483647 h 2594"/>
                <a:gd name="T112" fmla="*/ 2147483647 w 2492"/>
                <a:gd name="T113" fmla="*/ 2147483647 h 2594"/>
                <a:gd name="T114" fmla="*/ 2147483647 w 2492"/>
                <a:gd name="T115" fmla="*/ 2147483647 h 259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492" h="2594" extrusionOk="0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lnTo>
                    <a:pt x="2222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4" name="Google Shape;1848;p12"/>
            <p:cNvSpPr>
              <a:spLocks/>
            </p:cNvSpPr>
            <p:nvPr/>
          </p:nvSpPr>
          <p:spPr bwMode="auto">
            <a:xfrm>
              <a:off x="3462851" y="5089596"/>
              <a:ext cx="124052" cy="57025"/>
            </a:xfrm>
            <a:custGeom>
              <a:avLst/>
              <a:gdLst>
                <a:gd name="T0" fmla="*/ 2147483647 w 2493"/>
                <a:gd name="T1" fmla="*/ 2147483647 h 1146"/>
                <a:gd name="T2" fmla="*/ 2147483647 w 2493"/>
                <a:gd name="T3" fmla="*/ 2147483647 h 1146"/>
                <a:gd name="T4" fmla="*/ 2147483647 w 2493"/>
                <a:gd name="T5" fmla="*/ 2147483647 h 1146"/>
                <a:gd name="T6" fmla="*/ 2147483647 w 2493"/>
                <a:gd name="T7" fmla="*/ 2147483647 h 1146"/>
                <a:gd name="T8" fmla="*/ 2147483647 w 2493"/>
                <a:gd name="T9" fmla="*/ 2147483647 h 1146"/>
                <a:gd name="T10" fmla="*/ 2147483647 w 2493"/>
                <a:gd name="T11" fmla="*/ 2147483647 h 1146"/>
                <a:gd name="T12" fmla="*/ 2147483647 w 2493"/>
                <a:gd name="T13" fmla="*/ 2147483647 h 1146"/>
                <a:gd name="T14" fmla="*/ 2147483647 w 2493"/>
                <a:gd name="T15" fmla="*/ 2147483647 h 1146"/>
                <a:gd name="T16" fmla="*/ 2147483647 w 2493"/>
                <a:gd name="T17" fmla="*/ 2147483647 h 1146"/>
                <a:gd name="T18" fmla="*/ 2147483647 w 2493"/>
                <a:gd name="T19" fmla="*/ 2147483647 h 1146"/>
                <a:gd name="T20" fmla="*/ 2147483647 w 2493"/>
                <a:gd name="T21" fmla="*/ 2147483647 h 1146"/>
                <a:gd name="T22" fmla="*/ 2147483647 w 2493"/>
                <a:gd name="T23" fmla="*/ 2147483647 h 1146"/>
                <a:gd name="T24" fmla="*/ 2147483647 w 2493"/>
                <a:gd name="T25" fmla="*/ 2147483647 h 1146"/>
                <a:gd name="T26" fmla="*/ 2147483647 w 2493"/>
                <a:gd name="T27" fmla="*/ 2147483647 h 1146"/>
                <a:gd name="T28" fmla="*/ 2147483647 w 2493"/>
                <a:gd name="T29" fmla="*/ 2147483647 h 1146"/>
                <a:gd name="T30" fmla="*/ 2147483647 w 2493"/>
                <a:gd name="T31" fmla="*/ 2147483647 h 1146"/>
                <a:gd name="T32" fmla="*/ 2147483647 w 2493"/>
                <a:gd name="T33" fmla="*/ 2147483647 h 1146"/>
                <a:gd name="T34" fmla="*/ 2147483647 w 2493"/>
                <a:gd name="T35" fmla="*/ 2147483647 h 1146"/>
                <a:gd name="T36" fmla="*/ 2147483647 w 2493"/>
                <a:gd name="T37" fmla="*/ 2147483647 h 1146"/>
                <a:gd name="T38" fmla="*/ 2147483647 w 2493"/>
                <a:gd name="T39" fmla="*/ 2147483647 h 1146"/>
                <a:gd name="T40" fmla="*/ 2147483647 w 2493"/>
                <a:gd name="T41" fmla="*/ 2147483647 h 1146"/>
                <a:gd name="T42" fmla="*/ 2147483647 w 2493"/>
                <a:gd name="T43" fmla="*/ 2147483647 h 1146"/>
                <a:gd name="T44" fmla="*/ 2147483647 w 2493"/>
                <a:gd name="T45" fmla="*/ 2147483647 h 1146"/>
                <a:gd name="T46" fmla="*/ 2147483647 w 2493"/>
                <a:gd name="T47" fmla="*/ 2147483647 h 1146"/>
                <a:gd name="T48" fmla="*/ 2147483647 w 2493"/>
                <a:gd name="T49" fmla="*/ 2147483647 h 1146"/>
                <a:gd name="T50" fmla="*/ 2147483647 w 2493"/>
                <a:gd name="T51" fmla="*/ 2147483647 h 1146"/>
                <a:gd name="T52" fmla="*/ 2147483647 w 2493"/>
                <a:gd name="T53" fmla="*/ 2147483647 h 114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493" h="1146" extrusionOk="0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5" name="Google Shape;1849;p12"/>
            <p:cNvSpPr>
              <a:spLocks/>
            </p:cNvSpPr>
            <p:nvPr/>
          </p:nvSpPr>
          <p:spPr bwMode="auto">
            <a:xfrm>
              <a:off x="2370569" y="5084570"/>
              <a:ext cx="211132" cy="62051"/>
            </a:xfrm>
            <a:custGeom>
              <a:avLst/>
              <a:gdLst>
                <a:gd name="T0" fmla="*/ 2147483647 w 4243"/>
                <a:gd name="T1" fmla="*/ 2147483647 h 1247"/>
                <a:gd name="T2" fmla="*/ 2147483647 w 4243"/>
                <a:gd name="T3" fmla="*/ 2147483647 h 1247"/>
                <a:gd name="T4" fmla="*/ 2147483647 w 4243"/>
                <a:gd name="T5" fmla="*/ 2147483647 h 1247"/>
                <a:gd name="T6" fmla="*/ 2147483647 w 4243"/>
                <a:gd name="T7" fmla="*/ 2147483647 h 1247"/>
                <a:gd name="T8" fmla="*/ 2147483647 w 4243"/>
                <a:gd name="T9" fmla="*/ 2147483647 h 1247"/>
                <a:gd name="T10" fmla="*/ 2147483647 w 4243"/>
                <a:gd name="T11" fmla="*/ 2147483647 h 1247"/>
                <a:gd name="T12" fmla="*/ 2147483647 w 4243"/>
                <a:gd name="T13" fmla="*/ 2147483647 h 1247"/>
                <a:gd name="T14" fmla="*/ 2147483647 w 4243"/>
                <a:gd name="T15" fmla="*/ 2147483647 h 1247"/>
                <a:gd name="T16" fmla="*/ 2147483647 w 4243"/>
                <a:gd name="T17" fmla="*/ 2147483647 h 1247"/>
                <a:gd name="T18" fmla="*/ 2147483647 w 4243"/>
                <a:gd name="T19" fmla="*/ 2147483647 h 1247"/>
                <a:gd name="T20" fmla="*/ 0 w 4243"/>
                <a:gd name="T21" fmla="*/ 2147483647 h 1247"/>
                <a:gd name="T22" fmla="*/ 0 w 4243"/>
                <a:gd name="T23" fmla="*/ 2147483647 h 1247"/>
                <a:gd name="T24" fmla="*/ 0 w 4243"/>
                <a:gd name="T25" fmla="*/ 2147483647 h 1247"/>
                <a:gd name="T26" fmla="*/ 2147483647 w 4243"/>
                <a:gd name="T27" fmla="*/ 2147483647 h 1247"/>
                <a:gd name="T28" fmla="*/ 2147483647 w 4243"/>
                <a:gd name="T29" fmla="*/ 2147483647 h 1247"/>
                <a:gd name="T30" fmla="*/ 2147483647 w 4243"/>
                <a:gd name="T31" fmla="*/ 2147483647 h 1247"/>
                <a:gd name="T32" fmla="*/ 2147483647 w 4243"/>
                <a:gd name="T33" fmla="*/ 2147483647 h 1247"/>
                <a:gd name="T34" fmla="*/ 2147483647 w 4243"/>
                <a:gd name="T35" fmla="*/ 2147483647 h 1247"/>
                <a:gd name="T36" fmla="*/ 2147483647 w 4243"/>
                <a:gd name="T37" fmla="*/ 2147483647 h 1247"/>
                <a:gd name="T38" fmla="*/ 2147483647 w 4243"/>
                <a:gd name="T39" fmla="*/ 2147483647 h 1247"/>
                <a:gd name="T40" fmla="*/ 2147483647 w 4243"/>
                <a:gd name="T41" fmla="*/ 2147483647 h 1247"/>
                <a:gd name="T42" fmla="*/ 2147483647 w 4243"/>
                <a:gd name="T43" fmla="*/ 2147483647 h 1247"/>
                <a:gd name="T44" fmla="*/ 2147483647 w 4243"/>
                <a:gd name="T45" fmla="*/ 2147483647 h 1247"/>
                <a:gd name="T46" fmla="*/ 2147483647 w 4243"/>
                <a:gd name="T47" fmla="*/ 2147483647 h 1247"/>
                <a:gd name="T48" fmla="*/ 2147483647 w 4243"/>
                <a:gd name="T49" fmla="*/ 2147483647 h 1247"/>
                <a:gd name="T50" fmla="*/ 2147483647 w 4243"/>
                <a:gd name="T51" fmla="*/ 2147483647 h 1247"/>
                <a:gd name="T52" fmla="*/ 2147483647 w 4243"/>
                <a:gd name="T53" fmla="*/ 2147483647 h 1247"/>
                <a:gd name="T54" fmla="*/ 2147483647 w 4243"/>
                <a:gd name="T55" fmla="*/ 2147483647 h 1247"/>
                <a:gd name="T56" fmla="*/ 2147483647 w 4243"/>
                <a:gd name="T57" fmla="*/ 2147483647 h 1247"/>
                <a:gd name="T58" fmla="*/ 2147483647 w 4243"/>
                <a:gd name="T59" fmla="*/ 2147483647 h 1247"/>
                <a:gd name="T60" fmla="*/ 2147483647 w 4243"/>
                <a:gd name="T61" fmla="*/ 2147483647 h 1247"/>
                <a:gd name="T62" fmla="*/ 2147483647 w 4243"/>
                <a:gd name="T63" fmla="*/ 2147483647 h 1247"/>
                <a:gd name="T64" fmla="*/ 2147483647 w 4243"/>
                <a:gd name="T65" fmla="*/ 2147483647 h 1247"/>
                <a:gd name="T66" fmla="*/ 2147483647 w 4243"/>
                <a:gd name="T67" fmla="*/ 2147483647 h 1247"/>
                <a:gd name="T68" fmla="*/ 2147483647 w 4243"/>
                <a:gd name="T69" fmla="*/ 2147483647 h 1247"/>
                <a:gd name="T70" fmla="*/ 2147483647 w 4243"/>
                <a:gd name="T71" fmla="*/ 2147483647 h 1247"/>
                <a:gd name="T72" fmla="*/ 2147483647 w 4243"/>
                <a:gd name="T73" fmla="*/ 2147483647 h 1247"/>
                <a:gd name="T74" fmla="*/ 2147483647 w 4243"/>
                <a:gd name="T75" fmla="*/ 2147483647 h 1247"/>
                <a:gd name="T76" fmla="*/ 2147483647 w 4243"/>
                <a:gd name="T77" fmla="*/ 2147483647 h 1247"/>
                <a:gd name="T78" fmla="*/ 2147483647 w 4243"/>
                <a:gd name="T79" fmla="*/ 2147483647 h 124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243" h="1247" extrusionOk="0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6" name="Google Shape;1850;p12"/>
            <p:cNvSpPr>
              <a:spLocks/>
            </p:cNvSpPr>
            <p:nvPr/>
          </p:nvSpPr>
          <p:spPr bwMode="auto">
            <a:xfrm>
              <a:off x="3586853" y="5024261"/>
              <a:ext cx="23487" cy="26870"/>
            </a:xfrm>
            <a:custGeom>
              <a:avLst/>
              <a:gdLst>
                <a:gd name="T0" fmla="*/ 2147483647 w 472"/>
                <a:gd name="T1" fmla="*/ 2147483647 h 540"/>
                <a:gd name="T2" fmla="*/ 2147483647 w 472"/>
                <a:gd name="T3" fmla="*/ 2147483647 h 540"/>
                <a:gd name="T4" fmla="*/ 2147483647 w 472"/>
                <a:gd name="T5" fmla="*/ 2147483647 h 540"/>
                <a:gd name="T6" fmla="*/ 2147483647 w 472"/>
                <a:gd name="T7" fmla="*/ 2147483647 h 540"/>
                <a:gd name="T8" fmla="*/ 2147483647 w 472"/>
                <a:gd name="T9" fmla="*/ 2147483647 h 540"/>
                <a:gd name="T10" fmla="*/ 2147483647 w 472"/>
                <a:gd name="T11" fmla="*/ 2147483647 h 540"/>
                <a:gd name="T12" fmla="*/ 2147483647 w 472"/>
                <a:gd name="T13" fmla="*/ 2147483647 h 540"/>
                <a:gd name="T14" fmla="*/ 2147483647 w 472"/>
                <a:gd name="T15" fmla="*/ 2147483647 h 540"/>
                <a:gd name="T16" fmla="*/ 0 w 472"/>
                <a:gd name="T17" fmla="*/ 2147483647 h 540"/>
                <a:gd name="T18" fmla="*/ 0 w 472"/>
                <a:gd name="T19" fmla="*/ 2147483647 h 540"/>
                <a:gd name="T20" fmla="*/ 2147483647 w 472"/>
                <a:gd name="T21" fmla="*/ 2147483647 h 540"/>
                <a:gd name="T22" fmla="*/ 2147483647 w 472"/>
                <a:gd name="T23" fmla="*/ 2147483647 h 540"/>
                <a:gd name="T24" fmla="*/ 2147483647 w 472"/>
                <a:gd name="T25" fmla="*/ 2147483647 h 540"/>
                <a:gd name="T26" fmla="*/ 2147483647 w 472"/>
                <a:gd name="T27" fmla="*/ 2147483647 h 540"/>
                <a:gd name="T28" fmla="*/ 2147483647 w 472"/>
                <a:gd name="T29" fmla="*/ 2147483647 h 540"/>
                <a:gd name="T30" fmla="*/ 2147483647 w 472"/>
                <a:gd name="T31" fmla="*/ 2147483647 h 540"/>
                <a:gd name="T32" fmla="*/ 2147483647 w 472"/>
                <a:gd name="T33" fmla="*/ 2147483647 h 540"/>
                <a:gd name="T34" fmla="*/ 2147483647 w 472"/>
                <a:gd name="T35" fmla="*/ 2147483647 h 540"/>
                <a:gd name="T36" fmla="*/ 2147483647 w 472"/>
                <a:gd name="T37" fmla="*/ 2147483647 h 540"/>
                <a:gd name="T38" fmla="*/ 2147483647 w 472"/>
                <a:gd name="T39" fmla="*/ 2147483647 h 540"/>
                <a:gd name="T40" fmla="*/ 2147483647 w 472"/>
                <a:gd name="T41" fmla="*/ 2147483647 h 540"/>
                <a:gd name="T42" fmla="*/ 2147483647 w 472"/>
                <a:gd name="T43" fmla="*/ 2147483647 h 540"/>
                <a:gd name="T44" fmla="*/ 2147483647 w 472"/>
                <a:gd name="T45" fmla="*/ 2147483647 h 540"/>
                <a:gd name="T46" fmla="*/ 2147483647 w 472"/>
                <a:gd name="T47" fmla="*/ 2147483647 h 540"/>
                <a:gd name="T48" fmla="*/ 2147483647 w 472"/>
                <a:gd name="T49" fmla="*/ 2147483647 h 540"/>
                <a:gd name="T50" fmla="*/ 2147483647 w 472"/>
                <a:gd name="T51" fmla="*/ 2147483647 h 540"/>
                <a:gd name="T52" fmla="*/ 2147483647 w 472"/>
                <a:gd name="T53" fmla="*/ 2147483647 h 540"/>
                <a:gd name="T54" fmla="*/ 2147483647 w 472"/>
                <a:gd name="T55" fmla="*/ 2147483647 h 540"/>
                <a:gd name="T56" fmla="*/ 2147483647 w 472"/>
                <a:gd name="T57" fmla="*/ 2147483647 h 5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72" h="540" extrusionOk="0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lnTo>
                    <a:pt x="303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7" name="Google Shape;1851;p12"/>
            <p:cNvSpPr>
              <a:spLocks/>
            </p:cNvSpPr>
            <p:nvPr/>
          </p:nvSpPr>
          <p:spPr bwMode="auto">
            <a:xfrm>
              <a:off x="3313770" y="5089596"/>
              <a:ext cx="124002" cy="57025"/>
            </a:xfrm>
            <a:custGeom>
              <a:avLst/>
              <a:gdLst>
                <a:gd name="T0" fmla="*/ 2147483647 w 2492"/>
                <a:gd name="T1" fmla="*/ 2147483647 h 1146"/>
                <a:gd name="T2" fmla="*/ 2147483647 w 2492"/>
                <a:gd name="T3" fmla="*/ 2147483647 h 1146"/>
                <a:gd name="T4" fmla="*/ 2147483647 w 2492"/>
                <a:gd name="T5" fmla="*/ 2147483647 h 1146"/>
                <a:gd name="T6" fmla="*/ 2147483647 w 2492"/>
                <a:gd name="T7" fmla="*/ 2147483647 h 1146"/>
                <a:gd name="T8" fmla="*/ 2147483647 w 2492"/>
                <a:gd name="T9" fmla="*/ 2147483647 h 1146"/>
                <a:gd name="T10" fmla="*/ 2147483647 w 2492"/>
                <a:gd name="T11" fmla="*/ 2147483647 h 1146"/>
                <a:gd name="T12" fmla="*/ 2147483647 w 2492"/>
                <a:gd name="T13" fmla="*/ 2147483647 h 1146"/>
                <a:gd name="T14" fmla="*/ 2147483647 w 2492"/>
                <a:gd name="T15" fmla="*/ 2147483647 h 1146"/>
                <a:gd name="T16" fmla="*/ 2147483647 w 2492"/>
                <a:gd name="T17" fmla="*/ 2147483647 h 1146"/>
                <a:gd name="T18" fmla="*/ 0 w 2492"/>
                <a:gd name="T19" fmla="*/ 2147483647 h 1146"/>
                <a:gd name="T20" fmla="*/ 2147483647 w 2492"/>
                <a:gd name="T21" fmla="*/ 2147483647 h 1146"/>
                <a:gd name="T22" fmla="*/ 2147483647 w 2492"/>
                <a:gd name="T23" fmla="*/ 2147483647 h 1146"/>
                <a:gd name="T24" fmla="*/ 2147483647 w 2492"/>
                <a:gd name="T25" fmla="*/ 2147483647 h 1146"/>
                <a:gd name="T26" fmla="*/ 2147483647 w 2492"/>
                <a:gd name="T27" fmla="*/ 2147483647 h 1146"/>
                <a:gd name="T28" fmla="*/ 2147483647 w 2492"/>
                <a:gd name="T29" fmla="*/ 2147483647 h 1146"/>
                <a:gd name="T30" fmla="*/ 2147483647 w 2492"/>
                <a:gd name="T31" fmla="*/ 2147483647 h 1146"/>
                <a:gd name="T32" fmla="*/ 2147483647 w 2492"/>
                <a:gd name="T33" fmla="*/ 2147483647 h 1146"/>
                <a:gd name="T34" fmla="*/ 2147483647 w 2492"/>
                <a:gd name="T35" fmla="*/ 2147483647 h 1146"/>
                <a:gd name="T36" fmla="*/ 2147483647 w 2492"/>
                <a:gd name="T37" fmla="*/ 2147483647 h 1146"/>
                <a:gd name="T38" fmla="*/ 2147483647 w 2492"/>
                <a:gd name="T39" fmla="*/ 2147483647 h 1146"/>
                <a:gd name="T40" fmla="*/ 2147483647 w 2492"/>
                <a:gd name="T41" fmla="*/ 2147483647 h 1146"/>
                <a:gd name="T42" fmla="*/ 2147483647 w 2492"/>
                <a:gd name="T43" fmla="*/ 2147483647 h 1146"/>
                <a:gd name="T44" fmla="*/ 2147483647 w 2492"/>
                <a:gd name="T45" fmla="*/ 2147483647 h 1146"/>
                <a:gd name="T46" fmla="*/ 2147483647 w 2492"/>
                <a:gd name="T47" fmla="*/ 2147483647 h 1146"/>
                <a:gd name="T48" fmla="*/ 2147483647 w 2492"/>
                <a:gd name="T49" fmla="*/ 2147483647 h 1146"/>
                <a:gd name="T50" fmla="*/ 2147483647 w 2492"/>
                <a:gd name="T51" fmla="*/ 2147483647 h 1146"/>
                <a:gd name="T52" fmla="*/ 2147483647 w 2492"/>
                <a:gd name="T53" fmla="*/ 2147483647 h 1146"/>
                <a:gd name="T54" fmla="*/ 2147483647 w 2492"/>
                <a:gd name="T55" fmla="*/ 2147483647 h 1146"/>
                <a:gd name="T56" fmla="*/ 2147483647 w 2492"/>
                <a:gd name="T57" fmla="*/ 2147483647 h 1146"/>
                <a:gd name="T58" fmla="*/ 2147483647 w 2492"/>
                <a:gd name="T59" fmla="*/ 2147483647 h 114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492" h="1146" extrusionOk="0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8" name="Google Shape;1852;p12"/>
            <p:cNvSpPr>
              <a:spLocks/>
            </p:cNvSpPr>
            <p:nvPr/>
          </p:nvSpPr>
          <p:spPr bwMode="auto">
            <a:xfrm>
              <a:off x="3444439" y="5022569"/>
              <a:ext cx="18461" cy="30204"/>
            </a:xfrm>
            <a:custGeom>
              <a:avLst/>
              <a:gdLst>
                <a:gd name="T0" fmla="*/ 2147483647 w 371"/>
                <a:gd name="T1" fmla="*/ 2147483647 h 607"/>
                <a:gd name="T2" fmla="*/ 0 w 371"/>
                <a:gd name="T3" fmla="*/ 2147483647 h 607"/>
                <a:gd name="T4" fmla="*/ 0 w 371"/>
                <a:gd name="T5" fmla="*/ 2147483647 h 607"/>
                <a:gd name="T6" fmla="*/ 2147483647 w 371"/>
                <a:gd name="T7" fmla="*/ 2147483647 h 607"/>
                <a:gd name="T8" fmla="*/ 2147483647 w 371"/>
                <a:gd name="T9" fmla="*/ 2147483647 h 607"/>
                <a:gd name="T10" fmla="*/ 2147483647 w 371"/>
                <a:gd name="T11" fmla="*/ 2147483647 h 607"/>
                <a:gd name="T12" fmla="*/ 2147483647 w 371"/>
                <a:gd name="T13" fmla="*/ 2147483647 h 607"/>
                <a:gd name="T14" fmla="*/ 2147483647 w 371"/>
                <a:gd name="T15" fmla="*/ 2147483647 h 607"/>
                <a:gd name="T16" fmla="*/ 2147483647 w 371"/>
                <a:gd name="T17" fmla="*/ 2147483647 h 607"/>
                <a:gd name="T18" fmla="*/ 2147483647 w 371"/>
                <a:gd name="T19" fmla="*/ 2147483647 h 607"/>
                <a:gd name="T20" fmla="*/ 2147483647 w 371"/>
                <a:gd name="T21" fmla="*/ 2147483647 h 607"/>
                <a:gd name="T22" fmla="*/ 2147483647 w 371"/>
                <a:gd name="T23" fmla="*/ 2147483647 h 607"/>
                <a:gd name="T24" fmla="*/ 2147483647 w 371"/>
                <a:gd name="T25" fmla="*/ 2147483647 h 607"/>
                <a:gd name="T26" fmla="*/ 2147483647 w 371"/>
                <a:gd name="T27" fmla="*/ 2147483647 h 607"/>
                <a:gd name="T28" fmla="*/ 2147483647 w 371"/>
                <a:gd name="T29" fmla="*/ 2147483647 h 607"/>
                <a:gd name="T30" fmla="*/ 2147483647 w 371"/>
                <a:gd name="T31" fmla="*/ 2147483647 h 60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71" h="607" extrusionOk="0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79" name="Google Shape;1853;p12"/>
            <p:cNvSpPr>
              <a:spLocks/>
            </p:cNvSpPr>
            <p:nvPr/>
          </p:nvSpPr>
          <p:spPr bwMode="auto">
            <a:xfrm>
              <a:off x="2866477" y="5020927"/>
              <a:ext cx="25179" cy="31846"/>
            </a:xfrm>
            <a:custGeom>
              <a:avLst/>
              <a:gdLst>
                <a:gd name="T0" fmla="*/ 2147483647 w 506"/>
                <a:gd name="T1" fmla="*/ 0 h 640"/>
                <a:gd name="T2" fmla="*/ 2147483647 w 506"/>
                <a:gd name="T3" fmla="*/ 2147483647 h 640"/>
                <a:gd name="T4" fmla="*/ 0 w 506"/>
                <a:gd name="T5" fmla="*/ 2147483647 h 640"/>
                <a:gd name="T6" fmla="*/ 2147483647 w 506"/>
                <a:gd name="T7" fmla="*/ 2147483647 h 640"/>
                <a:gd name="T8" fmla="*/ 2147483647 w 506"/>
                <a:gd name="T9" fmla="*/ 2147483647 h 640"/>
                <a:gd name="T10" fmla="*/ 2147483647 w 506"/>
                <a:gd name="T11" fmla="*/ 2147483647 h 640"/>
                <a:gd name="T12" fmla="*/ 2147483647 w 506"/>
                <a:gd name="T13" fmla="*/ 2147483647 h 640"/>
                <a:gd name="T14" fmla="*/ 2147483647 w 506"/>
                <a:gd name="T15" fmla="*/ 2147483647 h 640"/>
                <a:gd name="T16" fmla="*/ 0 w 506"/>
                <a:gd name="T17" fmla="*/ 2147483647 h 640"/>
                <a:gd name="T18" fmla="*/ 0 w 506"/>
                <a:gd name="T19" fmla="*/ 2147483647 h 640"/>
                <a:gd name="T20" fmla="*/ 2147483647 w 506"/>
                <a:gd name="T21" fmla="*/ 2147483647 h 640"/>
                <a:gd name="T22" fmla="*/ 2147483647 w 506"/>
                <a:gd name="T23" fmla="*/ 2147483647 h 640"/>
                <a:gd name="T24" fmla="*/ 2147483647 w 506"/>
                <a:gd name="T25" fmla="*/ 2147483647 h 640"/>
                <a:gd name="T26" fmla="*/ 2147483647 w 506"/>
                <a:gd name="T27" fmla="*/ 2147483647 h 640"/>
                <a:gd name="T28" fmla="*/ 2147483647 w 506"/>
                <a:gd name="T29" fmla="*/ 2147483647 h 640"/>
                <a:gd name="T30" fmla="*/ 2147483647 w 506"/>
                <a:gd name="T31" fmla="*/ 2147483647 h 640"/>
                <a:gd name="T32" fmla="*/ 2147483647 w 506"/>
                <a:gd name="T33" fmla="*/ 2147483647 h 640"/>
                <a:gd name="T34" fmla="*/ 2147483647 w 506"/>
                <a:gd name="T35" fmla="*/ 2147483647 h 640"/>
                <a:gd name="T36" fmla="*/ 2147483647 w 506"/>
                <a:gd name="T37" fmla="*/ 2147483647 h 640"/>
                <a:gd name="T38" fmla="*/ 2147483647 w 506"/>
                <a:gd name="T39" fmla="*/ 2147483647 h 640"/>
                <a:gd name="T40" fmla="*/ 2147483647 w 506"/>
                <a:gd name="T41" fmla="*/ 2147483647 h 640"/>
                <a:gd name="T42" fmla="*/ 2147483647 w 506"/>
                <a:gd name="T43" fmla="*/ 2147483647 h 640"/>
                <a:gd name="T44" fmla="*/ 2147483647 w 506"/>
                <a:gd name="T45" fmla="*/ 2147483647 h 640"/>
                <a:gd name="T46" fmla="*/ 2147483647 w 506"/>
                <a:gd name="T47" fmla="*/ 2147483647 h 640"/>
                <a:gd name="T48" fmla="*/ 2147483647 w 506"/>
                <a:gd name="T49" fmla="*/ 2147483647 h 640"/>
                <a:gd name="T50" fmla="*/ 2147483647 w 506"/>
                <a:gd name="T51" fmla="*/ 2147483647 h 640"/>
                <a:gd name="T52" fmla="*/ 2147483647 w 506"/>
                <a:gd name="T53" fmla="*/ 2147483647 h 640"/>
                <a:gd name="T54" fmla="*/ 2147483647 w 506"/>
                <a:gd name="T55" fmla="*/ 2147483647 h 640"/>
                <a:gd name="T56" fmla="*/ 2147483647 w 506"/>
                <a:gd name="T57" fmla="*/ 2147483647 h 640"/>
                <a:gd name="T58" fmla="*/ 2147483647 w 506"/>
                <a:gd name="T59" fmla="*/ 2147483647 h 640"/>
                <a:gd name="T60" fmla="*/ 2147483647 w 506"/>
                <a:gd name="T61" fmla="*/ 2147483647 h 640"/>
                <a:gd name="T62" fmla="*/ 2147483647 w 506"/>
                <a:gd name="T63" fmla="*/ 0 h 640"/>
                <a:gd name="T64" fmla="*/ 2147483647 w 506"/>
                <a:gd name="T65" fmla="*/ 0 h 6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06" h="640" extrusionOk="0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0" name="Google Shape;1854;p12"/>
            <p:cNvSpPr>
              <a:spLocks/>
            </p:cNvSpPr>
            <p:nvPr/>
          </p:nvSpPr>
          <p:spPr bwMode="auto">
            <a:xfrm>
              <a:off x="2811144" y="4943849"/>
              <a:ext cx="122360" cy="127386"/>
            </a:xfrm>
            <a:custGeom>
              <a:avLst/>
              <a:gdLst>
                <a:gd name="T0" fmla="*/ 2147483647 w 2459"/>
                <a:gd name="T1" fmla="*/ 2147483647 h 2560"/>
                <a:gd name="T2" fmla="*/ 2147483647 w 2459"/>
                <a:gd name="T3" fmla="*/ 2147483647 h 2560"/>
                <a:gd name="T4" fmla="*/ 2147483647 w 2459"/>
                <a:gd name="T5" fmla="*/ 2147483647 h 2560"/>
                <a:gd name="T6" fmla="*/ 2147483647 w 2459"/>
                <a:gd name="T7" fmla="*/ 2147483647 h 2560"/>
                <a:gd name="T8" fmla="*/ 2147483647 w 2459"/>
                <a:gd name="T9" fmla="*/ 2147483647 h 2560"/>
                <a:gd name="T10" fmla="*/ 2147483647 w 2459"/>
                <a:gd name="T11" fmla="*/ 2147483647 h 2560"/>
                <a:gd name="T12" fmla="*/ 2147483647 w 2459"/>
                <a:gd name="T13" fmla="*/ 2147483647 h 2560"/>
                <a:gd name="T14" fmla="*/ 2147483647 w 2459"/>
                <a:gd name="T15" fmla="*/ 2147483647 h 2560"/>
                <a:gd name="T16" fmla="*/ 2147483647 w 2459"/>
                <a:gd name="T17" fmla="*/ 2147483647 h 2560"/>
                <a:gd name="T18" fmla="*/ 2147483647 w 2459"/>
                <a:gd name="T19" fmla="*/ 2147483647 h 2560"/>
                <a:gd name="T20" fmla="*/ 2147483647 w 2459"/>
                <a:gd name="T21" fmla="*/ 2147483647 h 2560"/>
                <a:gd name="T22" fmla="*/ 2147483647 w 2459"/>
                <a:gd name="T23" fmla="*/ 2147483647 h 2560"/>
                <a:gd name="T24" fmla="*/ 2147483647 w 2459"/>
                <a:gd name="T25" fmla="*/ 2147483647 h 2560"/>
                <a:gd name="T26" fmla="*/ 2147483647 w 2459"/>
                <a:gd name="T27" fmla="*/ 2147483647 h 2560"/>
                <a:gd name="T28" fmla="*/ 2147483647 w 2459"/>
                <a:gd name="T29" fmla="*/ 2147483647 h 2560"/>
                <a:gd name="T30" fmla="*/ 2147483647 w 2459"/>
                <a:gd name="T31" fmla="*/ 2147483647 h 2560"/>
                <a:gd name="T32" fmla="*/ 2147483647 w 2459"/>
                <a:gd name="T33" fmla="*/ 2147483647 h 2560"/>
                <a:gd name="T34" fmla="*/ 2147483647 w 2459"/>
                <a:gd name="T35" fmla="*/ 0 h 2560"/>
                <a:gd name="T36" fmla="*/ 2147483647 w 2459"/>
                <a:gd name="T37" fmla="*/ 2147483647 h 2560"/>
                <a:gd name="T38" fmla="*/ 2147483647 w 2459"/>
                <a:gd name="T39" fmla="*/ 2147483647 h 2560"/>
                <a:gd name="T40" fmla="*/ 2147483647 w 2459"/>
                <a:gd name="T41" fmla="*/ 2147483647 h 2560"/>
                <a:gd name="T42" fmla="*/ 2147483647 w 2459"/>
                <a:gd name="T43" fmla="*/ 2147483647 h 2560"/>
                <a:gd name="T44" fmla="*/ 2147483647 w 2459"/>
                <a:gd name="T45" fmla="*/ 2147483647 h 2560"/>
                <a:gd name="T46" fmla="*/ 2147483647 w 2459"/>
                <a:gd name="T47" fmla="*/ 2147483647 h 2560"/>
                <a:gd name="T48" fmla="*/ 2147483647 w 2459"/>
                <a:gd name="T49" fmla="*/ 2147483647 h 2560"/>
                <a:gd name="T50" fmla="*/ 2147483647 w 2459"/>
                <a:gd name="T51" fmla="*/ 2147483647 h 2560"/>
                <a:gd name="T52" fmla="*/ 2147483647 w 2459"/>
                <a:gd name="T53" fmla="*/ 2147483647 h 2560"/>
                <a:gd name="T54" fmla="*/ 2147483647 w 2459"/>
                <a:gd name="T55" fmla="*/ 2147483647 h 2560"/>
                <a:gd name="T56" fmla="*/ 2147483647 w 2459"/>
                <a:gd name="T57" fmla="*/ 2147483647 h 2560"/>
                <a:gd name="T58" fmla="*/ 2147483647 w 2459"/>
                <a:gd name="T59" fmla="*/ 2147483647 h 2560"/>
                <a:gd name="T60" fmla="*/ 2147483647 w 2459"/>
                <a:gd name="T61" fmla="*/ 2147483647 h 2560"/>
                <a:gd name="T62" fmla="*/ 2147483647 w 2459"/>
                <a:gd name="T63" fmla="*/ 2147483647 h 2560"/>
                <a:gd name="T64" fmla="*/ 2147483647 w 2459"/>
                <a:gd name="T65" fmla="*/ 2147483647 h 2560"/>
                <a:gd name="T66" fmla="*/ 2147483647 w 2459"/>
                <a:gd name="T67" fmla="*/ 2147483647 h 2560"/>
                <a:gd name="T68" fmla="*/ 2147483647 w 2459"/>
                <a:gd name="T69" fmla="*/ 2147483647 h 2560"/>
                <a:gd name="T70" fmla="*/ 2147483647 w 2459"/>
                <a:gd name="T71" fmla="*/ 2147483647 h 2560"/>
                <a:gd name="T72" fmla="*/ 2147483647 w 2459"/>
                <a:gd name="T73" fmla="*/ 2147483647 h 2560"/>
                <a:gd name="T74" fmla="*/ 2147483647 w 2459"/>
                <a:gd name="T75" fmla="*/ 2147483647 h 2560"/>
                <a:gd name="T76" fmla="*/ 2147483647 w 2459"/>
                <a:gd name="T77" fmla="*/ 2147483647 h 2560"/>
                <a:gd name="T78" fmla="*/ 2147483647 w 2459"/>
                <a:gd name="T79" fmla="*/ 2147483647 h 2560"/>
                <a:gd name="T80" fmla="*/ 2147483647 w 2459"/>
                <a:gd name="T81" fmla="*/ 2147483647 h 2560"/>
                <a:gd name="T82" fmla="*/ 2147483647 w 2459"/>
                <a:gd name="T83" fmla="*/ 2147483647 h 2560"/>
                <a:gd name="T84" fmla="*/ 2147483647 w 2459"/>
                <a:gd name="T85" fmla="*/ 2147483647 h 2560"/>
                <a:gd name="T86" fmla="*/ 2147483647 w 2459"/>
                <a:gd name="T87" fmla="*/ 2147483647 h 2560"/>
                <a:gd name="T88" fmla="*/ 2147483647 w 2459"/>
                <a:gd name="T89" fmla="*/ 2147483647 h 2560"/>
                <a:gd name="T90" fmla="*/ 2147483647 w 2459"/>
                <a:gd name="T91" fmla="*/ 2147483647 h 2560"/>
                <a:gd name="T92" fmla="*/ 2147483647 w 2459"/>
                <a:gd name="T93" fmla="*/ 2147483647 h 2560"/>
                <a:gd name="T94" fmla="*/ 2147483647 w 2459"/>
                <a:gd name="T95" fmla="*/ 2147483647 h 2560"/>
                <a:gd name="T96" fmla="*/ 2147483647 w 2459"/>
                <a:gd name="T97" fmla="*/ 0 h 256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459" h="2560" extrusionOk="0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1" name="Google Shape;1855;p12"/>
            <p:cNvSpPr>
              <a:spLocks/>
            </p:cNvSpPr>
            <p:nvPr/>
          </p:nvSpPr>
          <p:spPr bwMode="auto">
            <a:xfrm>
              <a:off x="2951915" y="4947183"/>
              <a:ext cx="135745" cy="127386"/>
            </a:xfrm>
            <a:custGeom>
              <a:avLst/>
              <a:gdLst>
                <a:gd name="T0" fmla="*/ 2147483647 w 2728"/>
                <a:gd name="T1" fmla="*/ 2147483647 h 2560"/>
                <a:gd name="T2" fmla="*/ 2147483647 w 2728"/>
                <a:gd name="T3" fmla="*/ 2147483647 h 2560"/>
                <a:gd name="T4" fmla="*/ 2147483647 w 2728"/>
                <a:gd name="T5" fmla="*/ 2147483647 h 2560"/>
                <a:gd name="T6" fmla="*/ 2147483647 w 2728"/>
                <a:gd name="T7" fmla="*/ 2147483647 h 2560"/>
                <a:gd name="T8" fmla="*/ 2147483647 w 2728"/>
                <a:gd name="T9" fmla="*/ 2147483647 h 2560"/>
                <a:gd name="T10" fmla="*/ 2147483647 w 2728"/>
                <a:gd name="T11" fmla="*/ 2147483647 h 2560"/>
                <a:gd name="T12" fmla="*/ 2147483647 w 2728"/>
                <a:gd name="T13" fmla="*/ 2147483647 h 2560"/>
                <a:gd name="T14" fmla="*/ 2147483647 w 2728"/>
                <a:gd name="T15" fmla="*/ 2147483647 h 2560"/>
                <a:gd name="T16" fmla="*/ 2147483647 w 2728"/>
                <a:gd name="T17" fmla="*/ 2147483647 h 2560"/>
                <a:gd name="T18" fmla="*/ 2147483647 w 2728"/>
                <a:gd name="T19" fmla="*/ 2147483647 h 2560"/>
                <a:gd name="T20" fmla="*/ 2147483647 w 2728"/>
                <a:gd name="T21" fmla="*/ 2147483647 h 2560"/>
                <a:gd name="T22" fmla="*/ 2147483647 w 2728"/>
                <a:gd name="T23" fmla="*/ 2147483647 h 2560"/>
                <a:gd name="T24" fmla="*/ 2147483647 w 2728"/>
                <a:gd name="T25" fmla="*/ 2147483647 h 2560"/>
                <a:gd name="T26" fmla="*/ 2147483647 w 2728"/>
                <a:gd name="T27" fmla="*/ 2147483647 h 2560"/>
                <a:gd name="T28" fmla="*/ 2147483647 w 2728"/>
                <a:gd name="T29" fmla="*/ 2147483647 h 2560"/>
                <a:gd name="T30" fmla="*/ 2147483647 w 2728"/>
                <a:gd name="T31" fmla="*/ 2147483647 h 2560"/>
                <a:gd name="T32" fmla="*/ 2147483647 w 2728"/>
                <a:gd name="T33" fmla="*/ 2147483647 h 2560"/>
                <a:gd name="T34" fmla="*/ 2147483647 w 2728"/>
                <a:gd name="T35" fmla="*/ 2147483647 h 2560"/>
                <a:gd name="T36" fmla="*/ 2147483647 w 2728"/>
                <a:gd name="T37" fmla="*/ 2147483647 h 2560"/>
                <a:gd name="T38" fmla="*/ 2147483647 w 2728"/>
                <a:gd name="T39" fmla="*/ 2147483647 h 2560"/>
                <a:gd name="T40" fmla="*/ 2147483647 w 2728"/>
                <a:gd name="T41" fmla="*/ 2147483647 h 2560"/>
                <a:gd name="T42" fmla="*/ 2147483647 w 2728"/>
                <a:gd name="T43" fmla="*/ 2147483647 h 2560"/>
                <a:gd name="T44" fmla="*/ 2147483647 w 2728"/>
                <a:gd name="T45" fmla="*/ 2147483647 h 2560"/>
                <a:gd name="T46" fmla="*/ 2147483647 w 2728"/>
                <a:gd name="T47" fmla="*/ 2147483647 h 2560"/>
                <a:gd name="T48" fmla="*/ 2147483647 w 2728"/>
                <a:gd name="T49" fmla="*/ 2147483647 h 2560"/>
                <a:gd name="T50" fmla="*/ 2147483647 w 2728"/>
                <a:gd name="T51" fmla="*/ 2147483647 h 2560"/>
                <a:gd name="T52" fmla="*/ 2147483647 w 2728"/>
                <a:gd name="T53" fmla="*/ 2147483647 h 2560"/>
                <a:gd name="T54" fmla="*/ 2147483647 w 2728"/>
                <a:gd name="T55" fmla="*/ 2147483647 h 2560"/>
                <a:gd name="T56" fmla="*/ 2147483647 w 2728"/>
                <a:gd name="T57" fmla="*/ 2147483647 h 2560"/>
                <a:gd name="T58" fmla="*/ 2147483647 w 2728"/>
                <a:gd name="T59" fmla="*/ 2147483647 h 2560"/>
                <a:gd name="T60" fmla="*/ 2147483647 w 2728"/>
                <a:gd name="T61" fmla="*/ 2147483647 h 2560"/>
                <a:gd name="T62" fmla="*/ 2147483647 w 2728"/>
                <a:gd name="T63" fmla="*/ 2147483647 h 2560"/>
                <a:gd name="T64" fmla="*/ 2147483647 w 2728"/>
                <a:gd name="T65" fmla="*/ 2147483647 h 2560"/>
                <a:gd name="T66" fmla="*/ 2147483647 w 2728"/>
                <a:gd name="T67" fmla="*/ 2147483647 h 2560"/>
                <a:gd name="T68" fmla="*/ 0 w 2728"/>
                <a:gd name="T69" fmla="*/ 2147483647 h 2560"/>
                <a:gd name="T70" fmla="*/ 2147483647 w 2728"/>
                <a:gd name="T71" fmla="*/ 2147483647 h 2560"/>
                <a:gd name="T72" fmla="*/ 2147483647 w 2728"/>
                <a:gd name="T73" fmla="*/ 2147483647 h 2560"/>
                <a:gd name="T74" fmla="*/ 2147483647 w 2728"/>
                <a:gd name="T75" fmla="*/ 2147483647 h 2560"/>
                <a:gd name="T76" fmla="*/ 2147483647 w 2728"/>
                <a:gd name="T77" fmla="*/ 2147483647 h 2560"/>
                <a:gd name="T78" fmla="*/ 2147483647 w 2728"/>
                <a:gd name="T79" fmla="*/ 2147483647 h 2560"/>
                <a:gd name="T80" fmla="*/ 2147483647 w 2728"/>
                <a:gd name="T81" fmla="*/ 2147483647 h 2560"/>
                <a:gd name="T82" fmla="*/ 2147483647 w 2728"/>
                <a:gd name="T83" fmla="*/ 2147483647 h 2560"/>
                <a:gd name="T84" fmla="*/ 2147483647 w 2728"/>
                <a:gd name="T85" fmla="*/ 2147483647 h 2560"/>
                <a:gd name="T86" fmla="*/ 2147483647 w 2728"/>
                <a:gd name="T87" fmla="*/ 2147483647 h 2560"/>
                <a:gd name="T88" fmla="*/ 2147483647 w 2728"/>
                <a:gd name="T89" fmla="*/ 2147483647 h 2560"/>
                <a:gd name="T90" fmla="*/ 2147483647 w 2728"/>
                <a:gd name="T91" fmla="*/ 2147483647 h 2560"/>
                <a:gd name="T92" fmla="*/ 2147483647 w 2728"/>
                <a:gd name="T93" fmla="*/ 2147483647 h 2560"/>
                <a:gd name="T94" fmla="*/ 2147483647 w 2728"/>
                <a:gd name="T95" fmla="*/ 2147483647 h 2560"/>
                <a:gd name="T96" fmla="*/ 2147483647 w 2728"/>
                <a:gd name="T97" fmla="*/ 2147483647 h 2560"/>
                <a:gd name="T98" fmla="*/ 2147483647 w 2728"/>
                <a:gd name="T99" fmla="*/ 2147483647 h 2560"/>
                <a:gd name="T100" fmla="*/ 2147483647 w 2728"/>
                <a:gd name="T101" fmla="*/ 2147483647 h 2560"/>
                <a:gd name="T102" fmla="*/ 2147483647 w 2728"/>
                <a:gd name="T103" fmla="*/ 2147483647 h 2560"/>
                <a:gd name="T104" fmla="*/ 2147483647 w 2728"/>
                <a:gd name="T105" fmla="*/ 2147483647 h 2560"/>
                <a:gd name="T106" fmla="*/ 2147483647 w 2728"/>
                <a:gd name="T107" fmla="*/ 2147483647 h 2560"/>
                <a:gd name="T108" fmla="*/ 2147483647 w 2728"/>
                <a:gd name="T109" fmla="*/ 2147483647 h 2560"/>
                <a:gd name="T110" fmla="*/ 2147483647 w 2728"/>
                <a:gd name="T111" fmla="*/ 2147483647 h 2560"/>
                <a:gd name="T112" fmla="*/ 2147483647 w 2728"/>
                <a:gd name="T113" fmla="*/ 2147483647 h 2560"/>
                <a:gd name="T114" fmla="*/ 2147483647 w 2728"/>
                <a:gd name="T115" fmla="*/ 2147483647 h 2560"/>
                <a:gd name="T116" fmla="*/ 2147483647 w 2728"/>
                <a:gd name="T117" fmla="*/ 2147483647 h 2560"/>
                <a:gd name="T118" fmla="*/ 2147483647 w 2728"/>
                <a:gd name="T119" fmla="*/ 2147483647 h 2560"/>
                <a:gd name="T120" fmla="*/ 2147483647 w 2728"/>
                <a:gd name="T121" fmla="*/ 2147483647 h 2560"/>
                <a:gd name="T122" fmla="*/ 2147483647 w 2728"/>
                <a:gd name="T123" fmla="*/ 2147483647 h 25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28" h="2560" extrusionOk="0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lnTo>
                    <a:pt x="2189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58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2" name="Google Shape;1856;p12"/>
            <p:cNvSpPr>
              <a:spLocks/>
            </p:cNvSpPr>
            <p:nvPr/>
          </p:nvSpPr>
          <p:spPr bwMode="auto">
            <a:xfrm>
              <a:off x="3007198" y="5024261"/>
              <a:ext cx="28512" cy="31896"/>
            </a:xfrm>
            <a:custGeom>
              <a:avLst/>
              <a:gdLst>
                <a:gd name="T0" fmla="*/ 2147483647 w 573"/>
                <a:gd name="T1" fmla="*/ 2147483647 h 641"/>
                <a:gd name="T2" fmla="*/ 2147483647 w 573"/>
                <a:gd name="T3" fmla="*/ 2147483647 h 641"/>
                <a:gd name="T4" fmla="*/ 2147483647 w 573"/>
                <a:gd name="T5" fmla="*/ 2147483647 h 641"/>
                <a:gd name="T6" fmla="*/ 2147483647 w 573"/>
                <a:gd name="T7" fmla="*/ 2147483647 h 641"/>
                <a:gd name="T8" fmla="*/ 0 w 573"/>
                <a:gd name="T9" fmla="*/ 2147483647 h 641"/>
                <a:gd name="T10" fmla="*/ 0 w 573"/>
                <a:gd name="T11" fmla="*/ 2147483647 h 641"/>
                <a:gd name="T12" fmla="*/ 2147483647 w 573"/>
                <a:gd name="T13" fmla="*/ 2147483647 h 641"/>
                <a:gd name="T14" fmla="*/ 2147483647 w 573"/>
                <a:gd name="T15" fmla="*/ 2147483647 h 641"/>
                <a:gd name="T16" fmla="*/ 2147483647 w 573"/>
                <a:gd name="T17" fmla="*/ 2147483647 h 641"/>
                <a:gd name="T18" fmla="*/ 2147483647 w 573"/>
                <a:gd name="T19" fmla="*/ 2147483647 h 641"/>
                <a:gd name="T20" fmla="*/ 2147483647 w 573"/>
                <a:gd name="T21" fmla="*/ 2147483647 h 641"/>
                <a:gd name="T22" fmla="*/ 2147483647 w 573"/>
                <a:gd name="T23" fmla="*/ 2147483647 h 641"/>
                <a:gd name="T24" fmla="*/ 2147483647 w 573"/>
                <a:gd name="T25" fmla="*/ 2147483647 h 641"/>
                <a:gd name="T26" fmla="*/ 2147483647 w 573"/>
                <a:gd name="T27" fmla="*/ 2147483647 h 641"/>
                <a:gd name="T28" fmla="*/ 2147483647 w 573"/>
                <a:gd name="T29" fmla="*/ 2147483647 h 641"/>
                <a:gd name="T30" fmla="*/ 2147483647 w 573"/>
                <a:gd name="T31" fmla="*/ 2147483647 h 641"/>
                <a:gd name="T32" fmla="*/ 2147483647 w 573"/>
                <a:gd name="T33" fmla="*/ 2147483647 h 641"/>
                <a:gd name="T34" fmla="*/ 2147483647 w 573"/>
                <a:gd name="T35" fmla="*/ 2147483647 h 641"/>
                <a:gd name="T36" fmla="*/ 2147483647 w 573"/>
                <a:gd name="T37" fmla="*/ 2147483647 h 641"/>
                <a:gd name="T38" fmla="*/ 2147483647 w 573"/>
                <a:gd name="T39" fmla="*/ 2147483647 h 641"/>
                <a:gd name="T40" fmla="*/ 2147483647 w 573"/>
                <a:gd name="T41" fmla="*/ 2147483647 h 641"/>
                <a:gd name="T42" fmla="*/ 2147483647 w 573"/>
                <a:gd name="T43" fmla="*/ 2147483647 h 641"/>
                <a:gd name="T44" fmla="*/ 2147483647 w 573"/>
                <a:gd name="T45" fmla="*/ 2147483647 h 641"/>
                <a:gd name="T46" fmla="*/ 2147483647 w 573"/>
                <a:gd name="T47" fmla="*/ 2147483647 h 641"/>
                <a:gd name="T48" fmla="*/ 2147483647 w 573"/>
                <a:gd name="T49" fmla="*/ 2147483647 h 641"/>
                <a:gd name="T50" fmla="*/ 2147483647 w 573"/>
                <a:gd name="T51" fmla="*/ 2147483647 h 641"/>
                <a:gd name="T52" fmla="*/ 2147483647 w 573"/>
                <a:gd name="T53" fmla="*/ 2147483647 h 641"/>
                <a:gd name="T54" fmla="*/ 2147483647 w 573"/>
                <a:gd name="T55" fmla="*/ 2147483647 h 64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73" h="641" extrusionOk="0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3" name="Google Shape;1857;p12"/>
            <p:cNvSpPr>
              <a:spLocks/>
            </p:cNvSpPr>
            <p:nvPr/>
          </p:nvSpPr>
          <p:spPr bwMode="auto">
            <a:xfrm>
              <a:off x="3166331" y="5099648"/>
              <a:ext cx="8409" cy="46973"/>
            </a:xfrm>
            <a:custGeom>
              <a:avLst/>
              <a:gdLst>
                <a:gd name="T0" fmla="*/ 2147483647 w 169"/>
                <a:gd name="T1" fmla="*/ 2147483647 h 944"/>
                <a:gd name="T2" fmla="*/ 2147483647 w 169"/>
                <a:gd name="T3" fmla="*/ 2147483647 h 944"/>
                <a:gd name="T4" fmla="*/ 2147483647 w 169"/>
                <a:gd name="T5" fmla="*/ 2147483647 h 944"/>
                <a:gd name="T6" fmla="*/ 2147483647 w 169"/>
                <a:gd name="T7" fmla="*/ 2147483647 h 944"/>
                <a:gd name="T8" fmla="*/ 2147483647 w 169"/>
                <a:gd name="T9" fmla="*/ 2147483647 h 944"/>
                <a:gd name="T10" fmla="*/ 2147483647 w 169"/>
                <a:gd name="T11" fmla="*/ 2147483647 h 944"/>
                <a:gd name="T12" fmla="*/ 2147483647 w 169"/>
                <a:gd name="T13" fmla="*/ 2147483647 h 944"/>
                <a:gd name="T14" fmla="*/ 2147483647 w 169"/>
                <a:gd name="T15" fmla="*/ 2147483647 h 944"/>
                <a:gd name="T16" fmla="*/ 2147483647 w 169"/>
                <a:gd name="T17" fmla="*/ 2147483647 h 944"/>
                <a:gd name="T18" fmla="*/ 2147483647 w 169"/>
                <a:gd name="T19" fmla="*/ 2147483647 h 944"/>
                <a:gd name="T20" fmla="*/ 2147483647 w 169"/>
                <a:gd name="T21" fmla="*/ 2147483647 h 9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9" h="944" extrusionOk="0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4" name="Google Shape;1858;p12"/>
            <p:cNvSpPr>
              <a:spLocks/>
            </p:cNvSpPr>
            <p:nvPr/>
          </p:nvSpPr>
          <p:spPr bwMode="auto">
            <a:xfrm>
              <a:off x="2879863" y="5092930"/>
              <a:ext cx="129028" cy="53691"/>
            </a:xfrm>
            <a:custGeom>
              <a:avLst/>
              <a:gdLst>
                <a:gd name="T0" fmla="*/ 2147483647 w 2593"/>
                <a:gd name="T1" fmla="*/ 2147483647 h 1079"/>
                <a:gd name="T2" fmla="*/ 2147483647 w 2593"/>
                <a:gd name="T3" fmla="*/ 2147483647 h 1079"/>
                <a:gd name="T4" fmla="*/ 2147483647 w 2593"/>
                <a:gd name="T5" fmla="*/ 2147483647 h 1079"/>
                <a:gd name="T6" fmla="*/ 2147483647 w 2593"/>
                <a:gd name="T7" fmla="*/ 2147483647 h 1079"/>
                <a:gd name="T8" fmla="*/ 2147483647 w 2593"/>
                <a:gd name="T9" fmla="*/ 2147483647 h 1079"/>
                <a:gd name="T10" fmla="*/ 0 w 2593"/>
                <a:gd name="T11" fmla="*/ 2147483647 h 1079"/>
                <a:gd name="T12" fmla="*/ 2147483647 w 2593"/>
                <a:gd name="T13" fmla="*/ 2147483647 h 1079"/>
                <a:gd name="T14" fmla="*/ 2147483647 w 2593"/>
                <a:gd name="T15" fmla="*/ 2147483647 h 1079"/>
                <a:gd name="T16" fmla="*/ 2147483647 w 2593"/>
                <a:gd name="T17" fmla="*/ 2147483647 h 1079"/>
                <a:gd name="T18" fmla="*/ 2147483647 w 2593"/>
                <a:gd name="T19" fmla="*/ 2147483647 h 1079"/>
                <a:gd name="T20" fmla="*/ 2147483647 w 2593"/>
                <a:gd name="T21" fmla="*/ 2147483647 h 1079"/>
                <a:gd name="T22" fmla="*/ 2147483647 w 2593"/>
                <a:gd name="T23" fmla="*/ 2147483647 h 1079"/>
                <a:gd name="T24" fmla="*/ 2147483647 w 2593"/>
                <a:gd name="T25" fmla="*/ 2147483647 h 1079"/>
                <a:gd name="T26" fmla="*/ 2147483647 w 2593"/>
                <a:gd name="T27" fmla="*/ 2147483647 h 1079"/>
                <a:gd name="T28" fmla="*/ 2147483647 w 2593"/>
                <a:gd name="T29" fmla="*/ 2147483647 h 1079"/>
                <a:gd name="T30" fmla="*/ 2147483647 w 2593"/>
                <a:gd name="T31" fmla="*/ 2147483647 h 1079"/>
                <a:gd name="T32" fmla="*/ 2147483647 w 2593"/>
                <a:gd name="T33" fmla="*/ 2147483647 h 1079"/>
                <a:gd name="T34" fmla="*/ 2147483647 w 2593"/>
                <a:gd name="T35" fmla="*/ 2147483647 h 1079"/>
                <a:gd name="T36" fmla="*/ 2147483647 w 2593"/>
                <a:gd name="T37" fmla="*/ 2147483647 h 1079"/>
                <a:gd name="T38" fmla="*/ 2147483647 w 2593"/>
                <a:gd name="T39" fmla="*/ 2147483647 h 1079"/>
                <a:gd name="T40" fmla="*/ 2147483647 w 2593"/>
                <a:gd name="T41" fmla="*/ 2147483647 h 1079"/>
                <a:gd name="T42" fmla="*/ 2147483647 w 2593"/>
                <a:gd name="T43" fmla="*/ 2147483647 h 1079"/>
                <a:gd name="T44" fmla="*/ 2147483647 w 2593"/>
                <a:gd name="T45" fmla="*/ 2147483647 h 1079"/>
                <a:gd name="T46" fmla="*/ 2147483647 w 2593"/>
                <a:gd name="T47" fmla="*/ 2147483647 h 1079"/>
                <a:gd name="T48" fmla="*/ 2147483647 w 2593"/>
                <a:gd name="T49" fmla="*/ 2147483647 h 1079"/>
                <a:gd name="T50" fmla="*/ 2147483647 w 2593"/>
                <a:gd name="T51" fmla="*/ 2147483647 h 1079"/>
                <a:gd name="T52" fmla="*/ 2147483647 w 2593"/>
                <a:gd name="T53" fmla="*/ 2147483647 h 1079"/>
                <a:gd name="T54" fmla="*/ 2147483647 w 2593"/>
                <a:gd name="T55" fmla="*/ 2147483647 h 1079"/>
                <a:gd name="T56" fmla="*/ 2147483647 w 2593"/>
                <a:gd name="T57" fmla="*/ 2147483647 h 1079"/>
                <a:gd name="T58" fmla="*/ 2147483647 w 2593"/>
                <a:gd name="T59" fmla="*/ 2147483647 h 1079"/>
                <a:gd name="T60" fmla="*/ 2147483647 w 2593"/>
                <a:gd name="T61" fmla="*/ 2147483647 h 1079"/>
                <a:gd name="T62" fmla="*/ 2147483647 w 2593"/>
                <a:gd name="T63" fmla="*/ 2147483647 h 1079"/>
                <a:gd name="T64" fmla="*/ 2147483647 w 2593"/>
                <a:gd name="T65" fmla="*/ 2147483647 h 10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93" h="1079" extrusionOk="0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5" name="Google Shape;1859;p12"/>
            <p:cNvSpPr>
              <a:spLocks/>
            </p:cNvSpPr>
            <p:nvPr/>
          </p:nvSpPr>
          <p:spPr bwMode="auto">
            <a:xfrm>
              <a:off x="3099304" y="4943849"/>
              <a:ext cx="125694" cy="135745"/>
            </a:xfrm>
            <a:custGeom>
              <a:avLst/>
              <a:gdLst>
                <a:gd name="T0" fmla="*/ 2147483647 w 2526"/>
                <a:gd name="T1" fmla="*/ 2147483647 h 2728"/>
                <a:gd name="T2" fmla="*/ 2147483647 w 2526"/>
                <a:gd name="T3" fmla="*/ 2147483647 h 2728"/>
                <a:gd name="T4" fmla="*/ 2147483647 w 2526"/>
                <a:gd name="T5" fmla="*/ 2147483647 h 2728"/>
                <a:gd name="T6" fmla="*/ 2147483647 w 2526"/>
                <a:gd name="T7" fmla="*/ 2147483647 h 2728"/>
                <a:gd name="T8" fmla="*/ 2147483647 w 2526"/>
                <a:gd name="T9" fmla="*/ 2147483647 h 2728"/>
                <a:gd name="T10" fmla="*/ 2147483647 w 2526"/>
                <a:gd name="T11" fmla="*/ 2147483647 h 2728"/>
                <a:gd name="T12" fmla="*/ 2147483647 w 2526"/>
                <a:gd name="T13" fmla="*/ 2147483647 h 2728"/>
                <a:gd name="T14" fmla="*/ 2147483647 w 2526"/>
                <a:gd name="T15" fmla="*/ 2147483647 h 2728"/>
                <a:gd name="T16" fmla="*/ 2147483647 w 2526"/>
                <a:gd name="T17" fmla="*/ 2147483647 h 2728"/>
                <a:gd name="T18" fmla="*/ 2147483647 w 2526"/>
                <a:gd name="T19" fmla="*/ 2147483647 h 2728"/>
                <a:gd name="T20" fmla="*/ 2147483647 w 2526"/>
                <a:gd name="T21" fmla="*/ 2147483647 h 2728"/>
                <a:gd name="T22" fmla="*/ 2147483647 w 2526"/>
                <a:gd name="T23" fmla="*/ 2147483647 h 2728"/>
                <a:gd name="T24" fmla="*/ 2147483647 w 2526"/>
                <a:gd name="T25" fmla="*/ 2147483647 h 2728"/>
                <a:gd name="T26" fmla="*/ 2147483647 w 2526"/>
                <a:gd name="T27" fmla="*/ 2147483647 h 2728"/>
                <a:gd name="T28" fmla="*/ 2147483647 w 2526"/>
                <a:gd name="T29" fmla="*/ 2147483647 h 2728"/>
                <a:gd name="T30" fmla="*/ 2147483647 w 2526"/>
                <a:gd name="T31" fmla="*/ 0 h 2728"/>
                <a:gd name="T32" fmla="*/ 2147483647 w 2526"/>
                <a:gd name="T33" fmla="*/ 2147483647 h 2728"/>
                <a:gd name="T34" fmla="*/ 2147483647 w 2526"/>
                <a:gd name="T35" fmla="*/ 2147483647 h 2728"/>
                <a:gd name="T36" fmla="*/ 2147483647 w 2526"/>
                <a:gd name="T37" fmla="*/ 2147483647 h 2728"/>
                <a:gd name="T38" fmla="*/ 2147483647 w 2526"/>
                <a:gd name="T39" fmla="*/ 2147483647 h 2728"/>
                <a:gd name="T40" fmla="*/ 2147483647 w 2526"/>
                <a:gd name="T41" fmla="*/ 2147483647 h 2728"/>
                <a:gd name="T42" fmla="*/ 2147483647 w 2526"/>
                <a:gd name="T43" fmla="*/ 2147483647 h 2728"/>
                <a:gd name="T44" fmla="*/ 2147483647 w 2526"/>
                <a:gd name="T45" fmla="*/ 2147483647 h 2728"/>
                <a:gd name="T46" fmla="*/ 2147483647 w 2526"/>
                <a:gd name="T47" fmla="*/ 2147483647 h 2728"/>
                <a:gd name="T48" fmla="*/ 2147483647 w 2526"/>
                <a:gd name="T49" fmla="*/ 2147483647 h 2728"/>
                <a:gd name="T50" fmla="*/ 2147483647 w 2526"/>
                <a:gd name="T51" fmla="*/ 2147483647 h 2728"/>
                <a:gd name="T52" fmla="*/ 2147483647 w 2526"/>
                <a:gd name="T53" fmla="*/ 2147483647 h 2728"/>
                <a:gd name="T54" fmla="*/ 2147483647 w 2526"/>
                <a:gd name="T55" fmla="*/ 2147483647 h 2728"/>
                <a:gd name="T56" fmla="*/ 2147483647 w 2526"/>
                <a:gd name="T57" fmla="*/ 2147483647 h 2728"/>
                <a:gd name="T58" fmla="*/ 2147483647 w 2526"/>
                <a:gd name="T59" fmla="*/ 2147483647 h 2728"/>
                <a:gd name="T60" fmla="*/ 2147483647 w 2526"/>
                <a:gd name="T61" fmla="*/ 2147483647 h 2728"/>
                <a:gd name="T62" fmla="*/ 2147483647 w 2526"/>
                <a:gd name="T63" fmla="*/ 2147483647 h 2728"/>
                <a:gd name="T64" fmla="*/ 2147483647 w 2526"/>
                <a:gd name="T65" fmla="*/ 2147483647 h 2728"/>
                <a:gd name="T66" fmla="*/ 2147483647 w 2526"/>
                <a:gd name="T67" fmla="*/ 2147483647 h 2728"/>
                <a:gd name="T68" fmla="*/ 2147483647 w 2526"/>
                <a:gd name="T69" fmla="*/ 2147483647 h 2728"/>
                <a:gd name="T70" fmla="*/ 2147483647 w 2526"/>
                <a:gd name="T71" fmla="*/ 0 h 272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526" h="2728" extrusionOk="0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lnTo>
                    <a:pt x="43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6" name="Google Shape;1860;p12"/>
            <p:cNvSpPr>
              <a:spLocks/>
            </p:cNvSpPr>
            <p:nvPr/>
          </p:nvSpPr>
          <p:spPr bwMode="auto">
            <a:xfrm>
              <a:off x="3295359" y="5022569"/>
              <a:ext cx="28512" cy="30204"/>
            </a:xfrm>
            <a:custGeom>
              <a:avLst/>
              <a:gdLst>
                <a:gd name="T0" fmla="*/ 2147483647 w 573"/>
                <a:gd name="T1" fmla="*/ 2147483647 h 607"/>
                <a:gd name="T2" fmla="*/ 2147483647 w 573"/>
                <a:gd name="T3" fmla="*/ 2147483647 h 607"/>
                <a:gd name="T4" fmla="*/ 2147483647 w 573"/>
                <a:gd name="T5" fmla="*/ 2147483647 h 607"/>
                <a:gd name="T6" fmla="*/ 2147483647 w 573"/>
                <a:gd name="T7" fmla="*/ 2147483647 h 607"/>
                <a:gd name="T8" fmla="*/ 2147483647 w 573"/>
                <a:gd name="T9" fmla="*/ 2147483647 h 607"/>
                <a:gd name="T10" fmla="*/ 2147483647 w 573"/>
                <a:gd name="T11" fmla="*/ 2147483647 h 607"/>
                <a:gd name="T12" fmla="*/ 2147483647 w 573"/>
                <a:gd name="T13" fmla="*/ 2147483647 h 607"/>
                <a:gd name="T14" fmla="*/ 2147483647 w 573"/>
                <a:gd name="T15" fmla="*/ 2147483647 h 607"/>
                <a:gd name="T16" fmla="*/ 2147483647 w 573"/>
                <a:gd name="T17" fmla="*/ 2147483647 h 607"/>
                <a:gd name="T18" fmla="*/ 2147483647 w 573"/>
                <a:gd name="T19" fmla="*/ 2147483647 h 607"/>
                <a:gd name="T20" fmla="*/ 2147483647 w 573"/>
                <a:gd name="T21" fmla="*/ 2147483647 h 607"/>
                <a:gd name="T22" fmla="*/ 2147483647 w 573"/>
                <a:gd name="T23" fmla="*/ 2147483647 h 607"/>
                <a:gd name="T24" fmla="*/ 0 w 573"/>
                <a:gd name="T25" fmla="*/ 2147483647 h 607"/>
                <a:gd name="T26" fmla="*/ 0 w 573"/>
                <a:gd name="T27" fmla="*/ 2147483647 h 607"/>
                <a:gd name="T28" fmla="*/ 0 w 573"/>
                <a:gd name="T29" fmla="*/ 2147483647 h 607"/>
                <a:gd name="T30" fmla="*/ 2147483647 w 573"/>
                <a:gd name="T31" fmla="*/ 2147483647 h 607"/>
                <a:gd name="T32" fmla="*/ 0 w 573"/>
                <a:gd name="T33" fmla="*/ 2147483647 h 607"/>
                <a:gd name="T34" fmla="*/ 0 w 573"/>
                <a:gd name="T35" fmla="*/ 2147483647 h 607"/>
                <a:gd name="T36" fmla="*/ 2147483647 w 573"/>
                <a:gd name="T37" fmla="*/ 2147483647 h 607"/>
                <a:gd name="T38" fmla="*/ 2147483647 w 573"/>
                <a:gd name="T39" fmla="*/ 2147483647 h 607"/>
                <a:gd name="T40" fmla="*/ 2147483647 w 573"/>
                <a:gd name="T41" fmla="*/ 2147483647 h 607"/>
                <a:gd name="T42" fmla="*/ 2147483647 w 573"/>
                <a:gd name="T43" fmla="*/ 2147483647 h 607"/>
                <a:gd name="T44" fmla="*/ 2147483647 w 573"/>
                <a:gd name="T45" fmla="*/ 2147483647 h 607"/>
                <a:gd name="T46" fmla="*/ 2147483647 w 573"/>
                <a:gd name="T47" fmla="*/ 2147483647 h 607"/>
                <a:gd name="T48" fmla="*/ 2147483647 w 573"/>
                <a:gd name="T49" fmla="*/ 2147483647 h 607"/>
                <a:gd name="T50" fmla="*/ 2147483647 w 573"/>
                <a:gd name="T51" fmla="*/ 2147483647 h 607"/>
                <a:gd name="T52" fmla="*/ 2147483647 w 573"/>
                <a:gd name="T53" fmla="*/ 2147483647 h 607"/>
                <a:gd name="T54" fmla="*/ 2147483647 w 573"/>
                <a:gd name="T55" fmla="*/ 2147483647 h 607"/>
                <a:gd name="T56" fmla="*/ 2147483647 w 573"/>
                <a:gd name="T57" fmla="*/ 2147483647 h 607"/>
                <a:gd name="T58" fmla="*/ 2147483647 w 573"/>
                <a:gd name="T59" fmla="*/ 2147483647 h 607"/>
                <a:gd name="T60" fmla="*/ 2147483647 w 573"/>
                <a:gd name="T61" fmla="*/ 2147483647 h 607"/>
                <a:gd name="T62" fmla="*/ 2147483647 w 573"/>
                <a:gd name="T63" fmla="*/ 2147483647 h 607"/>
                <a:gd name="T64" fmla="*/ 2147483647 w 573"/>
                <a:gd name="T65" fmla="*/ 2147483647 h 607"/>
                <a:gd name="T66" fmla="*/ 2147483647 w 573"/>
                <a:gd name="T67" fmla="*/ 2147483647 h 607"/>
                <a:gd name="T68" fmla="*/ 2147483647 w 573"/>
                <a:gd name="T69" fmla="*/ 2147483647 h 607"/>
                <a:gd name="T70" fmla="*/ 2147483647 w 573"/>
                <a:gd name="T71" fmla="*/ 2147483647 h 607"/>
                <a:gd name="T72" fmla="*/ 2147483647 w 573"/>
                <a:gd name="T73" fmla="*/ 2147483647 h 607"/>
                <a:gd name="T74" fmla="*/ 2147483647 w 573"/>
                <a:gd name="T75" fmla="*/ 2147483647 h 607"/>
                <a:gd name="T76" fmla="*/ 2147483647 w 573"/>
                <a:gd name="T77" fmla="*/ 2147483647 h 607"/>
                <a:gd name="T78" fmla="*/ 2147483647 w 573"/>
                <a:gd name="T79" fmla="*/ 2147483647 h 60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573" h="607" extrusionOk="0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lnTo>
                    <a:pt x="370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7" name="Google Shape;1861;p12"/>
            <p:cNvSpPr>
              <a:spLocks/>
            </p:cNvSpPr>
            <p:nvPr/>
          </p:nvSpPr>
          <p:spPr bwMode="auto">
            <a:xfrm>
              <a:off x="3273564" y="4850051"/>
              <a:ext cx="135745" cy="83796"/>
            </a:xfrm>
            <a:custGeom>
              <a:avLst/>
              <a:gdLst>
                <a:gd name="T0" fmla="*/ 2147483647 w 2728"/>
                <a:gd name="T1" fmla="*/ 2147483647 h 1684"/>
                <a:gd name="T2" fmla="*/ 2147483647 w 2728"/>
                <a:gd name="T3" fmla="*/ 2147483647 h 1684"/>
                <a:gd name="T4" fmla="*/ 2147483647 w 2728"/>
                <a:gd name="T5" fmla="*/ 2147483647 h 1684"/>
                <a:gd name="T6" fmla="*/ 2147483647 w 2728"/>
                <a:gd name="T7" fmla="*/ 2147483647 h 1684"/>
                <a:gd name="T8" fmla="*/ 2147483647 w 2728"/>
                <a:gd name="T9" fmla="*/ 2147483647 h 1684"/>
                <a:gd name="T10" fmla="*/ 2147483647 w 2728"/>
                <a:gd name="T11" fmla="*/ 2147483647 h 1684"/>
                <a:gd name="T12" fmla="*/ 2147483647 w 2728"/>
                <a:gd name="T13" fmla="*/ 2147483647 h 1684"/>
                <a:gd name="T14" fmla="*/ 2147483647 w 2728"/>
                <a:gd name="T15" fmla="*/ 2147483647 h 1684"/>
                <a:gd name="T16" fmla="*/ 2147483647 w 2728"/>
                <a:gd name="T17" fmla="*/ 2147483647 h 1684"/>
                <a:gd name="T18" fmla="*/ 2147483647 w 2728"/>
                <a:gd name="T19" fmla="*/ 2147483647 h 1684"/>
                <a:gd name="T20" fmla="*/ 2147483647 w 2728"/>
                <a:gd name="T21" fmla="*/ 2147483647 h 1684"/>
                <a:gd name="T22" fmla="*/ 2147483647 w 2728"/>
                <a:gd name="T23" fmla="*/ 2147483647 h 1684"/>
                <a:gd name="T24" fmla="*/ 2147483647 w 2728"/>
                <a:gd name="T25" fmla="*/ 2147483647 h 1684"/>
                <a:gd name="T26" fmla="*/ 2147483647 w 2728"/>
                <a:gd name="T27" fmla="*/ 2147483647 h 1684"/>
                <a:gd name="T28" fmla="*/ 2147483647 w 2728"/>
                <a:gd name="T29" fmla="*/ 2147483647 h 1684"/>
                <a:gd name="T30" fmla="*/ 2147483647 w 2728"/>
                <a:gd name="T31" fmla="*/ 2147483647 h 1684"/>
                <a:gd name="T32" fmla="*/ 2147483647 w 2728"/>
                <a:gd name="T33" fmla="*/ 2147483647 h 1684"/>
                <a:gd name="T34" fmla="*/ 2147483647 w 2728"/>
                <a:gd name="T35" fmla="*/ 2147483647 h 1684"/>
                <a:gd name="T36" fmla="*/ 2147483647 w 2728"/>
                <a:gd name="T37" fmla="*/ 2147483647 h 1684"/>
                <a:gd name="T38" fmla="*/ 2147483647 w 2728"/>
                <a:gd name="T39" fmla="*/ 2147483647 h 1684"/>
                <a:gd name="T40" fmla="*/ 2147483647 w 2728"/>
                <a:gd name="T41" fmla="*/ 2147483647 h 1684"/>
                <a:gd name="T42" fmla="*/ 2147483647 w 2728"/>
                <a:gd name="T43" fmla="*/ 2147483647 h 1684"/>
                <a:gd name="T44" fmla="*/ 2147483647 w 2728"/>
                <a:gd name="T45" fmla="*/ 2147483647 h 1684"/>
                <a:gd name="T46" fmla="*/ 2147483647 w 2728"/>
                <a:gd name="T47" fmla="*/ 2147483647 h 1684"/>
                <a:gd name="T48" fmla="*/ 2147483647 w 2728"/>
                <a:gd name="T49" fmla="*/ 2147483647 h 1684"/>
                <a:gd name="T50" fmla="*/ 2147483647 w 2728"/>
                <a:gd name="T51" fmla="*/ 2147483647 h 1684"/>
                <a:gd name="T52" fmla="*/ 2147483647 w 2728"/>
                <a:gd name="T53" fmla="*/ 0 h 1684"/>
                <a:gd name="T54" fmla="*/ 2147483647 w 2728"/>
                <a:gd name="T55" fmla="*/ 2147483647 h 1684"/>
                <a:gd name="T56" fmla="*/ 0 w 2728"/>
                <a:gd name="T57" fmla="*/ 2147483647 h 1684"/>
                <a:gd name="T58" fmla="*/ 0 w 2728"/>
                <a:gd name="T59" fmla="*/ 2147483647 h 1684"/>
                <a:gd name="T60" fmla="*/ 0 w 2728"/>
                <a:gd name="T61" fmla="*/ 2147483647 h 1684"/>
                <a:gd name="T62" fmla="*/ 2147483647 w 2728"/>
                <a:gd name="T63" fmla="*/ 2147483647 h 1684"/>
                <a:gd name="T64" fmla="*/ 2147483647 w 2728"/>
                <a:gd name="T65" fmla="*/ 2147483647 h 1684"/>
                <a:gd name="T66" fmla="*/ 2147483647 w 2728"/>
                <a:gd name="T67" fmla="*/ 2147483647 h 1684"/>
                <a:gd name="T68" fmla="*/ 2147483647 w 2728"/>
                <a:gd name="T69" fmla="*/ 2147483647 h 1684"/>
                <a:gd name="T70" fmla="*/ 2147483647 w 2728"/>
                <a:gd name="T71" fmla="*/ 2147483647 h 1684"/>
                <a:gd name="T72" fmla="*/ 2147483647 w 2728"/>
                <a:gd name="T73" fmla="*/ 2147483647 h 1684"/>
                <a:gd name="T74" fmla="*/ 2147483647 w 2728"/>
                <a:gd name="T75" fmla="*/ 2147483647 h 1684"/>
                <a:gd name="T76" fmla="*/ 2147483647 w 2728"/>
                <a:gd name="T77" fmla="*/ 2147483647 h 1684"/>
                <a:gd name="T78" fmla="*/ 2147483647 w 2728"/>
                <a:gd name="T79" fmla="*/ 2147483647 h 1684"/>
                <a:gd name="T80" fmla="*/ 2147483647 w 2728"/>
                <a:gd name="T81" fmla="*/ 2147483647 h 1684"/>
                <a:gd name="T82" fmla="*/ 2147483647 w 2728"/>
                <a:gd name="T83" fmla="*/ 2147483647 h 1684"/>
                <a:gd name="T84" fmla="*/ 2147483647 w 2728"/>
                <a:gd name="T85" fmla="*/ 2147483647 h 1684"/>
                <a:gd name="T86" fmla="*/ 2147483647 w 2728"/>
                <a:gd name="T87" fmla="*/ 2147483647 h 1684"/>
                <a:gd name="T88" fmla="*/ 2147483647 w 2728"/>
                <a:gd name="T89" fmla="*/ 2147483647 h 1684"/>
                <a:gd name="T90" fmla="*/ 2147483647 w 2728"/>
                <a:gd name="T91" fmla="*/ 2147483647 h 1684"/>
                <a:gd name="T92" fmla="*/ 2147483647 w 2728"/>
                <a:gd name="T93" fmla="*/ 2147483647 h 1684"/>
                <a:gd name="T94" fmla="*/ 2147483647 w 2728"/>
                <a:gd name="T95" fmla="*/ 2147483647 h 1684"/>
                <a:gd name="T96" fmla="*/ 2147483647 w 2728"/>
                <a:gd name="T97" fmla="*/ 2147483647 h 1684"/>
                <a:gd name="T98" fmla="*/ 2147483647 w 2728"/>
                <a:gd name="T99" fmla="*/ 2147483647 h 1684"/>
                <a:gd name="T100" fmla="*/ 2147483647 w 2728"/>
                <a:gd name="T101" fmla="*/ 2147483647 h 1684"/>
                <a:gd name="T102" fmla="*/ 2147483647 w 2728"/>
                <a:gd name="T103" fmla="*/ 2147483647 h 1684"/>
                <a:gd name="T104" fmla="*/ 2147483647 w 2728"/>
                <a:gd name="T105" fmla="*/ 2147483647 h 1684"/>
                <a:gd name="T106" fmla="*/ 2147483647 w 2728"/>
                <a:gd name="T107" fmla="*/ 2147483647 h 1684"/>
                <a:gd name="T108" fmla="*/ 2147483647 w 2728"/>
                <a:gd name="T109" fmla="*/ 2147483647 h 1684"/>
                <a:gd name="T110" fmla="*/ 2147483647 w 2728"/>
                <a:gd name="T111" fmla="*/ 0 h 1684"/>
                <a:gd name="T112" fmla="*/ 2147483647 w 2728"/>
                <a:gd name="T113" fmla="*/ 0 h 168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28" h="1684" extrusionOk="0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lnTo>
                    <a:pt x="236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8" name="Google Shape;1862;p12"/>
            <p:cNvSpPr>
              <a:spLocks/>
            </p:cNvSpPr>
            <p:nvPr/>
          </p:nvSpPr>
          <p:spPr bwMode="auto">
            <a:xfrm>
              <a:off x="3157971" y="5087904"/>
              <a:ext cx="137437" cy="58717"/>
            </a:xfrm>
            <a:custGeom>
              <a:avLst/>
              <a:gdLst>
                <a:gd name="T0" fmla="*/ 2147483647 w 2762"/>
                <a:gd name="T1" fmla="*/ 2147483647 h 1180"/>
                <a:gd name="T2" fmla="*/ 2147483647 w 2762"/>
                <a:gd name="T3" fmla="*/ 2147483647 h 1180"/>
                <a:gd name="T4" fmla="*/ 2147483647 w 2762"/>
                <a:gd name="T5" fmla="*/ 2147483647 h 1180"/>
                <a:gd name="T6" fmla="*/ 2147483647 w 2762"/>
                <a:gd name="T7" fmla="*/ 2147483647 h 1180"/>
                <a:gd name="T8" fmla="*/ 0 w 2762"/>
                <a:gd name="T9" fmla="*/ 2147483647 h 1180"/>
                <a:gd name="T10" fmla="*/ 2147483647 w 2762"/>
                <a:gd name="T11" fmla="*/ 2147483647 h 1180"/>
                <a:gd name="T12" fmla="*/ 2147483647 w 2762"/>
                <a:gd name="T13" fmla="*/ 2147483647 h 1180"/>
                <a:gd name="T14" fmla="*/ 2147483647 w 2762"/>
                <a:gd name="T15" fmla="*/ 2147483647 h 1180"/>
                <a:gd name="T16" fmla="*/ 2147483647 w 2762"/>
                <a:gd name="T17" fmla="*/ 2147483647 h 1180"/>
                <a:gd name="T18" fmla="*/ 2147483647 w 2762"/>
                <a:gd name="T19" fmla="*/ 2147483647 h 1180"/>
                <a:gd name="T20" fmla="*/ 2147483647 w 2762"/>
                <a:gd name="T21" fmla="*/ 2147483647 h 1180"/>
                <a:gd name="T22" fmla="*/ 2147483647 w 2762"/>
                <a:gd name="T23" fmla="*/ 2147483647 h 1180"/>
                <a:gd name="T24" fmla="*/ 2147483647 w 2762"/>
                <a:gd name="T25" fmla="*/ 2147483647 h 1180"/>
                <a:gd name="T26" fmla="*/ 2147483647 w 2762"/>
                <a:gd name="T27" fmla="*/ 2147483647 h 1180"/>
                <a:gd name="T28" fmla="*/ 2147483647 w 2762"/>
                <a:gd name="T29" fmla="*/ 2147483647 h 1180"/>
                <a:gd name="T30" fmla="*/ 2147483647 w 2762"/>
                <a:gd name="T31" fmla="*/ 2147483647 h 1180"/>
                <a:gd name="T32" fmla="*/ 2147483647 w 2762"/>
                <a:gd name="T33" fmla="*/ 2147483647 h 1180"/>
                <a:gd name="T34" fmla="*/ 2147483647 w 2762"/>
                <a:gd name="T35" fmla="*/ 2147483647 h 1180"/>
                <a:gd name="T36" fmla="*/ 2147483647 w 2762"/>
                <a:gd name="T37" fmla="*/ 2147483647 h 1180"/>
                <a:gd name="T38" fmla="*/ 2147483647 w 2762"/>
                <a:gd name="T39" fmla="*/ 2147483647 h 1180"/>
                <a:gd name="T40" fmla="*/ 2147483647 w 2762"/>
                <a:gd name="T41" fmla="*/ 2147483647 h 1180"/>
                <a:gd name="T42" fmla="*/ 2147483647 w 2762"/>
                <a:gd name="T43" fmla="*/ 2147483647 h 1180"/>
                <a:gd name="T44" fmla="*/ 2147483647 w 2762"/>
                <a:gd name="T45" fmla="*/ 2147483647 h 1180"/>
                <a:gd name="T46" fmla="*/ 2147483647 w 2762"/>
                <a:gd name="T47" fmla="*/ 2147483647 h 1180"/>
                <a:gd name="T48" fmla="*/ 2147483647 w 2762"/>
                <a:gd name="T49" fmla="*/ 2147483647 h 1180"/>
                <a:gd name="T50" fmla="*/ 2147483647 w 2762"/>
                <a:gd name="T51" fmla="*/ 2147483647 h 1180"/>
                <a:gd name="T52" fmla="*/ 2147483647 w 2762"/>
                <a:gd name="T53" fmla="*/ 2147483647 h 1180"/>
                <a:gd name="T54" fmla="*/ 2147483647 w 2762"/>
                <a:gd name="T55" fmla="*/ 2147483647 h 1180"/>
                <a:gd name="T56" fmla="*/ 2147483647 w 2762"/>
                <a:gd name="T57" fmla="*/ 2147483647 h 1180"/>
                <a:gd name="T58" fmla="*/ 2147483647 w 2762"/>
                <a:gd name="T59" fmla="*/ 2147483647 h 1180"/>
                <a:gd name="T60" fmla="*/ 2147483647 w 2762"/>
                <a:gd name="T61" fmla="*/ 2147483647 h 1180"/>
                <a:gd name="T62" fmla="*/ 2147483647 w 2762"/>
                <a:gd name="T63" fmla="*/ 2147483647 h 1180"/>
                <a:gd name="T64" fmla="*/ 2147483647 w 2762"/>
                <a:gd name="T65" fmla="*/ 2147483647 h 1180"/>
                <a:gd name="T66" fmla="*/ 2147483647 w 2762"/>
                <a:gd name="T67" fmla="*/ 2147483647 h 11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62" h="1180" extrusionOk="0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89" name="Google Shape;1863;p12"/>
            <p:cNvSpPr>
              <a:spLocks/>
            </p:cNvSpPr>
            <p:nvPr/>
          </p:nvSpPr>
          <p:spPr bwMode="auto">
            <a:xfrm>
              <a:off x="3392490" y="4943849"/>
              <a:ext cx="130720" cy="132411"/>
            </a:xfrm>
            <a:custGeom>
              <a:avLst/>
              <a:gdLst>
                <a:gd name="T0" fmla="*/ 2147483647 w 2627"/>
                <a:gd name="T1" fmla="*/ 2147483647 h 2661"/>
                <a:gd name="T2" fmla="*/ 2147483647 w 2627"/>
                <a:gd name="T3" fmla="*/ 2147483647 h 2661"/>
                <a:gd name="T4" fmla="*/ 2147483647 w 2627"/>
                <a:gd name="T5" fmla="*/ 2147483647 h 2661"/>
                <a:gd name="T6" fmla="*/ 2147483647 w 2627"/>
                <a:gd name="T7" fmla="*/ 2147483647 h 2661"/>
                <a:gd name="T8" fmla="*/ 2147483647 w 2627"/>
                <a:gd name="T9" fmla="*/ 2147483647 h 2661"/>
                <a:gd name="T10" fmla="*/ 2147483647 w 2627"/>
                <a:gd name="T11" fmla="*/ 2147483647 h 2661"/>
                <a:gd name="T12" fmla="*/ 2147483647 w 2627"/>
                <a:gd name="T13" fmla="*/ 2147483647 h 2661"/>
                <a:gd name="T14" fmla="*/ 2147483647 w 2627"/>
                <a:gd name="T15" fmla="*/ 2147483647 h 2661"/>
                <a:gd name="T16" fmla="*/ 2147483647 w 2627"/>
                <a:gd name="T17" fmla="*/ 2147483647 h 2661"/>
                <a:gd name="T18" fmla="*/ 2147483647 w 2627"/>
                <a:gd name="T19" fmla="*/ 2147483647 h 2661"/>
                <a:gd name="T20" fmla="*/ 2147483647 w 2627"/>
                <a:gd name="T21" fmla="*/ 2147483647 h 2661"/>
                <a:gd name="T22" fmla="*/ 2147483647 w 2627"/>
                <a:gd name="T23" fmla="*/ 2147483647 h 2661"/>
                <a:gd name="T24" fmla="*/ 2147483647 w 2627"/>
                <a:gd name="T25" fmla="*/ 2147483647 h 2661"/>
                <a:gd name="T26" fmla="*/ 2147483647 w 2627"/>
                <a:gd name="T27" fmla="*/ 2147483647 h 2661"/>
                <a:gd name="T28" fmla="*/ 2147483647 w 2627"/>
                <a:gd name="T29" fmla="*/ 2147483647 h 2661"/>
                <a:gd name="T30" fmla="*/ 2147483647 w 2627"/>
                <a:gd name="T31" fmla="*/ 2147483647 h 2661"/>
                <a:gd name="T32" fmla="*/ 2147483647 w 2627"/>
                <a:gd name="T33" fmla="*/ 2147483647 h 2661"/>
                <a:gd name="T34" fmla="*/ 2147483647 w 2627"/>
                <a:gd name="T35" fmla="*/ 2147483647 h 2661"/>
                <a:gd name="T36" fmla="*/ 2147483647 w 2627"/>
                <a:gd name="T37" fmla="*/ 2147483647 h 2661"/>
                <a:gd name="T38" fmla="*/ 2147483647 w 2627"/>
                <a:gd name="T39" fmla="*/ 2147483647 h 2661"/>
                <a:gd name="T40" fmla="*/ 2147483647 w 2627"/>
                <a:gd name="T41" fmla="*/ 2147483647 h 2661"/>
                <a:gd name="T42" fmla="*/ 2147483647 w 2627"/>
                <a:gd name="T43" fmla="*/ 2147483647 h 2661"/>
                <a:gd name="T44" fmla="*/ 2147483647 w 2627"/>
                <a:gd name="T45" fmla="*/ 2147483647 h 2661"/>
                <a:gd name="T46" fmla="*/ 2147483647 w 2627"/>
                <a:gd name="T47" fmla="*/ 2147483647 h 2661"/>
                <a:gd name="T48" fmla="*/ 2147483647 w 2627"/>
                <a:gd name="T49" fmla="*/ 2147483647 h 2661"/>
                <a:gd name="T50" fmla="*/ 2147483647 w 2627"/>
                <a:gd name="T51" fmla="*/ 2147483647 h 2661"/>
                <a:gd name="T52" fmla="*/ 2147483647 w 2627"/>
                <a:gd name="T53" fmla="*/ 2147483647 h 2661"/>
                <a:gd name="T54" fmla="*/ 2147483647 w 2627"/>
                <a:gd name="T55" fmla="*/ 2147483647 h 2661"/>
                <a:gd name="T56" fmla="*/ 2147483647 w 2627"/>
                <a:gd name="T57" fmla="*/ 2147483647 h 2661"/>
                <a:gd name="T58" fmla="*/ 2147483647 w 2627"/>
                <a:gd name="T59" fmla="*/ 2147483647 h 2661"/>
                <a:gd name="T60" fmla="*/ 2147483647 w 2627"/>
                <a:gd name="T61" fmla="*/ 2147483647 h 2661"/>
                <a:gd name="T62" fmla="*/ 2147483647 w 2627"/>
                <a:gd name="T63" fmla="*/ 0 h 266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627" h="2661" extrusionOk="0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lnTo>
                    <a:pt x="2122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0" name="Google Shape;1864;p12"/>
            <p:cNvSpPr>
              <a:spLocks/>
            </p:cNvSpPr>
            <p:nvPr/>
          </p:nvSpPr>
          <p:spPr bwMode="auto">
            <a:xfrm>
              <a:off x="3154587" y="5027595"/>
              <a:ext cx="20153" cy="26870"/>
            </a:xfrm>
            <a:custGeom>
              <a:avLst/>
              <a:gdLst>
                <a:gd name="T0" fmla="*/ 2147483647 w 405"/>
                <a:gd name="T1" fmla="*/ 2147483647 h 540"/>
                <a:gd name="T2" fmla="*/ 2147483647 w 405"/>
                <a:gd name="T3" fmla="*/ 2147483647 h 540"/>
                <a:gd name="T4" fmla="*/ 2147483647 w 405"/>
                <a:gd name="T5" fmla="*/ 2147483647 h 540"/>
                <a:gd name="T6" fmla="*/ 2147483647 w 405"/>
                <a:gd name="T7" fmla="*/ 2147483647 h 540"/>
                <a:gd name="T8" fmla="*/ 2147483647 w 405"/>
                <a:gd name="T9" fmla="*/ 2147483647 h 540"/>
                <a:gd name="T10" fmla="*/ 2147483647 w 405"/>
                <a:gd name="T11" fmla="*/ 2147483647 h 540"/>
                <a:gd name="T12" fmla="*/ 2147483647 w 405"/>
                <a:gd name="T13" fmla="*/ 2147483647 h 540"/>
                <a:gd name="T14" fmla="*/ 2147483647 w 405"/>
                <a:gd name="T15" fmla="*/ 2147483647 h 540"/>
                <a:gd name="T16" fmla="*/ 2147483647 w 405"/>
                <a:gd name="T17" fmla="*/ 2147483647 h 540"/>
                <a:gd name="T18" fmla="*/ 2147483647 w 405"/>
                <a:gd name="T19" fmla="*/ 2147483647 h 540"/>
                <a:gd name="T20" fmla="*/ 2147483647 w 405"/>
                <a:gd name="T21" fmla="*/ 2147483647 h 540"/>
                <a:gd name="T22" fmla="*/ 2147483647 w 405"/>
                <a:gd name="T23" fmla="*/ 2147483647 h 540"/>
                <a:gd name="T24" fmla="*/ 2147483647 w 405"/>
                <a:gd name="T25" fmla="*/ 2147483647 h 540"/>
                <a:gd name="T26" fmla="*/ 2147483647 w 405"/>
                <a:gd name="T27" fmla="*/ 2147483647 h 540"/>
                <a:gd name="T28" fmla="*/ 2147483647 w 405"/>
                <a:gd name="T29" fmla="*/ 2147483647 h 540"/>
                <a:gd name="T30" fmla="*/ 2147483647 w 405"/>
                <a:gd name="T31" fmla="*/ 2147483647 h 540"/>
                <a:gd name="T32" fmla="*/ 2147483647 w 405"/>
                <a:gd name="T33" fmla="*/ 2147483647 h 540"/>
                <a:gd name="T34" fmla="*/ 2147483647 w 405"/>
                <a:gd name="T35" fmla="*/ 2147483647 h 540"/>
                <a:gd name="T36" fmla="*/ 2147483647 w 405"/>
                <a:gd name="T37" fmla="*/ 2147483647 h 540"/>
                <a:gd name="T38" fmla="*/ 2147483647 w 405"/>
                <a:gd name="T39" fmla="*/ 2147483647 h 540"/>
                <a:gd name="T40" fmla="*/ 2147483647 w 405"/>
                <a:gd name="T41" fmla="*/ 2147483647 h 540"/>
                <a:gd name="T42" fmla="*/ 2147483647 w 405"/>
                <a:gd name="T43" fmla="*/ 2147483647 h 540"/>
                <a:gd name="T44" fmla="*/ 2147483647 w 405"/>
                <a:gd name="T45" fmla="*/ 2147483647 h 540"/>
                <a:gd name="T46" fmla="*/ 2147483647 w 405"/>
                <a:gd name="T47" fmla="*/ 2147483647 h 540"/>
                <a:gd name="T48" fmla="*/ 2147483647 w 405"/>
                <a:gd name="T49" fmla="*/ 2147483647 h 540"/>
                <a:gd name="T50" fmla="*/ 2147483647 w 405"/>
                <a:gd name="T51" fmla="*/ 2147483647 h 540"/>
                <a:gd name="T52" fmla="*/ 2147483647 w 405"/>
                <a:gd name="T53" fmla="*/ 2147483647 h 540"/>
                <a:gd name="T54" fmla="*/ 2147483647 w 405"/>
                <a:gd name="T55" fmla="*/ 2147483647 h 540"/>
                <a:gd name="T56" fmla="*/ 2147483647 w 405"/>
                <a:gd name="T57" fmla="*/ 2147483647 h 5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05" h="540" extrusionOk="0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1" name="Google Shape;1865;p12"/>
            <p:cNvSpPr>
              <a:spLocks/>
            </p:cNvSpPr>
            <p:nvPr/>
          </p:nvSpPr>
          <p:spPr bwMode="auto">
            <a:xfrm>
              <a:off x="3245051" y="4945541"/>
              <a:ext cx="125744" cy="132362"/>
            </a:xfrm>
            <a:custGeom>
              <a:avLst/>
              <a:gdLst>
                <a:gd name="T0" fmla="*/ 2147483647 w 2527"/>
                <a:gd name="T1" fmla="*/ 2147483647 h 2660"/>
                <a:gd name="T2" fmla="*/ 2147483647 w 2527"/>
                <a:gd name="T3" fmla="*/ 2147483647 h 2660"/>
                <a:gd name="T4" fmla="*/ 2147483647 w 2527"/>
                <a:gd name="T5" fmla="*/ 2147483647 h 2660"/>
                <a:gd name="T6" fmla="*/ 2147483647 w 2527"/>
                <a:gd name="T7" fmla="*/ 2147483647 h 2660"/>
                <a:gd name="T8" fmla="*/ 2147483647 w 2527"/>
                <a:gd name="T9" fmla="*/ 2147483647 h 2660"/>
                <a:gd name="T10" fmla="*/ 2147483647 w 2527"/>
                <a:gd name="T11" fmla="*/ 2147483647 h 2660"/>
                <a:gd name="T12" fmla="*/ 2147483647 w 2527"/>
                <a:gd name="T13" fmla="*/ 2147483647 h 2660"/>
                <a:gd name="T14" fmla="*/ 2147483647 w 2527"/>
                <a:gd name="T15" fmla="*/ 2147483647 h 2660"/>
                <a:gd name="T16" fmla="*/ 2147483647 w 2527"/>
                <a:gd name="T17" fmla="*/ 2147483647 h 2660"/>
                <a:gd name="T18" fmla="*/ 2147483647 w 2527"/>
                <a:gd name="T19" fmla="*/ 2147483647 h 2660"/>
                <a:gd name="T20" fmla="*/ 2147483647 w 2527"/>
                <a:gd name="T21" fmla="*/ 2147483647 h 2660"/>
                <a:gd name="T22" fmla="*/ 2147483647 w 2527"/>
                <a:gd name="T23" fmla="*/ 2147483647 h 2660"/>
                <a:gd name="T24" fmla="*/ 2147483647 w 2527"/>
                <a:gd name="T25" fmla="*/ 2147483647 h 2660"/>
                <a:gd name="T26" fmla="*/ 2147483647 w 2527"/>
                <a:gd name="T27" fmla="*/ 2147483647 h 2660"/>
                <a:gd name="T28" fmla="*/ 2147483647 w 2527"/>
                <a:gd name="T29" fmla="*/ 0 h 2660"/>
                <a:gd name="T30" fmla="*/ 2147483647 w 2527"/>
                <a:gd name="T31" fmla="*/ 2147483647 h 2660"/>
                <a:gd name="T32" fmla="*/ 2147483647 w 2527"/>
                <a:gd name="T33" fmla="*/ 2147483647 h 2660"/>
                <a:gd name="T34" fmla="*/ 2147483647 w 2527"/>
                <a:gd name="T35" fmla="*/ 2147483647 h 2660"/>
                <a:gd name="T36" fmla="*/ 2147483647 w 2527"/>
                <a:gd name="T37" fmla="*/ 2147483647 h 2660"/>
                <a:gd name="T38" fmla="*/ 2147483647 w 2527"/>
                <a:gd name="T39" fmla="*/ 2147483647 h 2660"/>
                <a:gd name="T40" fmla="*/ 2147483647 w 2527"/>
                <a:gd name="T41" fmla="*/ 2147483647 h 2660"/>
                <a:gd name="T42" fmla="*/ 2147483647 w 2527"/>
                <a:gd name="T43" fmla="*/ 2147483647 h 2660"/>
                <a:gd name="T44" fmla="*/ 2147483647 w 2527"/>
                <a:gd name="T45" fmla="*/ 2147483647 h 2660"/>
                <a:gd name="T46" fmla="*/ 2147483647 w 2527"/>
                <a:gd name="T47" fmla="*/ 2147483647 h 2660"/>
                <a:gd name="T48" fmla="*/ 2147483647 w 2527"/>
                <a:gd name="T49" fmla="*/ 2147483647 h 2660"/>
                <a:gd name="T50" fmla="*/ 2147483647 w 2527"/>
                <a:gd name="T51" fmla="*/ 2147483647 h 2660"/>
                <a:gd name="T52" fmla="*/ 2147483647 w 2527"/>
                <a:gd name="T53" fmla="*/ 2147483647 h 2660"/>
                <a:gd name="T54" fmla="*/ 2147483647 w 2527"/>
                <a:gd name="T55" fmla="*/ 2147483647 h 2660"/>
                <a:gd name="T56" fmla="*/ 2147483647 w 2527"/>
                <a:gd name="T57" fmla="*/ 2147483647 h 2660"/>
                <a:gd name="T58" fmla="*/ 2147483647 w 2527"/>
                <a:gd name="T59" fmla="*/ 2147483647 h 2660"/>
                <a:gd name="T60" fmla="*/ 2147483647 w 2527"/>
                <a:gd name="T61" fmla="*/ 2147483647 h 2660"/>
                <a:gd name="T62" fmla="*/ 2147483647 w 2527"/>
                <a:gd name="T63" fmla="*/ 2147483647 h 2660"/>
                <a:gd name="T64" fmla="*/ 2147483647 w 2527"/>
                <a:gd name="T65" fmla="*/ 0 h 26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27" h="2660" extrusionOk="0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lnTo>
                    <a:pt x="2122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lnTo>
                    <a:pt x="168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2" name="Google Shape;1866;p12"/>
            <p:cNvSpPr>
              <a:spLocks/>
            </p:cNvSpPr>
            <p:nvPr/>
          </p:nvSpPr>
          <p:spPr bwMode="auto">
            <a:xfrm>
              <a:off x="3119407" y="4846668"/>
              <a:ext cx="139129" cy="87180"/>
            </a:xfrm>
            <a:custGeom>
              <a:avLst/>
              <a:gdLst>
                <a:gd name="T0" fmla="*/ 2147483647 w 2796"/>
                <a:gd name="T1" fmla="*/ 2147483647 h 1752"/>
                <a:gd name="T2" fmla="*/ 2147483647 w 2796"/>
                <a:gd name="T3" fmla="*/ 2147483647 h 1752"/>
                <a:gd name="T4" fmla="*/ 2147483647 w 2796"/>
                <a:gd name="T5" fmla="*/ 2147483647 h 1752"/>
                <a:gd name="T6" fmla="*/ 2147483647 w 2796"/>
                <a:gd name="T7" fmla="*/ 2147483647 h 1752"/>
                <a:gd name="T8" fmla="*/ 2147483647 w 2796"/>
                <a:gd name="T9" fmla="*/ 2147483647 h 1752"/>
                <a:gd name="T10" fmla="*/ 2147483647 w 2796"/>
                <a:gd name="T11" fmla="*/ 2147483647 h 1752"/>
                <a:gd name="T12" fmla="*/ 2147483647 w 2796"/>
                <a:gd name="T13" fmla="*/ 2147483647 h 1752"/>
                <a:gd name="T14" fmla="*/ 2147483647 w 2796"/>
                <a:gd name="T15" fmla="*/ 2147483647 h 1752"/>
                <a:gd name="T16" fmla="*/ 2147483647 w 2796"/>
                <a:gd name="T17" fmla="*/ 2147483647 h 1752"/>
                <a:gd name="T18" fmla="*/ 2147483647 w 2796"/>
                <a:gd name="T19" fmla="*/ 2147483647 h 1752"/>
                <a:gd name="T20" fmla="*/ 2147483647 w 2796"/>
                <a:gd name="T21" fmla="*/ 2147483647 h 1752"/>
                <a:gd name="T22" fmla="*/ 2147483647 w 2796"/>
                <a:gd name="T23" fmla="*/ 2147483647 h 1752"/>
                <a:gd name="T24" fmla="*/ 2147483647 w 2796"/>
                <a:gd name="T25" fmla="*/ 2147483647 h 1752"/>
                <a:gd name="T26" fmla="*/ 2147483647 w 2796"/>
                <a:gd name="T27" fmla="*/ 2147483647 h 1752"/>
                <a:gd name="T28" fmla="*/ 2147483647 w 2796"/>
                <a:gd name="T29" fmla="*/ 2147483647 h 1752"/>
                <a:gd name="T30" fmla="*/ 2147483647 w 2796"/>
                <a:gd name="T31" fmla="*/ 2147483647 h 1752"/>
                <a:gd name="T32" fmla="*/ 2147483647 w 2796"/>
                <a:gd name="T33" fmla="*/ 2147483647 h 1752"/>
                <a:gd name="T34" fmla="*/ 2147483647 w 2796"/>
                <a:gd name="T35" fmla="*/ 2147483647 h 1752"/>
                <a:gd name="T36" fmla="*/ 2147483647 w 2796"/>
                <a:gd name="T37" fmla="*/ 2147483647 h 1752"/>
                <a:gd name="T38" fmla="*/ 2147483647 w 2796"/>
                <a:gd name="T39" fmla="*/ 2147483647 h 1752"/>
                <a:gd name="T40" fmla="*/ 2147483647 w 2796"/>
                <a:gd name="T41" fmla="*/ 2147483647 h 1752"/>
                <a:gd name="T42" fmla="*/ 2147483647 w 2796"/>
                <a:gd name="T43" fmla="*/ 2147483647 h 1752"/>
                <a:gd name="T44" fmla="*/ 2147483647 w 2796"/>
                <a:gd name="T45" fmla="*/ 2147483647 h 1752"/>
                <a:gd name="T46" fmla="*/ 2147483647 w 2796"/>
                <a:gd name="T47" fmla="*/ 2147483647 h 1752"/>
                <a:gd name="T48" fmla="*/ 2147483647 w 2796"/>
                <a:gd name="T49" fmla="*/ 2147483647 h 1752"/>
                <a:gd name="T50" fmla="*/ 2147483647 w 2796"/>
                <a:gd name="T51" fmla="*/ 2147483647 h 1752"/>
                <a:gd name="T52" fmla="*/ 2147483647 w 2796"/>
                <a:gd name="T53" fmla="*/ 2147483647 h 1752"/>
                <a:gd name="T54" fmla="*/ 2147483647 w 2796"/>
                <a:gd name="T55" fmla="*/ 2147483647 h 1752"/>
                <a:gd name="T56" fmla="*/ 2147483647 w 2796"/>
                <a:gd name="T57" fmla="*/ 2147483647 h 1752"/>
                <a:gd name="T58" fmla="*/ 2147483647 w 2796"/>
                <a:gd name="T59" fmla="*/ 2147483647 h 1752"/>
                <a:gd name="T60" fmla="*/ 2147483647 w 2796"/>
                <a:gd name="T61" fmla="*/ 2147483647 h 1752"/>
                <a:gd name="T62" fmla="*/ 2147483647 w 2796"/>
                <a:gd name="T63" fmla="*/ 2147483647 h 1752"/>
                <a:gd name="T64" fmla="*/ 2147483647 w 2796"/>
                <a:gd name="T65" fmla="*/ 2147483647 h 1752"/>
                <a:gd name="T66" fmla="*/ 2147483647 w 2796"/>
                <a:gd name="T67" fmla="*/ 2147483647 h 1752"/>
                <a:gd name="T68" fmla="*/ 2147483647 w 2796"/>
                <a:gd name="T69" fmla="*/ 2147483647 h 1752"/>
                <a:gd name="T70" fmla="*/ 2147483647 w 2796"/>
                <a:gd name="T71" fmla="*/ 2147483647 h 175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796" h="1752" extrusionOk="0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3" name="Google Shape;1867;p12"/>
            <p:cNvSpPr>
              <a:spLocks/>
            </p:cNvSpPr>
            <p:nvPr/>
          </p:nvSpPr>
          <p:spPr bwMode="auto">
            <a:xfrm>
              <a:off x="3023918" y="5096314"/>
              <a:ext cx="127386" cy="50307"/>
            </a:xfrm>
            <a:custGeom>
              <a:avLst/>
              <a:gdLst>
                <a:gd name="T0" fmla="*/ 2147483647 w 2560"/>
                <a:gd name="T1" fmla="*/ 0 h 1011"/>
                <a:gd name="T2" fmla="*/ 2147483647 w 2560"/>
                <a:gd name="T3" fmla="*/ 2147483647 h 1011"/>
                <a:gd name="T4" fmla="*/ 2147483647 w 2560"/>
                <a:gd name="T5" fmla="*/ 2147483647 h 1011"/>
                <a:gd name="T6" fmla="*/ 2147483647 w 2560"/>
                <a:gd name="T7" fmla="*/ 2147483647 h 1011"/>
                <a:gd name="T8" fmla="*/ 2147483647 w 2560"/>
                <a:gd name="T9" fmla="*/ 2147483647 h 1011"/>
                <a:gd name="T10" fmla="*/ 2147483647 w 2560"/>
                <a:gd name="T11" fmla="*/ 2147483647 h 1011"/>
                <a:gd name="T12" fmla="*/ 2147483647 w 2560"/>
                <a:gd name="T13" fmla="*/ 2147483647 h 1011"/>
                <a:gd name="T14" fmla="*/ 2147483647 w 2560"/>
                <a:gd name="T15" fmla="*/ 2147483647 h 1011"/>
                <a:gd name="T16" fmla="*/ 2147483647 w 2560"/>
                <a:gd name="T17" fmla="*/ 2147483647 h 1011"/>
                <a:gd name="T18" fmla="*/ 2147483647 w 2560"/>
                <a:gd name="T19" fmla="*/ 2147483647 h 1011"/>
                <a:gd name="T20" fmla="*/ 2147483647 w 2560"/>
                <a:gd name="T21" fmla="*/ 2147483647 h 1011"/>
                <a:gd name="T22" fmla="*/ 2147483647 w 2560"/>
                <a:gd name="T23" fmla="*/ 2147483647 h 1011"/>
                <a:gd name="T24" fmla="*/ 2147483647 w 2560"/>
                <a:gd name="T25" fmla="*/ 2147483647 h 1011"/>
                <a:gd name="T26" fmla="*/ 2147483647 w 2560"/>
                <a:gd name="T27" fmla="*/ 2147483647 h 1011"/>
                <a:gd name="T28" fmla="*/ 2147483647 w 2560"/>
                <a:gd name="T29" fmla="*/ 2147483647 h 1011"/>
                <a:gd name="T30" fmla="*/ 2147483647 w 2560"/>
                <a:gd name="T31" fmla="*/ 2147483647 h 1011"/>
                <a:gd name="T32" fmla="*/ 2147483647 w 2560"/>
                <a:gd name="T33" fmla="*/ 2147483647 h 1011"/>
                <a:gd name="T34" fmla="*/ 2147483647 w 2560"/>
                <a:gd name="T35" fmla="*/ 2147483647 h 1011"/>
                <a:gd name="T36" fmla="*/ 2147483647 w 2560"/>
                <a:gd name="T37" fmla="*/ 2147483647 h 1011"/>
                <a:gd name="T38" fmla="*/ 2147483647 w 2560"/>
                <a:gd name="T39" fmla="*/ 2147483647 h 1011"/>
                <a:gd name="T40" fmla="*/ 2147483647 w 2560"/>
                <a:gd name="T41" fmla="*/ 0 h 1011"/>
                <a:gd name="T42" fmla="*/ 2147483647 w 2560"/>
                <a:gd name="T43" fmla="*/ 0 h 101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560" h="1011" extrusionOk="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4" name="Google Shape;1868;p12"/>
            <p:cNvSpPr>
              <a:spLocks/>
            </p:cNvSpPr>
            <p:nvPr/>
          </p:nvSpPr>
          <p:spPr bwMode="auto">
            <a:xfrm>
              <a:off x="2330363" y="4724358"/>
              <a:ext cx="2218152" cy="422263"/>
            </a:xfrm>
            <a:custGeom>
              <a:avLst/>
              <a:gdLst>
                <a:gd name="T0" fmla="*/ 2147483647 w 44577"/>
                <a:gd name="T1" fmla="*/ 2147483647 h 8486"/>
                <a:gd name="T2" fmla="*/ 2147483647 w 44577"/>
                <a:gd name="T3" fmla="*/ 2147483647 h 8486"/>
                <a:gd name="T4" fmla="*/ 2147483647 w 44577"/>
                <a:gd name="T5" fmla="*/ 2147483647 h 8486"/>
                <a:gd name="T6" fmla="*/ 2147483647 w 44577"/>
                <a:gd name="T7" fmla="*/ 2147483647 h 8486"/>
                <a:gd name="T8" fmla="*/ 2147483647 w 44577"/>
                <a:gd name="T9" fmla="*/ 2147483647 h 8486"/>
                <a:gd name="T10" fmla="*/ 2147483647 w 44577"/>
                <a:gd name="T11" fmla="*/ 2147483647 h 8486"/>
                <a:gd name="T12" fmla="*/ 2147483647 w 44577"/>
                <a:gd name="T13" fmla="*/ 2147483647 h 8486"/>
                <a:gd name="T14" fmla="*/ 0 w 44577"/>
                <a:gd name="T15" fmla="*/ 2147483647 h 8486"/>
                <a:gd name="T16" fmla="*/ 2147483647 w 44577"/>
                <a:gd name="T17" fmla="*/ 2147483647 h 8486"/>
                <a:gd name="T18" fmla="*/ 2147483647 w 44577"/>
                <a:gd name="T19" fmla="*/ 2147483647 h 8486"/>
                <a:gd name="T20" fmla="*/ 2147483647 w 44577"/>
                <a:gd name="T21" fmla="*/ 2147483647 h 8486"/>
                <a:gd name="T22" fmla="*/ 2147483647 w 44577"/>
                <a:gd name="T23" fmla="*/ 2147483647 h 8486"/>
                <a:gd name="T24" fmla="*/ 2147483647 w 44577"/>
                <a:gd name="T25" fmla="*/ 2147483647 h 8486"/>
                <a:gd name="T26" fmla="*/ 2147483647 w 44577"/>
                <a:gd name="T27" fmla="*/ 2147483647 h 8486"/>
                <a:gd name="T28" fmla="*/ 2147483647 w 44577"/>
                <a:gd name="T29" fmla="*/ 2147483647 h 8486"/>
                <a:gd name="T30" fmla="*/ 2147483647 w 44577"/>
                <a:gd name="T31" fmla="*/ 2147483647 h 8486"/>
                <a:gd name="T32" fmla="*/ 2147483647 w 44577"/>
                <a:gd name="T33" fmla="*/ 2147483647 h 8486"/>
                <a:gd name="T34" fmla="*/ 2147483647 w 44577"/>
                <a:gd name="T35" fmla="*/ 2147483647 h 8486"/>
                <a:gd name="T36" fmla="*/ 2147483647 w 44577"/>
                <a:gd name="T37" fmla="*/ 2147483647 h 8486"/>
                <a:gd name="T38" fmla="*/ 2147483647 w 44577"/>
                <a:gd name="T39" fmla="*/ 2147483647 h 8486"/>
                <a:gd name="T40" fmla="*/ 2147483647 w 44577"/>
                <a:gd name="T41" fmla="*/ 2147483647 h 8486"/>
                <a:gd name="T42" fmla="*/ 2147483647 w 44577"/>
                <a:gd name="T43" fmla="*/ 2147483647 h 8486"/>
                <a:gd name="T44" fmla="*/ 2147483647 w 44577"/>
                <a:gd name="T45" fmla="*/ 2147483647 h 8486"/>
                <a:gd name="T46" fmla="*/ 2147483647 w 44577"/>
                <a:gd name="T47" fmla="*/ 2147483647 h 8486"/>
                <a:gd name="T48" fmla="*/ 2147483647 w 44577"/>
                <a:gd name="T49" fmla="*/ 2147483647 h 8486"/>
                <a:gd name="T50" fmla="*/ 2147483647 w 44577"/>
                <a:gd name="T51" fmla="*/ 2147483647 h 8486"/>
                <a:gd name="T52" fmla="*/ 2147483647 w 44577"/>
                <a:gd name="T53" fmla="*/ 2147483647 h 8486"/>
                <a:gd name="T54" fmla="*/ 2147483647 w 44577"/>
                <a:gd name="T55" fmla="*/ 2147483647 h 8486"/>
                <a:gd name="T56" fmla="*/ 2147483647 w 44577"/>
                <a:gd name="T57" fmla="*/ 2147483647 h 8486"/>
                <a:gd name="T58" fmla="*/ 2147483647 w 44577"/>
                <a:gd name="T59" fmla="*/ 2147483647 h 8486"/>
                <a:gd name="T60" fmla="*/ 2147483647 w 44577"/>
                <a:gd name="T61" fmla="*/ 2147483647 h 8486"/>
                <a:gd name="T62" fmla="*/ 2147483647 w 44577"/>
                <a:gd name="T63" fmla="*/ 2147483647 h 8486"/>
                <a:gd name="T64" fmla="*/ 2147483647 w 44577"/>
                <a:gd name="T65" fmla="*/ 2147483647 h 8486"/>
                <a:gd name="T66" fmla="*/ 2147483647 w 44577"/>
                <a:gd name="T67" fmla="*/ 2147483647 h 8486"/>
                <a:gd name="T68" fmla="*/ 2147483647 w 44577"/>
                <a:gd name="T69" fmla="*/ 2147483647 h 8486"/>
                <a:gd name="T70" fmla="*/ 2147483647 w 44577"/>
                <a:gd name="T71" fmla="*/ 2147483647 h 8486"/>
                <a:gd name="T72" fmla="*/ 2147483647 w 44577"/>
                <a:gd name="T73" fmla="*/ 2147483647 h 8486"/>
                <a:gd name="T74" fmla="*/ 2147483647 w 44577"/>
                <a:gd name="T75" fmla="*/ 2147483647 h 8486"/>
                <a:gd name="T76" fmla="*/ 2147483647 w 44577"/>
                <a:gd name="T77" fmla="*/ 2147483647 h 8486"/>
                <a:gd name="T78" fmla="*/ 2147483647 w 44577"/>
                <a:gd name="T79" fmla="*/ 2147483647 h 8486"/>
                <a:gd name="T80" fmla="*/ 2147483647 w 44577"/>
                <a:gd name="T81" fmla="*/ 2147483647 h 8486"/>
                <a:gd name="T82" fmla="*/ 2147483647 w 44577"/>
                <a:gd name="T83" fmla="*/ 2147483647 h 848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4577" h="8486" extrusionOk="0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5" name="Google Shape;1869;p12"/>
            <p:cNvSpPr>
              <a:spLocks/>
            </p:cNvSpPr>
            <p:nvPr/>
          </p:nvSpPr>
          <p:spPr bwMode="auto">
            <a:xfrm>
              <a:off x="4044197" y="5086262"/>
              <a:ext cx="127386" cy="60359"/>
            </a:xfrm>
            <a:custGeom>
              <a:avLst/>
              <a:gdLst>
                <a:gd name="T0" fmla="*/ 2147483647 w 2560"/>
                <a:gd name="T1" fmla="*/ 0 h 1213"/>
                <a:gd name="T2" fmla="*/ 2147483647 w 2560"/>
                <a:gd name="T3" fmla="*/ 2147483647 h 1213"/>
                <a:gd name="T4" fmla="*/ 2147483647 w 2560"/>
                <a:gd name="T5" fmla="*/ 2147483647 h 1213"/>
                <a:gd name="T6" fmla="*/ 2147483647 w 2560"/>
                <a:gd name="T7" fmla="*/ 2147483647 h 1213"/>
                <a:gd name="T8" fmla="*/ 2147483647 w 2560"/>
                <a:gd name="T9" fmla="*/ 2147483647 h 1213"/>
                <a:gd name="T10" fmla="*/ 2147483647 w 2560"/>
                <a:gd name="T11" fmla="*/ 2147483647 h 1213"/>
                <a:gd name="T12" fmla="*/ 2147483647 w 2560"/>
                <a:gd name="T13" fmla="*/ 2147483647 h 1213"/>
                <a:gd name="T14" fmla="*/ 2147483647 w 2560"/>
                <a:gd name="T15" fmla="*/ 2147483647 h 1213"/>
                <a:gd name="T16" fmla="*/ 2147483647 w 2560"/>
                <a:gd name="T17" fmla="*/ 2147483647 h 1213"/>
                <a:gd name="T18" fmla="*/ 2147483647 w 2560"/>
                <a:gd name="T19" fmla="*/ 2147483647 h 1213"/>
                <a:gd name="T20" fmla="*/ 2147483647 w 2560"/>
                <a:gd name="T21" fmla="*/ 2147483647 h 1213"/>
                <a:gd name="T22" fmla="*/ 2147483647 w 2560"/>
                <a:gd name="T23" fmla="*/ 2147483647 h 1213"/>
                <a:gd name="T24" fmla="*/ 2147483647 w 2560"/>
                <a:gd name="T25" fmla="*/ 2147483647 h 1213"/>
                <a:gd name="T26" fmla="*/ 2147483647 w 2560"/>
                <a:gd name="T27" fmla="*/ 2147483647 h 1213"/>
                <a:gd name="T28" fmla="*/ 2147483647 w 2560"/>
                <a:gd name="T29" fmla="*/ 2147483647 h 1213"/>
                <a:gd name="T30" fmla="*/ 2147483647 w 2560"/>
                <a:gd name="T31" fmla="*/ 2147483647 h 1213"/>
                <a:gd name="T32" fmla="*/ 2147483647 w 2560"/>
                <a:gd name="T33" fmla="*/ 2147483647 h 1213"/>
                <a:gd name="T34" fmla="*/ 2147483647 w 2560"/>
                <a:gd name="T35" fmla="*/ 2147483647 h 1213"/>
                <a:gd name="T36" fmla="*/ 2147483647 w 2560"/>
                <a:gd name="T37" fmla="*/ 2147483647 h 1213"/>
                <a:gd name="T38" fmla="*/ 2147483647 w 2560"/>
                <a:gd name="T39" fmla="*/ 2147483647 h 1213"/>
                <a:gd name="T40" fmla="*/ 2147483647 w 2560"/>
                <a:gd name="T41" fmla="*/ 2147483647 h 1213"/>
                <a:gd name="T42" fmla="*/ 2147483647 w 2560"/>
                <a:gd name="T43" fmla="*/ 2147483647 h 1213"/>
                <a:gd name="T44" fmla="*/ 2147483647 w 2560"/>
                <a:gd name="T45" fmla="*/ 2147483647 h 1213"/>
                <a:gd name="T46" fmla="*/ 2147483647 w 2560"/>
                <a:gd name="T47" fmla="*/ 2147483647 h 1213"/>
                <a:gd name="T48" fmla="*/ 2147483647 w 2560"/>
                <a:gd name="T49" fmla="*/ 2147483647 h 1213"/>
                <a:gd name="T50" fmla="*/ 2147483647 w 2560"/>
                <a:gd name="T51" fmla="*/ 2147483647 h 1213"/>
                <a:gd name="T52" fmla="*/ 2147483647 w 2560"/>
                <a:gd name="T53" fmla="*/ 2147483647 h 1213"/>
                <a:gd name="T54" fmla="*/ 2147483647 w 2560"/>
                <a:gd name="T55" fmla="*/ 2147483647 h 1213"/>
                <a:gd name="T56" fmla="*/ 2147483647 w 2560"/>
                <a:gd name="T57" fmla="*/ 2147483647 h 1213"/>
                <a:gd name="T58" fmla="*/ 2147483647 w 2560"/>
                <a:gd name="T59" fmla="*/ 2147483647 h 1213"/>
                <a:gd name="T60" fmla="*/ 2147483647 w 2560"/>
                <a:gd name="T61" fmla="*/ 2147483647 h 1213"/>
                <a:gd name="T62" fmla="*/ 2147483647 w 2560"/>
                <a:gd name="T63" fmla="*/ 2147483647 h 1213"/>
                <a:gd name="T64" fmla="*/ 2147483647 w 2560"/>
                <a:gd name="T65" fmla="*/ 2147483647 h 1213"/>
                <a:gd name="T66" fmla="*/ 2147483647 w 2560"/>
                <a:gd name="T67" fmla="*/ 0 h 1213"/>
                <a:gd name="T68" fmla="*/ 2147483647 w 2560"/>
                <a:gd name="T69" fmla="*/ 0 h 12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60" h="1213" extrusionOk="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grpSp>
        <p:nvGrpSpPr>
          <p:cNvPr id="96" name="Google Shape;1870;p12"/>
          <p:cNvGrpSpPr>
            <a:grpSpLocks/>
          </p:cNvGrpSpPr>
          <p:nvPr/>
        </p:nvGrpSpPr>
        <p:grpSpPr bwMode="auto">
          <a:xfrm>
            <a:off x="668338" y="3632200"/>
            <a:ext cx="368300" cy="1514475"/>
            <a:chOff x="135698" y="3632076"/>
            <a:chExt cx="366930" cy="1514545"/>
          </a:xfrm>
        </p:grpSpPr>
        <p:sp>
          <p:nvSpPr>
            <p:cNvPr id="97" name="Google Shape;1871;p12"/>
            <p:cNvSpPr>
              <a:spLocks/>
            </p:cNvSpPr>
            <p:nvPr/>
          </p:nvSpPr>
          <p:spPr bwMode="auto">
            <a:xfrm>
              <a:off x="135698" y="3632076"/>
              <a:ext cx="366930" cy="1514545"/>
            </a:xfrm>
            <a:custGeom>
              <a:avLst/>
              <a:gdLst>
                <a:gd name="T0" fmla="*/ 2147483647 w 7374"/>
                <a:gd name="T1" fmla="*/ 2147483647 h 30437"/>
                <a:gd name="T2" fmla="*/ 2147483647 w 7374"/>
                <a:gd name="T3" fmla="*/ 2147483647 h 30437"/>
                <a:gd name="T4" fmla="*/ 2147483647 w 7374"/>
                <a:gd name="T5" fmla="*/ 2147483647 h 30437"/>
                <a:gd name="T6" fmla="*/ 2147483647 w 7374"/>
                <a:gd name="T7" fmla="*/ 2147483647 h 30437"/>
                <a:gd name="T8" fmla="*/ 2147483647 w 7374"/>
                <a:gd name="T9" fmla="*/ 2147483647 h 30437"/>
                <a:gd name="T10" fmla="*/ 2147483647 w 7374"/>
                <a:gd name="T11" fmla="*/ 2147483647 h 30437"/>
                <a:gd name="T12" fmla="*/ 2147483647 w 7374"/>
                <a:gd name="T13" fmla="*/ 2147483647 h 30437"/>
                <a:gd name="T14" fmla="*/ 2147483647 w 7374"/>
                <a:gd name="T15" fmla="*/ 2147483647 h 30437"/>
                <a:gd name="T16" fmla="*/ 2147483647 w 7374"/>
                <a:gd name="T17" fmla="*/ 2147483647 h 30437"/>
                <a:gd name="T18" fmla="*/ 2147483647 w 7374"/>
                <a:gd name="T19" fmla="*/ 2147483647 h 30437"/>
                <a:gd name="T20" fmla="*/ 2147483647 w 7374"/>
                <a:gd name="T21" fmla="*/ 2147483647 h 30437"/>
                <a:gd name="T22" fmla="*/ 2147483647 w 7374"/>
                <a:gd name="T23" fmla="*/ 2147483647 h 30437"/>
                <a:gd name="T24" fmla="*/ 2147483647 w 7374"/>
                <a:gd name="T25" fmla="*/ 2147483647 h 30437"/>
                <a:gd name="T26" fmla="*/ 2147483647 w 7374"/>
                <a:gd name="T27" fmla="*/ 2147483647 h 30437"/>
                <a:gd name="T28" fmla="*/ 2147483647 w 7374"/>
                <a:gd name="T29" fmla="*/ 2147483647 h 30437"/>
                <a:gd name="T30" fmla="*/ 2147483647 w 7374"/>
                <a:gd name="T31" fmla="*/ 2147483647 h 30437"/>
                <a:gd name="T32" fmla="*/ 2147483647 w 7374"/>
                <a:gd name="T33" fmla="*/ 2147483647 h 30437"/>
                <a:gd name="T34" fmla="*/ 2147483647 w 7374"/>
                <a:gd name="T35" fmla="*/ 2147483647 h 30437"/>
                <a:gd name="T36" fmla="*/ 2147483647 w 7374"/>
                <a:gd name="T37" fmla="*/ 2147483647 h 30437"/>
                <a:gd name="T38" fmla="*/ 2147483647 w 7374"/>
                <a:gd name="T39" fmla="*/ 2147483647 h 30437"/>
                <a:gd name="T40" fmla="*/ 2147483647 w 7374"/>
                <a:gd name="T41" fmla="*/ 2147483647 h 30437"/>
                <a:gd name="T42" fmla="*/ 2147483647 w 7374"/>
                <a:gd name="T43" fmla="*/ 2147483647 h 30437"/>
                <a:gd name="T44" fmla="*/ 2147483647 w 7374"/>
                <a:gd name="T45" fmla="*/ 2147483647 h 30437"/>
                <a:gd name="T46" fmla="*/ 2147483647 w 7374"/>
                <a:gd name="T47" fmla="*/ 2147483647 h 30437"/>
                <a:gd name="T48" fmla="*/ 2147483647 w 7374"/>
                <a:gd name="T49" fmla="*/ 2147483647 h 30437"/>
                <a:gd name="T50" fmla="*/ 2147483647 w 7374"/>
                <a:gd name="T51" fmla="*/ 2147483647 h 30437"/>
                <a:gd name="T52" fmla="*/ 2147483647 w 7374"/>
                <a:gd name="T53" fmla="*/ 2147483647 h 30437"/>
                <a:gd name="T54" fmla="*/ 2147483647 w 7374"/>
                <a:gd name="T55" fmla="*/ 2147483647 h 30437"/>
                <a:gd name="T56" fmla="*/ 2147483647 w 7374"/>
                <a:gd name="T57" fmla="*/ 2147483647 h 30437"/>
                <a:gd name="T58" fmla="*/ 2147483647 w 7374"/>
                <a:gd name="T59" fmla="*/ 2147483647 h 30437"/>
                <a:gd name="T60" fmla="*/ 2147483647 w 7374"/>
                <a:gd name="T61" fmla="*/ 2147483647 h 30437"/>
                <a:gd name="T62" fmla="*/ 2147483647 w 7374"/>
                <a:gd name="T63" fmla="*/ 2147483647 h 30437"/>
                <a:gd name="T64" fmla="*/ 2147483647 w 7374"/>
                <a:gd name="T65" fmla="*/ 2147483647 h 30437"/>
                <a:gd name="T66" fmla="*/ 2147483647 w 7374"/>
                <a:gd name="T67" fmla="*/ 2147483647 h 30437"/>
                <a:gd name="T68" fmla="*/ 2147483647 w 7374"/>
                <a:gd name="T69" fmla="*/ 2147483647 h 30437"/>
                <a:gd name="T70" fmla="*/ 2147483647 w 7374"/>
                <a:gd name="T71" fmla="*/ 2147483647 h 30437"/>
                <a:gd name="T72" fmla="*/ 2147483647 w 7374"/>
                <a:gd name="T73" fmla="*/ 2147483647 h 30437"/>
                <a:gd name="T74" fmla="*/ 2147483647 w 7374"/>
                <a:gd name="T75" fmla="*/ 2147483647 h 30437"/>
                <a:gd name="T76" fmla="*/ 2147483647 w 7374"/>
                <a:gd name="T77" fmla="*/ 2147483647 h 30437"/>
                <a:gd name="T78" fmla="*/ 2147483647 w 7374"/>
                <a:gd name="T79" fmla="*/ 2147483647 h 30437"/>
                <a:gd name="T80" fmla="*/ 2147483647 w 7374"/>
                <a:gd name="T81" fmla="*/ 2147483647 h 30437"/>
                <a:gd name="T82" fmla="*/ 2147483647 w 7374"/>
                <a:gd name="T83" fmla="*/ 2147483647 h 30437"/>
                <a:gd name="T84" fmla="*/ 2147483647 w 7374"/>
                <a:gd name="T85" fmla="*/ 2147483647 h 30437"/>
                <a:gd name="T86" fmla="*/ 2147483647 w 7374"/>
                <a:gd name="T87" fmla="*/ 2147483647 h 30437"/>
                <a:gd name="T88" fmla="*/ 2147483647 w 7374"/>
                <a:gd name="T89" fmla="*/ 2147483647 h 30437"/>
                <a:gd name="T90" fmla="*/ 2147483647 w 7374"/>
                <a:gd name="T91" fmla="*/ 2147483647 h 30437"/>
                <a:gd name="T92" fmla="*/ 2147483647 w 7374"/>
                <a:gd name="T93" fmla="*/ 2147483647 h 30437"/>
                <a:gd name="T94" fmla="*/ 2147483647 w 7374"/>
                <a:gd name="T95" fmla="*/ 2147483647 h 30437"/>
                <a:gd name="T96" fmla="*/ 2147483647 w 7374"/>
                <a:gd name="T97" fmla="*/ 2147483647 h 30437"/>
                <a:gd name="T98" fmla="*/ 2147483647 w 7374"/>
                <a:gd name="T99" fmla="*/ 2147483647 h 30437"/>
                <a:gd name="T100" fmla="*/ 2147483647 w 7374"/>
                <a:gd name="T101" fmla="*/ 2147483647 h 30437"/>
                <a:gd name="T102" fmla="*/ 2147483647 w 7374"/>
                <a:gd name="T103" fmla="*/ 2147483647 h 30437"/>
                <a:gd name="T104" fmla="*/ 2147483647 w 7374"/>
                <a:gd name="T105" fmla="*/ 2147483647 h 30437"/>
                <a:gd name="T106" fmla="*/ 2147483647 w 7374"/>
                <a:gd name="T107" fmla="*/ 2147483647 h 30437"/>
                <a:gd name="T108" fmla="*/ 2147483647 w 7374"/>
                <a:gd name="T109" fmla="*/ 2147483647 h 3043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374" h="30437" extrusionOk="0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lnTo>
                    <a:pt x="2660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8" name="Google Shape;1872;p12"/>
            <p:cNvSpPr>
              <a:spLocks/>
            </p:cNvSpPr>
            <p:nvPr/>
          </p:nvSpPr>
          <p:spPr bwMode="auto">
            <a:xfrm>
              <a:off x="201033" y="4280399"/>
              <a:ext cx="263081" cy="258055"/>
            </a:xfrm>
            <a:custGeom>
              <a:avLst/>
              <a:gdLst>
                <a:gd name="T0" fmla="*/ 2147483647 w 5287"/>
                <a:gd name="T1" fmla="*/ 2147483647 h 5186"/>
                <a:gd name="T2" fmla="*/ 2147483647 w 5287"/>
                <a:gd name="T3" fmla="*/ 2147483647 h 5186"/>
                <a:gd name="T4" fmla="*/ 2147483647 w 5287"/>
                <a:gd name="T5" fmla="*/ 2147483647 h 5186"/>
                <a:gd name="T6" fmla="*/ 2147483647 w 5287"/>
                <a:gd name="T7" fmla="*/ 2147483647 h 5186"/>
                <a:gd name="T8" fmla="*/ 2147483647 w 5287"/>
                <a:gd name="T9" fmla="*/ 2147483647 h 5186"/>
                <a:gd name="T10" fmla="*/ 2147483647 w 5287"/>
                <a:gd name="T11" fmla="*/ 2147483647 h 5186"/>
                <a:gd name="T12" fmla="*/ 2147483647 w 5287"/>
                <a:gd name="T13" fmla="*/ 2147483647 h 5186"/>
                <a:gd name="T14" fmla="*/ 2147483647 w 5287"/>
                <a:gd name="T15" fmla="*/ 2147483647 h 5186"/>
                <a:gd name="T16" fmla="*/ 2147483647 w 5287"/>
                <a:gd name="T17" fmla="*/ 2147483647 h 5186"/>
                <a:gd name="T18" fmla="*/ 2147483647 w 5287"/>
                <a:gd name="T19" fmla="*/ 2147483647 h 5186"/>
                <a:gd name="T20" fmla="*/ 2147483647 w 5287"/>
                <a:gd name="T21" fmla="*/ 2147483647 h 5186"/>
                <a:gd name="T22" fmla="*/ 2147483647 w 5287"/>
                <a:gd name="T23" fmla="*/ 2147483647 h 5186"/>
                <a:gd name="T24" fmla="*/ 2147483647 w 5287"/>
                <a:gd name="T25" fmla="*/ 2147483647 h 5186"/>
                <a:gd name="T26" fmla="*/ 2147483647 w 5287"/>
                <a:gd name="T27" fmla="*/ 2147483647 h 5186"/>
                <a:gd name="T28" fmla="*/ 2147483647 w 5287"/>
                <a:gd name="T29" fmla="*/ 2147483647 h 5186"/>
                <a:gd name="T30" fmla="*/ 2147483647 w 5287"/>
                <a:gd name="T31" fmla="*/ 2147483647 h 5186"/>
                <a:gd name="T32" fmla="*/ 2147483647 w 5287"/>
                <a:gd name="T33" fmla="*/ 2147483647 h 5186"/>
                <a:gd name="T34" fmla="*/ 2147483647 w 5287"/>
                <a:gd name="T35" fmla="*/ 2147483647 h 5186"/>
                <a:gd name="T36" fmla="*/ 2147483647 w 5287"/>
                <a:gd name="T37" fmla="*/ 2147483647 h 5186"/>
                <a:gd name="T38" fmla="*/ 2147483647 w 5287"/>
                <a:gd name="T39" fmla="*/ 2147483647 h 5186"/>
                <a:gd name="T40" fmla="*/ 2147483647 w 5287"/>
                <a:gd name="T41" fmla="*/ 2147483647 h 5186"/>
                <a:gd name="T42" fmla="*/ 2147483647 w 5287"/>
                <a:gd name="T43" fmla="*/ 2147483647 h 5186"/>
                <a:gd name="T44" fmla="*/ 2147483647 w 5287"/>
                <a:gd name="T45" fmla="*/ 2147483647 h 5186"/>
                <a:gd name="T46" fmla="*/ 2147483647 w 5287"/>
                <a:gd name="T47" fmla="*/ 2147483647 h 5186"/>
                <a:gd name="T48" fmla="*/ 2147483647 w 5287"/>
                <a:gd name="T49" fmla="*/ 2147483647 h 5186"/>
                <a:gd name="T50" fmla="*/ 2147483647 w 5287"/>
                <a:gd name="T51" fmla="*/ 2147483647 h 5186"/>
                <a:gd name="T52" fmla="*/ 2147483647 w 5287"/>
                <a:gd name="T53" fmla="*/ 2147483647 h 5186"/>
                <a:gd name="T54" fmla="*/ 2147483647 w 5287"/>
                <a:gd name="T55" fmla="*/ 2147483647 h 5186"/>
                <a:gd name="T56" fmla="*/ 2147483647 w 5287"/>
                <a:gd name="T57" fmla="*/ 2147483647 h 5186"/>
                <a:gd name="T58" fmla="*/ 2147483647 w 5287"/>
                <a:gd name="T59" fmla="*/ 2147483647 h 5186"/>
                <a:gd name="T60" fmla="*/ 2147483647 w 5287"/>
                <a:gd name="T61" fmla="*/ 2147483647 h 5186"/>
                <a:gd name="T62" fmla="*/ 2147483647 w 5287"/>
                <a:gd name="T63" fmla="*/ 2147483647 h 5186"/>
                <a:gd name="T64" fmla="*/ 2147483647 w 5287"/>
                <a:gd name="T65" fmla="*/ 2147483647 h 5186"/>
                <a:gd name="T66" fmla="*/ 2147483647 w 5287"/>
                <a:gd name="T67" fmla="*/ 2147483647 h 5186"/>
                <a:gd name="T68" fmla="*/ 2147483647 w 5287"/>
                <a:gd name="T69" fmla="*/ 2147483647 h 5186"/>
                <a:gd name="T70" fmla="*/ 2147483647 w 5287"/>
                <a:gd name="T71" fmla="*/ 2147483647 h 5186"/>
                <a:gd name="T72" fmla="*/ 2147483647 w 5287"/>
                <a:gd name="T73" fmla="*/ 2147483647 h 5186"/>
                <a:gd name="T74" fmla="*/ 2147483647 w 5287"/>
                <a:gd name="T75" fmla="*/ 2147483647 h 5186"/>
                <a:gd name="T76" fmla="*/ 2147483647 w 5287"/>
                <a:gd name="T77" fmla="*/ 2147483647 h 5186"/>
                <a:gd name="T78" fmla="*/ 2147483647 w 5287"/>
                <a:gd name="T79" fmla="*/ 2147483647 h 5186"/>
                <a:gd name="T80" fmla="*/ 2147483647 w 5287"/>
                <a:gd name="T81" fmla="*/ 2147483647 h 5186"/>
                <a:gd name="T82" fmla="*/ 2147483647 w 5287"/>
                <a:gd name="T83" fmla="*/ 2147483647 h 5186"/>
                <a:gd name="T84" fmla="*/ 2147483647 w 5287"/>
                <a:gd name="T85" fmla="*/ 2147483647 h 5186"/>
                <a:gd name="T86" fmla="*/ 2147483647 w 5287"/>
                <a:gd name="T87" fmla="*/ 2147483647 h 5186"/>
                <a:gd name="T88" fmla="*/ 2147483647 w 5287"/>
                <a:gd name="T89" fmla="*/ 2147483647 h 5186"/>
                <a:gd name="T90" fmla="*/ 2147483647 w 5287"/>
                <a:gd name="T91" fmla="*/ 2147483647 h 5186"/>
                <a:gd name="T92" fmla="*/ 0 w 5287"/>
                <a:gd name="T93" fmla="*/ 2147483647 h 5186"/>
                <a:gd name="T94" fmla="*/ 2147483647 w 5287"/>
                <a:gd name="T95" fmla="*/ 2147483647 h 5186"/>
                <a:gd name="T96" fmla="*/ 2147483647 w 5287"/>
                <a:gd name="T97" fmla="*/ 2147483647 h 5186"/>
                <a:gd name="T98" fmla="*/ 2147483647 w 5287"/>
                <a:gd name="T99" fmla="*/ 2147483647 h 5186"/>
                <a:gd name="T100" fmla="*/ 2147483647 w 5287"/>
                <a:gd name="T101" fmla="*/ 2147483647 h 5186"/>
                <a:gd name="T102" fmla="*/ 2147483647 w 5287"/>
                <a:gd name="T103" fmla="*/ 2147483647 h 5186"/>
                <a:gd name="T104" fmla="*/ 2147483647 w 5287"/>
                <a:gd name="T105" fmla="*/ 2147483647 h 5186"/>
                <a:gd name="T106" fmla="*/ 2147483647 w 5287"/>
                <a:gd name="T107" fmla="*/ 2147483647 h 5186"/>
                <a:gd name="T108" fmla="*/ 2147483647 w 5287"/>
                <a:gd name="T109" fmla="*/ 2147483647 h 5186"/>
                <a:gd name="T110" fmla="*/ 2147483647 w 5287"/>
                <a:gd name="T111" fmla="*/ 2147483647 h 5186"/>
                <a:gd name="T112" fmla="*/ 2147483647 w 5287"/>
                <a:gd name="T113" fmla="*/ 2147483647 h 5186"/>
                <a:gd name="T114" fmla="*/ 2147483647 w 5287"/>
                <a:gd name="T115" fmla="*/ 2147483647 h 5186"/>
                <a:gd name="T116" fmla="*/ 2147483647 w 5287"/>
                <a:gd name="T117" fmla="*/ 2147483647 h 5186"/>
                <a:gd name="T118" fmla="*/ 2147483647 w 5287"/>
                <a:gd name="T119" fmla="*/ 2147483647 h 5186"/>
                <a:gd name="T120" fmla="*/ 2147483647 w 5287"/>
                <a:gd name="T121" fmla="*/ 2147483647 h 51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287" h="5186" extrusionOk="0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lnTo>
                    <a:pt x="2997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99" name="Google Shape;1873;p12"/>
            <p:cNvSpPr>
              <a:spLocks/>
            </p:cNvSpPr>
            <p:nvPr/>
          </p:nvSpPr>
          <p:spPr bwMode="auto">
            <a:xfrm>
              <a:off x="397038" y="4345734"/>
              <a:ext cx="30204" cy="20153"/>
            </a:xfrm>
            <a:custGeom>
              <a:avLst/>
              <a:gdLst>
                <a:gd name="T0" fmla="*/ 2147483647 w 607"/>
                <a:gd name="T1" fmla="*/ 2147483647 h 405"/>
                <a:gd name="T2" fmla="*/ 2147483647 w 607"/>
                <a:gd name="T3" fmla="*/ 2147483647 h 405"/>
                <a:gd name="T4" fmla="*/ 2147483647 w 607"/>
                <a:gd name="T5" fmla="*/ 2147483647 h 405"/>
                <a:gd name="T6" fmla="*/ 0 w 607"/>
                <a:gd name="T7" fmla="*/ 2147483647 h 405"/>
                <a:gd name="T8" fmla="*/ 0 w 607"/>
                <a:gd name="T9" fmla="*/ 2147483647 h 405"/>
                <a:gd name="T10" fmla="*/ 2147483647 w 607"/>
                <a:gd name="T11" fmla="*/ 2147483647 h 405"/>
                <a:gd name="T12" fmla="*/ 2147483647 w 607"/>
                <a:gd name="T13" fmla="*/ 2147483647 h 405"/>
                <a:gd name="T14" fmla="*/ 2147483647 w 607"/>
                <a:gd name="T15" fmla="*/ 2147483647 h 405"/>
                <a:gd name="T16" fmla="*/ 2147483647 w 607"/>
                <a:gd name="T17" fmla="*/ 2147483647 h 405"/>
                <a:gd name="T18" fmla="*/ 2147483647 w 607"/>
                <a:gd name="T19" fmla="*/ 2147483647 h 405"/>
                <a:gd name="T20" fmla="*/ 2147483647 w 607"/>
                <a:gd name="T21" fmla="*/ 2147483647 h 405"/>
                <a:gd name="T22" fmla="*/ 2147483647 w 607"/>
                <a:gd name="T23" fmla="*/ 2147483647 h 405"/>
                <a:gd name="T24" fmla="*/ 2147483647 w 607"/>
                <a:gd name="T25" fmla="*/ 2147483647 h 405"/>
                <a:gd name="T26" fmla="*/ 2147483647 w 607"/>
                <a:gd name="T27" fmla="*/ 2147483647 h 4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07" h="405" extrusionOk="0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0" name="Google Shape;1874;p12"/>
            <p:cNvSpPr>
              <a:spLocks/>
            </p:cNvSpPr>
            <p:nvPr/>
          </p:nvSpPr>
          <p:spPr bwMode="auto">
            <a:xfrm>
              <a:off x="256316" y="4325631"/>
              <a:ext cx="28512" cy="25179"/>
            </a:xfrm>
            <a:custGeom>
              <a:avLst/>
              <a:gdLst>
                <a:gd name="T0" fmla="*/ 2147483647 w 573"/>
                <a:gd name="T1" fmla="*/ 2147483647 h 506"/>
                <a:gd name="T2" fmla="*/ 2147483647 w 573"/>
                <a:gd name="T3" fmla="*/ 2147483647 h 506"/>
                <a:gd name="T4" fmla="*/ 0 w 573"/>
                <a:gd name="T5" fmla="*/ 2147483647 h 506"/>
                <a:gd name="T6" fmla="*/ 2147483647 w 573"/>
                <a:gd name="T7" fmla="*/ 2147483647 h 506"/>
                <a:gd name="T8" fmla="*/ 2147483647 w 573"/>
                <a:gd name="T9" fmla="*/ 2147483647 h 506"/>
                <a:gd name="T10" fmla="*/ 2147483647 w 573"/>
                <a:gd name="T11" fmla="*/ 2147483647 h 506"/>
                <a:gd name="T12" fmla="*/ 2147483647 w 573"/>
                <a:gd name="T13" fmla="*/ 2147483647 h 506"/>
                <a:gd name="T14" fmla="*/ 2147483647 w 573"/>
                <a:gd name="T15" fmla="*/ 2147483647 h 506"/>
                <a:gd name="T16" fmla="*/ 2147483647 w 573"/>
                <a:gd name="T17" fmla="*/ 2147483647 h 506"/>
                <a:gd name="T18" fmla="*/ 2147483647 w 573"/>
                <a:gd name="T19" fmla="*/ 2147483647 h 506"/>
                <a:gd name="T20" fmla="*/ 2147483647 w 573"/>
                <a:gd name="T21" fmla="*/ 2147483647 h 506"/>
                <a:gd name="T22" fmla="*/ 2147483647 w 573"/>
                <a:gd name="T23" fmla="*/ 2147483647 h 506"/>
                <a:gd name="T24" fmla="*/ 2147483647 w 573"/>
                <a:gd name="T25" fmla="*/ 2147483647 h 506"/>
                <a:gd name="T26" fmla="*/ 2147483647 w 573"/>
                <a:gd name="T27" fmla="*/ 2147483647 h 506"/>
                <a:gd name="T28" fmla="*/ 2147483647 w 573"/>
                <a:gd name="T29" fmla="*/ 2147483647 h 50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73" h="506" extrusionOk="0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1" name="Google Shape;1875;p12"/>
            <p:cNvSpPr>
              <a:spLocks/>
            </p:cNvSpPr>
            <p:nvPr/>
          </p:nvSpPr>
          <p:spPr bwMode="auto">
            <a:xfrm>
              <a:off x="217752" y="4367529"/>
              <a:ext cx="38614" cy="13435"/>
            </a:xfrm>
            <a:custGeom>
              <a:avLst/>
              <a:gdLst>
                <a:gd name="T0" fmla="*/ 2147483647 w 776"/>
                <a:gd name="T1" fmla="*/ 2147483647 h 270"/>
                <a:gd name="T2" fmla="*/ 2147483647 w 776"/>
                <a:gd name="T3" fmla="*/ 2147483647 h 270"/>
                <a:gd name="T4" fmla="*/ 2147483647 w 776"/>
                <a:gd name="T5" fmla="*/ 2147483647 h 270"/>
                <a:gd name="T6" fmla="*/ 2147483647 w 776"/>
                <a:gd name="T7" fmla="*/ 2147483647 h 270"/>
                <a:gd name="T8" fmla="*/ 2147483647 w 776"/>
                <a:gd name="T9" fmla="*/ 2147483647 h 270"/>
                <a:gd name="T10" fmla="*/ 2147483647 w 776"/>
                <a:gd name="T11" fmla="*/ 2147483647 h 270"/>
                <a:gd name="T12" fmla="*/ 2147483647 w 776"/>
                <a:gd name="T13" fmla="*/ 2147483647 h 270"/>
                <a:gd name="T14" fmla="*/ 2147483647 w 776"/>
                <a:gd name="T15" fmla="*/ 2147483647 h 270"/>
                <a:gd name="T16" fmla="*/ 2147483647 w 776"/>
                <a:gd name="T17" fmla="*/ 2147483647 h 270"/>
                <a:gd name="T18" fmla="*/ 2147483647 w 776"/>
                <a:gd name="T19" fmla="*/ 2147483647 h 270"/>
                <a:gd name="T20" fmla="*/ 2147483647 w 776"/>
                <a:gd name="T21" fmla="*/ 2147483647 h 270"/>
                <a:gd name="T22" fmla="*/ 2147483647 w 776"/>
                <a:gd name="T23" fmla="*/ 2147483647 h 270"/>
                <a:gd name="T24" fmla="*/ 2147483647 w 776"/>
                <a:gd name="T25" fmla="*/ 2147483647 h 270"/>
                <a:gd name="T26" fmla="*/ 2147483647 w 776"/>
                <a:gd name="T27" fmla="*/ 2147483647 h 270"/>
                <a:gd name="T28" fmla="*/ 2147483647 w 776"/>
                <a:gd name="T29" fmla="*/ 2147483647 h 270"/>
                <a:gd name="T30" fmla="*/ 2147483647 w 776"/>
                <a:gd name="T31" fmla="*/ 2147483647 h 2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76" h="270" extrusionOk="0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2" name="Google Shape;1876;p12"/>
            <p:cNvSpPr>
              <a:spLocks/>
            </p:cNvSpPr>
            <p:nvPr/>
          </p:nvSpPr>
          <p:spPr bwMode="auto">
            <a:xfrm>
              <a:off x="159135" y="3657205"/>
              <a:ext cx="145797" cy="152514"/>
            </a:xfrm>
            <a:custGeom>
              <a:avLst/>
              <a:gdLst>
                <a:gd name="T0" fmla="*/ 2147483647 w 2930"/>
                <a:gd name="T1" fmla="*/ 2147483647 h 3065"/>
                <a:gd name="T2" fmla="*/ 2147483647 w 2930"/>
                <a:gd name="T3" fmla="*/ 2147483647 h 3065"/>
                <a:gd name="T4" fmla="*/ 2147483647 w 2930"/>
                <a:gd name="T5" fmla="*/ 2147483647 h 3065"/>
                <a:gd name="T6" fmla="*/ 2147483647 w 2930"/>
                <a:gd name="T7" fmla="*/ 2147483647 h 3065"/>
                <a:gd name="T8" fmla="*/ 2147483647 w 2930"/>
                <a:gd name="T9" fmla="*/ 2147483647 h 3065"/>
                <a:gd name="T10" fmla="*/ 2147483647 w 2930"/>
                <a:gd name="T11" fmla="*/ 2147483647 h 3065"/>
                <a:gd name="T12" fmla="*/ 2147483647 w 2930"/>
                <a:gd name="T13" fmla="*/ 2147483647 h 3065"/>
                <a:gd name="T14" fmla="*/ 2147483647 w 2930"/>
                <a:gd name="T15" fmla="*/ 2147483647 h 3065"/>
                <a:gd name="T16" fmla="*/ 2147483647 w 2930"/>
                <a:gd name="T17" fmla="*/ 2147483647 h 3065"/>
                <a:gd name="T18" fmla="*/ 2147483647 w 2930"/>
                <a:gd name="T19" fmla="*/ 2147483647 h 3065"/>
                <a:gd name="T20" fmla="*/ 2147483647 w 2930"/>
                <a:gd name="T21" fmla="*/ 2147483647 h 3065"/>
                <a:gd name="T22" fmla="*/ 2147483647 w 2930"/>
                <a:gd name="T23" fmla="*/ 2147483647 h 3065"/>
                <a:gd name="T24" fmla="*/ 2147483647 w 2930"/>
                <a:gd name="T25" fmla="*/ 2147483647 h 3065"/>
                <a:gd name="T26" fmla="*/ 2147483647 w 2930"/>
                <a:gd name="T27" fmla="*/ 2147483647 h 3065"/>
                <a:gd name="T28" fmla="*/ 2147483647 w 2930"/>
                <a:gd name="T29" fmla="*/ 2147483647 h 3065"/>
                <a:gd name="T30" fmla="*/ 2147483647 w 2930"/>
                <a:gd name="T31" fmla="*/ 2147483647 h 3065"/>
                <a:gd name="T32" fmla="*/ 2147483647 w 2930"/>
                <a:gd name="T33" fmla="*/ 2147483647 h 3065"/>
                <a:gd name="T34" fmla="*/ 2147483647 w 2930"/>
                <a:gd name="T35" fmla="*/ 2147483647 h 3065"/>
                <a:gd name="T36" fmla="*/ 2147483647 w 2930"/>
                <a:gd name="T37" fmla="*/ 2147483647 h 3065"/>
                <a:gd name="T38" fmla="*/ 2147483647 w 2930"/>
                <a:gd name="T39" fmla="*/ 2147483647 h 3065"/>
                <a:gd name="T40" fmla="*/ 2147483647 w 2930"/>
                <a:gd name="T41" fmla="*/ 2147483647 h 3065"/>
                <a:gd name="T42" fmla="*/ 2147483647 w 2930"/>
                <a:gd name="T43" fmla="*/ 2147483647 h 3065"/>
                <a:gd name="T44" fmla="*/ 2147483647 w 2930"/>
                <a:gd name="T45" fmla="*/ 2147483647 h 3065"/>
                <a:gd name="T46" fmla="*/ 2147483647 w 2930"/>
                <a:gd name="T47" fmla="*/ 2147483647 h 3065"/>
                <a:gd name="T48" fmla="*/ 2147483647 w 2930"/>
                <a:gd name="T49" fmla="*/ 2147483647 h 3065"/>
                <a:gd name="T50" fmla="*/ 2147483647 w 2930"/>
                <a:gd name="T51" fmla="*/ 2147483647 h 3065"/>
                <a:gd name="T52" fmla="*/ 2147483647 w 2930"/>
                <a:gd name="T53" fmla="*/ 2147483647 h 3065"/>
                <a:gd name="T54" fmla="*/ 0 w 2930"/>
                <a:gd name="T55" fmla="*/ 2147483647 h 3065"/>
                <a:gd name="T56" fmla="*/ 2147483647 w 2930"/>
                <a:gd name="T57" fmla="*/ 2147483647 h 3065"/>
                <a:gd name="T58" fmla="*/ 2147483647 w 2930"/>
                <a:gd name="T59" fmla="*/ 2147483647 h 3065"/>
                <a:gd name="T60" fmla="*/ 2147483647 w 2930"/>
                <a:gd name="T61" fmla="*/ 2147483647 h 3065"/>
                <a:gd name="T62" fmla="*/ 2147483647 w 2930"/>
                <a:gd name="T63" fmla="*/ 2147483647 h 3065"/>
                <a:gd name="T64" fmla="*/ 2147483647 w 2930"/>
                <a:gd name="T65" fmla="*/ 2147483647 h 3065"/>
                <a:gd name="T66" fmla="*/ 2147483647 w 2930"/>
                <a:gd name="T67" fmla="*/ 2147483647 h 3065"/>
                <a:gd name="T68" fmla="*/ 2147483647 w 2930"/>
                <a:gd name="T69" fmla="*/ 2147483647 h 3065"/>
                <a:gd name="T70" fmla="*/ 2147483647 w 2930"/>
                <a:gd name="T71" fmla="*/ 2147483647 h 3065"/>
                <a:gd name="T72" fmla="*/ 2147483647 w 2930"/>
                <a:gd name="T73" fmla="*/ 2147483647 h 3065"/>
                <a:gd name="T74" fmla="*/ 2147483647 w 2930"/>
                <a:gd name="T75" fmla="*/ 2147483647 h 3065"/>
                <a:gd name="T76" fmla="*/ 2147483647 w 2930"/>
                <a:gd name="T77" fmla="*/ 2147483647 h 3065"/>
                <a:gd name="T78" fmla="*/ 2147483647 w 2930"/>
                <a:gd name="T79" fmla="*/ 2147483647 h 3065"/>
                <a:gd name="T80" fmla="*/ 2147483647 w 2930"/>
                <a:gd name="T81" fmla="*/ 2147483647 h 3065"/>
                <a:gd name="T82" fmla="*/ 2147483647 w 2930"/>
                <a:gd name="T83" fmla="*/ 2147483647 h 3065"/>
                <a:gd name="T84" fmla="*/ 2147483647 w 2930"/>
                <a:gd name="T85" fmla="*/ 2147483647 h 3065"/>
                <a:gd name="T86" fmla="*/ 2147483647 w 2930"/>
                <a:gd name="T87" fmla="*/ 2147483647 h 3065"/>
                <a:gd name="T88" fmla="*/ 2147483647 w 2930"/>
                <a:gd name="T89" fmla="*/ 2147483647 h 3065"/>
                <a:gd name="T90" fmla="*/ 2147483647 w 2930"/>
                <a:gd name="T91" fmla="*/ 2147483647 h 3065"/>
                <a:gd name="T92" fmla="*/ 2147483647 w 2930"/>
                <a:gd name="T93" fmla="*/ 0 h 30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930" h="3065" extrusionOk="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lnTo>
                    <a:pt x="1920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lnTo>
                    <a:pt x="2458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3" name="Google Shape;1877;p12"/>
            <p:cNvSpPr>
              <a:spLocks/>
            </p:cNvSpPr>
            <p:nvPr/>
          </p:nvSpPr>
          <p:spPr bwMode="auto">
            <a:xfrm>
              <a:off x="311600" y="4302194"/>
              <a:ext cx="13435" cy="33538"/>
            </a:xfrm>
            <a:custGeom>
              <a:avLst/>
              <a:gdLst>
                <a:gd name="T0" fmla="*/ 2147483647 w 270"/>
                <a:gd name="T1" fmla="*/ 2147483647 h 674"/>
                <a:gd name="T2" fmla="*/ 2147483647 w 270"/>
                <a:gd name="T3" fmla="*/ 2147483647 h 674"/>
                <a:gd name="T4" fmla="*/ 0 w 270"/>
                <a:gd name="T5" fmla="*/ 2147483647 h 674"/>
                <a:gd name="T6" fmla="*/ 0 w 270"/>
                <a:gd name="T7" fmla="*/ 2147483647 h 674"/>
                <a:gd name="T8" fmla="*/ 0 w 270"/>
                <a:gd name="T9" fmla="*/ 2147483647 h 674"/>
                <a:gd name="T10" fmla="*/ 2147483647 w 270"/>
                <a:gd name="T11" fmla="*/ 2147483647 h 674"/>
                <a:gd name="T12" fmla="*/ 2147483647 w 270"/>
                <a:gd name="T13" fmla="*/ 2147483647 h 674"/>
                <a:gd name="T14" fmla="*/ 2147483647 w 270"/>
                <a:gd name="T15" fmla="*/ 2147483647 h 674"/>
                <a:gd name="T16" fmla="*/ 2147483647 w 270"/>
                <a:gd name="T17" fmla="*/ 2147483647 h 674"/>
                <a:gd name="T18" fmla="*/ 2147483647 w 270"/>
                <a:gd name="T19" fmla="*/ 2147483647 h 674"/>
                <a:gd name="T20" fmla="*/ 2147483647 w 270"/>
                <a:gd name="T21" fmla="*/ 2147483647 h 674"/>
                <a:gd name="T22" fmla="*/ 2147483647 w 270"/>
                <a:gd name="T23" fmla="*/ 2147483647 h 674"/>
                <a:gd name="T24" fmla="*/ 2147483647 w 270"/>
                <a:gd name="T25" fmla="*/ 2147483647 h 674"/>
                <a:gd name="T26" fmla="*/ 2147483647 w 270"/>
                <a:gd name="T27" fmla="*/ 2147483647 h 674"/>
                <a:gd name="T28" fmla="*/ 2147483647 w 270"/>
                <a:gd name="T29" fmla="*/ 2147483647 h 674"/>
                <a:gd name="T30" fmla="*/ 2147483647 w 270"/>
                <a:gd name="T31" fmla="*/ 2147483647 h 67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70" h="674" extrusionOk="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4" name="Google Shape;1878;p12"/>
            <p:cNvSpPr>
              <a:spLocks/>
            </p:cNvSpPr>
            <p:nvPr/>
          </p:nvSpPr>
          <p:spPr bwMode="auto">
            <a:xfrm>
              <a:off x="308216" y="4352451"/>
              <a:ext cx="98923" cy="98923"/>
            </a:xfrm>
            <a:custGeom>
              <a:avLst/>
              <a:gdLst>
                <a:gd name="T0" fmla="*/ 2147483647 w 1988"/>
                <a:gd name="T1" fmla="*/ 2147483647 h 1988"/>
                <a:gd name="T2" fmla="*/ 2147483647 w 1988"/>
                <a:gd name="T3" fmla="*/ 2147483647 h 1988"/>
                <a:gd name="T4" fmla="*/ 2147483647 w 1988"/>
                <a:gd name="T5" fmla="*/ 2147483647 h 1988"/>
                <a:gd name="T6" fmla="*/ 2147483647 w 1988"/>
                <a:gd name="T7" fmla="*/ 2147483647 h 1988"/>
                <a:gd name="T8" fmla="*/ 2147483647 w 1988"/>
                <a:gd name="T9" fmla="*/ 2147483647 h 1988"/>
                <a:gd name="T10" fmla="*/ 2147483647 w 1988"/>
                <a:gd name="T11" fmla="*/ 2147483647 h 1988"/>
                <a:gd name="T12" fmla="*/ 2147483647 w 1988"/>
                <a:gd name="T13" fmla="*/ 2147483647 h 1988"/>
                <a:gd name="T14" fmla="*/ 2147483647 w 1988"/>
                <a:gd name="T15" fmla="*/ 2147483647 h 1988"/>
                <a:gd name="T16" fmla="*/ 2147483647 w 1988"/>
                <a:gd name="T17" fmla="*/ 2147483647 h 1988"/>
                <a:gd name="T18" fmla="*/ 2147483647 w 1988"/>
                <a:gd name="T19" fmla="*/ 2147483647 h 1988"/>
                <a:gd name="T20" fmla="*/ 2147483647 w 1988"/>
                <a:gd name="T21" fmla="*/ 2147483647 h 1988"/>
                <a:gd name="T22" fmla="*/ 2147483647 w 1988"/>
                <a:gd name="T23" fmla="*/ 2147483647 h 1988"/>
                <a:gd name="T24" fmla="*/ 2147483647 w 1988"/>
                <a:gd name="T25" fmla="*/ 2147483647 h 1988"/>
                <a:gd name="T26" fmla="*/ 2147483647 w 1988"/>
                <a:gd name="T27" fmla="*/ 2147483647 h 1988"/>
                <a:gd name="T28" fmla="*/ 2147483647 w 1988"/>
                <a:gd name="T29" fmla="*/ 2147483647 h 1988"/>
                <a:gd name="T30" fmla="*/ 2147483647 w 1988"/>
                <a:gd name="T31" fmla="*/ 2147483647 h 1988"/>
                <a:gd name="T32" fmla="*/ 2147483647 w 1988"/>
                <a:gd name="T33" fmla="*/ 2147483647 h 1988"/>
                <a:gd name="T34" fmla="*/ 2147483647 w 1988"/>
                <a:gd name="T35" fmla="*/ 2147483647 h 1988"/>
                <a:gd name="T36" fmla="*/ 2147483647 w 1988"/>
                <a:gd name="T37" fmla="*/ 2147483647 h 1988"/>
                <a:gd name="T38" fmla="*/ 2147483647 w 1988"/>
                <a:gd name="T39" fmla="*/ 2147483647 h 1988"/>
                <a:gd name="T40" fmla="*/ 2147483647 w 1988"/>
                <a:gd name="T41" fmla="*/ 2147483647 h 1988"/>
                <a:gd name="T42" fmla="*/ 2147483647 w 1988"/>
                <a:gd name="T43" fmla="*/ 2147483647 h 1988"/>
                <a:gd name="T44" fmla="*/ 2147483647 w 1988"/>
                <a:gd name="T45" fmla="*/ 2147483647 h 1988"/>
                <a:gd name="T46" fmla="*/ 2147483647 w 1988"/>
                <a:gd name="T47" fmla="*/ 2147483647 h 1988"/>
                <a:gd name="T48" fmla="*/ 2147483647 w 1988"/>
                <a:gd name="T49" fmla="*/ 2147483647 h 1988"/>
                <a:gd name="T50" fmla="*/ 2147483647 w 1988"/>
                <a:gd name="T51" fmla="*/ 2147483647 h 1988"/>
                <a:gd name="T52" fmla="*/ 2147483647 w 1988"/>
                <a:gd name="T53" fmla="*/ 2147483647 h 1988"/>
                <a:gd name="T54" fmla="*/ 2147483647 w 1988"/>
                <a:gd name="T55" fmla="*/ 2147483647 h 1988"/>
                <a:gd name="T56" fmla="*/ 2147483647 w 1988"/>
                <a:gd name="T57" fmla="*/ 2147483647 h 1988"/>
                <a:gd name="T58" fmla="*/ 2147483647 w 1988"/>
                <a:gd name="T59" fmla="*/ 2147483647 h 1988"/>
                <a:gd name="T60" fmla="*/ 2147483647 w 1988"/>
                <a:gd name="T61" fmla="*/ 2147483647 h 1988"/>
                <a:gd name="T62" fmla="*/ 2147483647 w 1988"/>
                <a:gd name="T63" fmla="*/ 2147483647 h 1988"/>
                <a:gd name="T64" fmla="*/ 2147483647 w 1988"/>
                <a:gd name="T65" fmla="*/ 2147483647 h 1988"/>
                <a:gd name="T66" fmla="*/ 2147483647 w 1988"/>
                <a:gd name="T67" fmla="*/ 2147483647 h 1988"/>
                <a:gd name="T68" fmla="*/ 2147483647 w 1988"/>
                <a:gd name="T69" fmla="*/ 2147483647 h 1988"/>
                <a:gd name="T70" fmla="*/ 2147483647 w 1988"/>
                <a:gd name="T71" fmla="*/ 2147483647 h 1988"/>
                <a:gd name="T72" fmla="*/ 2147483647 w 1988"/>
                <a:gd name="T73" fmla="*/ 2147483647 h 1988"/>
                <a:gd name="T74" fmla="*/ 2147483647 w 1988"/>
                <a:gd name="T75" fmla="*/ 2147483647 h 1988"/>
                <a:gd name="T76" fmla="*/ 2147483647 w 1988"/>
                <a:gd name="T77" fmla="*/ 2147483647 h 1988"/>
                <a:gd name="T78" fmla="*/ 2147483647 w 1988"/>
                <a:gd name="T79" fmla="*/ 2147483647 h 1988"/>
                <a:gd name="T80" fmla="*/ 2147483647 w 1988"/>
                <a:gd name="T81" fmla="*/ 2147483647 h 1988"/>
                <a:gd name="T82" fmla="*/ 2147483647 w 1988"/>
                <a:gd name="T83" fmla="*/ 2147483647 h 198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88" h="1988" extrusionOk="0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5" name="Google Shape;1879;p12"/>
            <p:cNvSpPr>
              <a:spLocks/>
            </p:cNvSpPr>
            <p:nvPr/>
          </p:nvSpPr>
          <p:spPr bwMode="auto">
            <a:xfrm>
              <a:off x="385294" y="4484813"/>
              <a:ext cx="18461" cy="13435"/>
            </a:xfrm>
            <a:custGeom>
              <a:avLst/>
              <a:gdLst>
                <a:gd name="T0" fmla="*/ 2147483647 w 371"/>
                <a:gd name="T1" fmla="*/ 0 h 270"/>
                <a:gd name="T2" fmla="*/ 2147483647 w 371"/>
                <a:gd name="T3" fmla="*/ 2147483647 h 270"/>
                <a:gd name="T4" fmla="*/ 2147483647 w 371"/>
                <a:gd name="T5" fmla="*/ 2147483647 h 270"/>
                <a:gd name="T6" fmla="*/ 2147483647 w 371"/>
                <a:gd name="T7" fmla="*/ 2147483647 h 270"/>
                <a:gd name="T8" fmla="*/ 2147483647 w 371"/>
                <a:gd name="T9" fmla="*/ 2147483647 h 270"/>
                <a:gd name="T10" fmla="*/ 2147483647 w 371"/>
                <a:gd name="T11" fmla="*/ 2147483647 h 270"/>
                <a:gd name="T12" fmla="*/ 2147483647 w 371"/>
                <a:gd name="T13" fmla="*/ 2147483647 h 270"/>
                <a:gd name="T14" fmla="*/ 2147483647 w 371"/>
                <a:gd name="T15" fmla="*/ 2147483647 h 270"/>
                <a:gd name="T16" fmla="*/ 2147483647 w 371"/>
                <a:gd name="T17" fmla="*/ 2147483647 h 270"/>
                <a:gd name="T18" fmla="*/ 2147483647 w 371"/>
                <a:gd name="T19" fmla="*/ 2147483647 h 270"/>
                <a:gd name="T20" fmla="*/ 2147483647 w 371"/>
                <a:gd name="T21" fmla="*/ 2147483647 h 270"/>
                <a:gd name="T22" fmla="*/ 2147483647 w 371"/>
                <a:gd name="T23" fmla="*/ 2147483647 h 270"/>
                <a:gd name="T24" fmla="*/ 2147483647 w 371"/>
                <a:gd name="T25" fmla="*/ 0 h 270"/>
                <a:gd name="T26" fmla="*/ 2147483647 w 371"/>
                <a:gd name="T27" fmla="*/ 0 h 2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1" h="270" extrusionOk="0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6" name="Google Shape;1880;p12"/>
            <p:cNvSpPr>
              <a:spLocks/>
            </p:cNvSpPr>
            <p:nvPr/>
          </p:nvSpPr>
          <p:spPr bwMode="auto">
            <a:xfrm>
              <a:off x="380268" y="4828257"/>
              <a:ext cx="20153" cy="26870"/>
            </a:xfrm>
            <a:custGeom>
              <a:avLst/>
              <a:gdLst>
                <a:gd name="T0" fmla="*/ 2147483647 w 405"/>
                <a:gd name="T1" fmla="*/ 0 h 540"/>
                <a:gd name="T2" fmla="*/ 2147483647 w 405"/>
                <a:gd name="T3" fmla="*/ 2147483647 h 540"/>
                <a:gd name="T4" fmla="*/ 2147483647 w 405"/>
                <a:gd name="T5" fmla="*/ 2147483647 h 540"/>
                <a:gd name="T6" fmla="*/ 2147483647 w 405"/>
                <a:gd name="T7" fmla="*/ 2147483647 h 540"/>
                <a:gd name="T8" fmla="*/ 2147483647 w 405"/>
                <a:gd name="T9" fmla="*/ 2147483647 h 540"/>
                <a:gd name="T10" fmla="*/ 2147483647 w 405"/>
                <a:gd name="T11" fmla="*/ 2147483647 h 540"/>
                <a:gd name="T12" fmla="*/ 2147483647 w 405"/>
                <a:gd name="T13" fmla="*/ 2147483647 h 540"/>
                <a:gd name="T14" fmla="*/ 2147483647 w 405"/>
                <a:gd name="T15" fmla="*/ 2147483647 h 540"/>
                <a:gd name="T16" fmla="*/ 2147483647 w 405"/>
                <a:gd name="T17" fmla="*/ 2147483647 h 540"/>
                <a:gd name="T18" fmla="*/ 2147483647 w 405"/>
                <a:gd name="T19" fmla="*/ 2147483647 h 540"/>
                <a:gd name="T20" fmla="*/ 2147483647 w 405"/>
                <a:gd name="T21" fmla="*/ 2147483647 h 540"/>
                <a:gd name="T22" fmla="*/ 2147483647 w 405"/>
                <a:gd name="T23" fmla="*/ 2147483647 h 540"/>
                <a:gd name="T24" fmla="*/ 2147483647 w 405"/>
                <a:gd name="T25" fmla="*/ 2147483647 h 540"/>
                <a:gd name="T26" fmla="*/ 2147483647 w 405"/>
                <a:gd name="T27" fmla="*/ 2147483647 h 540"/>
                <a:gd name="T28" fmla="*/ 2147483647 w 405"/>
                <a:gd name="T29" fmla="*/ 2147483647 h 540"/>
                <a:gd name="T30" fmla="*/ 2147483647 w 405"/>
                <a:gd name="T31" fmla="*/ 2147483647 h 540"/>
                <a:gd name="T32" fmla="*/ 2147483647 w 405"/>
                <a:gd name="T33" fmla="*/ 2147483647 h 540"/>
                <a:gd name="T34" fmla="*/ 2147483647 w 405"/>
                <a:gd name="T35" fmla="*/ 0 h 5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05" h="540" extrusionOk="0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7" name="Google Shape;1881;p12"/>
            <p:cNvSpPr>
              <a:spLocks/>
            </p:cNvSpPr>
            <p:nvPr/>
          </p:nvSpPr>
          <p:spPr bwMode="auto">
            <a:xfrm>
              <a:off x="420475" y="5047698"/>
              <a:ext cx="18511" cy="23536"/>
            </a:xfrm>
            <a:custGeom>
              <a:avLst/>
              <a:gdLst>
                <a:gd name="T0" fmla="*/ 2147483647 w 372"/>
                <a:gd name="T1" fmla="*/ 2147483647 h 473"/>
                <a:gd name="T2" fmla="*/ 2147483647 w 372"/>
                <a:gd name="T3" fmla="*/ 2147483647 h 473"/>
                <a:gd name="T4" fmla="*/ 2147483647 w 372"/>
                <a:gd name="T5" fmla="*/ 2147483647 h 473"/>
                <a:gd name="T6" fmla="*/ 2147483647 w 372"/>
                <a:gd name="T7" fmla="*/ 2147483647 h 473"/>
                <a:gd name="T8" fmla="*/ 2147483647 w 372"/>
                <a:gd name="T9" fmla="*/ 2147483647 h 473"/>
                <a:gd name="T10" fmla="*/ 2147483647 w 372"/>
                <a:gd name="T11" fmla="*/ 2147483647 h 473"/>
                <a:gd name="T12" fmla="*/ 2147483647 w 372"/>
                <a:gd name="T13" fmla="*/ 2147483647 h 473"/>
                <a:gd name="T14" fmla="*/ 2147483647 w 372"/>
                <a:gd name="T15" fmla="*/ 2147483647 h 473"/>
                <a:gd name="T16" fmla="*/ 2147483647 w 372"/>
                <a:gd name="T17" fmla="*/ 2147483647 h 473"/>
                <a:gd name="T18" fmla="*/ 2147483647 w 372"/>
                <a:gd name="T19" fmla="*/ 2147483647 h 473"/>
                <a:gd name="T20" fmla="*/ 2147483647 w 372"/>
                <a:gd name="T21" fmla="*/ 2147483647 h 473"/>
                <a:gd name="T22" fmla="*/ 2147483647 w 372"/>
                <a:gd name="T23" fmla="*/ 2147483647 h 473"/>
                <a:gd name="T24" fmla="*/ 2147483647 w 372"/>
                <a:gd name="T25" fmla="*/ 2147483647 h 473"/>
                <a:gd name="T26" fmla="*/ 2147483647 w 372"/>
                <a:gd name="T27" fmla="*/ 2147483647 h 473"/>
                <a:gd name="T28" fmla="*/ 2147483647 w 372"/>
                <a:gd name="T29" fmla="*/ 2147483647 h 473"/>
                <a:gd name="T30" fmla="*/ 2147483647 w 372"/>
                <a:gd name="T31" fmla="*/ 2147483647 h 473"/>
                <a:gd name="T32" fmla="*/ 2147483647 w 372"/>
                <a:gd name="T33" fmla="*/ 2147483647 h 473"/>
                <a:gd name="T34" fmla="*/ 2147483647 w 372"/>
                <a:gd name="T35" fmla="*/ 2147483647 h 473"/>
                <a:gd name="T36" fmla="*/ 2147483647 w 372"/>
                <a:gd name="T37" fmla="*/ 2147483647 h 47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2" h="473" extrusionOk="0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8" name="Google Shape;1882;p12"/>
            <p:cNvSpPr>
              <a:spLocks/>
            </p:cNvSpPr>
            <p:nvPr/>
          </p:nvSpPr>
          <p:spPr bwMode="auto">
            <a:xfrm>
              <a:off x="400371" y="4942157"/>
              <a:ext cx="21845" cy="25179"/>
            </a:xfrm>
            <a:custGeom>
              <a:avLst/>
              <a:gdLst>
                <a:gd name="T0" fmla="*/ 2147483647 w 439"/>
                <a:gd name="T1" fmla="*/ 2147483647 h 506"/>
                <a:gd name="T2" fmla="*/ 2147483647 w 439"/>
                <a:gd name="T3" fmla="*/ 2147483647 h 506"/>
                <a:gd name="T4" fmla="*/ 2147483647 w 439"/>
                <a:gd name="T5" fmla="*/ 2147483647 h 506"/>
                <a:gd name="T6" fmla="*/ 2147483647 w 439"/>
                <a:gd name="T7" fmla="*/ 2147483647 h 506"/>
                <a:gd name="T8" fmla="*/ 2147483647 w 439"/>
                <a:gd name="T9" fmla="*/ 2147483647 h 506"/>
                <a:gd name="T10" fmla="*/ 2147483647 w 439"/>
                <a:gd name="T11" fmla="*/ 2147483647 h 506"/>
                <a:gd name="T12" fmla="*/ 2147483647 w 439"/>
                <a:gd name="T13" fmla="*/ 2147483647 h 506"/>
                <a:gd name="T14" fmla="*/ 2147483647 w 439"/>
                <a:gd name="T15" fmla="*/ 2147483647 h 506"/>
                <a:gd name="T16" fmla="*/ 2147483647 w 439"/>
                <a:gd name="T17" fmla="*/ 2147483647 h 506"/>
                <a:gd name="T18" fmla="*/ 2147483647 w 439"/>
                <a:gd name="T19" fmla="*/ 2147483647 h 506"/>
                <a:gd name="T20" fmla="*/ 2147483647 w 439"/>
                <a:gd name="T21" fmla="*/ 2147483647 h 506"/>
                <a:gd name="T22" fmla="*/ 2147483647 w 439"/>
                <a:gd name="T23" fmla="*/ 2147483647 h 506"/>
                <a:gd name="T24" fmla="*/ 2147483647 w 439"/>
                <a:gd name="T25" fmla="*/ 2147483647 h 506"/>
                <a:gd name="T26" fmla="*/ 2147483647 w 439"/>
                <a:gd name="T27" fmla="*/ 2147483647 h 506"/>
                <a:gd name="T28" fmla="*/ 2147483647 w 439"/>
                <a:gd name="T29" fmla="*/ 2147483647 h 506"/>
                <a:gd name="T30" fmla="*/ 2147483647 w 439"/>
                <a:gd name="T31" fmla="*/ 2147483647 h 506"/>
                <a:gd name="T32" fmla="*/ 2147483647 w 439"/>
                <a:gd name="T33" fmla="*/ 2147483647 h 5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9" h="506" extrusionOk="0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09" name="Google Shape;1883;p12"/>
            <p:cNvSpPr>
              <a:spLocks/>
            </p:cNvSpPr>
            <p:nvPr/>
          </p:nvSpPr>
          <p:spPr bwMode="auto">
            <a:xfrm>
              <a:off x="398680" y="4886874"/>
              <a:ext cx="20203" cy="23536"/>
            </a:xfrm>
            <a:custGeom>
              <a:avLst/>
              <a:gdLst>
                <a:gd name="T0" fmla="*/ 2147483647 w 406"/>
                <a:gd name="T1" fmla="*/ 2147483647 h 473"/>
                <a:gd name="T2" fmla="*/ 2147483647 w 406"/>
                <a:gd name="T3" fmla="*/ 2147483647 h 473"/>
                <a:gd name="T4" fmla="*/ 2147483647 w 406"/>
                <a:gd name="T5" fmla="*/ 2147483647 h 473"/>
                <a:gd name="T6" fmla="*/ 2147483647 w 406"/>
                <a:gd name="T7" fmla="*/ 2147483647 h 473"/>
                <a:gd name="T8" fmla="*/ 2147483647 w 406"/>
                <a:gd name="T9" fmla="*/ 2147483647 h 473"/>
                <a:gd name="T10" fmla="*/ 2147483647 w 406"/>
                <a:gd name="T11" fmla="*/ 2147483647 h 473"/>
                <a:gd name="T12" fmla="*/ 2147483647 w 406"/>
                <a:gd name="T13" fmla="*/ 2147483647 h 473"/>
                <a:gd name="T14" fmla="*/ 2147483647 w 406"/>
                <a:gd name="T15" fmla="*/ 2147483647 h 473"/>
                <a:gd name="T16" fmla="*/ 2147483647 w 406"/>
                <a:gd name="T17" fmla="*/ 2147483647 h 473"/>
                <a:gd name="T18" fmla="*/ 2147483647 w 406"/>
                <a:gd name="T19" fmla="*/ 2147483647 h 473"/>
                <a:gd name="T20" fmla="*/ 2147483647 w 406"/>
                <a:gd name="T21" fmla="*/ 2147483647 h 473"/>
                <a:gd name="T22" fmla="*/ 2147483647 w 406"/>
                <a:gd name="T23" fmla="*/ 2147483647 h 473"/>
                <a:gd name="T24" fmla="*/ 2147483647 w 406"/>
                <a:gd name="T25" fmla="*/ 2147483647 h 473"/>
                <a:gd name="T26" fmla="*/ 2147483647 w 406"/>
                <a:gd name="T27" fmla="*/ 2147483647 h 473"/>
                <a:gd name="T28" fmla="*/ 2147483647 w 406"/>
                <a:gd name="T29" fmla="*/ 2147483647 h 473"/>
                <a:gd name="T30" fmla="*/ 2147483647 w 406"/>
                <a:gd name="T31" fmla="*/ 2147483647 h 4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06" h="473" extrusionOk="0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0" name="Google Shape;1884;p12"/>
            <p:cNvSpPr>
              <a:spLocks/>
            </p:cNvSpPr>
            <p:nvPr/>
          </p:nvSpPr>
          <p:spPr bwMode="auto">
            <a:xfrm>
              <a:off x="413807" y="5002466"/>
              <a:ext cx="20153" cy="20153"/>
            </a:xfrm>
            <a:custGeom>
              <a:avLst/>
              <a:gdLst>
                <a:gd name="T0" fmla="*/ 2147483647 w 405"/>
                <a:gd name="T1" fmla="*/ 2147483647 h 405"/>
                <a:gd name="T2" fmla="*/ 2147483647 w 405"/>
                <a:gd name="T3" fmla="*/ 2147483647 h 405"/>
                <a:gd name="T4" fmla="*/ 2147483647 w 405"/>
                <a:gd name="T5" fmla="*/ 2147483647 h 405"/>
                <a:gd name="T6" fmla="*/ 0 w 405"/>
                <a:gd name="T7" fmla="*/ 2147483647 h 405"/>
                <a:gd name="T8" fmla="*/ 2147483647 w 405"/>
                <a:gd name="T9" fmla="*/ 2147483647 h 405"/>
                <a:gd name="T10" fmla="*/ 2147483647 w 405"/>
                <a:gd name="T11" fmla="*/ 2147483647 h 405"/>
                <a:gd name="T12" fmla="*/ 2147483647 w 405"/>
                <a:gd name="T13" fmla="*/ 2147483647 h 405"/>
                <a:gd name="T14" fmla="*/ 2147483647 w 405"/>
                <a:gd name="T15" fmla="*/ 2147483647 h 405"/>
                <a:gd name="T16" fmla="*/ 2147483647 w 405"/>
                <a:gd name="T17" fmla="*/ 2147483647 h 405"/>
                <a:gd name="T18" fmla="*/ 2147483647 w 405"/>
                <a:gd name="T19" fmla="*/ 2147483647 h 405"/>
                <a:gd name="T20" fmla="*/ 2147483647 w 405"/>
                <a:gd name="T21" fmla="*/ 2147483647 h 405"/>
                <a:gd name="T22" fmla="*/ 2147483647 w 405"/>
                <a:gd name="T23" fmla="*/ 2147483647 h 405"/>
                <a:gd name="T24" fmla="*/ 2147483647 w 405"/>
                <a:gd name="T25" fmla="*/ 2147483647 h 405"/>
                <a:gd name="T26" fmla="*/ 2147483647 w 405"/>
                <a:gd name="T27" fmla="*/ 2147483647 h 405"/>
                <a:gd name="T28" fmla="*/ 2147483647 w 405"/>
                <a:gd name="T29" fmla="*/ 2147483647 h 40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05" h="405" extrusionOk="0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  <p:sp>
          <p:nvSpPr>
            <p:cNvPr id="111" name="Google Shape;1885;p12"/>
            <p:cNvSpPr>
              <a:spLocks/>
            </p:cNvSpPr>
            <p:nvPr/>
          </p:nvSpPr>
          <p:spPr bwMode="auto">
            <a:xfrm>
              <a:off x="432218" y="5108007"/>
              <a:ext cx="18461" cy="28562"/>
            </a:xfrm>
            <a:custGeom>
              <a:avLst/>
              <a:gdLst>
                <a:gd name="T0" fmla="*/ 2147483647 w 371"/>
                <a:gd name="T1" fmla="*/ 2147483647 h 574"/>
                <a:gd name="T2" fmla="*/ 2147483647 w 371"/>
                <a:gd name="T3" fmla="*/ 2147483647 h 574"/>
                <a:gd name="T4" fmla="*/ 2147483647 w 371"/>
                <a:gd name="T5" fmla="*/ 2147483647 h 574"/>
                <a:gd name="T6" fmla="*/ 2147483647 w 371"/>
                <a:gd name="T7" fmla="*/ 2147483647 h 574"/>
                <a:gd name="T8" fmla="*/ 0 w 371"/>
                <a:gd name="T9" fmla="*/ 2147483647 h 574"/>
                <a:gd name="T10" fmla="*/ 0 w 371"/>
                <a:gd name="T11" fmla="*/ 2147483647 h 574"/>
                <a:gd name="T12" fmla="*/ 2147483647 w 371"/>
                <a:gd name="T13" fmla="*/ 2147483647 h 574"/>
                <a:gd name="T14" fmla="*/ 2147483647 w 371"/>
                <a:gd name="T15" fmla="*/ 2147483647 h 574"/>
                <a:gd name="T16" fmla="*/ 2147483647 w 371"/>
                <a:gd name="T17" fmla="*/ 2147483647 h 574"/>
                <a:gd name="T18" fmla="*/ 2147483647 w 371"/>
                <a:gd name="T19" fmla="*/ 2147483647 h 574"/>
                <a:gd name="T20" fmla="*/ 2147483647 w 371"/>
                <a:gd name="T21" fmla="*/ 2147483647 h 574"/>
                <a:gd name="T22" fmla="*/ 2147483647 w 371"/>
                <a:gd name="T23" fmla="*/ 2147483647 h 574"/>
                <a:gd name="T24" fmla="*/ 2147483647 w 371"/>
                <a:gd name="T25" fmla="*/ 2147483647 h 574"/>
                <a:gd name="T26" fmla="*/ 2147483647 w 371"/>
                <a:gd name="T27" fmla="*/ 2147483647 h 574"/>
                <a:gd name="T28" fmla="*/ 2147483647 w 371"/>
                <a:gd name="T29" fmla="*/ 2147483647 h 574"/>
                <a:gd name="T30" fmla="*/ 2147483647 w 371"/>
                <a:gd name="T31" fmla="*/ 2147483647 h 574"/>
                <a:gd name="T32" fmla="*/ 2147483647 w 371"/>
                <a:gd name="T33" fmla="*/ 2147483647 h 574"/>
                <a:gd name="T34" fmla="*/ 2147483647 w 371"/>
                <a:gd name="T35" fmla="*/ 2147483647 h 574"/>
                <a:gd name="T36" fmla="*/ 2147483647 w 371"/>
                <a:gd name="T37" fmla="*/ 2147483647 h 57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1" h="574" extrusionOk="0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17025" tIns="117025" rIns="117025" bIns="117025" anchor="ctr"/>
            <a:lstStyle/>
            <a:p>
              <a:endParaRPr lang="zh-TW" altLang="en-US"/>
            </a:p>
          </p:txBody>
        </p:sp>
      </p:grpSp>
      <p:sp>
        <p:nvSpPr>
          <p:cNvPr id="112" name="Google Shape;1886;p12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eaLnBrk="0" hangingPunct="0">
              <a:buClrTx/>
              <a:buFontTx/>
              <a:buNone/>
              <a:defRPr kumimoji="1">
                <a:solidFill>
                  <a:srgbClr val="FFFFFF"/>
                </a:solidFill>
              </a:defRPr>
            </a:lvl1pPr>
          </a:lstStyle>
          <a:p>
            <a:fld id="{3FB8B161-AB97-4C76-BBDE-5CBF7C7A6E44}" type="slidenum">
              <a:rPr lang="zh-TW" altLang="zh-TW"/>
              <a:pPr/>
              <a:t>‹#›</a:t>
            </a:fld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40858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9262CD-649B-48CC-8A07-A1BB58E3B01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8758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EA7F33-C951-4753-8429-273983CEEED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54898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50705-36DF-452F-B30D-A207C022BCE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165000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8864F-1F6E-46E2-840F-57B8380AE27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4190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C4B03-0C28-48D7-837C-C4484B5A371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9357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48159-EC55-46B5-A291-8B05FAAA56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94369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3225FF-A612-4C96-B5E4-FB60E064CD8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5209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51E13-296B-4FCE-AD8B-443999095321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8484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7DDBB3-CC17-49A6-96F9-A647F1B0ABF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63529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D056F8-7B25-4D19-89A7-26FE00B0EB8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095994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03925-984D-4B1E-BFC5-0BAFC7345F3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23053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DA4295-AE79-4902-80ED-B99635F3B7B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43477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FC6178-17BD-4613-9DE7-2BC4249BC0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5497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15414A-5B75-4A19-838F-0A3013B4464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173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CA25AA-77E2-4180-BA65-CF37F1586C5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7826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EFF9E-19A4-4AD7-A707-E2FD40F0F90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053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7B96D7-11C3-40A1-86BB-9D9B96B6203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2547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5A24C5-9C8D-4CFF-BE40-7DF0556DCFF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8090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D0F2BDF-D62A-4D9E-86D6-A5A02C21F226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1031" name="圖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13" r:id="rId1"/>
    <p:sldLayoutId id="2147484614" r:id="rId2"/>
    <p:sldLayoutId id="2147484615" r:id="rId3"/>
    <p:sldLayoutId id="2147484616" r:id="rId4"/>
    <p:sldLayoutId id="2147484617" r:id="rId5"/>
    <p:sldLayoutId id="2147484618" r:id="rId6"/>
    <p:sldLayoutId id="2147484619" r:id="rId7"/>
    <p:sldLayoutId id="2147484620" r:id="rId8"/>
    <p:sldLayoutId id="2147484621" r:id="rId9"/>
    <p:sldLayoutId id="2147484622" r:id="rId10"/>
    <p:sldLayoutId id="2147484623" r:id="rId11"/>
    <p:sldLayoutId id="214748462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1049338" y="796925"/>
            <a:ext cx="702151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zh-TW" smtClean="0">
              <a:sym typeface="Arial" panose="020B0604020202020204" pitchFamily="34" charset="0"/>
            </a:endParaRPr>
          </a:p>
        </p:txBody>
      </p:sp>
      <p:sp>
        <p:nvSpPr>
          <p:cNvPr id="2051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1049338" y="1436688"/>
            <a:ext cx="702151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zh-TW" smtClean="0">
              <a:sym typeface="Arial" panose="020B0604020202020204" pitchFamily="34" charset="0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94725" y="4840288"/>
            <a:ext cx="549275" cy="303212"/>
          </a:xfrm>
          <a:prstGeom prst="rect">
            <a:avLst/>
          </a:prstGeom>
          <a:noFill/>
          <a:ln>
            <a:noFill/>
          </a:ln>
          <a:effectLst>
            <a:outerShdw blurRad="28575" dist="19050" dir="5400000" algn="bl" rotWithShape="0">
              <a:srgbClr val="000000">
                <a:alpha val="25000"/>
              </a:srgbClr>
            </a:outerShdw>
          </a:effec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kumimoji="0" sz="11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defRPr>
            </a:lvl1pPr>
          </a:lstStyle>
          <a:p>
            <a:fld id="{91277F9E-EB08-46B5-B148-44F8B7FE5EFB}" type="slidenum">
              <a:rPr lang="zh-TW" altLang="zh-TW"/>
              <a:pPr/>
              <a:t>‹#›</a:t>
            </a:fld>
            <a:endParaRPr lang="zh-TW" altLang="zh-TW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1131888" y="736600"/>
            <a:ext cx="688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zh-TW" altLang="zh-TW" smtClean="0">
              <a:sym typeface="Arial" panose="020B0604020202020204" pitchFamily="34" charset="0"/>
            </a:endParaRPr>
          </a:p>
        </p:txBody>
      </p:sp>
      <p:sp>
        <p:nvSpPr>
          <p:cNvPr id="3075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1131888" y="1427163"/>
            <a:ext cx="6880225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TW" altLang="zh-TW" smtClean="0">
              <a:sym typeface="Arial" panose="020B0604020202020204" pitchFamily="34" charset="0"/>
            </a:endParaRPr>
          </a:p>
        </p:txBody>
      </p:sp>
      <p:sp>
        <p:nvSpPr>
          <p:cNvPr id="3076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748713" y="0"/>
            <a:ext cx="395287" cy="3222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panose="020B0604020202020204" pitchFamily="34" charset="0"/>
              <a:buNone/>
              <a:defRPr kumimoji="0" sz="12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fld id="{6DEA4A1D-28AC-481D-B920-AF463DE408A3}" type="slidenum">
              <a:rPr lang="zh-TW" altLang="zh-TW"/>
              <a:pPr/>
              <a:t>‹#›</a:t>
            </a:fld>
            <a:endParaRPr lang="zh-TW" altLang="zh-TW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4646" r:id="rId1"/>
    <p:sldLayoutId id="2147484647" r:id="rId2"/>
    <p:sldLayoutId id="2147484648" r:id="rId3"/>
    <p:sldLayoutId id="2147484649" r:id="rId4"/>
    <p:sldLayoutId id="2147484650" r:id="rId5"/>
    <p:sldLayoutId id="2147484651" r:id="rId6"/>
    <p:sldLayoutId id="2147484652" r:id="rId7"/>
    <p:sldLayoutId id="2147484653" r:id="rId8"/>
    <p:sldLayoutId id="2147484654" r:id="rId9"/>
    <p:sldLayoutId id="2147484655" r:id="rId10"/>
    <p:sldLayoutId id="2147484656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5F422FE5-2A7D-4BAF-8D6C-9ECCB4FFA081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4103" name="圖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  <p:sldLayoutId id="214748463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nsh-etools.s3-ap-northeast-1.amazonaws.com/web/%E5%BA%B7%E8%BB%92%E9%98%B2%E7%96%AB%E4%B8%8D%E5%81%9C%E5%AD%B8/%E9%A6%96%E9%A0%81/index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945cloud.knsh.com.tw/J/CloudVideo/Index.asp?Course=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hyperlink" Target="https://945cloud.knsh.com.tw/J/CloudVideo/Index.asp?Course=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945cloud.knsh.com.tw/J/CloudVideo/Index.asp?course=3211" TargetMode="External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hyperlink" Target="https://945cloud.knsh.com.tw/j/cloudvideo/Index.asp?course=2" TargetMode="External"/><Relationship Id="rId9" Type="http://schemas.openxmlformats.org/officeDocument/2006/relationships/hyperlink" Target="https://www.945enet.com.tw/video/j_math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meo.com/user/16600611/folder/1382546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ffshong\Desktop\&#24247;&#36562;&#38450;&#30123;&#36319;&#33879;&#24247;&#36562;&#19981;&#20572;&#23416;_&#22283;&#20013;\20200302easy&#27966;&#34722;&#24149;&#37636;&#24433;\1&#29986;&#29983;&#24207;&#34399;.wmv" TargetMode="External"/><Relationship Id="rId1" Type="http://schemas.microsoft.com/office/2007/relationships/media" Target="file:///C:\Users\ffshong\Desktop\&#24247;&#36562;&#38450;&#30123;&#36319;&#33879;&#24247;&#36562;&#19981;&#20572;&#23416;_&#22283;&#20013;\20200302easy&#27966;&#34722;&#24149;&#37636;&#24433;\1&#29986;&#29983;&#24207;&#34399;.wmv" TargetMode="Externa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ffshong\Desktop\&#24247;&#36562;&#38450;&#30123;&#36319;&#33879;&#24247;&#36562;&#19981;&#20572;&#23416;_&#22283;&#20013;\20200302easy&#27966;&#34722;&#24149;&#37636;&#24433;\2&#27966;&#38988;.wmv" TargetMode="External"/><Relationship Id="rId1" Type="http://schemas.microsoft.com/office/2007/relationships/media" Target="file:///C:\Users\ffshong\Desktop\&#24247;&#36562;&#38450;&#30123;&#36319;&#33879;&#24247;&#36562;&#19981;&#20572;&#23416;_&#22283;&#20013;\20200302easy&#27966;&#34722;&#24149;&#37636;&#24433;\2&#27966;&#38988;.wmv" TargetMode="External"/><Relationship Id="rId5" Type="http://schemas.openxmlformats.org/officeDocument/2006/relationships/hyperlink" Target="20200302easy&#27966;&#34722;&#24149;&#37636;&#24433;/2&#27966;&#38988;/&#27966;&#38988;.mp4" TargetMode="Externa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ffshong\Desktop\&#24247;&#36562;&#38450;&#30123;&#36319;&#33879;&#24247;&#36562;&#19981;&#20572;&#23416;_&#22283;&#20013;\20200302easy&#27966;&#34722;&#24149;&#37636;&#24433;\3&#23416;&#29983;&#25805;&#20316;.wmv" TargetMode="External"/><Relationship Id="rId1" Type="http://schemas.microsoft.com/office/2007/relationships/media" Target="file:///C:\Users\ffshong\Desktop\&#24247;&#36562;&#38450;&#30123;&#36319;&#33879;&#24247;&#36562;&#19981;&#20572;&#23416;_&#22283;&#20013;\20200302easy&#27966;&#34722;&#24149;&#37636;&#24433;\3&#23416;&#29983;&#25805;&#20316;.wmv" TargetMode="External"/><Relationship Id="rId5" Type="http://schemas.openxmlformats.org/officeDocument/2006/relationships/image" Target="../media/image50.png"/><Relationship Id="rId4" Type="http://schemas.openxmlformats.org/officeDocument/2006/relationships/hyperlink" Target="20200302easy&#27966;&#34722;&#24149;&#37636;&#24433;/3&#23416;&#29983;&#25805;&#20316;.wmv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nsh-etools.s3-ap-northeast-1.amazonaws.com/web/%E5%BA%B7%E8%BB%92%E9%98%B2%E7%96%AB%E4%B8%8D%E5%81%9C%E5%AD%B8/%E8%B7%9F%E8%91%97%E5%BA%B7%E8%BB%92%E4%B8%8D%E5%81%9C%E5%AD%B8/index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youtu.be/c-ajz747Ip4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knsh-etools.s3-ap-northeast-1.amazonaws.com/web/%E5%BA%B7%E8%BB%92%E9%98%B2%E7%96%AB%E4%B8%8D%E5%81%9C%E5%AD%B8/%E8%B7%9F%E8%91%97%E5%BA%B7%E8%BB%92%E4%B8%8D%E5%81%9C%E5%AD%B8/index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endParaRPr lang="zh-TW" altLang="en-US" smtClean="0"/>
          </a:p>
        </p:txBody>
      </p:sp>
      <p:sp>
        <p:nvSpPr>
          <p:cNvPr id="25603" name="副標題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560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2193"/>
          <a:stretch>
            <a:fillRect/>
          </a:stretch>
        </p:blipFill>
        <p:spPr bwMode="auto">
          <a:xfrm>
            <a:off x="0" y="0"/>
            <a:ext cx="91440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文字方塊 4"/>
          <p:cNvSpPr txBox="1">
            <a:spLocks noChangeArrowheads="1"/>
          </p:cNvSpPr>
          <p:nvPr/>
        </p:nvSpPr>
        <p:spPr bwMode="auto">
          <a:xfrm>
            <a:off x="3563938" y="915988"/>
            <a:ext cx="5262562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40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防疫專區</a:t>
            </a:r>
            <a:r>
              <a:rPr lang="en-US" altLang="zh-TW" sz="440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--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4400">
                <a:solidFill>
                  <a:schemeClr val="bg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   跟著康軒不停學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42988" y="1638300"/>
            <a:ext cx="2876550" cy="552450"/>
          </a:xfrm>
          <a:prstGeom prst="rect">
            <a:avLst/>
          </a:prstGeom>
          <a:solidFill>
            <a:srgbClr val="CCC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31888" y="1641475"/>
            <a:ext cx="1620837" cy="5238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影音頻道</a:t>
            </a:r>
            <a:endParaRPr lang="zh-TW" altLang="en-US" sz="28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7750" y="2522538"/>
            <a:ext cx="2876550" cy="554037"/>
          </a:xfrm>
          <a:prstGeom prst="rect">
            <a:avLst/>
          </a:prstGeom>
          <a:solidFill>
            <a:srgbClr val="99C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31888" y="2547938"/>
            <a:ext cx="1262062" cy="5222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學習包</a:t>
            </a:r>
            <a:endParaRPr lang="zh-TW" altLang="en-US" sz="28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42988" y="3459163"/>
            <a:ext cx="2881312" cy="552450"/>
          </a:xfrm>
          <a:prstGeom prst="rect">
            <a:avLst/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7125" y="3484563"/>
            <a:ext cx="2624138" cy="5222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EASY</a:t>
            </a: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派</a:t>
            </a:r>
            <a:r>
              <a:rPr lang="en-US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線上派卷</a:t>
            </a:r>
            <a:r>
              <a:rPr lang="en-US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)</a:t>
            </a:r>
            <a:endParaRPr lang="zh-TW" altLang="en-US" sz="20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56100" y="2211388"/>
            <a:ext cx="4572000" cy="1200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zh-TW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課前：教學簡報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zh-TW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課中：學習單、練習</a:t>
            </a: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卷</a:t>
            </a:r>
            <a:endParaRPr lang="zh-TW" altLang="zh-TW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zh-TW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課後：隨堂測驗卷</a:t>
            </a:r>
          </a:p>
        </p:txBody>
      </p:sp>
      <p:sp>
        <p:nvSpPr>
          <p:cNvPr id="16" name="箭號: 向右 15"/>
          <p:cNvSpPr/>
          <p:nvPr/>
        </p:nvSpPr>
        <p:spPr>
          <a:xfrm>
            <a:off x="4033838" y="2328863"/>
            <a:ext cx="207962" cy="963612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34826" name="文字方塊 17"/>
          <p:cNvSpPr txBox="1">
            <a:spLocks noChangeArrowheads="1"/>
          </p:cNvSpPr>
          <p:nvPr/>
        </p:nvSpPr>
        <p:spPr bwMode="auto">
          <a:xfrm>
            <a:off x="107950" y="123825"/>
            <a:ext cx="653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華康中圓體" panose="020F0509000000000000" pitchFamily="49" charset="-120"/>
                <a:ea typeface="華康中圓體" panose="020F0509000000000000" pitchFamily="49" charset="-120"/>
              </a:rPr>
              <a:t>康軒防疫不停學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Patrick Hand SC"/>
              </a:rPr>
              <a:t>—</a:t>
            </a:r>
            <a:r>
              <a:rPr lang="zh-TW" altLang="en-US" b="1">
                <a:latin typeface="華康中圓體" panose="020F0509000000000000" pitchFamily="49" charset="-120"/>
                <a:ea typeface="華康中圓體" panose="020F0509000000000000" pitchFamily="49" charset="-120"/>
              </a:rPr>
              <a:t>三大學習專區</a:t>
            </a:r>
          </a:p>
        </p:txBody>
      </p:sp>
      <p:sp>
        <p:nvSpPr>
          <p:cNvPr id="17" name="矩形 16"/>
          <p:cNvSpPr/>
          <p:nvPr/>
        </p:nvSpPr>
        <p:spPr>
          <a:xfrm>
            <a:off x="857250" y="1493838"/>
            <a:ext cx="3163888" cy="81915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811213" y="3265488"/>
            <a:ext cx="3163887" cy="81915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042988" y="1638300"/>
            <a:ext cx="2876550" cy="552450"/>
          </a:xfrm>
          <a:prstGeom prst="rect">
            <a:avLst/>
          </a:prstGeom>
          <a:solidFill>
            <a:srgbClr val="CCC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31888" y="1641475"/>
            <a:ext cx="1620837" cy="5238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影音頻道</a:t>
            </a:r>
            <a:endParaRPr lang="zh-TW" altLang="en-US" sz="28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7750" y="2522538"/>
            <a:ext cx="2876550" cy="554037"/>
          </a:xfrm>
          <a:prstGeom prst="rect">
            <a:avLst/>
          </a:prstGeom>
          <a:solidFill>
            <a:srgbClr val="99C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31888" y="2547938"/>
            <a:ext cx="1262062" cy="5222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學習包</a:t>
            </a:r>
            <a:endParaRPr lang="zh-TW" altLang="en-US" sz="2800" b="1" kern="100" dirty="0">
              <a:latin typeface="華康中圓體" panose="020F0509000000000000" pitchFamily="49" charset="-120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42988" y="3459163"/>
            <a:ext cx="2881312" cy="552450"/>
          </a:xfrm>
          <a:prstGeom prst="rect">
            <a:avLst/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7125" y="3484563"/>
            <a:ext cx="2624138" cy="5222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EASY</a:t>
            </a: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派</a:t>
            </a:r>
            <a:r>
              <a:rPr lang="en-US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線上派卷</a:t>
            </a:r>
            <a:r>
              <a:rPr lang="en-US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)</a:t>
            </a:r>
            <a:endParaRPr lang="zh-TW" altLang="en-US" sz="20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51338" y="3100388"/>
            <a:ext cx="2884487" cy="12001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建立線上班級</a:t>
            </a:r>
            <a:endParaRPr lang="en-US" altLang="zh-TW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老師線上派題</a:t>
            </a:r>
            <a:endParaRPr lang="en-US" altLang="zh-TW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en-US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學生線上作答</a:t>
            </a:r>
            <a:endParaRPr lang="zh-TW" altLang="zh-TW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6" name="箭號: 向右 15"/>
          <p:cNvSpPr/>
          <p:nvPr/>
        </p:nvSpPr>
        <p:spPr>
          <a:xfrm>
            <a:off x="4033838" y="3219450"/>
            <a:ext cx="207962" cy="963613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35850" name="文字方塊 16"/>
          <p:cNvSpPr txBox="1">
            <a:spLocks noChangeArrowheads="1"/>
          </p:cNvSpPr>
          <p:nvPr/>
        </p:nvSpPr>
        <p:spPr bwMode="auto">
          <a:xfrm>
            <a:off x="107950" y="123825"/>
            <a:ext cx="6264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華康中圓體" panose="020F0509000000000000" pitchFamily="49" charset="-120"/>
                <a:ea typeface="華康中圓體" panose="020F0509000000000000" pitchFamily="49" charset="-120"/>
              </a:rPr>
              <a:t>康軒防疫不停學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Patrick Hand SC"/>
              </a:rPr>
              <a:t>—</a:t>
            </a:r>
            <a:r>
              <a:rPr lang="zh-TW" altLang="en-US" b="1">
                <a:latin typeface="華康中圓體" panose="020F0509000000000000" pitchFamily="49" charset="-120"/>
                <a:ea typeface="華康中圓體" panose="020F0509000000000000" pitchFamily="49" charset="-120"/>
              </a:rPr>
              <a:t>三大學習專區</a:t>
            </a:r>
          </a:p>
        </p:txBody>
      </p:sp>
      <p:sp>
        <p:nvSpPr>
          <p:cNvPr id="17" name="矩形 16"/>
          <p:cNvSpPr/>
          <p:nvPr/>
        </p:nvSpPr>
        <p:spPr>
          <a:xfrm>
            <a:off x="811213" y="1504950"/>
            <a:ext cx="3163887" cy="81915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869950" y="2401888"/>
            <a:ext cx="3163888" cy="817562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563688"/>
            <a:ext cx="9144000" cy="1871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867" name="Google Shape;1891;p13"/>
          <p:cNvSpPr txBox="1">
            <a:spLocks noGrp="1"/>
          </p:cNvSpPr>
          <p:nvPr>
            <p:ph type="ctrTitle"/>
          </p:nvPr>
        </p:nvSpPr>
        <p:spPr>
          <a:xfrm>
            <a:off x="827088" y="1919288"/>
            <a:ext cx="7489825" cy="116046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matic SC"/>
              <a:buNone/>
            </a:pPr>
            <a:r>
              <a:rPr lang="zh-TW" altLang="en-US" sz="54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>康軒防疫不停學專區</a:t>
            </a:r>
            <a:r>
              <a:rPr lang="en-US" altLang="zh-TW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/>
            </a:r>
            <a:br>
              <a:rPr lang="en-US" altLang="zh-TW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</a:br>
            <a:r>
              <a:rPr lang="en-US" altLang="zh-TW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>—</a:t>
            </a:r>
            <a:r>
              <a:rPr lang="zh-TW" altLang="en-US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>教師、學生怎麼登入？</a:t>
            </a:r>
            <a:endParaRPr lang="zh-TW" altLang="en-US" sz="4800" b="1" smtClean="0">
              <a:solidFill>
                <a:srgbClr val="161F28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Arial" panose="020B0604020202020204" pitchFamily="34" charset="0"/>
              <a:sym typeface="Amatic SC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39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9446"/>
            <a:ext cx="9144000" cy="25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156176" y="2067694"/>
            <a:ext cx="2987824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2"/>
          <a:stretch/>
        </p:blipFill>
        <p:spPr bwMode="auto">
          <a:xfrm>
            <a:off x="1691680" y="1693937"/>
            <a:ext cx="3822328" cy="330885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6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K1070107\Downloads\15832366745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7"/>
          <a:stretch>
            <a:fillRect/>
          </a:stretch>
        </p:blipFill>
        <p:spPr bwMode="auto">
          <a:xfrm>
            <a:off x="6516688" y="3267075"/>
            <a:ext cx="20161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6350"/>
            <a:ext cx="9315450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文字方塊 2"/>
          <p:cNvSpPr txBox="1">
            <a:spLocks noChangeArrowheads="1"/>
          </p:cNvSpPr>
          <p:nvPr/>
        </p:nvSpPr>
        <p:spPr bwMode="auto">
          <a:xfrm>
            <a:off x="1503363" y="915988"/>
            <a:ext cx="6340475" cy="46196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免登入、免申請</a:t>
            </a:r>
            <a:r>
              <a:rPr lang="en-US" altLang="zh-TW" sz="240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240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老師、學生、家長隨點即用</a:t>
            </a:r>
            <a:r>
              <a:rPr lang="en-US" altLang="zh-TW" sz="2400">
                <a:solidFill>
                  <a:srgbClr val="FF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endParaRPr lang="zh-TW" altLang="en-US" sz="2400">
              <a:solidFill>
                <a:srgbClr val="FF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563688"/>
            <a:ext cx="9144000" cy="1871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38915" name="Google Shape;1891;p13"/>
          <p:cNvSpPr txBox="1">
            <a:spLocks noGrp="1"/>
          </p:cNvSpPr>
          <p:nvPr>
            <p:ph type="ctrTitle"/>
          </p:nvPr>
        </p:nvSpPr>
        <p:spPr>
          <a:xfrm>
            <a:off x="827088" y="1919288"/>
            <a:ext cx="7489825" cy="116046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matic SC"/>
              <a:buNone/>
            </a:pPr>
            <a:r>
              <a:rPr lang="zh-TW" altLang="en-US" sz="54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>康軒防疫不停學專區</a:t>
            </a:r>
            <a:r>
              <a:rPr lang="en-US" altLang="zh-TW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/>
            </a:r>
            <a:br>
              <a:rPr lang="en-US" altLang="zh-TW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</a:br>
            <a:r>
              <a:rPr lang="en-US" altLang="zh-TW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>—</a:t>
            </a:r>
            <a:r>
              <a:rPr lang="zh-TW" altLang="en-US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>國中小影音頻道</a:t>
            </a:r>
            <a:endParaRPr lang="zh-TW" altLang="en-US" sz="4800" b="1" smtClean="0">
              <a:solidFill>
                <a:srgbClr val="161F28"/>
              </a:solidFill>
              <a:latin typeface="Amatic SC"/>
              <a:ea typeface="微軟正黑體" panose="020B0604030504040204" pitchFamily="34" charset="-120"/>
              <a:cs typeface="Arial" panose="020B0604020202020204" pitchFamily="34" charset="0"/>
              <a:sym typeface="Amatic SC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-20638"/>
            <a:ext cx="7021512" cy="453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22288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6"/>
          <a:stretch>
            <a:fillRect/>
          </a:stretch>
        </p:blipFill>
        <p:spPr bwMode="auto">
          <a:xfrm>
            <a:off x="-17463" y="0"/>
            <a:ext cx="6437313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/>
          <a:stretch>
            <a:fillRect/>
          </a:stretch>
        </p:blipFill>
        <p:spPr bwMode="auto">
          <a:xfrm>
            <a:off x="468313" y="555625"/>
            <a:ext cx="6435725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/>
          <a:stretch>
            <a:fillRect/>
          </a:stretch>
        </p:blipFill>
        <p:spPr bwMode="auto">
          <a:xfrm>
            <a:off x="971550" y="1131888"/>
            <a:ext cx="6435725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hlinkClick r:id="rId6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2"/>
          <a:stretch>
            <a:fillRect/>
          </a:stretch>
        </p:blipFill>
        <p:spPr bwMode="auto">
          <a:xfrm>
            <a:off x="1476375" y="1708150"/>
            <a:ext cx="6413500" cy="379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圖片 7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2"/>
          <a:stretch>
            <a:fillRect/>
          </a:stretch>
        </p:blipFill>
        <p:spPr bwMode="auto">
          <a:xfrm>
            <a:off x="1974850" y="2284413"/>
            <a:ext cx="64135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5" b="16972"/>
          <a:stretch>
            <a:fillRect/>
          </a:stretch>
        </p:blipFill>
        <p:spPr bwMode="auto">
          <a:xfrm>
            <a:off x="1403350" y="1203325"/>
            <a:ext cx="61563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5" t="1424" r="-12" b="15549"/>
          <a:stretch>
            <a:fillRect/>
          </a:stretch>
        </p:blipFill>
        <p:spPr bwMode="auto">
          <a:xfrm>
            <a:off x="2051050" y="2932113"/>
            <a:ext cx="2952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圖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932113"/>
            <a:ext cx="151130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圖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00"/>
          <a:stretch>
            <a:fillRect/>
          </a:stretch>
        </p:blipFill>
        <p:spPr bwMode="auto">
          <a:xfrm>
            <a:off x="0" y="-22225"/>
            <a:ext cx="50038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群組 13"/>
          <p:cNvGrpSpPr>
            <a:grpSpLocks/>
          </p:cNvGrpSpPr>
          <p:nvPr/>
        </p:nvGrpSpPr>
        <p:grpSpPr bwMode="auto">
          <a:xfrm>
            <a:off x="4140200" y="842963"/>
            <a:ext cx="4895850" cy="3313112"/>
            <a:chOff x="3265957" y="773186"/>
            <a:chExt cx="5112568" cy="3473924"/>
          </a:xfrm>
        </p:grpSpPr>
        <p:sp>
          <p:nvSpPr>
            <p:cNvPr id="12" name="圓角矩形圖說文字 11"/>
            <p:cNvSpPr/>
            <p:nvPr/>
          </p:nvSpPr>
          <p:spPr>
            <a:xfrm>
              <a:off x="3265957" y="773186"/>
              <a:ext cx="5112568" cy="3473924"/>
            </a:xfrm>
            <a:prstGeom prst="wedgeRoundRectCallout">
              <a:avLst>
                <a:gd name="adj1" fmla="val -69985"/>
                <a:gd name="adj2" fmla="val -31413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43019" name="圖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2" b="15018"/>
            <a:stretch>
              <a:fillRect/>
            </a:stretch>
          </p:blipFill>
          <p:spPr bwMode="auto">
            <a:xfrm>
              <a:off x="3531192" y="985698"/>
              <a:ext cx="4582098" cy="276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0" name="圖片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192" y="3289954"/>
              <a:ext cx="4582098" cy="645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0" y="-22225"/>
            <a:ext cx="9144000" cy="5157788"/>
            <a:chOff x="-1" y="-22225"/>
            <a:chExt cx="9144001" cy="5157788"/>
          </a:xfrm>
        </p:grpSpPr>
        <p:pic>
          <p:nvPicPr>
            <p:cNvPr id="43016" name="圖片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25513"/>
              <a:ext cx="9144000" cy="421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7" name="圖片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2" r="45612" b="83521"/>
            <a:stretch>
              <a:fillRect/>
            </a:stretch>
          </p:blipFill>
          <p:spPr bwMode="auto">
            <a:xfrm>
              <a:off x="-1" y="-22225"/>
              <a:ext cx="9144001" cy="129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1979613" y="587375"/>
            <a:ext cx="4752975" cy="2382838"/>
            <a:chOff x="1835696" y="765504"/>
            <a:chExt cx="4176464" cy="2093366"/>
          </a:xfrm>
        </p:grpSpPr>
        <p:sp>
          <p:nvSpPr>
            <p:cNvPr id="5" name="圓角矩形圖說文字 4"/>
            <p:cNvSpPr/>
            <p:nvPr/>
          </p:nvSpPr>
          <p:spPr>
            <a:xfrm>
              <a:off x="1835696" y="765504"/>
              <a:ext cx="4176464" cy="2093366"/>
            </a:xfrm>
            <a:prstGeom prst="wedgeRoundRectCallout">
              <a:avLst>
                <a:gd name="adj1" fmla="val -61687"/>
                <a:gd name="adj2" fmla="val 33174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43015" name="圖片 5">
              <a:hlinkClick r:id="rId6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1" t="11021" r="3647" b="4607"/>
            <a:stretch>
              <a:fillRect/>
            </a:stretch>
          </p:blipFill>
          <p:spPr bwMode="auto">
            <a:xfrm>
              <a:off x="2144497" y="843558"/>
              <a:ext cx="3525928" cy="1985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/>
          <p:cNvPicPr>
            <a:picLocks noChangeAspect="1" noChangeArrowheads="1"/>
          </p:cNvPicPr>
          <p:nvPr/>
        </p:nvPicPr>
        <p:blipFill rotWithShape="1">
          <a:blip r:embed="rId2"/>
          <a:srcRect l="3711"/>
          <a:stretch/>
        </p:blipFill>
        <p:spPr bwMode="auto">
          <a:xfrm>
            <a:off x="0" y="0"/>
            <a:ext cx="6551613" cy="36687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群組 4"/>
          <p:cNvGrpSpPr>
            <a:grpSpLocks/>
          </p:cNvGrpSpPr>
          <p:nvPr/>
        </p:nvGrpSpPr>
        <p:grpSpPr bwMode="auto">
          <a:xfrm>
            <a:off x="187325" y="2500313"/>
            <a:ext cx="1647825" cy="1090612"/>
            <a:chOff x="395536" y="3496822"/>
            <a:chExt cx="1648306" cy="1091151"/>
          </a:xfrm>
        </p:grpSpPr>
        <p:pic>
          <p:nvPicPr>
            <p:cNvPr id="2663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496822"/>
              <a:ext cx="1648306" cy="1080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634" name="文字方塊 3"/>
            <p:cNvSpPr txBox="1">
              <a:spLocks noChangeArrowheads="1"/>
            </p:cNvSpPr>
            <p:nvPr/>
          </p:nvSpPr>
          <p:spPr bwMode="auto">
            <a:xfrm>
              <a:off x="742636" y="4310974"/>
              <a:ext cx="95410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zh-TW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康軒載即便</a:t>
              </a:r>
            </a:p>
          </p:txBody>
        </p:sp>
      </p:grpSp>
      <p:grpSp>
        <p:nvGrpSpPr>
          <p:cNvPr id="2" name="群組 1"/>
          <p:cNvGrpSpPr>
            <a:grpSpLocks/>
          </p:cNvGrpSpPr>
          <p:nvPr/>
        </p:nvGrpSpPr>
        <p:grpSpPr bwMode="auto">
          <a:xfrm>
            <a:off x="1817688" y="914400"/>
            <a:ext cx="7218362" cy="4249738"/>
            <a:chOff x="1817688" y="914400"/>
            <a:chExt cx="7218362" cy="4249738"/>
          </a:xfrm>
        </p:grpSpPr>
        <p:grpSp>
          <p:nvGrpSpPr>
            <p:cNvPr id="26629" name="群組 6"/>
            <p:cNvGrpSpPr>
              <a:grpSpLocks/>
            </p:cNvGrpSpPr>
            <p:nvPr/>
          </p:nvGrpSpPr>
          <p:grpSpPr bwMode="auto">
            <a:xfrm>
              <a:off x="1817688" y="914400"/>
              <a:ext cx="7218362" cy="4249738"/>
              <a:chOff x="1924603" y="894339"/>
              <a:chExt cx="7219397" cy="4249159"/>
            </a:xfrm>
          </p:grpSpPr>
          <p:pic>
            <p:nvPicPr>
              <p:cNvPr id="115714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772450" y="894339"/>
                <a:ext cx="6371550" cy="42475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6" name="梯形 5"/>
              <p:cNvSpPr/>
              <p:nvPr/>
            </p:nvSpPr>
            <p:spPr>
              <a:xfrm rot="16200000">
                <a:off x="223947" y="2594995"/>
                <a:ext cx="4249159" cy="847847"/>
              </a:xfrm>
              <a:custGeom>
                <a:avLst/>
                <a:gdLst>
                  <a:gd name="connsiteX0" fmla="*/ 0 w 4249159"/>
                  <a:gd name="connsiteY0" fmla="*/ 1512168 h 1512168"/>
                  <a:gd name="connsiteX1" fmla="*/ 1419442 w 4249159"/>
                  <a:gd name="connsiteY1" fmla="*/ 0 h 1512168"/>
                  <a:gd name="connsiteX2" fmla="*/ 2829717 w 4249159"/>
                  <a:gd name="connsiteY2" fmla="*/ 0 h 1512168"/>
                  <a:gd name="connsiteX3" fmla="*/ 4249159 w 4249159"/>
                  <a:gd name="connsiteY3" fmla="*/ 1512168 h 1512168"/>
                  <a:gd name="connsiteX4" fmla="*/ 0 w 4249159"/>
                  <a:gd name="connsiteY4" fmla="*/ 1512168 h 1512168"/>
                  <a:gd name="connsiteX0" fmla="*/ 0 w 4249159"/>
                  <a:gd name="connsiteY0" fmla="*/ 1512168 h 1512168"/>
                  <a:gd name="connsiteX1" fmla="*/ 1419442 w 4249159"/>
                  <a:gd name="connsiteY1" fmla="*/ 0 h 1512168"/>
                  <a:gd name="connsiteX2" fmla="*/ 2601117 w 4249159"/>
                  <a:gd name="connsiteY2" fmla="*/ 3 h 1512168"/>
                  <a:gd name="connsiteX3" fmla="*/ 4249159 w 4249159"/>
                  <a:gd name="connsiteY3" fmla="*/ 1512168 h 1512168"/>
                  <a:gd name="connsiteX4" fmla="*/ 0 w 4249159"/>
                  <a:gd name="connsiteY4" fmla="*/ 1512168 h 1512168"/>
                  <a:gd name="connsiteX0" fmla="*/ 0 w 4249159"/>
                  <a:gd name="connsiteY0" fmla="*/ 1512168 h 1512168"/>
                  <a:gd name="connsiteX1" fmla="*/ 1419442 w 4249159"/>
                  <a:gd name="connsiteY1" fmla="*/ 0 h 1512168"/>
                  <a:gd name="connsiteX2" fmla="*/ 2601114 w 4249159"/>
                  <a:gd name="connsiteY2" fmla="*/ 184421 h 1512168"/>
                  <a:gd name="connsiteX3" fmla="*/ 4249159 w 4249159"/>
                  <a:gd name="connsiteY3" fmla="*/ 1512168 h 1512168"/>
                  <a:gd name="connsiteX4" fmla="*/ 0 w 4249159"/>
                  <a:gd name="connsiteY4" fmla="*/ 1512168 h 1512168"/>
                  <a:gd name="connsiteX0" fmla="*/ 0 w 4249159"/>
                  <a:gd name="connsiteY0" fmla="*/ 1512168 h 1512168"/>
                  <a:gd name="connsiteX1" fmla="*/ 1419442 w 4249159"/>
                  <a:gd name="connsiteY1" fmla="*/ 0 h 1512168"/>
                  <a:gd name="connsiteX2" fmla="*/ 2624924 w 4249159"/>
                  <a:gd name="connsiteY2" fmla="*/ 10 h 1512168"/>
                  <a:gd name="connsiteX3" fmla="*/ 4249159 w 4249159"/>
                  <a:gd name="connsiteY3" fmla="*/ 1512168 h 1512168"/>
                  <a:gd name="connsiteX4" fmla="*/ 0 w 4249159"/>
                  <a:gd name="connsiteY4" fmla="*/ 1512168 h 1512168"/>
                  <a:gd name="connsiteX0" fmla="*/ 0 w 4249159"/>
                  <a:gd name="connsiteY0" fmla="*/ 1519849 h 1519849"/>
                  <a:gd name="connsiteX1" fmla="*/ 1476589 w 4249159"/>
                  <a:gd name="connsiteY1" fmla="*/ 0 h 1519849"/>
                  <a:gd name="connsiteX2" fmla="*/ 2624924 w 4249159"/>
                  <a:gd name="connsiteY2" fmla="*/ 7691 h 1519849"/>
                  <a:gd name="connsiteX3" fmla="*/ 4249159 w 4249159"/>
                  <a:gd name="connsiteY3" fmla="*/ 1519849 h 1519849"/>
                  <a:gd name="connsiteX4" fmla="*/ 0 w 4249159"/>
                  <a:gd name="connsiteY4" fmla="*/ 1519849 h 1519849"/>
                  <a:gd name="connsiteX0" fmla="*/ 0 w 4249159"/>
                  <a:gd name="connsiteY0" fmla="*/ 1519849 h 1519849"/>
                  <a:gd name="connsiteX1" fmla="*/ 1476589 w 4249159"/>
                  <a:gd name="connsiteY1" fmla="*/ 0 h 1519849"/>
                  <a:gd name="connsiteX2" fmla="*/ 2653499 w 4249159"/>
                  <a:gd name="connsiteY2" fmla="*/ 151124 h 1519849"/>
                  <a:gd name="connsiteX3" fmla="*/ 4249159 w 4249159"/>
                  <a:gd name="connsiteY3" fmla="*/ 1519849 h 1519849"/>
                  <a:gd name="connsiteX4" fmla="*/ 0 w 4249159"/>
                  <a:gd name="connsiteY4" fmla="*/ 1519849 h 1519849"/>
                  <a:gd name="connsiteX0" fmla="*/ 0 w 4249159"/>
                  <a:gd name="connsiteY0" fmla="*/ 1368725 h 1368725"/>
                  <a:gd name="connsiteX1" fmla="*/ 1594064 w 4249159"/>
                  <a:gd name="connsiteY1" fmla="*/ 12799 h 1368725"/>
                  <a:gd name="connsiteX2" fmla="*/ 2653499 w 4249159"/>
                  <a:gd name="connsiteY2" fmla="*/ 0 h 1368725"/>
                  <a:gd name="connsiteX3" fmla="*/ 4249159 w 4249159"/>
                  <a:gd name="connsiteY3" fmla="*/ 1368725 h 1368725"/>
                  <a:gd name="connsiteX4" fmla="*/ 0 w 4249159"/>
                  <a:gd name="connsiteY4" fmla="*/ 1368725 h 1368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159" h="1368725">
                    <a:moveTo>
                      <a:pt x="0" y="1368725"/>
                    </a:moveTo>
                    <a:lnTo>
                      <a:pt x="1594064" y="12799"/>
                    </a:lnTo>
                    <a:lnTo>
                      <a:pt x="2653499" y="0"/>
                    </a:lnTo>
                    <a:lnTo>
                      <a:pt x="4249159" y="1368725"/>
                    </a:lnTo>
                    <a:lnTo>
                      <a:pt x="0" y="1368725"/>
                    </a:lnTo>
                    <a:close/>
                  </a:path>
                </a:pathLst>
              </a:custGeom>
              <a:solidFill>
                <a:srgbClr val="1BA7BE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</p:grpSp>
        <p:pic>
          <p:nvPicPr>
            <p:cNvPr id="26630" name="Picture 3" descr="C:\Users\k1000518\Downloads\25590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2484" y="3123480"/>
              <a:ext cx="1896543" cy="1896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563688"/>
            <a:ext cx="9144000" cy="1871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44035" name="Google Shape;1891;p13"/>
          <p:cNvSpPr txBox="1">
            <a:spLocks noGrp="1"/>
          </p:cNvSpPr>
          <p:nvPr>
            <p:ph type="ctrTitle"/>
          </p:nvPr>
        </p:nvSpPr>
        <p:spPr>
          <a:xfrm>
            <a:off x="827088" y="1919288"/>
            <a:ext cx="7489825" cy="1160462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Amatic SC"/>
              <a:buNone/>
            </a:pPr>
            <a:r>
              <a:rPr lang="zh-TW" altLang="en-US" sz="54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>康軒防疫不停學專區</a:t>
            </a:r>
            <a:r>
              <a:rPr lang="en-US" altLang="zh-TW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/>
            </a:r>
            <a:br>
              <a:rPr lang="en-US" altLang="zh-TW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</a:br>
            <a:r>
              <a:rPr lang="en-US" altLang="zh-TW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>—</a:t>
            </a:r>
            <a:r>
              <a:rPr lang="zh-TW" altLang="en-US" sz="4800" b="1" smtClean="0">
                <a:solidFill>
                  <a:srgbClr val="161F28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matic SC"/>
              </a:rPr>
              <a:t>國中小線上學習包</a:t>
            </a:r>
            <a:endParaRPr lang="zh-TW" altLang="en-US" sz="4800" b="1" smtClean="0">
              <a:solidFill>
                <a:srgbClr val="161F28"/>
              </a:solidFill>
              <a:latin typeface="Amatic SC"/>
              <a:ea typeface="微軟正黑體" panose="020B0604030504040204" pitchFamily="34" charset="-120"/>
              <a:cs typeface="Arial" panose="020B0604020202020204" pitchFamily="34" charset="0"/>
              <a:sym typeface="Amatic SC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圖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文字方塊 9"/>
          <p:cNvSpPr txBox="1">
            <a:spLocks noChangeArrowheads="1"/>
          </p:cNvSpPr>
          <p:nvPr/>
        </p:nvSpPr>
        <p:spPr bwMode="auto">
          <a:xfrm>
            <a:off x="1187450" y="1492250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11" name="文字方塊 10"/>
          <p:cNvSpPr txBox="1"/>
          <p:nvPr/>
        </p:nvSpPr>
        <p:spPr>
          <a:xfrm>
            <a:off x="179388" y="1481138"/>
            <a:ext cx="1152525" cy="3683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影音頻道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79388" y="1914525"/>
            <a:ext cx="1439862" cy="36988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線上學習包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07950" y="3441700"/>
            <a:ext cx="2087563" cy="36988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EASY</a:t>
            </a: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派</a:t>
            </a:r>
            <a:r>
              <a:rPr lang="en-US" altLang="zh-TW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(</a:t>
            </a: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線上測驗</a:t>
            </a:r>
            <a:r>
              <a:rPr lang="en-US" altLang="zh-TW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)</a:t>
            </a:r>
            <a:endParaRPr lang="zh-TW" altLang="en-US" sz="18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4925" y="1122363"/>
            <a:ext cx="649288" cy="36988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自然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34925" y="4011613"/>
            <a:ext cx="649288" cy="36988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英語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4925" y="4516438"/>
            <a:ext cx="649288" cy="3683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數學</a:t>
            </a:r>
          </a:p>
        </p:txBody>
      </p:sp>
      <p:sp>
        <p:nvSpPr>
          <p:cNvPr id="45066" name="文字方塊 16"/>
          <p:cNvSpPr txBox="1">
            <a:spLocks noChangeArrowheads="1"/>
          </p:cNvSpPr>
          <p:nvPr/>
        </p:nvSpPr>
        <p:spPr bwMode="auto">
          <a:xfrm>
            <a:off x="2916238" y="987425"/>
            <a:ext cx="1800225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華康中圓體" panose="020F0509000000000000" pitchFamily="49" charset="-120"/>
                <a:ea typeface="華康中圓體" panose="020F0509000000000000" pitchFamily="49" charset="-120"/>
              </a:rPr>
              <a:t>國文七年級</a:t>
            </a:r>
          </a:p>
        </p:txBody>
      </p:sp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"/>
          <a:stretch>
            <a:fillRect/>
          </a:stretch>
        </p:blipFill>
        <p:spPr bwMode="auto">
          <a:xfrm>
            <a:off x="2916238" y="430213"/>
            <a:ext cx="6227762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3"/>
          <a:stretch>
            <a:fillRect/>
          </a:stretch>
        </p:blipFill>
        <p:spPr bwMode="auto">
          <a:xfrm>
            <a:off x="0" y="-20638"/>
            <a:ext cx="9144000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925" y="987425"/>
            <a:ext cx="649288" cy="36988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國語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4925" y="1492250"/>
            <a:ext cx="649288" cy="3683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數學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4925" y="4291013"/>
            <a:ext cx="649288" cy="3683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生活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4925" y="4794250"/>
            <a:ext cx="649288" cy="369888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自然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07950" y="2201863"/>
            <a:ext cx="792163" cy="36988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2</a:t>
            </a:r>
            <a:r>
              <a:rPr lang="zh-TW" altLang="en-US" sz="18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年級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827088" y="2139950"/>
            <a:ext cx="1223962" cy="1157288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影音頻道</a:t>
            </a:r>
            <a:endParaRPr lang="en-US" altLang="zh-TW" sz="1600" dirty="0">
              <a:solidFill>
                <a:schemeClr val="bg1">
                  <a:lumMod val="50000"/>
                </a:schemeClr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TW" altLang="en-US" sz="16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線上學習包</a:t>
            </a:r>
            <a:endParaRPr lang="en-US" altLang="zh-TW" sz="16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Easy</a:t>
            </a:r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派</a:t>
            </a:r>
          </a:p>
        </p:txBody>
      </p:sp>
      <p:sp>
        <p:nvSpPr>
          <p:cNvPr id="48137" name="文字方塊 16"/>
          <p:cNvSpPr txBox="1">
            <a:spLocks noChangeArrowheads="1"/>
          </p:cNvSpPr>
          <p:nvPr/>
        </p:nvSpPr>
        <p:spPr bwMode="auto">
          <a:xfrm>
            <a:off x="2484438" y="915988"/>
            <a:ext cx="18002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華康中圓體" panose="020F0509000000000000" pitchFamily="49" charset="-120"/>
                <a:ea typeface="華康中圓體" panose="020F0509000000000000" pitchFamily="49" charset="-120"/>
              </a:rPr>
              <a:t>數學二年級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4787900" y="2719388"/>
            <a:ext cx="4356100" cy="173196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國中小資源</a:t>
            </a:r>
            <a: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均有完整建置</a:t>
            </a:r>
            <a:endParaRPr lang="en-US" altLang="zh-TW" sz="3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讓教師與家長安心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7544" y="1203598"/>
            <a:ext cx="2339102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華康中圓體" panose="020F0509000000000000" pitchFamily="49" charset="-120"/>
                <a:ea typeface="華康中圓體" panose="020F0509000000000000" pitchFamily="49" charset="-120"/>
              </a:rPr>
              <a:t>線上開啟學習包</a:t>
            </a:r>
            <a:endPara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49" y="771550"/>
            <a:ext cx="5188436" cy="3820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5111751" y="2064544"/>
            <a:ext cx="3888432" cy="1583680"/>
          </a:xfrm>
          <a:prstGeom prst="roundRect">
            <a:avLst>
              <a:gd name="adj" fmla="val 852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線上開啟學習包</a:t>
            </a:r>
            <a:r>
              <a:rPr lang="en-US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classroom</a:t>
            </a:r>
          </a:p>
          <a:p>
            <a:pPr algn="ctr">
              <a:defRPr/>
            </a:pPr>
            <a:r>
              <a:rPr lang="zh-TW" altLang="en-US" sz="32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也可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</a:t>
            </a:r>
          </a:p>
        </p:txBody>
      </p:sp>
    </p:spTree>
    <p:extLst>
      <p:ext uri="{BB962C8B-B14F-4D97-AF65-F5344CB8AC3E}">
        <p14:creationId xmlns:p14="http://schemas.microsoft.com/office/powerpoint/2010/main" val="425424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文字方塊 6"/>
          <p:cNvSpPr txBox="1">
            <a:spLocks noChangeArrowheads="1"/>
          </p:cNvSpPr>
          <p:nvPr/>
        </p:nvSpPr>
        <p:spPr bwMode="auto">
          <a:xfrm>
            <a:off x="395288" y="358775"/>
            <a:ext cx="4392612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solidFill>
                  <a:srgbClr val="333333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學習包有什麼？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42975"/>
            <a:ext cx="7219950" cy="4056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42975"/>
            <a:ext cx="7240588" cy="4068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圓角矩形 3"/>
          <p:cNvSpPr/>
          <p:nvPr/>
        </p:nvSpPr>
        <p:spPr>
          <a:xfrm>
            <a:off x="6011863" y="3508375"/>
            <a:ext cx="2952750" cy="115252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各節教學簡報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6050" y="817563"/>
            <a:ext cx="6956425" cy="2590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8525" y="1492250"/>
            <a:ext cx="6956425" cy="3725863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166688" y="123825"/>
            <a:ext cx="5773737" cy="57626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精選各學科各領域試卷類資源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563688"/>
            <a:ext cx="9144000" cy="1871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rgbClr val="FFFFFF"/>
              </a:solidFill>
            </a:endParaRPr>
          </a:p>
        </p:txBody>
      </p:sp>
      <p:sp>
        <p:nvSpPr>
          <p:cNvPr id="1891" name="Google Shape;1891;p13"/>
          <p:cNvSpPr txBox="1">
            <a:spLocks noGrp="1"/>
          </p:cNvSpPr>
          <p:nvPr>
            <p:ph type="ctrTitle"/>
          </p:nvPr>
        </p:nvSpPr>
        <p:spPr>
          <a:xfrm>
            <a:off x="827088" y="1919288"/>
            <a:ext cx="7489825" cy="1160462"/>
          </a:xfrm>
        </p:spPr>
        <p:txBody>
          <a:bodyPr/>
          <a:lstStyle/>
          <a:p>
            <a:pPr eaLnBrk="1" fontAlgn="auto" hangingPunct="1">
              <a:spcBef>
                <a:spcPct val="0"/>
              </a:spcBef>
              <a:buFont typeface="Amatic SC"/>
              <a:buNone/>
              <a:defRPr/>
            </a:pPr>
            <a:r>
              <a:rPr lang="zh-TW" altLang="en-US" sz="5400" b="1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matic SC"/>
                <a:sym typeface="Amatic SC"/>
              </a:rPr>
              <a:t>康軒防疫不停學專區</a:t>
            </a:r>
            <a:r>
              <a:rPr lang="en-US" altLang="zh-TW" sz="4800" b="1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matic SC"/>
                <a:sym typeface="Amatic SC"/>
              </a:rPr>
              <a:t/>
            </a:r>
            <a:br>
              <a:rPr lang="en-US" altLang="zh-TW" sz="4800" b="1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matic SC"/>
                <a:sym typeface="Amatic SC"/>
              </a:rPr>
            </a:br>
            <a:r>
              <a:rPr lang="en-US" altLang="zh-TW" sz="4800" b="1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matic SC"/>
                <a:sym typeface="Amatic SC"/>
              </a:rPr>
              <a:t>—EASY</a:t>
            </a:r>
            <a:r>
              <a:rPr lang="zh-TW" altLang="en-US" sz="4800" b="1" dirty="0">
                <a:solidFill>
                  <a:schemeClr val="tx1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matic SC"/>
                <a:sym typeface="Amatic SC"/>
              </a:rPr>
              <a:t>派（線上派題）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258888" y="3651250"/>
            <a:ext cx="2520950" cy="720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schemeClr val="tx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教師線上派題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5219700" y="3651250"/>
            <a:ext cx="2520950" cy="720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dirty="0">
                <a:solidFill>
                  <a:schemeClr val="tx1">
                    <a:lumMod val="50000"/>
                  </a:schemeClr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學生線上作答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矩形 2"/>
          <p:cNvSpPr>
            <a:spLocks noChangeArrowheads="1"/>
          </p:cNvSpPr>
          <p:nvPr/>
        </p:nvSpPr>
        <p:spPr bwMode="auto">
          <a:xfrm>
            <a:off x="0" y="195263"/>
            <a:ext cx="469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>
                <a:latin typeface="華康中圓體" panose="020F0509000000000000" pitchFamily="49" charset="-120"/>
                <a:ea typeface="華康中圓體" panose="020F0509000000000000" pitchFamily="49" charset="-120"/>
              </a:rPr>
              <a:t>防疫學習不停課</a:t>
            </a:r>
            <a:r>
              <a:rPr lang="en-US" altLang="zh-TW">
                <a:latin typeface="華康中圓體" panose="020F0509000000000000" pitchFamily="49" charset="-120"/>
                <a:ea typeface="華康中圓體" panose="020F0509000000000000" pitchFamily="49" charset="-120"/>
              </a:rPr>
              <a:t>—EASY</a:t>
            </a:r>
            <a:r>
              <a:rPr lang="zh-TW" altLang="en-US">
                <a:latin typeface="華康中圓體" panose="020F0509000000000000" pitchFamily="49" charset="-120"/>
                <a:ea typeface="華康中圓體" panose="020F0509000000000000" pitchFamily="49" charset="-120"/>
              </a:rPr>
              <a:t>派</a:t>
            </a:r>
          </a:p>
        </p:txBody>
      </p:sp>
      <p:grpSp>
        <p:nvGrpSpPr>
          <p:cNvPr id="50179" name="群組 5"/>
          <p:cNvGrpSpPr>
            <a:grpSpLocks/>
          </p:cNvGrpSpPr>
          <p:nvPr/>
        </p:nvGrpSpPr>
        <p:grpSpPr bwMode="auto">
          <a:xfrm>
            <a:off x="1004888" y="860425"/>
            <a:ext cx="6881812" cy="3943350"/>
            <a:chOff x="-204243" y="859639"/>
            <a:chExt cx="7169672" cy="4283861"/>
          </a:xfrm>
        </p:grpSpPr>
        <p:pic>
          <p:nvPicPr>
            <p:cNvPr id="50185" name="圖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"/>
            <a:stretch>
              <a:fillRect/>
            </a:stretch>
          </p:blipFill>
          <p:spPr bwMode="auto">
            <a:xfrm>
              <a:off x="18703" y="1235440"/>
              <a:ext cx="6946726" cy="3908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6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72" t="11615" r="50668" b="-468"/>
            <a:stretch>
              <a:fillRect/>
            </a:stretch>
          </p:blipFill>
          <p:spPr bwMode="auto">
            <a:xfrm>
              <a:off x="-204243" y="859639"/>
              <a:ext cx="7169671" cy="886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7" name="圖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7" b="9872"/>
            <a:stretch>
              <a:fillRect/>
            </a:stretch>
          </p:blipFill>
          <p:spPr bwMode="auto">
            <a:xfrm>
              <a:off x="2627784" y="869229"/>
              <a:ext cx="2952328" cy="769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矩形圖說文字 6"/>
          <p:cNvSpPr/>
          <p:nvPr/>
        </p:nvSpPr>
        <p:spPr>
          <a:xfrm>
            <a:off x="165100" y="1952625"/>
            <a:ext cx="2447925" cy="2103438"/>
          </a:xfrm>
          <a:prstGeom prst="wedgeRectCallout">
            <a:avLst>
              <a:gd name="adj1" fmla="val 75380"/>
              <a:gd name="adj2" fmla="val 1088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zh-TW" altLang="en-US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建立班級代碼</a:t>
            </a:r>
            <a:endParaRPr lang="en-US" altLang="zh-TW" sz="26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zh-TW" altLang="en-US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指派學習素材</a:t>
            </a:r>
            <a:endParaRPr lang="en-US" altLang="zh-TW" sz="26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zh-TW" altLang="en-US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指派練習試題</a:t>
            </a:r>
            <a:endParaRPr lang="en-US" altLang="zh-TW" sz="26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80975" indent="-180975">
              <a:buFont typeface="Arial" panose="020B0604020202020204" pitchFamily="34" charset="0"/>
              <a:buChar char="•"/>
              <a:defRPr/>
            </a:pPr>
            <a:r>
              <a:rPr lang="zh-TW" altLang="en-US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指派作業</a:t>
            </a:r>
          </a:p>
        </p:txBody>
      </p:sp>
      <p:sp>
        <p:nvSpPr>
          <p:cNvPr id="8" name="矩形圖說文字 7"/>
          <p:cNvSpPr/>
          <p:nvPr/>
        </p:nvSpPr>
        <p:spPr>
          <a:xfrm>
            <a:off x="6372225" y="2325688"/>
            <a:ext cx="2447925" cy="1582737"/>
          </a:xfrm>
          <a:prstGeom prst="wedgeRectCallout">
            <a:avLst>
              <a:gd name="adj1" fmla="val -77186"/>
              <a:gd name="adj2" fmla="val 10883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indent="-180975" algn="ctr">
              <a:buFont typeface="Arial" panose="020B0604020202020204" pitchFamily="34" charset="0"/>
              <a:buChar char="•"/>
              <a:defRPr/>
            </a:pPr>
            <a:r>
              <a:rPr lang="zh-TW" altLang="en-US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輸入班級代碼</a:t>
            </a:r>
            <a:endParaRPr lang="en-US" altLang="zh-TW" sz="26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80975" indent="-180975" algn="ctr">
              <a:buFont typeface="Arial" panose="020B0604020202020204" pitchFamily="34" charset="0"/>
              <a:buChar char="•"/>
              <a:defRPr/>
            </a:pPr>
            <a:r>
              <a:rPr lang="zh-TW" altLang="en-US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完成指派作業</a:t>
            </a:r>
            <a:endParaRPr lang="en-US" altLang="zh-TW" sz="26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180975" indent="-180975" algn="ctr">
              <a:buFont typeface="Arial" panose="020B0604020202020204" pitchFamily="34" charset="0"/>
              <a:buChar char="•"/>
              <a:defRPr/>
            </a:pPr>
            <a:r>
              <a:rPr lang="zh-TW" altLang="en-US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自我線上練習</a:t>
            </a:r>
            <a:endParaRPr lang="en-US" altLang="zh-TW" sz="2600" dirty="0">
              <a:solidFill>
                <a:schemeClr val="tx1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" name="框架 1"/>
          <p:cNvSpPr/>
          <p:nvPr/>
        </p:nvSpPr>
        <p:spPr>
          <a:xfrm>
            <a:off x="354013" y="2139950"/>
            <a:ext cx="2216150" cy="503238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框架 10"/>
          <p:cNvSpPr/>
          <p:nvPr/>
        </p:nvSpPr>
        <p:spPr>
          <a:xfrm>
            <a:off x="6583363" y="2500313"/>
            <a:ext cx="2217737" cy="504825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" name="圓角矩形圖說文字 3"/>
          <p:cNvSpPr/>
          <p:nvPr/>
        </p:nvSpPr>
        <p:spPr>
          <a:xfrm>
            <a:off x="6443663" y="1241425"/>
            <a:ext cx="2303462" cy="871538"/>
          </a:xfrm>
          <a:prstGeom prst="wedgeRoundRectCallout">
            <a:avLst>
              <a:gd name="adj1" fmla="val -34838"/>
              <a:gd name="adj2" fmla="val 9561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可以想成跟</a:t>
            </a:r>
            <a:r>
              <a:rPr lang="en-US" altLang="zh-TW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LINE</a:t>
            </a:r>
            <a:r>
              <a:rPr lang="zh-TW" altLang="en-US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 </a:t>
            </a:r>
            <a:r>
              <a:rPr lang="en-US" altLang="zh-TW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ID</a:t>
            </a:r>
            <a:r>
              <a:rPr lang="zh-TW" altLang="en-US" sz="2600" dirty="0">
                <a:solidFill>
                  <a:schemeClr val="tx1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一樣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2"/>
          <p:cNvSpPr>
            <a:spLocks noChangeArrowheads="1"/>
          </p:cNvSpPr>
          <p:nvPr/>
        </p:nvSpPr>
        <p:spPr bwMode="auto">
          <a:xfrm>
            <a:off x="0" y="195263"/>
            <a:ext cx="4287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>
                <a:latin typeface="華康中圓體" panose="020F0509000000000000" pitchFamily="49" charset="-120"/>
                <a:ea typeface="華康中圓體" panose="020F0509000000000000" pitchFamily="49" charset="-120"/>
              </a:rPr>
              <a:t>EASY</a:t>
            </a:r>
            <a:r>
              <a:rPr lang="zh-TW" altLang="en-US">
                <a:latin typeface="華康中圓體" panose="020F0509000000000000" pitchFamily="49" charset="-120"/>
                <a:ea typeface="華康中圓體" panose="020F0509000000000000" pitchFamily="49" charset="-120"/>
              </a:rPr>
              <a:t>派</a:t>
            </a:r>
            <a:r>
              <a:rPr lang="en-US" altLang="zh-TW">
                <a:latin typeface="華康中圓體" panose="020F0509000000000000" pitchFamily="49" charset="-120"/>
                <a:ea typeface="華康中圓體" panose="020F0509000000000000" pitchFamily="49" charset="-120"/>
              </a:rPr>
              <a:t>—</a:t>
            </a:r>
            <a:r>
              <a:rPr lang="zh-TW" altLang="en-US">
                <a:latin typeface="華康中圓體" panose="020F0509000000000000" pitchFamily="49" charset="-120"/>
                <a:ea typeface="華康中圓體" panose="020F0509000000000000" pitchFamily="49" charset="-120"/>
              </a:rPr>
              <a:t>產生班級代碼</a:t>
            </a:r>
          </a:p>
        </p:txBody>
      </p:sp>
      <p:pic>
        <p:nvPicPr>
          <p:cNvPr id="4" name="1產生序號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463"/>
            <a:ext cx="77406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2578" r="45976" b="12956"/>
          <a:stretch>
            <a:fillRect/>
          </a:stretch>
        </p:blipFill>
        <p:spPr bwMode="auto">
          <a:xfrm>
            <a:off x="217488" y="1131888"/>
            <a:ext cx="3328987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矩形 2"/>
          <p:cNvSpPr>
            <a:spLocks noChangeArrowheads="1"/>
          </p:cNvSpPr>
          <p:nvPr/>
        </p:nvSpPr>
        <p:spPr bwMode="auto">
          <a:xfrm>
            <a:off x="217488" y="200025"/>
            <a:ext cx="57181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EASY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派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各學科各課試題充足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931790"/>
            <a:ext cx="6607011" cy="1008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向左箭號 5"/>
          <p:cNvSpPr/>
          <p:nvPr/>
        </p:nvSpPr>
        <p:spPr>
          <a:xfrm rot="13260645">
            <a:off x="936625" y="2627313"/>
            <a:ext cx="1622425" cy="3603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7" name="矩形圖說文字 6"/>
          <p:cNvSpPr/>
          <p:nvPr/>
        </p:nvSpPr>
        <p:spPr>
          <a:xfrm>
            <a:off x="3779839" y="1793627"/>
            <a:ext cx="4536578" cy="792088"/>
          </a:xfrm>
          <a:prstGeom prst="wedgeRectCallout">
            <a:avLst>
              <a:gd name="adj1" fmla="val -36113"/>
              <a:gd name="adj2" fmla="val 9352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指派作業、學生自學都可以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04838"/>
            <a:ext cx="6837362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文字方塊 1"/>
          <p:cNvSpPr txBox="1">
            <a:spLocks noChangeArrowheads="1"/>
          </p:cNvSpPr>
          <p:nvPr/>
        </p:nvSpPr>
        <p:spPr bwMode="auto">
          <a:xfrm>
            <a:off x="107950" y="123825"/>
            <a:ext cx="676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華康中圓體" panose="020F0509000000000000" pitchFamily="49" charset="-120"/>
                <a:ea typeface="華康中圓體" panose="020F0509000000000000" pitchFamily="49" charset="-120"/>
              </a:rPr>
              <a:t>康軒服務資源</a:t>
            </a:r>
          </a:p>
        </p:txBody>
      </p:sp>
      <p:pic>
        <p:nvPicPr>
          <p:cNvPr id="27655" name="Picture 3" descr="C:\Users\k1000518\Downloads\2559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2995613"/>
            <a:ext cx="2049462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群組 10"/>
          <p:cNvGrpSpPr>
            <a:grpSpLocks/>
          </p:cNvGrpSpPr>
          <p:nvPr/>
        </p:nvGrpSpPr>
        <p:grpSpPr bwMode="auto">
          <a:xfrm>
            <a:off x="1123592" y="646655"/>
            <a:ext cx="4447587" cy="2102601"/>
            <a:chOff x="136822" y="707212"/>
            <a:chExt cx="4447534" cy="2102601"/>
          </a:xfrm>
        </p:grpSpPr>
        <p:sp>
          <p:nvSpPr>
            <p:cNvPr id="12" name="矩形 11"/>
            <p:cNvSpPr/>
            <p:nvPr/>
          </p:nvSpPr>
          <p:spPr>
            <a:xfrm>
              <a:off x="136822" y="708025"/>
              <a:ext cx="4447534" cy="21017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640665" y="707212"/>
              <a:ext cx="1439846" cy="471487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線上素材</a:t>
              </a:r>
            </a:p>
          </p:txBody>
        </p:sp>
      </p:grpSp>
      <p:grpSp>
        <p:nvGrpSpPr>
          <p:cNvPr id="14" name="群組 13"/>
          <p:cNvGrpSpPr>
            <a:grpSpLocks/>
          </p:cNvGrpSpPr>
          <p:nvPr/>
        </p:nvGrpSpPr>
        <p:grpSpPr bwMode="auto">
          <a:xfrm>
            <a:off x="5724129" y="646654"/>
            <a:ext cx="2175272" cy="4414295"/>
            <a:chOff x="1418003" y="646654"/>
            <a:chExt cx="2176062" cy="4414295"/>
          </a:xfrm>
        </p:grpSpPr>
        <p:sp>
          <p:nvSpPr>
            <p:cNvPr id="15" name="矩形 14"/>
            <p:cNvSpPr/>
            <p:nvPr/>
          </p:nvSpPr>
          <p:spPr>
            <a:xfrm>
              <a:off x="1418003" y="646654"/>
              <a:ext cx="2176062" cy="44142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1786635" y="2618057"/>
              <a:ext cx="1438798" cy="471488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教學媒體</a:t>
              </a:r>
            </a:p>
          </p:txBody>
        </p:sp>
      </p:grpSp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1123592" y="2923755"/>
            <a:ext cx="4447587" cy="2137193"/>
            <a:chOff x="136822" y="708024"/>
            <a:chExt cx="4447445" cy="2137193"/>
          </a:xfrm>
        </p:grpSpPr>
        <p:sp>
          <p:nvSpPr>
            <p:cNvPr id="21" name="矩形 20"/>
            <p:cNvSpPr/>
            <p:nvPr/>
          </p:nvSpPr>
          <p:spPr>
            <a:xfrm>
              <a:off x="136822" y="708024"/>
              <a:ext cx="4447445" cy="213719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614972" y="708024"/>
              <a:ext cx="1439816" cy="471488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防疫專區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869950"/>
            <a:ext cx="6146800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矩形 2"/>
          <p:cNvSpPr>
            <a:spLocks noChangeArrowheads="1"/>
          </p:cNvSpPr>
          <p:nvPr/>
        </p:nvSpPr>
        <p:spPr bwMode="auto">
          <a:xfrm>
            <a:off x="217488" y="200025"/>
            <a:ext cx="48974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EASY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派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老師可指派作業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派題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525"/>
            <a:ext cx="778033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矩形 2"/>
          <p:cNvSpPr>
            <a:spLocks noChangeArrowheads="1"/>
          </p:cNvSpPr>
          <p:nvPr/>
        </p:nvSpPr>
        <p:spPr bwMode="auto">
          <a:xfrm>
            <a:off x="217488" y="200025"/>
            <a:ext cx="48974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EASY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派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老師可指派作業</a:t>
            </a:r>
          </a:p>
        </p:txBody>
      </p:sp>
      <p:sp>
        <p:nvSpPr>
          <p:cNvPr id="5" name="矩形 4">
            <a:hlinkClick r:id="rId5" action="ppaction://hlinkfile"/>
          </p:cNvPr>
          <p:cNvSpPr/>
          <p:nvPr/>
        </p:nvSpPr>
        <p:spPr>
          <a:xfrm>
            <a:off x="8675688" y="4500563"/>
            <a:ext cx="32385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60425"/>
            <a:ext cx="4968875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矩形 2"/>
          <p:cNvSpPr>
            <a:spLocks noChangeArrowheads="1"/>
          </p:cNvSpPr>
          <p:nvPr/>
        </p:nvSpPr>
        <p:spPr bwMode="auto">
          <a:xfrm>
            <a:off x="0" y="195263"/>
            <a:ext cx="4487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EASY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派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學生線上作答</a:t>
            </a:r>
          </a:p>
        </p:txBody>
      </p:sp>
      <p:sp>
        <p:nvSpPr>
          <p:cNvPr id="4" name="矩形圖說文字 3"/>
          <p:cNvSpPr/>
          <p:nvPr/>
        </p:nvSpPr>
        <p:spPr>
          <a:xfrm>
            <a:off x="5605463" y="1492250"/>
            <a:ext cx="3097212" cy="998538"/>
          </a:xfrm>
          <a:prstGeom prst="wedgeRectCallout">
            <a:avLst>
              <a:gd name="adj1" fmla="val -68722"/>
              <a:gd name="adj2" fmla="val 6461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學生可線上作答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老師指派作業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hlinkClick r:id="rId4" action="ppaction://hlinkfile"/>
          </p:cNvPr>
          <p:cNvSpPr/>
          <p:nvPr/>
        </p:nvSpPr>
        <p:spPr>
          <a:xfrm>
            <a:off x="8101013" y="4443413"/>
            <a:ext cx="323850" cy="215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" name="3學生操作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50"/>
            <a:ext cx="77406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矩形 2"/>
          <p:cNvSpPr>
            <a:spLocks noChangeArrowheads="1"/>
          </p:cNvSpPr>
          <p:nvPr/>
        </p:nvSpPr>
        <p:spPr bwMode="auto">
          <a:xfrm>
            <a:off x="0" y="195263"/>
            <a:ext cx="4487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EASY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派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學生線上作答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文字方塊 1"/>
          <p:cNvSpPr txBox="1">
            <a:spLocks noChangeArrowheads="1"/>
          </p:cNvSpPr>
          <p:nvPr/>
        </p:nvSpPr>
        <p:spPr bwMode="auto">
          <a:xfrm>
            <a:off x="107950" y="123825"/>
            <a:ext cx="676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華康中圓體" panose="020F0509000000000000" pitchFamily="49" charset="-120"/>
                <a:ea typeface="華康中圓體" panose="020F0509000000000000" pitchFamily="49" charset="-120"/>
              </a:rPr>
              <a:t>康軒防疫不停學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Patrick Hand SC"/>
              </a:rPr>
              <a:t>—</a:t>
            </a:r>
            <a:r>
              <a:rPr lang="zh-TW" altLang="en-US" b="1">
                <a:latin typeface="華康中圓體" panose="020F0509000000000000" pitchFamily="49" charset="-120"/>
                <a:ea typeface="華康中圓體" panose="020F0509000000000000" pitchFamily="49" charset="-120"/>
              </a:rPr>
              <a:t>三大學習專區</a:t>
            </a:r>
          </a:p>
        </p:txBody>
      </p:sp>
      <p:sp>
        <p:nvSpPr>
          <p:cNvPr id="8" name="矩形 7"/>
          <p:cNvSpPr/>
          <p:nvPr/>
        </p:nvSpPr>
        <p:spPr>
          <a:xfrm>
            <a:off x="719138" y="1255713"/>
            <a:ext cx="2876550" cy="552450"/>
          </a:xfrm>
          <a:prstGeom prst="rect">
            <a:avLst/>
          </a:prstGeom>
          <a:solidFill>
            <a:srgbClr val="CCC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08038" y="1258888"/>
            <a:ext cx="1620837" cy="5238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影音頻道</a:t>
            </a:r>
            <a:endParaRPr lang="zh-TW" altLang="en-US" sz="28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19138" y="2787650"/>
            <a:ext cx="2876550" cy="554038"/>
          </a:xfrm>
          <a:prstGeom prst="rect">
            <a:avLst/>
          </a:prstGeom>
          <a:solidFill>
            <a:srgbClr val="99CCFF">
              <a:alpha val="1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03275" y="2790825"/>
            <a:ext cx="1262063" cy="52228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學習包</a:t>
            </a:r>
            <a:endParaRPr lang="zh-TW" altLang="en-US" sz="28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9138" y="4130675"/>
            <a:ext cx="2881312" cy="552450"/>
          </a:xfrm>
          <a:prstGeom prst="rect">
            <a:avLst/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3275" y="4156075"/>
            <a:ext cx="2624138" cy="52228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EASY</a:t>
            </a: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派</a:t>
            </a:r>
            <a:r>
              <a:rPr lang="en-US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線上派卷</a:t>
            </a:r>
            <a:r>
              <a:rPr lang="en-US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)</a:t>
            </a:r>
            <a:endPara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32250" y="733425"/>
            <a:ext cx="4572000" cy="1631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342900" indent="-34290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實驗影片</a:t>
            </a:r>
          </a:p>
          <a:p>
            <a:pPr marL="342900" indent="-34290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影音解題</a:t>
            </a:r>
          </a:p>
          <a:p>
            <a:pPr marL="342900" indent="-34290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動畫講解</a:t>
            </a:r>
          </a:p>
          <a:p>
            <a:pPr marL="342900" indent="-34290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語文音檔</a:t>
            </a:r>
          </a:p>
          <a:p>
            <a:pPr marL="342900" indent="-34290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學習補充影音</a:t>
            </a:r>
          </a:p>
        </p:txBody>
      </p:sp>
      <p:sp>
        <p:nvSpPr>
          <p:cNvPr id="16" name="箭號: 向右 15"/>
          <p:cNvSpPr/>
          <p:nvPr/>
        </p:nvSpPr>
        <p:spPr>
          <a:xfrm>
            <a:off x="3709988" y="987425"/>
            <a:ext cx="207962" cy="962025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032250" y="2563813"/>
            <a:ext cx="4572000" cy="101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課前：教學簡報</a:t>
            </a: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課中：學習單、練習</a:t>
            </a: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卷</a:t>
            </a:r>
            <a:endParaRPr lang="zh-TW" altLang="zh-TW" sz="20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zh-TW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課後：隨堂測驗卷</a:t>
            </a:r>
          </a:p>
        </p:txBody>
      </p:sp>
      <p:sp>
        <p:nvSpPr>
          <p:cNvPr id="19" name="箭號: 向右 15"/>
          <p:cNvSpPr/>
          <p:nvPr/>
        </p:nvSpPr>
        <p:spPr>
          <a:xfrm>
            <a:off x="3709988" y="2544763"/>
            <a:ext cx="207962" cy="963612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27488" y="3932238"/>
            <a:ext cx="2884487" cy="1016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建立線上班級</a:t>
            </a:r>
            <a:endParaRPr lang="en-US" altLang="zh-TW" sz="20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老師線上派題</a:t>
            </a:r>
            <a:endParaRPr lang="en-US" altLang="zh-TW" sz="20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zh-TW" altLang="en-US" sz="2000" dirty="0">
                <a:latin typeface="華康中圓體" panose="020F0509000000000000" pitchFamily="49" charset="-120"/>
                <a:ea typeface="華康中圓體" panose="020F0509000000000000" pitchFamily="49" charset="-120"/>
              </a:rPr>
              <a:t>學生線上作答</a:t>
            </a:r>
            <a:endParaRPr lang="zh-TW" altLang="zh-TW" sz="2000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1" name="箭號: 向右 15"/>
          <p:cNvSpPr/>
          <p:nvPr/>
        </p:nvSpPr>
        <p:spPr>
          <a:xfrm>
            <a:off x="3709988" y="3914775"/>
            <a:ext cx="207962" cy="963613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Google Shape;49;p12"/>
          <p:cNvSpPr txBox="1">
            <a:spLocks noGrp="1"/>
          </p:cNvSpPr>
          <p:nvPr>
            <p:ph type="ctrTitle"/>
          </p:nvPr>
        </p:nvSpPr>
        <p:spPr>
          <a:xfrm>
            <a:off x="1331913" y="1276350"/>
            <a:ext cx="6769100" cy="19431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2A95B7"/>
              </a:buClr>
            </a:pPr>
            <a:r>
              <a:rPr lang="zh-TW" altLang="en-US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>康軒</a:t>
            </a:r>
            <a:r>
              <a:rPr lang="zh-TW" altLang="en-US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>Ｘ</a:t>
            </a:r>
            <a:r>
              <a:rPr lang="en-US" altLang="zh-TW" b="1" dirty="0" err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>PaGamO</a:t>
            </a:r>
            <a:r>
              <a:rPr lang="en-US" altLang="zh-TW" sz="5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/>
            </a:r>
            <a:br>
              <a:rPr lang="en-US" altLang="zh-TW" sz="5400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</a:br>
            <a:r>
              <a:rPr lang="zh-TW" altLang="en-US" sz="5400" b="1" dirty="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>線上任務學習</a:t>
            </a:r>
            <a:endParaRPr lang="zh-TW" altLang="en-US" sz="9600" b="1" dirty="0" smtClean="0">
              <a:solidFill>
                <a:schemeClr val="tx1"/>
              </a:solidFill>
              <a:latin typeface="Patrick Hand SC"/>
              <a:ea typeface="微軟正黑體" panose="020B0604030504040204" pitchFamily="34" charset="-120"/>
              <a:cs typeface="Arial" panose="020B0604020202020204" pitchFamily="34" charset="0"/>
              <a:sym typeface="Patrick Hand SC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63722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t="5057" r="-63"/>
          <a:stretch>
            <a:fillRect/>
          </a:stretch>
        </p:blipFill>
        <p:spPr bwMode="auto">
          <a:xfrm>
            <a:off x="4763" y="1274763"/>
            <a:ext cx="8315325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9" t="5057" r="-63" b="54099"/>
          <a:stretch>
            <a:fillRect/>
          </a:stretch>
        </p:blipFill>
        <p:spPr bwMode="auto">
          <a:xfrm>
            <a:off x="2987675" y="1511300"/>
            <a:ext cx="201612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79" t="5057" r="-63" b="54099"/>
          <a:stretch>
            <a:fillRect/>
          </a:stretch>
        </p:blipFill>
        <p:spPr bwMode="auto">
          <a:xfrm>
            <a:off x="3254375" y="3076575"/>
            <a:ext cx="498951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7" t="61652" r="-63"/>
          <a:stretch>
            <a:fillRect/>
          </a:stretch>
        </p:blipFill>
        <p:spPr bwMode="auto">
          <a:xfrm>
            <a:off x="2916238" y="2205038"/>
            <a:ext cx="5151437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338" y="1714500"/>
            <a:ext cx="10477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圓角矩形 14"/>
          <p:cNvSpPr/>
          <p:nvPr/>
        </p:nvSpPr>
        <p:spPr>
          <a:xfrm>
            <a:off x="2123405" y="3975893"/>
            <a:ext cx="4968875" cy="719138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康軒題庫 　</a:t>
            </a:r>
            <a:r>
              <a:rPr lang="zh-TW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任務</a:t>
            </a: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課表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49;p12"/>
          <p:cNvSpPr txBox="1">
            <a:spLocks noGrp="1"/>
          </p:cNvSpPr>
          <p:nvPr>
            <p:ph type="ctrTitle"/>
          </p:nvPr>
        </p:nvSpPr>
        <p:spPr>
          <a:xfrm>
            <a:off x="1331913" y="1276350"/>
            <a:ext cx="6769100" cy="194310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2A95B7"/>
              </a:buClr>
            </a:pPr>
            <a:r>
              <a:rPr lang="zh-TW" altLang="en-US" b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>康軒</a:t>
            </a:r>
            <a:r>
              <a:rPr lang="zh-TW" altLang="en-US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>Ｘ</a:t>
            </a:r>
            <a:r>
              <a:rPr lang="en-US" altLang="zh-TW" b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>TEAMS</a:t>
            </a:r>
            <a:r>
              <a:rPr lang="en-US" altLang="zh-TW" sz="540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/>
            </a:r>
            <a:br>
              <a:rPr lang="en-US" altLang="zh-TW" sz="540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</a:br>
            <a:r>
              <a:rPr lang="zh-TW" altLang="en-US" sz="5400" b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>遠距教學應用</a:t>
            </a:r>
            <a:endParaRPr lang="zh-TW" altLang="en-US" sz="9600" b="1" smtClean="0">
              <a:solidFill>
                <a:schemeClr val="tx1"/>
              </a:solidFill>
              <a:latin typeface="Patrick Hand SC"/>
              <a:ea typeface="微軟正黑體" panose="020B0604030504040204" pitchFamily="34" charset="-120"/>
              <a:cs typeface="Arial" panose="020B0604020202020204" pitchFamily="34" charset="0"/>
              <a:sym typeface="Patrick Hand SC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25463"/>
            <a:ext cx="7585075" cy="456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70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123825"/>
            <a:ext cx="2586038" cy="438943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群組 25"/>
          <p:cNvGrpSpPr>
            <a:grpSpLocks/>
          </p:cNvGrpSpPr>
          <p:nvPr/>
        </p:nvGrpSpPr>
        <p:grpSpPr bwMode="auto">
          <a:xfrm>
            <a:off x="611188" y="2514600"/>
            <a:ext cx="2160587" cy="782638"/>
            <a:chOff x="-2124419" y="3013937"/>
            <a:chExt cx="2160214" cy="781949"/>
          </a:xfrm>
        </p:grpSpPr>
        <p:sp>
          <p:nvSpPr>
            <p:cNvPr id="27" name="矩形 26"/>
            <p:cNvSpPr/>
            <p:nvPr/>
          </p:nvSpPr>
          <p:spPr>
            <a:xfrm>
              <a:off x="-2124419" y="3485010"/>
              <a:ext cx="2160214" cy="31087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-1783166" y="3013937"/>
              <a:ext cx="1477708" cy="471073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即時加入</a:t>
              </a:r>
            </a:p>
          </p:txBody>
        </p:sp>
      </p:grpSp>
      <p:sp>
        <p:nvSpPr>
          <p:cNvPr id="29" name="圓角矩形 28"/>
          <p:cNvSpPr/>
          <p:nvPr/>
        </p:nvSpPr>
        <p:spPr>
          <a:xfrm>
            <a:off x="6732588" y="603250"/>
            <a:ext cx="2314575" cy="1104900"/>
          </a:xfrm>
          <a:prstGeom prst="roundRect">
            <a:avLst>
              <a:gd name="adj" fmla="val 704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OPEN ID</a:t>
            </a:r>
          </a:p>
          <a:p>
            <a:pPr algn="ctr" eaLnBrk="1" hangingPunct="1">
              <a:defRPr/>
            </a:pPr>
            <a:r>
              <a:rPr lang="zh-TW" altLang="en-US" sz="36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即可登入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4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25463"/>
            <a:ext cx="7585075" cy="456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107950" y="449263"/>
            <a:ext cx="3240088" cy="4643437"/>
            <a:chOff x="107802" y="449897"/>
            <a:chExt cx="3240320" cy="4642133"/>
          </a:xfrm>
        </p:grpSpPr>
        <p:sp>
          <p:nvSpPr>
            <p:cNvPr id="21" name="矩形 20"/>
            <p:cNvSpPr/>
            <p:nvPr/>
          </p:nvSpPr>
          <p:spPr>
            <a:xfrm>
              <a:off x="107802" y="921252"/>
              <a:ext cx="503274" cy="41707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107802" y="449897"/>
              <a:ext cx="3240320" cy="471355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討論、自學、遠距皆可</a:t>
              </a:r>
            </a:p>
          </p:txBody>
        </p:sp>
      </p:grpSp>
      <p:grpSp>
        <p:nvGrpSpPr>
          <p:cNvPr id="23" name="群組 22"/>
          <p:cNvGrpSpPr>
            <a:grpSpLocks/>
          </p:cNvGrpSpPr>
          <p:nvPr/>
        </p:nvGrpSpPr>
        <p:grpSpPr bwMode="auto">
          <a:xfrm>
            <a:off x="719138" y="2532063"/>
            <a:ext cx="2052637" cy="1695450"/>
            <a:chOff x="-2124419" y="1778610"/>
            <a:chExt cx="2052203" cy="1695622"/>
          </a:xfrm>
        </p:grpSpPr>
        <p:sp>
          <p:nvSpPr>
            <p:cNvPr id="24" name="矩形 23"/>
            <p:cNvSpPr/>
            <p:nvPr/>
          </p:nvSpPr>
          <p:spPr>
            <a:xfrm>
              <a:off x="-2124419" y="2250145"/>
              <a:ext cx="2052203" cy="122408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-1837143" y="1778610"/>
              <a:ext cx="1477651" cy="471535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分組討論</a:t>
              </a:r>
            </a:p>
          </p:txBody>
        </p:sp>
      </p:grpSp>
      <p:grpSp>
        <p:nvGrpSpPr>
          <p:cNvPr id="26" name="群組 25"/>
          <p:cNvGrpSpPr>
            <a:grpSpLocks/>
          </p:cNvGrpSpPr>
          <p:nvPr/>
        </p:nvGrpSpPr>
        <p:grpSpPr bwMode="auto">
          <a:xfrm>
            <a:off x="4681538" y="4227513"/>
            <a:ext cx="1728787" cy="814387"/>
            <a:chOff x="-790761" y="2981367"/>
            <a:chExt cx="1728554" cy="814519"/>
          </a:xfrm>
        </p:grpSpPr>
        <p:sp>
          <p:nvSpPr>
            <p:cNvPr id="27" name="矩形 26"/>
            <p:cNvSpPr/>
            <p:nvPr/>
          </p:nvSpPr>
          <p:spPr>
            <a:xfrm>
              <a:off x="-790761" y="3484686"/>
              <a:ext cx="252378" cy="311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-538383" y="2981367"/>
              <a:ext cx="1476176" cy="814519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電子白板遠距視訊</a:t>
              </a:r>
            </a:p>
          </p:txBody>
        </p:sp>
      </p:grpSp>
      <p:grpSp>
        <p:nvGrpSpPr>
          <p:cNvPr id="16" name="群組 15"/>
          <p:cNvGrpSpPr>
            <a:grpSpLocks/>
          </p:cNvGrpSpPr>
          <p:nvPr/>
        </p:nvGrpSpPr>
        <p:grpSpPr bwMode="auto">
          <a:xfrm>
            <a:off x="3965575" y="954088"/>
            <a:ext cx="1476375" cy="717550"/>
            <a:chOff x="-790761" y="3485424"/>
            <a:chExt cx="1476145" cy="717721"/>
          </a:xfrm>
        </p:grpSpPr>
        <p:sp>
          <p:nvSpPr>
            <p:cNvPr id="17" name="矩形 16"/>
            <p:cNvSpPr/>
            <p:nvPr/>
          </p:nvSpPr>
          <p:spPr>
            <a:xfrm>
              <a:off x="-790761" y="3485424"/>
              <a:ext cx="252374" cy="3112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-790761" y="3796648"/>
              <a:ext cx="1476145" cy="406497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檔案紀錄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"/>
          <a:stretch>
            <a:fillRect/>
          </a:stretch>
        </p:blipFill>
        <p:spPr bwMode="auto">
          <a:xfrm>
            <a:off x="136525" y="747713"/>
            <a:ext cx="8467725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文字方塊 1"/>
          <p:cNvSpPr txBox="1">
            <a:spLocks noChangeArrowheads="1"/>
          </p:cNvSpPr>
          <p:nvPr/>
        </p:nvSpPr>
        <p:spPr bwMode="auto">
          <a:xfrm>
            <a:off x="107950" y="123825"/>
            <a:ext cx="676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華康中圓體" panose="020F0509000000000000" pitchFamily="49" charset="-120"/>
                <a:ea typeface="華康中圓體" panose="020F0509000000000000" pitchFamily="49" charset="-120"/>
              </a:rPr>
              <a:t>跟著康軒不停學</a:t>
            </a:r>
          </a:p>
        </p:txBody>
      </p:sp>
      <p:sp>
        <p:nvSpPr>
          <p:cNvPr id="28676" name="文字方塊 2">
            <a:hlinkClick r:id="rId3"/>
          </p:cNvPr>
          <p:cNvSpPr txBox="1">
            <a:spLocks noChangeArrowheads="1"/>
          </p:cNvSpPr>
          <p:nvPr/>
        </p:nvSpPr>
        <p:spPr bwMode="auto">
          <a:xfrm>
            <a:off x="3132138" y="185738"/>
            <a:ext cx="900112" cy="460375"/>
          </a:xfrm>
          <a:prstGeom prst="rect">
            <a:avLst/>
          </a:prstGeom>
          <a:solidFill>
            <a:srgbClr val="1BA7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三種方法完美結束簡報 - 職場力 - 職場修練 - 五分鐘學簡報 - 商 …_插圖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5" t="43800" r="20787" b="19104"/>
          <a:stretch>
            <a:fillRect/>
          </a:stretch>
        </p:blipFill>
        <p:spPr bwMode="auto">
          <a:xfrm>
            <a:off x="2124075" y="1203325"/>
            <a:ext cx="48958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"/>
          <a:stretch>
            <a:fillRect/>
          </a:stretch>
        </p:blipFill>
        <p:spPr bwMode="auto">
          <a:xfrm>
            <a:off x="136525" y="747713"/>
            <a:ext cx="8467725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文字方塊 1"/>
          <p:cNvSpPr txBox="1">
            <a:spLocks noChangeArrowheads="1"/>
          </p:cNvSpPr>
          <p:nvPr/>
        </p:nvSpPr>
        <p:spPr bwMode="auto">
          <a:xfrm>
            <a:off x="107950" y="123825"/>
            <a:ext cx="676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華康中圓體" panose="020F0509000000000000" pitchFamily="49" charset="-120"/>
                <a:ea typeface="華康中圓體" panose="020F0509000000000000" pitchFamily="49" charset="-120"/>
              </a:rPr>
              <a:t>跟著康軒不停學</a:t>
            </a:r>
          </a:p>
        </p:txBody>
      </p:sp>
      <p:sp>
        <p:nvSpPr>
          <p:cNvPr id="29700" name="文字方塊 2">
            <a:hlinkClick r:id="rId4"/>
          </p:cNvPr>
          <p:cNvSpPr txBox="1">
            <a:spLocks noChangeArrowheads="1"/>
          </p:cNvSpPr>
          <p:nvPr/>
        </p:nvSpPr>
        <p:spPr bwMode="auto">
          <a:xfrm>
            <a:off x="3132138" y="185738"/>
            <a:ext cx="900112" cy="460375"/>
          </a:xfrm>
          <a:prstGeom prst="rect">
            <a:avLst/>
          </a:prstGeom>
          <a:solidFill>
            <a:srgbClr val="1BA7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網址</a:t>
            </a:r>
          </a:p>
        </p:txBody>
      </p:sp>
      <p:grpSp>
        <p:nvGrpSpPr>
          <p:cNvPr id="12" name="群組 11"/>
          <p:cNvGrpSpPr>
            <a:grpSpLocks/>
          </p:cNvGrpSpPr>
          <p:nvPr/>
        </p:nvGrpSpPr>
        <p:grpSpPr bwMode="auto">
          <a:xfrm>
            <a:off x="136525" y="2887663"/>
            <a:ext cx="7769225" cy="1968500"/>
            <a:chOff x="136822" y="708025"/>
            <a:chExt cx="7768977" cy="1968500"/>
          </a:xfrm>
        </p:grpSpPr>
        <p:sp>
          <p:nvSpPr>
            <p:cNvPr id="13" name="矩形 12"/>
            <p:cNvSpPr/>
            <p:nvPr/>
          </p:nvSpPr>
          <p:spPr>
            <a:xfrm>
              <a:off x="136822" y="708025"/>
              <a:ext cx="6306937" cy="19685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465983" y="2205037"/>
              <a:ext cx="1439816" cy="471488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防疫專區</a:t>
              </a:r>
            </a:p>
          </p:txBody>
        </p:sp>
      </p:grpSp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136525" y="708025"/>
            <a:ext cx="4233863" cy="1968500"/>
            <a:chOff x="136822" y="708025"/>
            <a:chExt cx="4233813" cy="1968500"/>
          </a:xfrm>
        </p:grpSpPr>
        <p:sp>
          <p:nvSpPr>
            <p:cNvPr id="2" name="矩形 1"/>
            <p:cNvSpPr/>
            <p:nvPr/>
          </p:nvSpPr>
          <p:spPr>
            <a:xfrm>
              <a:off x="136822" y="708025"/>
              <a:ext cx="4233813" cy="19685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533806" y="731838"/>
              <a:ext cx="1439846" cy="471487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線上素材</a:t>
              </a:r>
            </a:p>
          </p:txBody>
        </p:sp>
      </p:grpSp>
      <p:grpSp>
        <p:nvGrpSpPr>
          <p:cNvPr id="9" name="群組 8"/>
          <p:cNvGrpSpPr>
            <a:grpSpLocks/>
          </p:cNvGrpSpPr>
          <p:nvPr/>
        </p:nvGrpSpPr>
        <p:grpSpPr bwMode="auto">
          <a:xfrm>
            <a:off x="4443413" y="708025"/>
            <a:ext cx="4232275" cy="1968500"/>
            <a:chOff x="136822" y="708025"/>
            <a:chExt cx="4233813" cy="1968500"/>
          </a:xfrm>
        </p:grpSpPr>
        <p:sp>
          <p:nvSpPr>
            <p:cNvPr id="10" name="矩形 9"/>
            <p:cNvSpPr/>
            <p:nvPr/>
          </p:nvSpPr>
          <p:spPr>
            <a:xfrm>
              <a:off x="136822" y="708025"/>
              <a:ext cx="4233813" cy="19685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534330" y="730250"/>
              <a:ext cx="1438798" cy="471488"/>
            </a:xfrm>
            <a:prstGeom prst="rect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教學媒體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44001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49;p12"/>
          <p:cNvSpPr txBox="1">
            <a:spLocks noGrp="1"/>
          </p:cNvSpPr>
          <p:nvPr>
            <p:ph type="ctrTitle"/>
          </p:nvPr>
        </p:nvSpPr>
        <p:spPr>
          <a:xfrm>
            <a:off x="1258888" y="1419225"/>
            <a:ext cx="7599362" cy="1944688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2A95B7"/>
              </a:buClr>
              <a:buFont typeface="Patrick Hand SC"/>
              <a:buNone/>
            </a:pPr>
            <a:r>
              <a:rPr lang="zh-TW" altLang="en-US" sz="540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>跟著康軒不停學</a:t>
            </a:r>
            <a:r>
              <a:rPr lang="en-US" altLang="zh-TW" sz="5400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>—</a:t>
            </a:r>
            <a:r>
              <a:rPr lang="en-US" altLang="zh-TW" sz="6600" b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/>
            </a:r>
            <a:br>
              <a:rPr lang="en-US" altLang="zh-TW" sz="6600" b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</a:br>
            <a:r>
              <a:rPr lang="zh-TW" altLang="en-US" sz="8000" b="1" smtClean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Patrick Hand SC"/>
              </a:rPr>
              <a:t>三大學習專區</a:t>
            </a:r>
            <a:endParaRPr lang="zh-TW" altLang="en-US" sz="8000" b="1" smtClean="0">
              <a:solidFill>
                <a:schemeClr val="tx1"/>
              </a:solidFill>
              <a:latin typeface="Patrick Hand SC"/>
              <a:ea typeface="微軟正黑體" panose="020B0604030504040204" pitchFamily="34" charset="-120"/>
              <a:cs typeface="Arial" panose="020B0604020202020204" pitchFamily="34" charset="0"/>
              <a:sym typeface="Patrick Hand SC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文字方塊 1"/>
          <p:cNvSpPr txBox="1">
            <a:spLocks noChangeArrowheads="1"/>
          </p:cNvSpPr>
          <p:nvPr/>
        </p:nvSpPr>
        <p:spPr bwMode="auto">
          <a:xfrm>
            <a:off x="107950" y="123825"/>
            <a:ext cx="676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康軒防疫不停學</a:t>
            </a:r>
            <a:r>
              <a:rPr lang="en-US" altLang="zh-TW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Patrick Hand SC"/>
              </a:rPr>
              <a:t>—</a:t>
            </a:r>
            <a:r>
              <a:rPr lang="zh-TW" altLang="en-US" b="1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</a:rPr>
              <a:t>三大學習專區</a:t>
            </a:r>
          </a:p>
        </p:txBody>
      </p:sp>
      <p:sp>
        <p:nvSpPr>
          <p:cNvPr id="8" name="矩形 7"/>
          <p:cNvSpPr/>
          <p:nvPr/>
        </p:nvSpPr>
        <p:spPr>
          <a:xfrm>
            <a:off x="1042988" y="1638300"/>
            <a:ext cx="2876550" cy="552450"/>
          </a:xfrm>
          <a:prstGeom prst="rect">
            <a:avLst/>
          </a:prstGeom>
          <a:solidFill>
            <a:srgbClr val="CCC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31888" y="1641475"/>
            <a:ext cx="1620837" cy="5238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TW" altLang="zh-TW" sz="2800" b="1" kern="10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影音頻道</a:t>
            </a:r>
            <a:endParaRPr lang="zh-TW" altLang="en-US" sz="2800" b="1" dirty="0">
              <a:solidFill>
                <a:srgbClr val="00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7750" y="2522538"/>
            <a:ext cx="2876550" cy="554037"/>
          </a:xfrm>
          <a:prstGeom prst="rect">
            <a:avLst/>
          </a:prstGeom>
          <a:solidFill>
            <a:srgbClr val="99C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31888" y="2547938"/>
            <a:ext cx="1262062" cy="5222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TW" altLang="zh-TW" sz="2800" b="1" kern="10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學習包</a:t>
            </a:r>
            <a:endParaRPr lang="zh-TW" altLang="en-US" sz="2800" b="1" dirty="0">
              <a:solidFill>
                <a:srgbClr val="00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42988" y="3459163"/>
            <a:ext cx="2881312" cy="552450"/>
          </a:xfrm>
          <a:prstGeom prst="rect">
            <a:avLst/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7125" y="3484563"/>
            <a:ext cx="2624138" cy="5222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altLang="zh-TW" sz="2800" b="1" kern="10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EASY</a:t>
            </a:r>
            <a:r>
              <a:rPr lang="zh-TW" altLang="zh-TW" sz="2800" b="1" kern="10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派</a:t>
            </a:r>
            <a:r>
              <a:rPr lang="en-US" altLang="zh-TW" sz="2000" kern="10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線上派卷</a:t>
            </a:r>
            <a:r>
              <a:rPr lang="en-US" altLang="zh-TW" sz="2000" kern="100" dirty="0">
                <a:solidFill>
                  <a:srgbClr val="000000"/>
                </a:solidFill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)</a:t>
            </a:r>
            <a:endParaRPr lang="zh-TW" altLang="en-US" dirty="0">
              <a:solidFill>
                <a:srgbClr val="000000"/>
              </a:solidFill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文字方塊 1"/>
          <p:cNvSpPr txBox="1">
            <a:spLocks noChangeArrowheads="1"/>
          </p:cNvSpPr>
          <p:nvPr/>
        </p:nvSpPr>
        <p:spPr bwMode="auto">
          <a:xfrm>
            <a:off x="107950" y="123825"/>
            <a:ext cx="6767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華康中圓體" panose="020F0509000000000000" pitchFamily="49" charset="-120"/>
                <a:ea typeface="華康中圓體" panose="020F0509000000000000" pitchFamily="49" charset="-120"/>
              </a:rPr>
              <a:t>康軒防疫不停學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Patrick Hand SC"/>
              </a:rPr>
              <a:t>—</a:t>
            </a:r>
            <a:r>
              <a:rPr lang="zh-TW" altLang="en-US" b="1">
                <a:latin typeface="華康中圓體" panose="020F0509000000000000" pitchFamily="49" charset="-120"/>
                <a:ea typeface="華康中圓體" panose="020F0509000000000000" pitchFamily="49" charset="-120"/>
              </a:rPr>
              <a:t>三大學習專區</a:t>
            </a:r>
          </a:p>
        </p:txBody>
      </p:sp>
      <p:sp>
        <p:nvSpPr>
          <p:cNvPr id="8" name="矩形 7"/>
          <p:cNvSpPr/>
          <p:nvPr/>
        </p:nvSpPr>
        <p:spPr>
          <a:xfrm>
            <a:off x="1042988" y="1638300"/>
            <a:ext cx="2876550" cy="552450"/>
          </a:xfrm>
          <a:prstGeom prst="rect">
            <a:avLst/>
          </a:prstGeom>
          <a:solidFill>
            <a:srgbClr val="CCC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31888" y="1641475"/>
            <a:ext cx="1620837" cy="5238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影音頻道</a:t>
            </a:r>
            <a:endParaRPr lang="zh-TW" altLang="en-US" sz="28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7750" y="2522538"/>
            <a:ext cx="2876550" cy="554037"/>
          </a:xfrm>
          <a:prstGeom prst="rect">
            <a:avLst/>
          </a:prstGeom>
          <a:solidFill>
            <a:srgbClr val="99CCFF">
              <a:alpha val="10000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31888" y="2547938"/>
            <a:ext cx="1262062" cy="5222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學習包</a:t>
            </a:r>
            <a:endParaRPr lang="zh-TW" altLang="en-US" sz="2800" b="1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42988" y="3459163"/>
            <a:ext cx="2881312" cy="552450"/>
          </a:xfrm>
          <a:prstGeom prst="rect">
            <a:avLst/>
          </a:prstGeom>
          <a:solidFill>
            <a:srgbClr val="CCECFF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127125" y="3484563"/>
            <a:ext cx="2624138" cy="52228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en-US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EASY</a:t>
            </a:r>
            <a:r>
              <a:rPr lang="zh-TW" altLang="zh-TW" sz="2800" b="1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派</a:t>
            </a:r>
            <a:r>
              <a:rPr lang="en-US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線上派卷</a:t>
            </a:r>
            <a:r>
              <a:rPr lang="en-US" altLang="zh-TW" sz="2000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)</a:t>
            </a:r>
            <a:endParaRPr lang="zh-TW" altLang="en-US" dirty="0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56100" y="1136650"/>
            <a:ext cx="4572000" cy="1939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342900" indent="-34290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zh-TW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實驗影片</a:t>
            </a:r>
          </a:p>
          <a:p>
            <a:pPr marL="342900" indent="-34290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zh-TW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影音解題</a:t>
            </a:r>
          </a:p>
          <a:p>
            <a:pPr marL="342900" indent="-34290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zh-TW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動畫講解</a:t>
            </a:r>
          </a:p>
          <a:p>
            <a:pPr marL="342900" indent="-34290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zh-TW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語文音檔</a:t>
            </a:r>
          </a:p>
          <a:p>
            <a:pPr marL="342900" indent="-342900" eaLnBrk="1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zh-TW" altLang="zh-TW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學習補充影音</a:t>
            </a:r>
            <a:r>
              <a:rPr lang="en-US" altLang="zh-TW" kern="100" dirty="0">
                <a:latin typeface="華康中圓體" panose="020F0509000000000000" pitchFamily="49" charset="-120"/>
                <a:ea typeface="華康中圓體" panose="020F0509000000000000" pitchFamily="49" charset="-120"/>
                <a:cs typeface="Times New Roman" panose="02020603050405020304" pitchFamily="18" charset="0"/>
              </a:rPr>
              <a:t>(YouTube)</a:t>
            </a:r>
            <a:endParaRPr lang="zh-TW" altLang="zh-TW" kern="100" dirty="0">
              <a:latin typeface="華康中圓體" panose="020F0509000000000000" pitchFamily="49" charset="-120"/>
              <a:ea typeface="華康中圓體" panose="020F05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16" name="箭號: 向右 15"/>
          <p:cNvSpPr/>
          <p:nvPr/>
        </p:nvSpPr>
        <p:spPr>
          <a:xfrm>
            <a:off x="4033838" y="1433513"/>
            <a:ext cx="207962" cy="962025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latin typeface="華康中圓體" panose="020F0509000000000000" pitchFamily="49" charset="-120"/>
              <a:ea typeface="華康中圓體" panose="020F0509000000000000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69950" y="2401888"/>
            <a:ext cx="3163888" cy="817562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933450" y="3325813"/>
            <a:ext cx="3163888" cy="819150"/>
          </a:xfrm>
          <a:prstGeom prst="rect">
            <a:avLst/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176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2306638"/>
            <a:ext cx="3649663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6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" r="2811"/>
          <a:stretch>
            <a:fillRect/>
          </a:stretch>
        </p:blipFill>
        <p:spPr bwMode="auto">
          <a:xfrm>
            <a:off x="331788" y="2306638"/>
            <a:ext cx="366553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2500313"/>
            <a:ext cx="4092575" cy="230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317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eyton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athaniel template">
  <a:themeElements>
    <a:clrScheme name="Custom 347">
      <a:dk1>
        <a:srgbClr val="2C3E50"/>
      </a:dk1>
      <a:lt1>
        <a:srgbClr val="FFFFFF"/>
      </a:lt1>
      <a:dk2>
        <a:srgbClr val="617A86"/>
      </a:dk2>
      <a:lt2>
        <a:srgbClr val="F5F6F7"/>
      </a:lt2>
      <a:accent1>
        <a:srgbClr val="F55D4B"/>
      </a:accent1>
      <a:accent2>
        <a:srgbClr val="992C26"/>
      </a:accent2>
      <a:accent3>
        <a:srgbClr val="72201C"/>
      </a:accent3>
      <a:accent4>
        <a:srgbClr val="BDD1D3"/>
      </a:accent4>
      <a:accent5>
        <a:srgbClr val="95A5A6"/>
      </a:accent5>
      <a:accent6>
        <a:srgbClr val="617A86"/>
      </a:accent6>
      <a:hlink>
        <a:srgbClr val="F55D4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預設簡報設計">
  <a:themeElements>
    <a:clrScheme name="預設簡報設計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2568</TotalTime>
  <Words>510</Words>
  <Application>Microsoft Office PowerPoint</Application>
  <PresentationFormat>如螢幕大小 (16:9)</PresentationFormat>
  <Paragraphs>117</Paragraphs>
  <Slides>40</Slides>
  <Notes>8</Notes>
  <HiddenSlides>6</HiddenSlides>
  <MMClips>3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40</vt:i4>
      </vt:variant>
    </vt:vector>
  </HeadingPairs>
  <TitlesOfParts>
    <vt:vector size="53" baseType="lpstr">
      <vt:lpstr>新細明體</vt:lpstr>
      <vt:lpstr>微軟正黑體</vt:lpstr>
      <vt:lpstr>華康中圓體</vt:lpstr>
      <vt:lpstr>Calibri</vt:lpstr>
      <vt:lpstr>Patrick Hand SC</vt:lpstr>
      <vt:lpstr>Amatic SC</vt:lpstr>
      <vt:lpstr>Sniglet</vt:lpstr>
      <vt:lpstr>Times New Roman</vt:lpstr>
      <vt:lpstr>Arial</vt:lpstr>
      <vt:lpstr>預設簡報設計</vt:lpstr>
      <vt:lpstr>Seyton template</vt:lpstr>
      <vt:lpstr>Nathaniel template</vt:lpstr>
      <vt:lpstr>1_預設簡報設計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跟著康軒不停學— 三大學習專區</vt:lpstr>
      <vt:lpstr>PowerPoint 簡報</vt:lpstr>
      <vt:lpstr>PowerPoint 簡報</vt:lpstr>
      <vt:lpstr>PowerPoint 簡報</vt:lpstr>
      <vt:lpstr>PowerPoint 簡報</vt:lpstr>
      <vt:lpstr>康軒防疫不停學專區 —教師、學生怎麼登入？</vt:lpstr>
      <vt:lpstr>PowerPoint 簡報</vt:lpstr>
      <vt:lpstr>PowerPoint 簡報</vt:lpstr>
      <vt:lpstr>康軒防疫不停學專區 —國中小影音頻道</vt:lpstr>
      <vt:lpstr>PowerPoint 簡報</vt:lpstr>
      <vt:lpstr>PowerPoint 簡報</vt:lpstr>
      <vt:lpstr>PowerPoint 簡報</vt:lpstr>
      <vt:lpstr>PowerPoint 簡報</vt:lpstr>
      <vt:lpstr>康軒防疫不停學專區 —國中小線上學習包</vt:lpstr>
      <vt:lpstr>PowerPoint 簡報</vt:lpstr>
      <vt:lpstr>PowerPoint 簡報</vt:lpstr>
      <vt:lpstr>PowerPoint 簡報</vt:lpstr>
      <vt:lpstr>PowerPoint 簡報</vt:lpstr>
      <vt:lpstr>PowerPoint 簡報</vt:lpstr>
      <vt:lpstr>康軒防疫不停學專區 —EASY派（線上派題）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康軒ＸPaGamO 線上任務學習</vt:lpstr>
      <vt:lpstr>PowerPoint 簡報</vt:lpstr>
      <vt:lpstr>康軒ＸTEAMS 遠距教學應用</vt:lpstr>
      <vt:lpstr>PowerPoint 簡報</vt:lpstr>
      <vt:lpstr>PowerPoint 簡報</vt:lpstr>
      <vt:lpstr>PowerPoint 簡報</vt:lpstr>
    </vt:vector>
  </TitlesOfParts>
  <Company>KNSH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KNSH</dc:creator>
  <cp:lastModifiedBy>Administrator</cp:lastModifiedBy>
  <cp:revision>176</cp:revision>
  <dcterms:created xsi:type="dcterms:W3CDTF">2004-07-19T03:25:45Z</dcterms:created>
  <dcterms:modified xsi:type="dcterms:W3CDTF">2020-03-20T05:54:29Z</dcterms:modified>
</cp:coreProperties>
</file>