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60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57" r:id="rId15"/>
    <p:sldId id="259" r:id="rId16"/>
    <p:sldId id="273" r:id="rId17"/>
    <p:sldId id="274" r:id="rId18"/>
    <p:sldId id="275" r:id="rId19"/>
    <p:sldId id="276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1906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04DECB89-DF43-4E9A-8803-2FEA55343853}" type="datetimeFigureOut">
              <a:rPr lang="zh-TW" altLang="en-US" smtClean="0"/>
              <a:t>2020/3/17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48D17E5D-AF00-43A1-BB39-C059A13FB94D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0153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ECB89-DF43-4E9A-8803-2FEA55343853}" type="datetimeFigureOut">
              <a:rPr lang="zh-TW" altLang="en-US" smtClean="0"/>
              <a:t>2020/3/17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7E5D-AF00-43A1-BB39-C059A13FB94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3238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ECB89-DF43-4E9A-8803-2FEA55343853}" type="datetimeFigureOut">
              <a:rPr lang="zh-TW" altLang="en-US" smtClean="0"/>
              <a:t>2020/3/17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7E5D-AF00-43A1-BB39-C059A13FB94D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74124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ECB89-DF43-4E9A-8803-2FEA55343853}" type="datetimeFigureOut">
              <a:rPr lang="zh-TW" altLang="en-US" smtClean="0"/>
              <a:t>2020/3/17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7E5D-AF00-43A1-BB39-C059A13FB94D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41030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ECB89-DF43-4E9A-8803-2FEA55343853}" type="datetimeFigureOut">
              <a:rPr lang="zh-TW" altLang="en-US" smtClean="0"/>
              <a:t>2020/3/17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7E5D-AF00-43A1-BB39-C059A13FB94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751311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ECB89-DF43-4E9A-8803-2FEA55343853}" type="datetimeFigureOut">
              <a:rPr lang="zh-TW" altLang="en-US" smtClean="0"/>
              <a:t>2020/3/17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7E5D-AF00-43A1-BB39-C059A13FB94D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81096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ECB89-DF43-4E9A-8803-2FEA55343853}" type="datetimeFigureOut">
              <a:rPr lang="zh-TW" altLang="en-US" smtClean="0"/>
              <a:t>2020/3/17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7E5D-AF00-43A1-BB39-C059A13FB94D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85750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ECB89-DF43-4E9A-8803-2FEA55343853}" type="datetimeFigureOut">
              <a:rPr lang="zh-TW" altLang="en-US" smtClean="0"/>
              <a:t>2020/3/17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7E5D-AF00-43A1-BB39-C059A13FB94D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4178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ECB89-DF43-4E9A-8803-2FEA55343853}" type="datetimeFigureOut">
              <a:rPr lang="zh-TW" altLang="en-US" smtClean="0"/>
              <a:t>2020/3/17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7E5D-AF00-43A1-BB39-C059A13FB94D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0579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ECB89-DF43-4E9A-8803-2FEA55343853}" type="datetimeFigureOut">
              <a:rPr lang="zh-TW" altLang="en-US" smtClean="0"/>
              <a:t>2020/3/17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7E5D-AF00-43A1-BB39-C059A13FB94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04786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ECB89-DF43-4E9A-8803-2FEA55343853}" type="datetimeFigureOut">
              <a:rPr lang="zh-TW" altLang="en-US" smtClean="0"/>
              <a:t>2020/3/17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7E5D-AF00-43A1-BB39-C059A13FB94D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2692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ECB89-DF43-4E9A-8803-2FEA55343853}" type="datetimeFigureOut">
              <a:rPr lang="zh-TW" altLang="en-US" smtClean="0"/>
              <a:t>2020/3/17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7E5D-AF00-43A1-BB39-C059A13FB94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4385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ECB89-DF43-4E9A-8803-2FEA55343853}" type="datetimeFigureOut">
              <a:rPr lang="zh-TW" altLang="en-US" smtClean="0"/>
              <a:t>2020/3/17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7E5D-AF00-43A1-BB39-C059A13FB94D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5937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ECB89-DF43-4E9A-8803-2FEA55343853}" type="datetimeFigureOut">
              <a:rPr lang="zh-TW" altLang="en-US" smtClean="0"/>
              <a:t>2020/3/17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7E5D-AF00-43A1-BB39-C059A13FB94D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3759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ECB89-DF43-4E9A-8803-2FEA55343853}" type="datetimeFigureOut">
              <a:rPr lang="zh-TW" altLang="en-US" smtClean="0"/>
              <a:t>2020/3/17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7E5D-AF00-43A1-BB39-C059A13FB94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7572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ECB89-DF43-4E9A-8803-2FEA55343853}" type="datetimeFigureOut">
              <a:rPr lang="zh-TW" altLang="en-US" smtClean="0"/>
              <a:t>2020/3/17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7E5D-AF00-43A1-BB39-C059A13FB94D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561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ECB89-DF43-4E9A-8803-2FEA55343853}" type="datetimeFigureOut">
              <a:rPr lang="zh-TW" altLang="en-US" smtClean="0"/>
              <a:t>2020/3/17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7E5D-AF00-43A1-BB39-C059A13FB94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8941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4DECB89-DF43-4E9A-8803-2FEA55343853}" type="datetimeFigureOut">
              <a:rPr lang="zh-TW" altLang="en-US" smtClean="0"/>
              <a:t>2020/3/17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8D17E5D-AF00-43A1-BB39-C059A13FB94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59039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hyperlink" Target="http://www.tn.edu.tw/hlearning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earnmode.net/official_course/edition/elementary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knsh-etools.s3-ap-northeast-1.amazonaws.com/web/%E5%BA%B7%E8%BB%92%E7%B7%9A%E4%B8%8A%E5%AA%92%E9%AB%94%E7%9B%92%E4%B8%8B%E8%BC%89%E9%BB%9E2/%E5%BA%B7%E8%BB%92%E6%95%B8%E4%BD%8D%E8%B3%87%E6%BA%90.html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停課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不停學相關資訊宣導</a:t>
            </a:r>
            <a:endParaRPr lang="zh-TW" altLang="en-US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n-US" altLang="zh-TW" dirty="0" smtClean="0"/>
          </a:p>
          <a:p>
            <a:pPr algn="ctr"/>
            <a:endParaRPr lang="en-US" altLang="zh-TW" dirty="0"/>
          </a:p>
          <a:p>
            <a:pPr algn="ctr"/>
            <a:endParaRPr lang="en-US" altLang="zh-TW" dirty="0" smtClean="0"/>
          </a:p>
          <a:p>
            <a:pPr marL="0" indent="0" algn="ctr">
              <a:buNone/>
            </a:pP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大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文</a:t>
            </a: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國小關心您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8722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以電腦版為例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6778" y="2557463"/>
            <a:ext cx="5898444" cy="331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26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1.</a:t>
            </a:r>
            <a:r>
              <a:rPr lang="zh-TW" altLang="en-US" dirty="0" smtClean="0"/>
              <a:t>下載完軟體執行後，選擇國小階段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6778" y="2557463"/>
            <a:ext cx="5898444" cy="331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8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2.</a:t>
            </a:r>
            <a:r>
              <a:rPr lang="zh-TW" altLang="en-US" dirty="0" smtClean="0"/>
              <a:t>左邊選項進入線上書城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3480" y="2557463"/>
            <a:ext cx="10195560" cy="331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37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3.</a:t>
            </a:r>
            <a:r>
              <a:rPr lang="zh-TW" altLang="en-US" dirty="0" smtClean="0"/>
              <a:t>挑選自己的進度</a:t>
            </a:r>
            <a:r>
              <a:rPr lang="en-US" altLang="zh-TW" dirty="0" smtClean="0"/>
              <a:t>(</a:t>
            </a:r>
            <a:r>
              <a:rPr lang="zh-TW" altLang="en-US" dirty="0" smtClean="0"/>
              <a:t>以六年級國語為例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2" y="2511743"/>
            <a:ext cx="10027918" cy="391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38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87582" y="4676198"/>
            <a:ext cx="10515600" cy="1325563"/>
          </a:xfrm>
        </p:spPr>
        <p:txBody>
          <a:bodyPr/>
          <a:lstStyle/>
          <a:p>
            <a:r>
              <a:rPr lang="en-US" altLang="zh-TW" dirty="0" smtClean="0">
                <a:hlinkClick r:id="rId2"/>
              </a:rPr>
              <a:t>http://www.tn.edu.tw/hlearning/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882" y="2590165"/>
            <a:ext cx="9525000" cy="2381250"/>
          </a:xfrm>
        </p:spPr>
      </p:pic>
      <p:sp>
        <p:nvSpPr>
          <p:cNvPr id="3" name="文字方塊 2"/>
          <p:cNvSpPr txBox="1"/>
          <p:nvPr/>
        </p:nvSpPr>
        <p:spPr>
          <a:xfrm>
            <a:off x="1859280" y="1295400"/>
            <a:ext cx="92486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/>
              <a:t>教育局其他學習資源</a:t>
            </a:r>
            <a:endParaRPr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56281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教育局線上自主學習</a:t>
            </a:r>
            <a:r>
              <a:rPr lang="zh-TW" altLang="en-US" dirty="0" smtClean="0"/>
              <a:t>網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" y="2285999"/>
            <a:ext cx="10622280" cy="420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47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教育局自編系統教材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6778" y="2557463"/>
            <a:ext cx="5898444" cy="331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51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其他資源平台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3520" y="2557463"/>
            <a:ext cx="9403078" cy="331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52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2" y="789623"/>
            <a:ext cx="9738358" cy="5477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55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網路優惠資訊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2" y="2557463"/>
            <a:ext cx="9936478" cy="348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84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線上複習預習平台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3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翰林版</a:t>
            </a:r>
            <a:endParaRPr lang="en-US" altLang="zh-TW" sz="36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/>
          </a:p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9450" y="2556932"/>
            <a:ext cx="8020050" cy="365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51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翰林版教材網址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  <a:hlinkClick r:id="rId2"/>
              </a:rPr>
              <a:t>https://www.learnmode.net/official_course/edition/elementary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0026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使用方式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選取該年級課程</a:t>
            </a:r>
            <a:endParaRPr lang="en-US" altLang="zh-TW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 smtClean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2556932"/>
            <a:ext cx="6720840" cy="378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13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2.</a:t>
            </a:r>
            <a:r>
              <a:rPr lang="zh-TW" altLang="en-US" dirty="0" smtClean="0"/>
              <a:t>確認參加該課程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3600" y="2450465"/>
            <a:ext cx="7970520" cy="399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77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3.</a:t>
            </a:r>
            <a:r>
              <a:rPr lang="zh-TW" altLang="en-US" dirty="0"/>
              <a:t>挑</a:t>
            </a:r>
            <a:r>
              <a:rPr lang="zh-TW" altLang="en-US" dirty="0" smtClean="0"/>
              <a:t>選要讀的進度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>(</a:t>
            </a:r>
            <a:r>
              <a:rPr lang="zh-TW" altLang="en-US" dirty="0" smtClean="0"/>
              <a:t>到時候老師會</a:t>
            </a:r>
            <a:r>
              <a:rPr lang="zh-TW" altLang="en-US" dirty="0"/>
              <a:t>公告</a:t>
            </a:r>
            <a:r>
              <a:rPr lang="zh-TW" altLang="en-US" dirty="0" smtClean="0"/>
              <a:t>要讀的範圍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8720" y="2557463"/>
            <a:ext cx="10043160" cy="369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4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結合課本或補充資料開始學習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3830" y="2392681"/>
            <a:ext cx="6442570" cy="362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26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康軒版教材網址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>
                <a:hlinkClick r:id="rId2"/>
              </a:rPr>
              <a:t>https://knsh-etools.s3-ap-northeast-1.amazonaws.com/web/%E5%BA%B7%E8%BB%92%E7%B7%9A%E4%B8%8A%E5%AA%92%E9%AB%94%E7%9B%92%E4%B8%8B%E8%BC%89%E9%BB%9E2/%E5%BA%B7%E8%BB%92%E6%95%B8%E4%BD%8D%E8%B3%87%E6%BA%90.html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9414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使用方式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下載軟體</a:t>
            </a:r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4279" y="2556932"/>
            <a:ext cx="6705597" cy="3771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93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有機">
  <a:themeElements>
    <a:clrScheme name="有機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有機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有機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76</TotalTime>
  <Words>132</Words>
  <Application>Microsoft Office PowerPoint</Application>
  <PresentationFormat>寬螢幕</PresentationFormat>
  <Paragraphs>28</Paragraphs>
  <Slides>19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19</vt:i4>
      </vt:variant>
    </vt:vector>
  </HeadingPairs>
  <TitlesOfParts>
    <vt:vector size="25" baseType="lpstr">
      <vt:lpstr>微軟正黑體</vt:lpstr>
      <vt:lpstr>新細明體</vt:lpstr>
      <vt:lpstr>標楷體</vt:lpstr>
      <vt:lpstr>Arial</vt:lpstr>
      <vt:lpstr>Garamond</vt:lpstr>
      <vt:lpstr>有機</vt:lpstr>
      <vt:lpstr>停課不停學相關資訊宣導</vt:lpstr>
      <vt:lpstr>線上複習預習平台</vt:lpstr>
      <vt:lpstr>翰林版教材網址</vt:lpstr>
      <vt:lpstr>使用方式</vt:lpstr>
      <vt:lpstr>2.確認參加該課程</vt:lpstr>
      <vt:lpstr>3.挑選要讀的進度 (到時候老師會公告要讀的範圍)</vt:lpstr>
      <vt:lpstr>結合課本或補充資料開始學習</vt:lpstr>
      <vt:lpstr>康軒版教材網址</vt:lpstr>
      <vt:lpstr>使用方式</vt:lpstr>
      <vt:lpstr>以電腦版為例</vt:lpstr>
      <vt:lpstr>1.下載完軟體執行後，選擇國小階段</vt:lpstr>
      <vt:lpstr>2.左邊選項進入線上書城</vt:lpstr>
      <vt:lpstr>3.挑選自己的進度(以六年級國語為例)</vt:lpstr>
      <vt:lpstr>http://www.tn.edu.tw/hlearning/</vt:lpstr>
      <vt:lpstr>教育局線上自主學習網</vt:lpstr>
      <vt:lpstr>教育局自編系統教材</vt:lpstr>
      <vt:lpstr>其他資源平台</vt:lpstr>
      <vt:lpstr>PowerPoint 簡報</vt:lpstr>
      <vt:lpstr>網路優惠資訊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5A88</dc:creator>
  <cp:lastModifiedBy>5A88</cp:lastModifiedBy>
  <cp:revision>7</cp:revision>
  <dcterms:created xsi:type="dcterms:W3CDTF">2020-03-04T03:34:17Z</dcterms:created>
  <dcterms:modified xsi:type="dcterms:W3CDTF">2020-03-17T00:37:53Z</dcterms:modified>
</cp:coreProperties>
</file>