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192D52-87B7-425E-8A78-9881197F0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1D3AC45-B127-422B-BAA3-451A015C7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79629CB-429F-4996-A282-25A95443A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E42C-AB2F-4D00-8B69-14F7884CDF6A}" type="datetimeFigureOut">
              <a:rPr lang="zh-TW" altLang="en-US" smtClean="0"/>
              <a:t>2021/11/19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88B954C-4AD1-4B29-800B-7F6FF676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2F81776-8252-4B8E-93DB-F05B86B5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5BB8-B7AC-4C37-8B9E-2BFA914103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156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4FE77B-AB57-4B7C-8828-186CEFACC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5BE3D98-259F-4B7B-82AB-C4EABFBDF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4F314FB-F1C9-44A0-BB19-1824A8821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E42C-AB2F-4D00-8B69-14F7884CDF6A}" type="datetimeFigureOut">
              <a:rPr lang="zh-TW" altLang="en-US" smtClean="0"/>
              <a:t>2021/11/19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995AD24-94FB-49CF-9B0E-0FD5D2B2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251A189-0D89-4DB7-993C-B4F34C9D5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5BB8-B7AC-4C37-8B9E-2BFA914103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5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11A71E3-7FB8-42F5-86A9-42A082AC2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21D3DF5-7C3D-494E-BCCB-7124AA6CE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801D8C-03C2-4FC4-9914-ED73C89A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E42C-AB2F-4D00-8B69-14F7884CDF6A}" type="datetimeFigureOut">
              <a:rPr lang="zh-TW" altLang="en-US" smtClean="0"/>
              <a:t>2021/11/19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FCB6C7-0D65-45FF-95C8-5D8420FD7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52B89D-0538-411B-A967-2F3288CA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5BB8-B7AC-4C37-8B9E-2BFA914103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07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68C4DC-7CE2-41A6-B130-0E3C0756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6DADB9-C1B7-414C-9D21-ABC428C35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02FD653-1C5E-4770-B4E2-ACF77F52C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E42C-AB2F-4D00-8B69-14F7884CDF6A}" type="datetimeFigureOut">
              <a:rPr lang="zh-TW" altLang="en-US" smtClean="0"/>
              <a:t>2021/11/19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B960BF-7F19-47E1-85BF-476795447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B6C21E0-DECD-4A55-A251-96771B8C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5BB8-B7AC-4C37-8B9E-2BFA914103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10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CB0EE7-E1D6-4FA3-A1DD-D3A8A92FB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A7E934-0A42-4A4B-B1C2-482C368A0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BA4B42-BEBD-4589-ACB1-649703BD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E42C-AB2F-4D00-8B69-14F7884CDF6A}" type="datetimeFigureOut">
              <a:rPr lang="zh-TW" altLang="en-US" smtClean="0"/>
              <a:t>2021/11/19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620E132-ECF9-4F90-BD92-B32EA00F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D23F67-995B-4C25-94B4-164684AB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5BB8-B7AC-4C37-8B9E-2BFA914103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7746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4D229C-225D-455D-89B2-407A35C56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378E8F-0FBE-46EF-AE85-D5F4F1918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35B0A83-4BCB-45D0-AB62-6C1238223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6759D51-C2D1-4906-B224-4D092B9F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E42C-AB2F-4D00-8B69-14F7884CDF6A}" type="datetimeFigureOut">
              <a:rPr lang="zh-TW" altLang="en-US" smtClean="0"/>
              <a:t>2021/11/19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7E7CE0F-EFF2-4890-AD04-7D29EC7C6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6674271-4FAD-42A1-9B5B-DB7B4303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5BB8-B7AC-4C37-8B9E-2BFA914103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244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A58953-6FF2-4707-8FF4-3DA76D00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A739FDE-3875-4695-BF26-581C6FEFA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2A0713A-FB79-4C1A-BFDC-98F2F59A4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DB19224-76B6-4B60-A6EB-40BB0EA71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9BF5911-FF40-4145-83AA-74F7EE876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D9B249F-C3AB-44FE-BE11-608C452F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E42C-AB2F-4D00-8B69-14F7884CDF6A}" type="datetimeFigureOut">
              <a:rPr lang="zh-TW" altLang="en-US" smtClean="0"/>
              <a:t>2021/11/19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AB91AA0-DDBA-4FE2-AE9E-FF4EAB5F1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FED455F-7442-4BC0-8DCE-8F211C5D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5BB8-B7AC-4C37-8B9E-2BFA914103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710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40B1EB-32B4-4AD9-83C5-38DCB9BC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8A44BE2-3346-4539-B43A-1E25FE20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E42C-AB2F-4D00-8B69-14F7884CDF6A}" type="datetimeFigureOut">
              <a:rPr lang="zh-TW" altLang="en-US" smtClean="0"/>
              <a:t>2021/11/19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BCB5872-E73A-4F4F-92AA-84C7EC1DD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5933FF0-2A34-4A39-9771-7C5766A40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5BB8-B7AC-4C37-8B9E-2BFA914103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82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6B34935-8A6E-4EA2-B509-2EAA81ED3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E42C-AB2F-4D00-8B69-14F7884CDF6A}" type="datetimeFigureOut">
              <a:rPr lang="zh-TW" altLang="en-US" smtClean="0"/>
              <a:t>2021/11/19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1D5345A-FBD5-4C50-BCB5-A86E7C67A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3DBAB9-6E8F-45FE-9E13-ED3868B7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5BB8-B7AC-4C37-8B9E-2BFA914103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479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D6DC30-BDA5-4B0C-853C-7AA30731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EE2084-3BD9-42FB-BBE8-DF0B47FCF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E9192E4-DDEB-4BDC-9ACA-295B5D7A5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E77BF8F-686B-4E0C-909E-540A44500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E42C-AB2F-4D00-8B69-14F7884CDF6A}" type="datetimeFigureOut">
              <a:rPr lang="zh-TW" altLang="en-US" smtClean="0"/>
              <a:t>2021/11/19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635407E-67C0-455F-BF45-302E521B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009EFAA-93EB-4EAC-A376-05C53D22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5BB8-B7AC-4C37-8B9E-2BFA914103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832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B54EAF-9353-45A1-98FF-94AD9ABC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FF79466-F357-41E4-AC5A-DB02D77E6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5492722-1594-4481-B202-476D3FC7B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BF81DF2-29FD-468A-BD84-F0811F7CB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E42C-AB2F-4D00-8B69-14F7884CDF6A}" type="datetimeFigureOut">
              <a:rPr lang="zh-TW" altLang="en-US" smtClean="0"/>
              <a:t>2021/11/19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619C8E3-BF15-4969-BD49-F8E46831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69DA5DD-5C21-4EFC-BDB1-CB20665F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5BB8-B7AC-4C37-8B9E-2BFA914103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039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BB788F6-CE9D-438C-942B-701B3E110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2617A53-EEFA-48FE-B8F6-0A96AD4EC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B56D95-5765-4F08-8624-837C4BFC8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4E42C-AB2F-4D00-8B69-14F7884CDF6A}" type="datetimeFigureOut">
              <a:rPr lang="zh-TW" altLang="en-US" smtClean="0"/>
              <a:t>2021/11/19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4B39068-D382-4946-814C-E6E1AE4EA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0BE6E3B-FFB0-4BE6-9E5B-B46BE92F4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25BB8-B7AC-4C37-8B9E-2BFA914103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964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11年群生寒假研習營_簡章_page-0001">
            <a:extLst>
              <a:ext uri="{FF2B5EF4-FFF2-40B4-BE49-F238E27FC236}">
                <a16:creationId xmlns:a16="http://schemas.microsoft.com/office/drawing/2014/main" id="{E57CA719-A7F9-4D5A-BA27-98250E3976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488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91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AIoT智慧物聯網程式設計及技術應用實務班_page-0001">
            <a:extLst>
              <a:ext uri="{FF2B5EF4-FFF2-40B4-BE49-F238E27FC236}">
                <a16:creationId xmlns:a16="http://schemas.microsoft.com/office/drawing/2014/main" id="{E6E71BD2-1790-4F6E-83FD-E0F5B3C772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3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AIoT智慧物聯網程式設計及技術應用實務班_page-0002">
            <a:extLst>
              <a:ext uri="{FF2B5EF4-FFF2-40B4-BE49-F238E27FC236}">
                <a16:creationId xmlns:a16="http://schemas.microsoft.com/office/drawing/2014/main" id="{599E974D-BEB2-4B0F-A86D-CE6E7A2BF3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04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lyth_competition_poster-UWE">
            <a:extLst>
              <a:ext uri="{FF2B5EF4-FFF2-40B4-BE49-F238E27FC236}">
                <a16:creationId xmlns:a16="http://schemas.microsoft.com/office/drawing/2014/main" id="{3F90DB19-AE69-4C13-B7A8-CF97110AED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28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246">
            <a:extLst>
              <a:ext uri="{FF2B5EF4-FFF2-40B4-BE49-F238E27FC236}">
                <a16:creationId xmlns:a16="http://schemas.microsoft.com/office/drawing/2014/main" id="{2C1360E6-65CA-46EB-807A-B4A169B696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247">
            <a:extLst>
              <a:ext uri="{FF2B5EF4-FFF2-40B4-BE49-F238E27FC236}">
                <a16:creationId xmlns:a16="http://schemas.microsoft.com/office/drawing/2014/main" id="{1DC46041-65C7-4BE8-B75F-DDF66120AC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66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248">
            <a:extLst>
              <a:ext uri="{FF2B5EF4-FFF2-40B4-BE49-F238E27FC236}">
                <a16:creationId xmlns:a16="http://schemas.microsoft.com/office/drawing/2014/main" id="{9DFFC6C1-F00E-4995-81E9-4A7E9FA115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67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249">
            <a:extLst>
              <a:ext uri="{FF2B5EF4-FFF2-40B4-BE49-F238E27FC236}">
                <a16:creationId xmlns:a16="http://schemas.microsoft.com/office/drawing/2014/main" id="{19A96A10-4D7C-4684-887C-3B6751D81B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90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595">
            <a:extLst>
              <a:ext uri="{FF2B5EF4-FFF2-40B4-BE49-F238E27FC236}">
                <a16:creationId xmlns:a16="http://schemas.microsoft.com/office/drawing/2014/main" id="{46C12627-8D09-4EF7-A9C4-1211FA5823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20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596">
            <a:extLst>
              <a:ext uri="{FF2B5EF4-FFF2-40B4-BE49-F238E27FC236}">
                <a16:creationId xmlns:a16="http://schemas.microsoft.com/office/drawing/2014/main" id="{D70C0966-0654-4903-9CE9-BED6B50856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99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597">
            <a:extLst>
              <a:ext uri="{FF2B5EF4-FFF2-40B4-BE49-F238E27FC236}">
                <a16:creationId xmlns:a16="http://schemas.microsoft.com/office/drawing/2014/main" id="{7684D22C-9AC4-4E5E-918B-6C7DE6B036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4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11年群生寒假研習營_簡章_page-0002">
            <a:extLst>
              <a:ext uri="{FF2B5EF4-FFF2-40B4-BE49-F238E27FC236}">
                <a16:creationId xmlns:a16="http://schemas.microsoft.com/office/drawing/2014/main" id="{FCE28C35-ADF1-42EA-BEC1-0223774250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488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26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598">
            <a:extLst>
              <a:ext uri="{FF2B5EF4-FFF2-40B4-BE49-F238E27FC236}">
                <a16:creationId xmlns:a16="http://schemas.microsoft.com/office/drawing/2014/main" id="{1BBC2CE3-11A1-4158-87FF-E608A96121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1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599">
            <a:extLst>
              <a:ext uri="{FF2B5EF4-FFF2-40B4-BE49-F238E27FC236}">
                <a16:creationId xmlns:a16="http://schemas.microsoft.com/office/drawing/2014/main" id="{A4EF62CF-7558-4ED9-87E5-31A259478A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79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00">
            <a:extLst>
              <a:ext uri="{FF2B5EF4-FFF2-40B4-BE49-F238E27FC236}">
                <a16:creationId xmlns:a16="http://schemas.microsoft.com/office/drawing/2014/main" id="{65407CA6-827A-49B4-A6DB-220DBB0259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01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01">
            <a:extLst>
              <a:ext uri="{FF2B5EF4-FFF2-40B4-BE49-F238E27FC236}">
                <a16:creationId xmlns:a16="http://schemas.microsoft.com/office/drawing/2014/main" id="{04A63983-FAFE-4E47-989B-A176F0C556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96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02">
            <a:extLst>
              <a:ext uri="{FF2B5EF4-FFF2-40B4-BE49-F238E27FC236}">
                <a16:creationId xmlns:a16="http://schemas.microsoft.com/office/drawing/2014/main" id="{3B69CC0A-CA2A-47B8-83AB-85F61E33C5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88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03">
            <a:extLst>
              <a:ext uri="{FF2B5EF4-FFF2-40B4-BE49-F238E27FC236}">
                <a16:creationId xmlns:a16="http://schemas.microsoft.com/office/drawing/2014/main" id="{9A0D8C6D-8338-43F8-9217-5D8A43F5C2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77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04">
            <a:extLst>
              <a:ext uri="{FF2B5EF4-FFF2-40B4-BE49-F238E27FC236}">
                <a16:creationId xmlns:a16="http://schemas.microsoft.com/office/drawing/2014/main" id="{436E3F1C-F7BD-425C-AB2C-9601A85ED9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2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05">
            <a:extLst>
              <a:ext uri="{FF2B5EF4-FFF2-40B4-BE49-F238E27FC236}">
                <a16:creationId xmlns:a16="http://schemas.microsoft.com/office/drawing/2014/main" id="{5705EDCB-044A-4A0D-A6CB-019F011772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28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06">
            <a:extLst>
              <a:ext uri="{FF2B5EF4-FFF2-40B4-BE49-F238E27FC236}">
                <a16:creationId xmlns:a16="http://schemas.microsoft.com/office/drawing/2014/main" id="{0F64352E-C554-491D-B18E-84A85EA55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57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07">
            <a:extLst>
              <a:ext uri="{FF2B5EF4-FFF2-40B4-BE49-F238E27FC236}">
                <a16:creationId xmlns:a16="http://schemas.microsoft.com/office/drawing/2014/main" id="{46B3E907-2542-444B-BA3C-FB61F68EE3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28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23航空人-遊愉遊戲_page-0001">
            <a:extLst>
              <a:ext uri="{FF2B5EF4-FFF2-40B4-BE49-F238E27FC236}">
                <a16:creationId xmlns:a16="http://schemas.microsoft.com/office/drawing/2014/main" id="{17A1FB01-B92B-4641-8FC1-36066EF81C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31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09">
            <a:extLst>
              <a:ext uri="{FF2B5EF4-FFF2-40B4-BE49-F238E27FC236}">
                <a16:creationId xmlns:a16="http://schemas.microsoft.com/office/drawing/2014/main" id="{D5A08C01-8FA9-4795-9849-359F826BF9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57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11">
            <a:extLst>
              <a:ext uri="{FF2B5EF4-FFF2-40B4-BE49-F238E27FC236}">
                <a16:creationId xmlns:a16="http://schemas.microsoft.com/office/drawing/2014/main" id="{5BDCC4AD-7C25-401F-899A-8F3D7BA93E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19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12">
            <a:extLst>
              <a:ext uri="{FF2B5EF4-FFF2-40B4-BE49-F238E27FC236}">
                <a16:creationId xmlns:a16="http://schemas.microsoft.com/office/drawing/2014/main" id="{3852D9B5-5772-4648-90E4-617743D878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14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14">
            <a:extLst>
              <a:ext uri="{FF2B5EF4-FFF2-40B4-BE49-F238E27FC236}">
                <a16:creationId xmlns:a16="http://schemas.microsoft.com/office/drawing/2014/main" id="{9D8AC459-D35F-4ECA-9C85-2341CD3567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0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16">
            <a:extLst>
              <a:ext uri="{FF2B5EF4-FFF2-40B4-BE49-F238E27FC236}">
                <a16:creationId xmlns:a16="http://schemas.microsoft.com/office/drawing/2014/main" id="{AC4C6851-DFF3-4D56-BE69-5A2468EF40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58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18">
            <a:extLst>
              <a:ext uri="{FF2B5EF4-FFF2-40B4-BE49-F238E27FC236}">
                <a16:creationId xmlns:a16="http://schemas.microsoft.com/office/drawing/2014/main" id="{65099CB5-67F6-402C-8B74-D8B9C1F056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62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619">
            <a:extLst>
              <a:ext uri="{FF2B5EF4-FFF2-40B4-BE49-F238E27FC236}">
                <a16:creationId xmlns:a16="http://schemas.microsoft.com/office/drawing/2014/main" id="{C8A77EDC-6CEB-4C5C-A904-99EEC900BF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4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UWE___Blyth_函(English_Recitation_competition)_page-0002">
            <a:extLst>
              <a:ext uri="{FF2B5EF4-FFF2-40B4-BE49-F238E27FC236}">
                <a16:creationId xmlns:a16="http://schemas.microsoft.com/office/drawing/2014/main" id="{97D7B342-104F-4D44-A27A-20366C42A2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41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UWE___Blyth_函(English_Recitation_competition)_page-0003">
            <a:extLst>
              <a:ext uri="{FF2B5EF4-FFF2-40B4-BE49-F238E27FC236}">
                <a16:creationId xmlns:a16="http://schemas.microsoft.com/office/drawing/2014/main" id="{EE2D1368-59BD-4723-86CB-DA5DD9D758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45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UWE___Blyth_函(English_Recitation_competition)_page-0004">
            <a:extLst>
              <a:ext uri="{FF2B5EF4-FFF2-40B4-BE49-F238E27FC236}">
                <a16:creationId xmlns:a16="http://schemas.microsoft.com/office/drawing/2014/main" id="{D698F755-6706-416E-8DFA-056D78F669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14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eyetaiwan-awards">
            <a:extLst>
              <a:ext uri="{FF2B5EF4-FFF2-40B4-BE49-F238E27FC236}">
                <a16:creationId xmlns:a16="http://schemas.microsoft.com/office/drawing/2014/main" id="{80949724-150A-4FB8-8C7C-BBC7902834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88" y="0"/>
            <a:ext cx="4213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20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未命名">
            <a:extLst>
              <a:ext uri="{FF2B5EF4-FFF2-40B4-BE49-F238E27FC236}">
                <a16:creationId xmlns:a16="http://schemas.microsoft.com/office/drawing/2014/main" id="{867A88BE-0651-442E-A282-18BCB300FB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38" y="0"/>
            <a:ext cx="4910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33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金融研習營">
            <a:extLst>
              <a:ext uri="{FF2B5EF4-FFF2-40B4-BE49-F238E27FC236}">
                <a16:creationId xmlns:a16="http://schemas.microsoft.com/office/drawing/2014/main" id="{E89C1C80-4A55-40F9-992C-DE3273478D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0"/>
            <a:ext cx="4833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03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國立宜蘭大學">
            <a:extLst>
              <a:ext uri="{FF2B5EF4-FFF2-40B4-BE49-F238E27FC236}">
                <a16:creationId xmlns:a16="http://schemas.microsoft.com/office/drawing/2014/main" id="{0364A9F3-A7E1-4C41-A769-6CC2A17C46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75" y="0"/>
            <a:ext cx="4692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28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第27屆中興化學營">
            <a:extLst>
              <a:ext uri="{FF2B5EF4-FFF2-40B4-BE49-F238E27FC236}">
                <a16:creationId xmlns:a16="http://schemas.microsoft.com/office/drawing/2014/main" id="{E6973A8E-1F14-4E45-B404-D5C5E3CE4F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75" y="0"/>
            <a:ext cx="476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82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雲端與SRE網站可靠性工程師班_page-0001">
            <a:extLst>
              <a:ext uri="{FF2B5EF4-FFF2-40B4-BE49-F238E27FC236}">
                <a16:creationId xmlns:a16="http://schemas.microsoft.com/office/drawing/2014/main" id="{5B4164D6-3DF0-4216-AE2D-C5F1B9AFD0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06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雲端與SRE網站可靠性工程師班_page-0002">
            <a:extLst>
              <a:ext uri="{FF2B5EF4-FFF2-40B4-BE49-F238E27FC236}">
                <a16:creationId xmlns:a16="http://schemas.microsoft.com/office/drawing/2014/main" id="{43E96070-AAAB-4F31-AC1E-358AC12B33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99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靜宜大學資管系_page-0001">
            <a:extLst>
              <a:ext uri="{FF2B5EF4-FFF2-40B4-BE49-F238E27FC236}">
                <a16:creationId xmlns:a16="http://schemas.microsoft.com/office/drawing/2014/main" id="{709207A9-6DC4-4EBF-98A0-AB420F0809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738" y="0"/>
            <a:ext cx="521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28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F2AA2D1-1782-4D01-9F9E-B72621FAF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r="14963"/>
          <a:stretch/>
        </p:blipFill>
        <p:spPr>
          <a:xfrm rot="5400000">
            <a:off x="1854194" y="1042990"/>
            <a:ext cx="6686875" cy="47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31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2 中興電機與資訊生活體驗營">
            <a:extLst>
              <a:ext uri="{FF2B5EF4-FFF2-40B4-BE49-F238E27FC236}">
                <a16:creationId xmlns:a16="http://schemas.microsoft.com/office/drawing/2014/main" id="{3A46D26E-E34B-470A-82C7-2158F57018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63" y="0"/>
            <a:ext cx="4789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80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2生醫科技挑戰營高中班">
            <a:extLst>
              <a:ext uri="{FF2B5EF4-FFF2-40B4-BE49-F238E27FC236}">
                <a16:creationId xmlns:a16="http://schemas.microsoft.com/office/drawing/2014/main" id="{CB46FCBD-A69B-4204-95EC-6889CA876F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5" y="0"/>
            <a:ext cx="4703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0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2年冬令營-心理探索營">
            <a:extLst>
              <a:ext uri="{FF2B5EF4-FFF2-40B4-BE49-F238E27FC236}">
                <a16:creationId xmlns:a16="http://schemas.microsoft.com/office/drawing/2014/main" id="{ED6B04B8-0464-4D7B-8D70-C105BA50AD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26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2年冬令營-卓越領袖探索營">
            <a:extLst>
              <a:ext uri="{FF2B5EF4-FFF2-40B4-BE49-F238E27FC236}">
                <a16:creationId xmlns:a16="http://schemas.microsoft.com/office/drawing/2014/main" id="{AB026408-BC6A-467C-8F54-A401344FB6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0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2程式驅動冬令營_page-0001">
            <a:extLst>
              <a:ext uri="{FF2B5EF4-FFF2-40B4-BE49-F238E27FC236}">
                <a16:creationId xmlns:a16="http://schemas.microsoft.com/office/drawing/2014/main" id="{10609AD4-A45F-41C5-9DF0-1F3D7D2A63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52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47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2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</cp:revision>
  <dcterms:created xsi:type="dcterms:W3CDTF">2021-11-19T01:20:56Z</dcterms:created>
  <dcterms:modified xsi:type="dcterms:W3CDTF">2021-11-19T01:38:19Z</dcterms:modified>
</cp:coreProperties>
</file>