
<file path=[Content_Types].xml><?xml version="1.0" encoding="utf-8"?>
<Types xmlns="http://schemas.openxmlformats.org/package/2006/content-types">
  <Default Extension="png" ContentType="image/png"/>
  <Default Extension="emf" ContentType="image/x-emf"/>
  <Default Extension="jpeg" ContentType="image/jpeg"/>
  <Default Extension="MOV" ContentType="video/quicktime"/>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67" r:id="rId3"/>
    <p:sldId id="257" r:id="rId4"/>
    <p:sldId id="261" r:id="rId5"/>
    <p:sldId id="262" r:id="rId6"/>
    <p:sldId id="274" r:id="rId7"/>
    <p:sldId id="278" r:id="rId8"/>
    <p:sldId id="264" r:id="rId9"/>
    <p:sldId id="258" r:id="rId10"/>
    <p:sldId id="263" r:id="rId11"/>
    <p:sldId id="265" r:id="rId12"/>
    <p:sldId id="276" r:id="rId13"/>
    <p:sldId id="259" r:id="rId14"/>
    <p:sldId id="269" r:id="rId15"/>
    <p:sldId id="279" r:id="rId16"/>
    <p:sldId id="266" r:id="rId17"/>
    <p:sldId id="273" r:id="rId18"/>
    <p:sldId id="286" r:id="rId19"/>
    <p:sldId id="260" r:id="rId2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06843"/>
    <a:srgbClr val="FFC86E"/>
    <a:srgbClr val="EACE88"/>
    <a:srgbClr val="5E5E5E"/>
    <a:srgbClr val="F4E6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0" autoAdjust="0"/>
    <p:restoredTop sz="96314" autoAdjust="0"/>
  </p:normalViewPr>
  <p:slideViewPr>
    <p:cSldViewPr snapToGrid="0" showGuides="1">
      <p:cViewPr varScale="1">
        <p:scale>
          <a:sx n="69" d="100"/>
          <a:sy n="69" d="100"/>
        </p:scale>
        <p:origin x="738" y="66"/>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369FBB-4225-405C-903C-ED27A4BCBC3E}" type="datetimeFigureOut">
              <a:rPr lang="zh-CN" altLang="en-US" smtClean="0"/>
              <a:t>2020/8/19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E23FF8-A627-4E1F-85B8-079CAED40759}" type="slidenum">
              <a:rPr lang="zh-CN" altLang="en-US" smtClean="0"/>
              <a:t>‹#›</a:t>
            </a:fld>
            <a:endParaRPr lang="zh-CN" altLang="en-US"/>
          </a:p>
        </p:txBody>
      </p:sp>
    </p:spTree>
    <p:extLst>
      <p:ext uri="{BB962C8B-B14F-4D97-AF65-F5344CB8AC3E}">
        <p14:creationId xmlns:p14="http://schemas.microsoft.com/office/powerpoint/2010/main" val="2456234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E72738DC-8C5F-4A3C-8B82-C9865F3CE8DE}" type="datetimeFigureOut">
              <a:rPr lang="zh-CN" altLang="en-US" smtClean="0"/>
              <a:t>2020/8/19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914EDA6-FF65-4CEF-9104-C446A89B0984}" type="slidenum">
              <a:rPr lang="zh-CN" altLang="en-US" smtClean="0"/>
              <a:t>‹#›</a:t>
            </a:fld>
            <a:endParaRPr lang="zh-CN" altLang="en-US"/>
          </a:p>
        </p:txBody>
      </p:sp>
    </p:spTree>
    <p:extLst>
      <p:ext uri="{BB962C8B-B14F-4D97-AF65-F5344CB8AC3E}">
        <p14:creationId xmlns:p14="http://schemas.microsoft.com/office/powerpoint/2010/main" val="42096139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72738DC-8C5F-4A3C-8B82-C9865F3CE8DE}" type="datetimeFigureOut">
              <a:rPr lang="zh-CN" altLang="en-US" smtClean="0"/>
              <a:t>2020/8/19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914EDA6-FF65-4CEF-9104-C446A89B0984}" type="slidenum">
              <a:rPr lang="zh-CN" altLang="en-US" smtClean="0"/>
              <a:t>‹#›</a:t>
            </a:fld>
            <a:endParaRPr lang="zh-CN" altLang="en-US"/>
          </a:p>
        </p:txBody>
      </p:sp>
    </p:spTree>
    <p:extLst>
      <p:ext uri="{BB962C8B-B14F-4D97-AF65-F5344CB8AC3E}">
        <p14:creationId xmlns:p14="http://schemas.microsoft.com/office/powerpoint/2010/main" val="1647852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72738DC-8C5F-4A3C-8B82-C9865F3CE8DE}" type="datetimeFigureOut">
              <a:rPr lang="zh-CN" altLang="en-US" smtClean="0"/>
              <a:t>2020/8/19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914EDA6-FF65-4CEF-9104-C446A89B0984}" type="slidenum">
              <a:rPr lang="zh-CN" altLang="en-US" smtClean="0"/>
              <a:t>‹#›</a:t>
            </a:fld>
            <a:endParaRPr lang="zh-CN" altLang="en-US"/>
          </a:p>
        </p:txBody>
      </p:sp>
    </p:spTree>
    <p:extLst>
      <p:ext uri="{BB962C8B-B14F-4D97-AF65-F5344CB8AC3E}">
        <p14:creationId xmlns:p14="http://schemas.microsoft.com/office/powerpoint/2010/main" val="12659136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altLang="zh-TW" smtClean="0"/>
              <a:pPr/>
              <a:t>‹#›</a:t>
            </a:fld>
            <a:endParaRPr lang="zh-TW" altLang="en-US"/>
          </a:p>
        </p:txBody>
      </p:sp>
    </p:spTree>
    <p:extLst>
      <p:ext uri="{BB962C8B-B14F-4D97-AF65-F5344CB8AC3E}">
        <p14:creationId xmlns:p14="http://schemas.microsoft.com/office/powerpoint/2010/main" val="24325284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72738DC-8C5F-4A3C-8B82-C9865F3CE8DE}" type="datetimeFigureOut">
              <a:rPr lang="zh-CN" altLang="en-US" smtClean="0"/>
              <a:t>2020/8/19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914EDA6-FF65-4CEF-9104-C446A89B0984}" type="slidenum">
              <a:rPr lang="zh-CN" altLang="en-US" smtClean="0"/>
              <a:t>‹#›</a:t>
            </a:fld>
            <a:endParaRPr lang="zh-CN" altLang="en-US"/>
          </a:p>
        </p:txBody>
      </p:sp>
    </p:spTree>
    <p:extLst>
      <p:ext uri="{BB962C8B-B14F-4D97-AF65-F5344CB8AC3E}">
        <p14:creationId xmlns:p14="http://schemas.microsoft.com/office/powerpoint/2010/main" val="28268421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E72738DC-8C5F-4A3C-8B82-C9865F3CE8DE}" type="datetimeFigureOut">
              <a:rPr lang="zh-CN" altLang="en-US" smtClean="0"/>
              <a:t>2020/8/19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914EDA6-FF65-4CEF-9104-C446A89B0984}" type="slidenum">
              <a:rPr lang="zh-CN" altLang="en-US" smtClean="0"/>
              <a:t>‹#›</a:t>
            </a:fld>
            <a:endParaRPr lang="zh-CN" altLang="en-US"/>
          </a:p>
        </p:txBody>
      </p:sp>
    </p:spTree>
    <p:extLst>
      <p:ext uri="{BB962C8B-B14F-4D97-AF65-F5344CB8AC3E}">
        <p14:creationId xmlns:p14="http://schemas.microsoft.com/office/powerpoint/2010/main" val="509843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E72738DC-8C5F-4A3C-8B82-C9865F3CE8DE}" type="datetimeFigureOut">
              <a:rPr lang="zh-CN" altLang="en-US" smtClean="0"/>
              <a:t>2020/8/19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914EDA6-FF65-4CEF-9104-C446A89B0984}" type="slidenum">
              <a:rPr lang="zh-CN" altLang="en-US" smtClean="0"/>
              <a:t>‹#›</a:t>
            </a:fld>
            <a:endParaRPr lang="zh-CN" altLang="en-US"/>
          </a:p>
        </p:txBody>
      </p:sp>
    </p:spTree>
    <p:extLst>
      <p:ext uri="{BB962C8B-B14F-4D97-AF65-F5344CB8AC3E}">
        <p14:creationId xmlns:p14="http://schemas.microsoft.com/office/powerpoint/2010/main" val="15590431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E72738DC-8C5F-4A3C-8B82-C9865F3CE8DE}" type="datetimeFigureOut">
              <a:rPr lang="zh-CN" altLang="en-US" smtClean="0"/>
              <a:t>2020/8/19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914EDA6-FF65-4CEF-9104-C446A89B0984}" type="slidenum">
              <a:rPr lang="zh-CN" altLang="en-US" smtClean="0"/>
              <a:t>‹#›</a:t>
            </a:fld>
            <a:endParaRPr lang="zh-CN" altLang="en-US"/>
          </a:p>
        </p:txBody>
      </p:sp>
    </p:spTree>
    <p:extLst>
      <p:ext uri="{BB962C8B-B14F-4D97-AF65-F5344CB8AC3E}">
        <p14:creationId xmlns:p14="http://schemas.microsoft.com/office/powerpoint/2010/main" val="607308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72738DC-8C5F-4A3C-8B82-C9865F3CE8DE}" type="datetimeFigureOut">
              <a:rPr lang="zh-CN" altLang="en-US" smtClean="0"/>
              <a:t>2020/8/19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914EDA6-FF65-4CEF-9104-C446A89B0984}" type="slidenum">
              <a:rPr lang="zh-CN" altLang="en-US" smtClean="0"/>
              <a:t>‹#›</a:t>
            </a:fld>
            <a:endParaRPr lang="zh-CN" altLang="en-US"/>
          </a:p>
        </p:txBody>
      </p:sp>
    </p:spTree>
    <p:extLst>
      <p:ext uri="{BB962C8B-B14F-4D97-AF65-F5344CB8AC3E}">
        <p14:creationId xmlns:p14="http://schemas.microsoft.com/office/powerpoint/2010/main" val="3618639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72738DC-8C5F-4A3C-8B82-C9865F3CE8DE}" type="datetimeFigureOut">
              <a:rPr lang="zh-CN" altLang="en-US" smtClean="0"/>
              <a:t>2020/8/19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914EDA6-FF65-4CEF-9104-C446A89B0984}" type="slidenum">
              <a:rPr lang="zh-CN" altLang="en-US" smtClean="0"/>
              <a:t>‹#›</a:t>
            </a:fld>
            <a:endParaRPr lang="zh-CN" altLang="en-US"/>
          </a:p>
        </p:txBody>
      </p:sp>
    </p:spTree>
    <p:extLst>
      <p:ext uri="{BB962C8B-B14F-4D97-AF65-F5344CB8AC3E}">
        <p14:creationId xmlns:p14="http://schemas.microsoft.com/office/powerpoint/2010/main" val="23094197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E72738DC-8C5F-4A3C-8B82-C9865F3CE8DE}" type="datetimeFigureOut">
              <a:rPr lang="zh-CN" altLang="en-US" smtClean="0"/>
              <a:t>2020/8/19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914EDA6-FF65-4CEF-9104-C446A89B0984}" type="slidenum">
              <a:rPr lang="zh-CN" altLang="en-US" smtClean="0"/>
              <a:t>‹#›</a:t>
            </a:fld>
            <a:endParaRPr lang="zh-CN" altLang="en-US"/>
          </a:p>
        </p:txBody>
      </p:sp>
    </p:spTree>
    <p:extLst>
      <p:ext uri="{BB962C8B-B14F-4D97-AF65-F5344CB8AC3E}">
        <p14:creationId xmlns:p14="http://schemas.microsoft.com/office/powerpoint/2010/main" val="598333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E72738DC-8C5F-4A3C-8B82-C9865F3CE8DE}" type="datetimeFigureOut">
              <a:rPr lang="zh-CN" altLang="en-US" smtClean="0"/>
              <a:t>2020/8/19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914EDA6-FF65-4CEF-9104-C446A89B0984}" type="slidenum">
              <a:rPr lang="zh-CN" altLang="en-US" smtClean="0"/>
              <a:t>‹#›</a:t>
            </a:fld>
            <a:endParaRPr lang="zh-CN" altLang="en-US"/>
          </a:p>
        </p:txBody>
      </p:sp>
    </p:spTree>
    <p:extLst>
      <p:ext uri="{BB962C8B-B14F-4D97-AF65-F5344CB8AC3E}">
        <p14:creationId xmlns:p14="http://schemas.microsoft.com/office/powerpoint/2010/main" val="22614379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2738DC-8C5F-4A3C-8B82-C9865F3CE8DE}" type="datetimeFigureOut">
              <a:rPr lang="zh-CN" altLang="en-US" smtClean="0"/>
              <a:t>2020/8/19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14EDA6-FF65-4CEF-9104-C446A89B0984}" type="slidenum">
              <a:rPr lang="zh-CN" altLang="en-US" smtClean="0"/>
              <a:t>‹#›</a:t>
            </a:fld>
            <a:endParaRPr lang="zh-CN" altLang="en-US"/>
          </a:p>
        </p:txBody>
      </p:sp>
    </p:spTree>
    <p:extLst>
      <p:ext uri="{BB962C8B-B14F-4D97-AF65-F5344CB8AC3E}">
        <p14:creationId xmlns:p14="http://schemas.microsoft.com/office/powerpoint/2010/main" val="41679811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13.jpg"/><Relationship Id="rId2"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hyperlink" Target="https://ecc.pro.edu.tw/"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2">
            <a:duotone>
              <a:schemeClr val="accent4">
                <a:shade val="45000"/>
                <a:satMod val="135000"/>
              </a:schemeClr>
              <a:prstClr val="white"/>
            </a:duotone>
          </a:blip>
          <a:srcRect t="-6465" b="21244"/>
          <a:stretch/>
        </p:blipFill>
        <p:spPr>
          <a:xfrm>
            <a:off x="0" y="4973251"/>
            <a:ext cx="12192000" cy="1938875"/>
          </a:xfrm>
          <a:prstGeom prst="rect">
            <a:avLst/>
          </a:prstGeom>
        </p:spPr>
      </p:pic>
      <p:sp>
        <p:nvSpPr>
          <p:cNvPr id="15" name="文本框 14"/>
          <p:cNvSpPr txBox="1"/>
          <p:nvPr/>
        </p:nvSpPr>
        <p:spPr>
          <a:xfrm>
            <a:off x="5041790" y="2901684"/>
            <a:ext cx="6412626"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0" cap="none" spc="0" normalizeH="0" baseline="0" noProof="0" dirty="0">
                <a:ln>
                  <a:noFill/>
                </a:ln>
                <a:solidFill>
                  <a:srgbClr val="5E5E5E"/>
                </a:solidFill>
                <a:effectLst/>
                <a:uLnTx/>
                <a:uFillTx/>
                <a:latin typeface="方正正大黑简体" panose="02000000000000000000" pitchFamily="2" charset="-122"/>
                <a:ea typeface="方正正大黑简体" panose="02000000000000000000" pitchFamily="2" charset="-122"/>
                <a:cs typeface="+mn-cs"/>
              </a:rPr>
              <a:t>實驗研究組</a:t>
            </a:r>
            <a:endParaRPr kumimoji="0" lang="zh-CN" altLang="en-US" sz="3200" b="0" i="0" u="none" strike="noStrike" kern="0" cap="none" spc="0" normalizeH="0" baseline="0" noProof="0" dirty="0">
              <a:ln>
                <a:noFill/>
              </a:ln>
              <a:solidFill>
                <a:srgbClr val="5E5E5E"/>
              </a:solidFill>
              <a:effectLst/>
              <a:uLnTx/>
              <a:uFillTx/>
              <a:latin typeface="方正正大黑简体" panose="02000000000000000000" pitchFamily="2" charset="-122"/>
              <a:ea typeface="方正正大黑简体" panose="02000000000000000000" pitchFamily="2" charset="-122"/>
              <a:cs typeface="+mn-cs"/>
            </a:endParaRPr>
          </a:p>
        </p:txBody>
      </p:sp>
      <p:sp>
        <p:nvSpPr>
          <p:cNvPr id="16" name="文本框 15"/>
          <p:cNvSpPr txBox="1"/>
          <p:nvPr/>
        </p:nvSpPr>
        <p:spPr>
          <a:xfrm>
            <a:off x="8526162" y="4211327"/>
            <a:ext cx="2666529" cy="338554"/>
          </a:xfrm>
          <a:prstGeom prst="rect">
            <a:avLst/>
          </a:prstGeom>
          <a:noFill/>
          <a:ln>
            <a:solidFill>
              <a:srgbClr val="9BA36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600" b="0" i="0" u="none" strike="noStrike" kern="0" cap="none" spc="0" normalizeH="0" baseline="0" noProof="0" dirty="0">
                <a:ln>
                  <a:noFill/>
                </a:ln>
                <a:solidFill>
                  <a:srgbClr val="5E5E5E"/>
                </a:solidFill>
                <a:effectLst/>
                <a:uLnTx/>
                <a:uFillTx/>
                <a:latin typeface="方正正大黑简体" panose="02000000000000000000" pitchFamily="2" charset="-122"/>
                <a:ea typeface="方正正大黑简体" panose="02000000000000000000" pitchFamily="2" charset="-122"/>
                <a:cs typeface="+mn-cs"/>
              </a:rPr>
              <a:t>侯如憶</a:t>
            </a:r>
            <a:endParaRPr kumimoji="0" lang="zh-CN" altLang="en-US" sz="1600" b="0" i="0" u="none" strike="noStrike" kern="0" cap="none" spc="0" normalizeH="0" baseline="0" noProof="0" dirty="0">
              <a:ln>
                <a:noFill/>
              </a:ln>
              <a:solidFill>
                <a:srgbClr val="5E5E5E"/>
              </a:solidFill>
              <a:effectLst/>
              <a:uLnTx/>
              <a:uFillTx/>
              <a:latin typeface="方正正大黑简体" panose="02000000000000000000" pitchFamily="2" charset="-122"/>
              <a:ea typeface="方正正大黑简体" panose="02000000000000000000" pitchFamily="2" charset="-122"/>
              <a:cs typeface="+mn-cs"/>
            </a:endParaRPr>
          </a:p>
        </p:txBody>
      </p:sp>
      <p:sp>
        <p:nvSpPr>
          <p:cNvPr id="17" name="文本框 16"/>
          <p:cNvSpPr txBox="1"/>
          <p:nvPr/>
        </p:nvSpPr>
        <p:spPr>
          <a:xfrm>
            <a:off x="2842235" y="4466735"/>
            <a:ext cx="5583480" cy="73866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400" b="0" i="0" u="none" strike="noStrike" kern="0" cap="none" spc="0" normalizeH="0" baseline="0" noProof="0" dirty="0">
                <a:ln>
                  <a:noFill/>
                </a:ln>
                <a:solidFill>
                  <a:srgbClr val="5E5E5E"/>
                </a:solidFill>
                <a:effectLst/>
                <a:uLnTx/>
                <a:uFillTx/>
                <a:latin typeface="微软雅黑" panose="020B0503020204020204" pitchFamily="34" charset="-122"/>
                <a:ea typeface="微软雅黑" panose="020B0503020204020204" pitchFamily="34" charset="-122"/>
                <a:cs typeface="+mn-cs"/>
              </a:rPr>
              <a:t>Add up everything what you like and what you want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400" b="0" i="0" u="none" strike="noStrike" kern="0" cap="none" spc="0" normalizeH="0" baseline="0" noProof="0" dirty="0">
                <a:ln>
                  <a:noFill/>
                </a:ln>
                <a:solidFill>
                  <a:srgbClr val="5E5E5E"/>
                </a:solidFill>
                <a:effectLst/>
                <a:uLnTx/>
                <a:uFillTx/>
                <a:latin typeface="微软雅黑" panose="020B0503020204020204" pitchFamily="34" charset="-122"/>
                <a:ea typeface="微软雅黑" panose="020B0503020204020204" pitchFamily="34" charset="-122"/>
                <a:cs typeface="+mn-cs"/>
              </a:rPr>
              <a:t>202X,</a:t>
            </a:r>
            <a:r>
              <a:rPr kumimoji="0" lang="zh-CN" altLang="en-US" sz="1400" b="0" i="0" u="none" strike="noStrike" kern="0" cap="none" spc="0" normalizeH="0" baseline="0" noProof="0" dirty="0">
                <a:ln>
                  <a:noFill/>
                </a:ln>
                <a:solidFill>
                  <a:srgbClr val="5E5E5E"/>
                </a:solidFill>
                <a:effectLst/>
                <a:uLnTx/>
                <a:uFillTx/>
                <a:latin typeface="微软雅黑" panose="020B0503020204020204" pitchFamily="34" charset="-122"/>
                <a:ea typeface="微软雅黑" panose="020B0503020204020204" pitchFamily="34" charset="-122"/>
                <a:cs typeface="+mn-cs"/>
              </a:rPr>
              <a:t>朝着更温暖的方向前进</a:t>
            </a:r>
          </a:p>
        </p:txBody>
      </p:sp>
      <p:sp>
        <p:nvSpPr>
          <p:cNvPr id="18" name="文本框 17"/>
          <p:cNvSpPr txBox="1"/>
          <p:nvPr/>
        </p:nvSpPr>
        <p:spPr>
          <a:xfrm>
            <a:off x="4967598" y="1982964"/>
            <a:ext cx="665669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srgbClr val="5E5E5E"/>
                </a:solidFill>
                <a:effectLst/>
                <a:uLnTx/>
                <a:uFillTx/>
                <a:latin typeface="方正兰亭超细黑简体" panose="02000000000000000000" pitchFamily="2" charset="-122"/>
                <a:ea typeface="方正兰亭超细黑简体" panose="02000000000000000000" pitchFamily="2" charset="-122"/>
                <a:cs typeface="+mn-cs"/>
              </a:rPr>
              <a:t>109</a:t>
            </a:r>
            <a:r>
              <a:rPr kumimoji="0" lang="zh-TW" altLang="en-US" sz="5400" b="1" i="0" u="none" strike="noStrike" kern="1200" cap="none" spc="0" normalizeH="0" baseline="0" noProof="0" dirty="0">
                <a:ln>
                  <a:noFill/>
                </a:ln>
                <a:solidFill>
                  <a:srgbClr val="5E5E5E"/>
                </a:solidFill>
                <a:effectLst/>
                <a:uLnTx/>
                <a:uFillTx/>
                <a:latin typeface="方正兰亭超细黑简体" panose="02000000000000000000" pitchFamily="2" charset="-122"/>
                <a:ea typeface="方正兰亭超细黑简体" panose="02000000000000000000" pitchFamily="2" charset="-122"/>
                <a:cs typeface="+mn-cs"/>
              </a:rPr>
              <a:t>學年度教務說明</a:t>
            </a:r>
            <a:endParaRPr kumimoji="0" lang="zh-CN" altLang="en-US" sz="5400" b="1" i="0" u="none" strike="noStrike" kern="1200" cap="none" spc="0" normalizeH="0" baseline="0" noProof="0" dirty="0">
              <a:ln>
                <a:noFill/>
              </a:ln>
              <a:solidFill>
                <a:srgbClr val="5E5E5E"/>
              </a:solidFill>
              <a:effectLst/>
              <a:uLnTx/>
              <a:uFillTx/>
              <a:latin typeface="方正兰亭超细黑简体" panose="02000000000000000000" pitchFamily="2" charset="-122"/>
              <a:ea typeface="方正兰亭超细黑简体" panose="02000000000000000000" pitchFamily="2" charset="-122"/>
              <a:cs typeface="+mn-cs"/>
            </a:endParaRPr>
          </a:p>
        </p:txBody>
      </p:sp>
      <p:pic>
        <p:nvPicPr>
          <p:cNvPr id="14" name="图片 13"/>
          <p:cNvPicPr>
            <a:picLocks noChangeAspect="1"/>
          </p:cNvPicPr>
          <p:nvPr/>
        </p:nvPicPr>
        <p:blipFill>
          <a:blip r:embed="rId3"/>
          <a:stretch>
            <a:fillRect/>
          </a:stretch>
        </p:blipFill>
        <p:spPr>
          <a:xfrm>
            <a:off x="673561" y="1387298"/>
            <a:ext cx="3867619" cy="3585953"/>
          </a:xfrm>
          <a:prstGeom prst="rect">
            <a:avLst/>
          </a:prstGeom>
        </p:spPr>
      </p:pic>
    </p:spTree>
    <p:extLst>
      <p:ext uri="{BB962C8B-B14F-4D97-AF65-F5344CB8AC3E}">
        <p14:creationId xmlns:p14="http://schemas.microsoft.com/office/powerpoint/2010/main" val="1860697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00"/>
                                        <p:tgtEl>
                                          <p:spTgt spid="16"/>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par>
                          <p:cTn id="23" fill="hold">
                            <p:stCondLst>
                              <p:cond delay="2000"/>
                            </p:stCondLst>
                            <p:childTnLst>
                              <p:par>
                                <p:cTn id="24" presetID="22" presetClass="entr" presetSubtype="4"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7" grpId="0"/>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2"/>
          <a:stretch>
            <a:fillRect/>
          </a:stretch>
        </p:blipFill>
        <p:spPr>
          <a:xfrm>
            <a:off x="301027" y="204556"/>
            <a:ext cx="478651" cy="443793"/>
          </a:xfrm>
          <a:prstGeom prst="rect">
            <a:avLst/>
          </a:prstGeom>
        </p:spPr>
      </p:pic>
      <p:pic>
        <p:nvPicPr>
          <p:cNvPr id="6" name="图片 5"/>
          <p:cNvPicPr>
            <a:picLocks noChangeAspect="1"/>
          </p:cNvPicPr>
          <p:nvPr/>
        </p:nvPicPr>
        <p:blipFill rotWithShape="1">
          <a:blip r:embed="rId3">
            <a:duotone>
              <a:schemeClr val="accent4">
                <a:shade val="45000"/>
                <a:satMod val="135000"/>
              </a:schemeClr>
              <a:prstClr val="white"/>
            </a:duotone>
          </a:blip>
          <a:srcRect t="48626" b="21244"/>
          <a:stretch/>
        </p:blipFill>
        <p:spPr>
          <a:xfrm>
            <a:off x="0" y="6400800"/>
            <a:ext cx="12192000" cy="511326"/>
          </a:xfrm>
          <a:prstGeom prst="rect">
            <a:avLst/>
          </a:prstGeom>
        </p:spPr>
      </p:pic>
      <p:sp>
        <p:nvSpPr>
          <p:cNvPr id="2" name="文本框 1"/>
          <p:cNvSpPr txBox="1"/>
          <p:nvPr/>
        </p:nvSpPr>
        <p:spPr>
          <a:xfrm>
            <a:off x="718718" y="279017"/>
            <a:ext cx="2642790" cy="369332"/>
          </a:xfrm>
          <a:prstGeom prst="rect">
            <a:avLst/>
          </a:prstGeom>
          <a:noFill/>
        </p:spPr>
        <p:txBody>
          <a:bodyPr wrap="square" rtlCol="0">
            <a:spAutoFit/>
          </a:bodyPr>
          <a:lstStyle/>
          <a:p>
            <a:pPr algn="ctr"/>
            <a:r>
              <a:rPr lang="zh-TW" altLang="en-US" dirty="0">
                <a:latin typeface="華康POP1體W5" panose="040B0509000000000000" pitchFamily="81" charset="-120"/>
                <a:ea typeface="華康POP1體W5" panose="040B0509000000000000" pitchFamily="81" charset="-120"/>
                <a:cs typeface="文鼎ＰＯ侴恦ǣ" panose="020B0609010101010101" pitchFamily="49" charset="-120"/>
              </a:rPr>
              <a:t>畢業條件</a:t>
            </a:r>
            <a:endParaRPr lang="en-US" altLang="zh-TW" dirty="0">
              <a:latin typeface="華康POP1體W5" panose="040B0509000000000000" pitchFamily="81" charset="-120"/>
              <a:ea typeface="華康POP1體W5" panose="040B0509000000000000" pitchFamily="81" charset="-120"/>
              <a:cs typeface="文鼎ＰＯ侴恦ǣ" panose="020B0609010101010101" pitchFamily="49" charset="-120"/>
            </a:endParaRPr>
          </a:p>
        </p:txBody>
      </p:sp>
      <p:grpSp>
        <p:nvGrpSpPr>
          <p:cNvPr id="5" name="组合 4"/>
          <p:cNvGrpSpPr/>
          <p:nvPr/>
        </p:nvGrpSpPr>
        <p:grpSpPr>
          <a:xfrm>
            <a:off x="2189150" y="1898469"/>
            <a:ext cx="7575280" cy="1894248"/>
            <a:chOff x="2555876" y="1833562"/>
            <a:chExt cx="7046911" cy="1762126"/>
          </a:xfrm>
          <a:solidFill>
            <a:schemeClr val="accent2">
              <a:lumMod val="50000"/>
            </a:schemeClr>
          </a:solidFill>
        </p:grpSpPr>
        <p:sp>
          <p:nvSpPr>
            <p:cNvPr id="7" name="Freeform 5"/>
            <p:cNvSpPr/>
            <p:nvPr/>
          </p:nvSpPr>
          <p:spPr bwMode="auto">
            <a:xfrm>
              <a:off x="8789988" y="1924050"/>
              <a:ext cx="100012" cy="112713"/>
            </a:xfrm>
            <a:custGeom>
              <a:avLst/>
              <a:gdLst>
                <a:gd name="T0" fmla="*/ 9 w 9"/>
                <a:gd name="T1" fmla="*/ 6 h 10"/>
                <a:gd name="T2" fmla="*/ 4 w 9"/>
                <a:gd name="T3" fmla="*/ 9 h 10"/>
                <a:gd name="T4" fmla="*/ 1 w 9"/>
                <a:gd name="T5" fmla="*/ 4 h 10"/>
                <a:gd name="T6" fmla="*/ 5 w 9"/>
                <a:gd name="T7" fmla="*/ 1 h 10"/>
                <a:gd name="T8" fmla="*/ 9 w 9"/>
                <a:gd name="T9" fmla="*/ 6 h 10"/>
              </a:gdLst>
              <a:ahLst/>
              <a:cxnLst>
                <a:cxn ang="0">
                  <a:pos x="T0" y="T1"/>
                </a:cxn>
                <a:cxn ang="0">
                  <a:pos x="T2" y="T3"/>
                </a:cxn>
                <a:cxn ang="0">
                  <a:pos x="T4" y="T5"/>
                </a:cxn>
                <a:cxn ang="0">
                  <a:pos x="T6" y="T7"/>
                </a:cxn>
                <a:cxn ang="0">
                  <a:pos x="T8" y="T9"/>
                </a:cxn>
              </a:cxnLst>
              <a:rect l="0" t="0" r="r" b="b"/>
              <a:pathLst>
                <a:path w="9" h="10">
                  <a:moveTo>
                    <a:pt x="9" y="6"/>
                  </a:moveTo>
                  <a:cubicBezTo>
                    <a:pt x="9" y="8"/>
                    <a:pt x="6" y="10"/>
                    <a:pt x="4" y="9"/>
                  </a:cubicBezTo>
                  <a:cubicBezTo>
                    <a:pt x="2" y="9"/>
                    <a:pt x="0" y="7"/>
                    <a:pt x="1" y="4"/>
                  </a:cubicBezTo>
                  <a:cubicBezTo>
                    <a:pt x="1" y="2"/>
                    <a:pt x="3" y="0"/>
                    <a:pt x="5" y="1"/>
                  </a:cubicBezTo>
                  <a:cubicBezTo>
                    <a:pt x="8" y="1"/>
                    <a:pt x="9" y="3"/>
                    <a:pt x="9"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A06843"/>
                </a:solidFill>
              </a:endParaRPr>
            </a:p>
          </p:txBody>
        </p:sp>
        <p:sp>
          <p:nvSpPr>
            <p:cNvPr id="8" name="Freeform 6"/>
            <p:cNvSpPr/>
            <p:nvPr/>
          </p:nvSpPr>
          <p:spPr bwMode="auto">
            <a:xfrm>
              <a:off x="8555038" y="1957388"/>
              <a:ext cx="101600" cy="101600"/>
            </a:xfrm>
            <a:custGeom>
              <a:avLst/>
              <a:gdLst>
                <a:gd name="T0" fmla="*/ 9 w 9"/>
                <a:gd name="T1" fmla="*/ 4 h 9"/>
                <a:gd name="T2" fmla="*/ 5 w 9"/>
                <a:gd name="T3" fmla="*/ 9 h 9"/>
                <a:gd name="T4" fmla="*/ 1 w 9"/>
                <a:gd name="T5" fmla="*/ 5 h 9"/>
                <a:gd name="T6" fmla="*/ 4 w 9"/>
                <a:gd name="T7" fmla="*/ 0 h 9"/>
                <a:gd name="T8" fmla="*/ 9 w 9"/>
                <a:gd name="T9" fmla="*/ 4 h 9"/>
              </a:gdLst>
              <a:ahLst/>
              <a:cxnLst>
                <a:cxn ang="0">
                  <a:pos x="T0" y="T1"/>
                </a:cxn>
                <a:cxn ang="0">
                  <a:pos x="T2" y="T3"/>
                </a:cxn>
                <a:cxn ang="0">
                  <a:pos x="T4" y="T5"/>
                </a:cxn>
                <a:cxn ang="0">
                  <a:pos x="T6" y="T7"/>
                </a:cxn>
                <a:cxn ang="0">
                  <a:pos x="T8" y="T9"/>
                </a:cxn>
              </a:cxnLst>
              <a:rect l="0" t="0" r="r" b="b"/>
              <a:pathLst>
                <a:path w="9" h="9">
                  <a:moveTo>
                    <a:pt x="9" y="4"/>
                  </a:moveTo>
                  <a:cubicBezTo>
                    <a:pt x="9" y="6"/>
                    <a:pt x="8" y="8"/>
                    <a:pt x="5" y="9"/>
                  </a:cubicBezTo>
                  <a:cubicBezTo>
                    <a:pt x="3" y="9"/>
                    <a:pt x="1" y="7"/>
                    <a:pt x="1" y="5"/>
                  </a:cubicBezTo>
                  <a:cubicBezTo>
                    <a:pt x="0" y="3"/>
                    <a:pt x="2" y="0"/>
                    <a:pt x="4" y="0"/>
                  </a:cubicBezTo>
                  <a:cubicBezTo>
                    <a:pt x="7" y="0"/>
                    <a:pt x="9" y="1"/>
                    <a:pt x="9"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A06843"/>
                </a:solidFill>
              </a:endParaRPr>
            </a:p>
          </p:txBody>
        </p:sp>
        <p:sp>
          <p:nvSpPr>
            <p:cNvPr id="9" name="Freeform 7"/>
            <p:cNvSpPr/>
            <p:nvPr/>
          </p:nvSpPr>
          <p:spPr bwMode="auto">
            <a:xfrm>
              <a:off x="8343900" y="2047875"/>
              <a:ext cx="111125" cy="112713"/>
            </a:xfrm>
            <a:custGeom>
              <a:avLst/>
              <a:gdLst>
                <a:gd name="T0" fmla="*/ 9 w 10"/>
                <a:gd name="T1" fmla="*/ 3 h 10"/>
                <a:gd name="T2" fmla="*/ 7 w 10"/>
                <a:gd name="T3" fmla="*/ 9 h 10"/>
                <a:gd name="T4" fmla="*/ 1 w 10"/>
                <a:gd name="T5" fmla="*/ 7 h 10"/>
                <a:gd name="T6" fmla="*/ 3 w 10"/>
                <a:gd name="T7" fmla="*/ 1 h 10"/>
                <a:gd name="T8" fmla="*/ 9 w 10"/>
                <a:gd name="T9" fmla="*/ 3 h 10"/>
              </a:gdLst>
              <a:ahLst/>
              <a:cxnLst>
                <a:cxn ang="0">
                  <a:pos x="T0" y="T1"/>
                </a:cxn>
                <a:cxn ang="0">
                  <a:pos x="T2" y="T3"/>
                </a:cxn>
                <a:cxn ang="0">
                  <a:pos x="T4" y="T5"/>
                </a:cxn>
                <a:cxn ang="0">
                  <a:pos x="T6" y="T7"/>
                </a:cxn>
                <a:cxn ang="0">
                  <a:pos x="T8" y="T9"/>
                </a:cxn>
              </a:cxnLst>
              <a:rect l="0" t="0" r="r" b="b"/>
              <a:pathLst>
                <a:path w="10" h="10">
                  <a:moveTo>
                    <a:pt x="9" y="3"/>
                  </a:moveTo>
                  <a:cubicBezTo>
                    <a:pt x="10" y="5"/>
                    <a:pt x="9" y="8"/>
                    <a:pt x="7" y="9"/>
                  </a:cubicBezTo>
                  <a:cubicBezTo>
                    <a:pt x="4" y="10"/>
                    <a:pt x="2" y="9"/>
                    <a:pt x="1" y="7"/>
                  </a:cubicBezTo>
                  <a:cubicBezTo>
                    <a:pt x="0" y="5"/>
                    <a:pt x="1" y="2"/>
                    <a:pt x="3" y="1"/>
                  </a:cubicBezTo>
                  <a:cubicBezTo>
                    <a:pt x="5" y="0"/>
                    <a:pt x="8" y="1"/>
                    <a:pt x="9"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A06843"/>
                </a:solidFill>
              </a:endParaRPr>
            </a:p>
          </p:txBody>
        </p:sp>
        <p:sp>
          <p:nvSpPr>
            <p:cNvPr id="10" name="Freeform 8"/>
            <p:cNvSpPr/>
            <p:nvPr/>
          </p:nvSpPr>
          <p:spPr bwMode="auto">
            <a:xfrm>
              <a:off x="8166100" y="2206625"/>
              <a:ext cx="111125" cy="112713"/>
            </a:xfrm>
            <a:custGeom>
              <a:avLst/>
              <a:gdLst>
                <a:gd name="T0" fmla="*/ 8 w 10"/>
                <a:gd name="T1" fmla="*/ 2 h 10"/>
                <a:gd name="T2" fmla="*/ 8 w 10"/>
                <a:gd name="T3" fmla="*/ 8 h 10"/>
                <a:gd name="T4" fmla="*/ 2 w 10"/>
                <a:gd name="T5" fmla="*/ 8 h 10"/>
                <a:gd name="T6" fmla="*/ 2 w 10"/>
                <a:gd name="T7" fmla="*/ 2 h 10"/>
                <a:gd name="T8" fmla="*/ 8 w 10"/>
                <a:gd name="T9" fmla="*/ 2 h 10"/>
              </a:gdLst>
              <a:ahLst/>
              <a:cxnLst>
                <a:cxn ang="0">
                  <a:pos x="T0" y="T1"/>
                </a:cxn>
                <a:cxn ang="0">
                  <a:pos x="T2" y="T3"/>
                </a:cxn>
                <a:cxn ang="0">
                  <a:pos x="T4" y="T5"/>
                </a:cxn>
                <a:cxn ang="0">
                  <a:pos x="T6" y="T7"/>
                </a:cxn>
                <a:cxn ang="0">
                  <a:pos x="T8" y="T9"/>
                </a:cxn>
              </a:cxnLst>
              <a:rect l="0" t="0" r="r" b="b"/>
              <a:pathLst>
                <a:path w="10" h="10">
                  <a:moveTo>
                    <a:pt x="8" y="2"/>
                  </a:moveTo>
                  <a:cubicBezTo>
                    <a:pt x="10" y="4"/>
                    <a:pt x="10" y="6"/>
                    <a:pt x="8" y="8"/>
                  </a:cubicBezTo>
                  <a:cubicBezTo>
                    <a:pt x="6" y="10"/>
                    <a:pt x="4" y="10"/>
                    <a:pt x="2" y="8"/>
                  </a:cubicBezTo>
                  <a:cubicBezTo>
                    <a:pt x="0" y="6"/>
                    <a:pt x="1" y="3"/>
                    <a:pt x="2" y="2"/>
                  </a:cubicBezTo>
                  <a:cubicBezTo>
                    <a:pt x="4" y="0"/>
                    <a:pt x="7" y="0"/>
                    <a:pt x="8"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A06843"/>
                </a:solidFill>
              </a:endParaRPr>
            </a:p>
          </p:txBody>
        </p:sp>
        <p:sp>
          <p:nvSpPr>
            <p:cNvPr id="11" name="Freeform 9"/>
            <p:cNvSpPr/>
            <p:nvPr/>
          </p:nvSpPr>
          <p:spPr bwMode="auto">
            <a:xfrm>
              <a:off x="8054975" y="2409825"/>
              <a:ext cx="111125" cy="112713"/>
            </a:xfrm>
            <a:custGeom>
              <a:avLst/>
              <a:gdLst>
                <a:gd name="T0" fmla="*/ 7 w 10"/>
                <a:gd name="T1" fmla="*/ 1 h 10"/>
                <a:gd name="T2" fmla="*/ 9 w 10"/>
                <a:gd name="T3" fmla="*/ 7 h 10"/>
                <a:gd name="T4" fmla="*/ 3 w 10"/>
                <a:gd name="T5" fmla="*/ 9 h 10"/>
                <a:gd name="T6" fmla="*/ 1 w 10"/>
                <a:gd name="T7" fmla="*/ 3 h 10"/>
                <a:gd name="T8" fmla="*/ 7 w 10"/>
                <a:gd name="T9" fmla="*/ 1 h 10"/>
              </a:gdLst>
              <a:ahLst/>
              <a:cxnLst>
                <a:cxn ang="0">
                  <a:pos x="T0" y="T1"/>
                </a:cxn>
                <a:cxn ang="0">
                  <a:pos x="T2" y="T3"/>
                </a:cxn>
                <a:cxn ang="0">
                  <a:pos x="T4" y="T5"/>
                </a:cxn>
                <a:cxn ang="0">
                  <a:pos x="T6" y="T7"/>
                </a:cxn>
                <a:cxn ang="0">
                  <a:pos x="T8" y="T9"/>
                </a:cxn>
              </a:cxnLst>
              <a:rect l="0" t="0" r="r" b="b"/>
              <a:pathLst>
                <a:path w="10" h="10">
                  <a:moveTo>
                    <a:pt x="7" y="1"/>
                  </a:moveTo>
                  <a:cubicBezTo>
                    <a:pt x="9" y="2"/>
                    <a:pt x="10" y="5"/>
                    <a:pt x="9" y="7"/>
                  </a:cubicBezTo>
                  <a:cubicBezTo>
                    <a:pt x="7" y="9"/>
                    <a:pt x="5" y="10"/>
                    <a:pt x="3" y="9"/>
                  </a:cubicBezTo>
                  <a:cubicBezTo>
                    <a:pt x="1" y="8"/>
                    <a:pt x="0" y="5"/>
                    <a:pt x="1" y="3"/>
                  </a:cubicBezTo>
                  <a:cubicBezTo>
                    <a:pt x="2" y="1"/>
                    <a:pt x="5" y="0"/>
                    <a:pt x="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A06843"/>
                </a:solidFill>
              </a:endParaRPr>
            </a:p>
          </p:txBody>
        </p:sp>
        <p:sp>
          <p:nvSpPr>
            <p:cNvPr id="12" name="Freeform 10"/>
            <p:cNvSpPr/>
            <p:nvPr/>
          </p:nvSpPr>
          <p:spPr bwMode="auto">
            <a:xfrm>
              <a:off x="8010525" y="2646363"/>
              <a:ext cx="100012" cy="101600"/>
            </a:xfrm>
            <a:custGeom>
              <a:avLst/>
              <a:gdLst>
                <a:gd name="T0" fmla="*/ 5 w 9"/>
                <a:gd name="T1" fmla="*/ 0 h 9"/>
                <a:gd name="T2" fmla="*/ 9 w 9"/>
                <a:gd name="T3" fmla="*/ 5 h 9"/>
                <a:gd name="T4" fmla="*/ 4 w 9"/>
                <a:gd name="T5" fmla="*/ 9 h 9"/>
                <a:gd name="T6" fmla="*/ 0 w 9"/>
                <a:gd name="T7" fmla="*/ 4 h 9"/>
                <a:gd name="T8" fmla="*/ 5 w 9"/>
                <a:gd name="T9" fmla="*/ 0 h 9"/>
              </a:gdLst>
              <a:ahLst/>
              <a:cxnLst>
                <a:cxn ang="0">
                  <a:pos x="T0" y="T1"/>
                </a:cxn>
                <a:cxn ang="0">
                  <a:pos x="T2" y="T3"/>
                </a:cxn>
                <a:cxn ang="0">
                  <a:pos x="T4" y="T5"/>
                </a:cxn>
                <a:cxn ang="0">
                  <a:pos x="T6" y="T7"/>
                </a:cxn>
                <a:cxn ang="0">
                  <a:pos x="T8" y="T9"/>
                </a:cxn>
              </a:cxnLst>
              <a:rect l="0" t="0" r="r" b="b"/>
              <a:pathLst>
                <a:path w="9" h="9">
                  <a:moveTo>
                    <a:pt x="5" y="0"/>
                  </a:moveTo>
                  <a:cubicBezTo>
                    <a:pt x="8" y="1"/>
                    <a:pt x="9" y="3"/>
                    <a:pt x="9" y="5"/>
                  </a:cubicBezTo>
                  <a:cubicBezTo>
                    <a:pt x="8" y="8"/>
                    <a:pt x="6" y="9"/>
                    <a:pt x="4" y="9"/>
                  </a:cubicBezTo>
                  <a:cubicBezTo>
                    <a:pt x="1" y="8"/>
                    <a:pt x="0" y="6"/>
                    <a:pt x="0" y="4"/>
                  </a:cubicBezTo>
                  <a:cubicBezTo>
                    <a:pt x="1" y="2"/>
                    <a:pt x="3" y="0"/>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A06843"/>
                </a:solidFill>
              </a:endParaRPr>
            </a:p>
          </p:txBody>
        </p:sp>
        <p:sp>
          <p:nvSpPr>
            <p:cNvPr id="13" name="Freeform 11"/>
            <p:cNvSpPr/>
            <p:nvPr/>
          </p:nvSpPr>
          <p:spPr bwMode="auto">
            <a:xfrm>
              <a:off x="8032750" y="2884488"/>
              <a:ext cx="100012" cy="101600"/>
            </a:xfrm>
            <a:custGeom>
              <a:avLst/>
              <a:gdLst>
                <a:gd name="T0" fmla="*/ 4 w 9"/>
                <a:gd name="T1" fmla="*/ 0 h 9"/>
                <a:gd name="T2" fmla="*/ 9 w 9"/>
                <a:gd name="T3" fmla="*/ 4 h 9"/>
                <a:gd name="T4" fmla="*/ 5 w 9"/>
                <a:gd name="T5" fmla="*/ 9 h 9"/>
                <a:gd name="T6" fmla="*/ 0 w 9"/>
                <a:gd name="T7" fmla="*/ 5 h 9"/>
                <a:gd name="T8" fmla="*/ 4 w 9"/>
                <a:gd name="T9" fmla="*/ 0 h 9"/>
              </a:gdLst>
              <a:ahLst/>
              <a:cxnLst>
                <a:cxn ang="0">
                  <a:pos x="T0" y="T1"/>
                </a:cxn>
                <a:cxn ang="0">
                  <a:pos x="T2" y="T3"/>
                </a:cxn>
                <a:cxn ang="0">
                  <a:pos x="T4" y="T5"/>
                </a:cxn>
                <a:cxn ang="0">
                  <a:pos x="T6" y="T7"/>
                </a:cxn>
                <a:cxn ang="0">
                  <a:pos x="T8" y="T9"/>
                </a:cxn>
              </a:cxnLst>
              <a:rect l="0" t="0" r="r" b="b"/>
              <a:pathLst>
                <a:path w="9" h="9">
                  <a:moveTo>
                    <a:pt x="4" y="0"/>
                  </a:moveTo>
                  <a:cubicBezTo>
                    <a:pt x="6" y="0"/>
                    <a:pt x="9" y="2"/>
                    <a:pt x="9" y="4"/>
                  </a:cubicBezTo>
                  <a:cubicBezTo>
                    <a:pt x="9" y="6"/>
                    <a:pt x="8" y="8"/>
                    <a:pt x="5" y="9"/>
                  </a:cubicBezTo>
                  <a:cubicBezTo>
                    <a:pt x="3" y="9"/>
                    <a:pt x="1" y="7"/>
                    <a:pt x="0" y="5"/>
                  </a:cubicBezTo>
                  <a:cubicBezTo>
                    <a:pt x="0" y="3"/>
                    <a:pt x="2"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A06843"/>
                </a:solidFill>
              </a:endParaRPr>
            </a:p>
          </p:txBody>
        </p:sp>
        <p:sp>
          <p:nvSpPr>
            <p:cNvPr id="15" name="Freeform 12"/>
            <p:cNvSpPr/>
            <p:nvPr/>
          </p:nvSpPr>
          <p:spPr bwMode="auto">
            <a:xfrm>
              <a:off x="8121650" y="3098800"/>
              <a:ext cx="111125" cy="101600"/>
            </a:xfrm>
            <a:custGeom>
              <a:avLst/>
              <a:gdLst>
                <a:gd name="T0" fmla="*/ 3 w 10"/>
                <a:gd name="T1" fmla="*/ 1 h 9"/>
                <a:gd name="T2" fmla="*/ 9 w 10"/>
                <a:gd name="T3" fmla="*/ 3 h 9"/>
                <a:gd name="T4" fmla="*/ 7 w 10"/>
                <a:gd name="T5" fmla="*/ 8 h 9"/>
                <a:gd name="T6" fmla="*/ 1 w 10"/>
                <a:gd name="T7" fmla="*/ 6 h 9"/>
                <a:gd name="T8" fmla="*/ 3 w 10"/>
                <a:gd name="T9" fmla="*/ 1 h 9"/>
              </a:gdLst>
              <a:ahLst/>
              <a:cxnLst>
                <a:cxn ang="0">
                  <a:pos x="T0" y="T1"/>
                </a:cxn>
                <a:cxn ang="0">
                  <a:pos x="T2" y="T3"/>
                </a:cxn>
                <a:cxn ang="0">
                  <a:pos x="T4" y="T5"/>
                </a:cxn>
                <a:cxn ang="0">
                  <a:pos x="T6" y="T7"/>
                </a:cxn>
                <a:cxn ang="0">
                  <a:pos x="T8" y="T9"/>
                </a:cxn>
              </a:cxnLst>
              <a:rect l="0" t="0" r="r" b="b"/>
              <a:pathLst>
                <a:path w="10" h="9">
                  <a:moveTo>
                    <a:pt x="3" y="1"/>
                  </a:moveTo>
                  <a:cubicBezTo>
                    <a:pt x="6" y="0"/>
                    <a:pt x="8" y="1"/>
                    <a:pt x="9" y="3"/>
                  </a:cubicBezTo>
                  <a:cubicBezTo>
                    <a:pt x="10" y="5"/>
                    <a:pt x="9" y="7"/>
                    <a:pt x="7" y="8"/>
                  </a:cubicBezTo>
                  <a:cubicBezTo>
                    <a:pt x="5" y="9"/>
                    <a:pt x="2" y="9"/>
                    <a:pt x="1" y="6"/>
                  </a:cubicBezTo>
                  <a:cubicBezTo>
                    <a:pt x="0" y="4"/>
                    <a:pt x="1" y="2"/>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A06843"/>
                </a:solidFill>
              </a:endParaRPr>
            </a:p>
          </p:txBody>
        </p:sp>
        <p:sp>
          <p:nvSpPr>
            <p:cNvPr id="16" name="Freeform 13"/>
            <p:cNvSpPr/>
            <p:nvPr/>
          </p:nvSpPr>
          <p:spPr bwMode="auto">
            <a:xfrm>
              <a:off x="8288338" y="3268663"/>
              <a:ext cx="100012" cy="112713"/>
            </a:xfrm>
            <a:custGeom>
              <a:avLst/>
              <a:gdLst>
                <a:gd name="T0" fmla="*/ 1 w 9"/>
                <a:gd name="T1" fmla="*/ 2 h 10"/>
                <a:gd name="T2" fmla="*/ 7 w 9"/>
                <a:gd name="T3" fmla="*/ 2 h 10"/>
                <a:gd name="T4" fmla="*/ 7 w 9"/>
                <a:gd name="T5" fmla="*/ 8 h 10"/>
                <a:gd name="T6" fmla="*/ 1 w 9"/>
                <a:gd name="T7" fmla="*/ 8 h 10"/>
                <a:gd name="T8" fmla="*/ 1 w 9"/>
                <a:gd name="T9" fmla="*/ 2 h 10"/>
              </a:gdLst>
              <a:ahLst/>
              <a:cxnLst>
                <a:cxn ang="0">
                  <a:pos x="T0" y="T1"/>
                </a:cxn>
                <a:cxn ang="0">
                  <a:pos x="T2" y="T3"/>
                </a:cxn>
                <a:cxn ang="0">
                  <a:pos x="T4" y="T5"/>
                </a:cxn>
                <a:cxn ang="0">
                  <a:pos x="T6" y="T7"/>
                </a:cxn>
                <a:cxn ang="0">
                  <a:pos x="T8" y="T9"/>
                </a:cxn>
              </a:cxnLst>
              <a:rect l="0" t="0" r="r" b="b"/>
              <a:pathLst>
                <a:path w="9" h="10">
                  <a:moveTo>
                    <a:pt x="1" y="2"/>
                  </a:moveTo>
                  <a:cubicBezTo>
                    <a:pt x="3" y="0"/>
                    <a:pt x="6" y="0"/>
                    <a:pt x="7" y="2"/>
                  </a:cubicBezTo>
                  <a:cubicBezTo>
                    <a:pt x="9" y="4"/>
                    <a:pt x="9" y="7"/>
                    <a:pt x="7" y="8"/>
                  </a:cubicBezTo>
                  <a:cubicBezTo>
                    <a:pt x="6" y="10"/>
                    <a:pt x="3" y="10"/>
                    <a:pt x="1" y="8"/>
                  </a:cubicBezTo>
                  <a:cubicBezTo>
                    <a:pt x="0" y="6"/>
                    <a:pt x="0" y="4"/>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A06843"/>
                </a:solidFill>
              </a:endParaRPr>
            </a:p>
          </p:txBody>
        </p:sp>
        <p:sp>
          <p:nvSpPr>
            <p:cNvPr id="17" name="Freeform 14"/>
            <p:cNvSpPr/>
            <p:nvPr/>
          </p:nvSpPr>
          <p:spPr bwMode="auto">
            <a:xfrm>
              <a:off x="8488363" y="3392488"/>
              <a:ext cx="101600" cy="101600"/>
            </a:xfrm>
            <a:custGeom>
              <a:avLst/>
              <a:gdLst>
                <a:gd name="T0" fmla="*/ 1 w 9"/>
                <a:gd name="T1" fmla="*/ 3 h 9"/>
                <a:gd name="T2" fmla="*/ 7 w 9"/>
                <a:gd name="T3" fmla="*/ 1 h 9"/>
                <a:gd name="T4" fmla="*/ 8 w 9"/>
                <a:gd name="T5" fmla="*/ 7 h 9"/>
                <a:gd name="T6" fmla="*/ 3 w 9"/>
                <a:gd name="T7" fmla="*/ 8 h 9"/>
                <a:gd name="T8" fmla="*/ 1 w 9"/>
                <a:gd name="T9" fmla="*/ 3 h 9"/>
              </a:gdLst>
              <a:ahLst/>
              <a:cxnLst>
                <a:cxn ang="0">
                  <a:pos x="T0" y="T1"/>
                </a:cxn>
                <a:cxn ang="0">
                  <a:pos x="T2" y="T3"/>
                </a:cxn>
                <a:cxn ang="0">
                  <a:pos x="T4" y="T5"/>
                </a:cxn>
                <a:cxn ang="0">
                  <a:pos x="T6" y="T7"/>
                </a:cxn>
                <a:cxn ang="0">
                  <a:pos x="T8" y="T9"/>
                </a:cxn>
              </a:cxnLst>
              <a:rect l="0" t="0" r="r" b="b"/>
              <a:pathLst>
                <a:path w="9" h="9">
                  <a:moveTo>
                    <a:pt x="1" y="3"/>
                  </a:moveTo>
                  <a:cubicBezTo>
                    <a:pt x="2" y="0"/>
                    <a:pt x="4" y="0"/>
                    <a:pt x="7" y="1"/>
                  </a:cubicBezTo>
                  <a:cubicBezTo>
                    <a:pt x="9" y="2"/>
                    <a:pt x="9" y="5"/>
                    <a:pt x="8" y="7"/>
                  </a:cubicBezTo>
                  <a:cubicBezTo>
                    <a:pt x="7" y="9"/>
                    <a:pt x="5" y="9"/>
                    <a:pt x="3" y="8"/>
                  </a:cubicBezTo>
                  <a:cubicBezTo>
                    <a:pt x="0" y="7"/>
                    <a:pt x="0" y="5"/>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A06843"/>
                </a:solidFill>
              </a:endParaRPr>
            </a:p>
          </p:txBody>
        </p:sp>
        <p:sp>
          <p:nvSpPr>
            <p:cNvPr id="18" name="Freeform 15"/>
            <p:cNvSpPr/>
            <p:nvPr/>
          </p:nvSpPr>
          <p:spPr bwMode="auto">
            <a:xfrm>
              <a:off x="8712200" y="3438525"/>
              <a:ext cx="111125" cy="112713"/>
            </a:xfrm>
            <a:custGeom>
              <a:avLst/>
              <a:gdLst>
                <a:gd name="T0" fmla="*/ 1 w 10"/>
                <a:gd name="T1" fmla="*/ 4 h 10"/>
                <a:gd name="T2" fmla="*/ 6 w 10"/>
                <a:gd name="T3" fmla="*/ 1 h 10"/>
                <a:gd name="T4" fmla="*/ 9 w 10"/>
                <a:gd name="T5" fmla="*/ 6 h 10"/>
                <a:gd name="T6" fmla="*/ 4 w 10"/>
                <a:gd name="T7" fmla="*/ 9 h 10"/>
                <a:gd name="T8" fmla="*/ 1 w 10"/>
                <a:gd name="T9" fmla="*/ 4 h 10"/>
              </a:gdLst>
              <a:ahLst/>
              <a:cxnLst>
                <a:cxn ang="0">
                  <a:pos x="T0" y="T1"/>
                </a:cxn>
                <a:cxn ang="0">
                  <a:pos x="T2" y="T3"/>
                </a:cxn>
                <a:cxn ang="0">
                  <a:pos x="T4" y="T5"/>
                </a:cxn>
                <a:cxn ang="0">
                  <a:pos x="T6" y="T7"/>
                </a:cxn>
                <a:cxn ang="0">
                  <a:pos x="T8" y="T9"/>
                </a:cxn>
              </a:cxnLst>
              <a:rect l="0" t="0" r="r" b="b"/>
              <a:pathLst>
                <a:path w="10" h="10">
                  <a:moveTo>
                    <a:pt x="1" y="4"/>
                  </a:moveTo>
                  <a:cubicBezTo>
                    <a:pt x="1" y="2"/>
                    <a:pt x="4" y="0"/>
                    <a:pt x="6" y="1"/>
                  </a:cubicBezTo>
                  <a:cubicBezTo>
                    <a:pt x="8" y="1"/>
                    <a:pt x="10" y="3"/>
                    <a:pt x="9" y="6"/>
                  </a:cubicBezTo>
                  <a:cubicBezTo>
                    <a:pt x="9" y="8"/>
                    <a:pt x="7" y="10"/>
                    <a:pt x="4" y="9"/>
                  </a:cubicBezTo>
                  <a:cubicBezTo>
                    <a:pt x="2" y="9"/>
                    <a:pt x="0" y="6"/>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A06843"/>
                </a:solidFill>
              </a:endParaRPr>
            </a:p>
          </p:txBody>
        </p:sp>
        <p:sp>
          <p:nvSpPr>
            <p:cNvPr id="19" name="Freeform 16"/>
            <p:cNvSpPr/>
            <p:nvPr/>
          </p:nvSpPr>
          <p:spPr bwMode="auto">
            <a:xfrm>
              <a:off x="8945563" y="3414713"/>
              <a:ext cx="100012" cy="101600"/>
            </a:xfrm>
            <a:custGeom>
              <a:avLst/>
              <a:gdLst>
                <a:gd name="T0" fmla="*/ 1 w 9"/>
                <a:gd name="T1" fmla="*/ 5 h 9"/>
                <a:gd name="T2" fmla="*/ 4 w 9"/>
                <a:gd name="T3" fmla="*/ 0 h 9"/>
                <a:gd name="T4" fmla="*/ 9 w 9"/>
                <a:gd name="T5" fmla="*/ 4 h 9"/>
                <a:gd name="T6" fmla="*/ 5 w 9"/>
                <a:gd name="T7" fmla="*/ 9 h 9"/>
                <a:gd name="T8" fmla="*/ 1 w 9"/>
                <a:gd name="T9" fmla="*/ 5 h 9"/>
              </a:gdLst>
              <a:ahLst/>
              <a:cxnLst>
                <a:cxn ang="0">
                  <a:pos x="T0" y="T1"/>
                </a:cxn>
                <a:cxn ang="0">
                  <a:pos x="T2" y="T3"/>
                </a:cxn>
                <a:cxn ang="0">
                  <a:pos x="T4" y="T5"/>
                </a:cxn>
                <a:cxn ang="0">
                  <a:pos x="T6" y="T7"/>
                </a:cxn>
                <a:cxn ang="0">
                  <a:pos x="T8" y="T9"/>
                </a:cxn>
              </a:cxnLst>
              <a:rect l="0" t="0" r="r" b="b"/>
              <a:pathLst>
                <a:path w="9" h="9">
                  <a:moveTo>
                    <a:pt x="1" y="5"/>
                  </a:moveTo>
                  <a:cubicBezTo>
                    <a:pt x="0" y="3"/>
                    <a:pt x="2" y="1"/>
                    <a:pt x="4" y="0"/>
                  </a:cubicBezTo>
                  <a:cubicBezTo>
                    <a:pt x="7" y="0"/>
                    <a:pt x="9" y="2"/>
                    <a:pt x="9" y="4"/>
                  </a:cubicBezTo>
                  <a:cubicBezTo>
                    <a:pt x="9" y="6"/>
                    <a:pt x="8" y="9"/>
                    <a:pt x="5" y="9"/>
                  </a:cubicBezTo>
                  <a:cubicBezTo>
                    <a:pt x="3" y="9"/>
                    <a:pt x="1" y="8"/>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A06843"/>
                </a:solidFill>
              </a:endParaRPr>
            </a:p>
          </p:txBody>
        </p:sp>
        <p:sp>
          <p:nvSpPr>
            <p:cNvPr id="20" name="Freeform 17"/>
            <p:cNvSpPr/>
            <p:nvPr/>
          </p:nvSpPr>
          <p:spPr bwMode="auto">
            <a:xfrm>
              <a:off x="9156700" y="3313113"/>
              <a:ext cx="111125" cy="112713"/>
            </a:xfrm>
            <a:custGeom>
              <a:avLst/>
              <a:gdLst>
                <a:gd name="T0" fmla="*/ 1 w 10"/>
                <a:gd name="T1" fmla="*/ 7 h 10"/>
                <a:gd name="T2" fmla="*/ 3 w 10"/>
                <a:gd name="T3" fmla="*/ 1 h 10"/>
                <a:gd name="T4" fmla="*/ 9 w 10"/>
                <a:gd name="T5" fmla="*/ 3 h 10"/>
                <a:gd name="T6" fmla="*/ 7 w 10"/>
                <a:gd name="T7" fmla="*/ 9 h 10"/>
                <a:gd name="T8" fmla="*/ 1 w 10"/>
                <a:gd name="T9" fmla="*/ 7 h 10"/>
              </a:gdLst>
              <a:ahLst/>
              <a:cxnLst>
                <a:cxn ang="0">
                  <a:pos x="T0" y="T1"/>
                </a:cxn>
                <a:cxn ang="0">
                  <a:pos x="T2" y="T3"/>
                </a:cxn>
                <a:cxn ang="0">
                  <a:pos x="T4" y="T5"/>
                </a:cxn>
                <a:cxn ang="0">
                  <a:pos x="T6" y="T7"/>
                </a:cxn>
                <a:cxn ang="0">
                  <a:pos x="T8" y="T9"/>
                </a:cxn>
              </a:cxnLst>
              <a:rect l="0" t="0" r="r" b="b"/>
              <a:pathLst>
                <a:path w="10" h="10">
                  <a:moveTo>
                    <a:pt x="1" y="7"/>
                  </a:moveTo>
                  <a:cubicBezTo>
                    <a:pt x="0" y="5"/>
                    <a:pt x="1" y="2"/>
                    <a:pt x="3" y="1"/>
                  </a:cubicBezTo>
                  <a:cubicBezTo>
                    <a:pt x="5" y="0"/>
                    <a:pt x="8" y="1"/>
                    <a:pt x="9" y="3"/>
                  </a:cubicBezTo>
                  <a:cubicBezTo>
                    <a:pt x="10" y="5"/>
                    <a:pt x="9" y="8"/>
                    <a:pt x="7" y="9"/>
                  </a:cubicBezTo>
                  <a:cubicBezTo>
                    <a:pt x="5" y="10"/>
                    <a:pt x="2" y="9"/>
                    <a:pt x="1"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A06843"/>
                </a:solidFill>
              </a:endParaRPr>
            </a:p>
          </p:txBody>
        </p:sp>
        <p:sp>
          <p:nvSpPr>
            <p:cNvPr id="21" name="Freeform 18"/>
            <p:cNvSpPr/>
            <p:nvPr/>
          </p:nvSpPr>
          <p:spPr bwMode="auto">
            <a:xfrm>
              <a:off x="9334500" y="3155950"/>
              <a:ext cx="100012" cy="112713"/>
            </a:xfrm>
            <a:custGeom>
              <a:avLst/>
              <a:gdLst>
                <a:gd name="T0" fmla="*/ 1 w 9"/>
                <a:gd name="T1" fmla="*/ 8 h 10"/>
                <a:gd name="T2" fmla="*/ 2 w 9"/>
                <a:gd name="T3" fmla="*/ 2 h 10"/>
                <a:gd name="T4" fmla="*/ 8 w 9"/>
                <a:gd name="T5" fmla="*/ 2 h 10"/>
                <a:gd name="T6" fmla="*/ 8 w 9"/>
                <a:gd name="T7" fmla="*/ 8 h 10"/>
                <a:gd name="T8" fmla="*/ 1 w 9"/>
                <a:gd name="T9" fmla="*/ 8 h 10"/>
              </a:gdLst>
              <a:ahLst/>
              <a:cxnLst>
                <a:cxn ang="0">
                  <a:pos x="T0" y="T1"/>
                </a:cxn>
                <a:cxn ang="0">
                  <a:pos x="T2" y="T3"/>
                </a:cxn>
                <a:cxn ang="0">
                  <a:pos x="T4" y="T5"/>
                </a:cxn>
                <a:cxn ang="0">
                  <a:pos x="T6" y="T7"/>
                </a:cxn>
                <a:cxn ang="0">
                  <a:pos x="T8" y="T9"/>
                </a:cxn>
              </a:cxnLst>
              <a:rect l="0" t="0" r="r" b="b"/>
              <a:pathLst>
                <a:path w="9" h="10">
                  <a:moveTo>
                    <a:pt x="1" y="8"/>
                  </a:moveTo>
                  <a:cubicBezTo>
                    <a:pt x="0" y="6"/>
                    <a:pt x="0" y="4"/>
                    <a:pt x="2" y="2"/>
                  </a:cubicBezTo>
                  <a:cubicBezTo>
                    <a:pt x="3" y="0"/>
                    <a:pt x="6" y="0"/>
                    <a:pt x="8" y="2"/>
                  </a:cubicBezTo>
                  <a:cubicBezTo>
                    <a:pt x="9" y="4"/>
                    <a:pt x="9" y="6"/>
                    <a:pt x="8" y="8"/>
                  </a:cubicBezTo>
                  <a:cubicBezTo>
                    <a:pt x="6" y="10"/>
                    <a:pt x="3" y="10"/>
                    <a:pt x="1"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A06843"/>
                </a:solidFill>
              </a:endParaRPr>
            </a:p>
          </p:txBody>
        </p:sp>
        <p:sp>
          <p:nvSpPr>
            <p:cNvPr id="22" name="Freeform 19"/>
            <p:cNvSpPr/>
            <p:nvPr/>
          </p:nvSpPr>
          <p:spPr bwMode="auto">
            <a:xfrm>
              <a:off x="9445625" y="2952750"/>
              <a:ext cx="112712" cy="112713"/>
            </a:xfrm>
            <a:custGeom>
              <a:avLst/>
              <a:gdLst>
                <a:gd name="T0" fmla="*/ 3 w 10"/>
                <a:gd name="T1" fmla="*/ 9 h 10"/>
                <a:gd name="T2" fmla="*/ 1 w 10"/>
                <a:gd name="T3" fmla="*/ 3 h 10"/>
                <a:gd name="T4" fmla="*/ 7 w 10"/>
                <a:gd name="T5" fmla="*/ 1 h 10"/>
                <a:gd name="T6" fmla="*/ 9 w 10"/>
                <a:gd name="T7" fmla="*/ 7 h 10"/>
                <a:gd name="T8" fmla="*/ 3 w 10"/>
                <a:gd name="T9" fmla="*/ 9 h 10"/>
              </a:gdLst>
              <a:ahLst/>
              <a:cxnLst>
                <a:cxn ang="0">
                  <a:pos x="T0" y="T1"/>
                </a:cxn>
                <a:cxn ang="0">
                  <a:pos x="T2" y="T3"/>
                </a:cxn>
                <a:cxn ang="0">
                  <a:pos x="T4" y="T5"/>
                </a:cxn>
                <a:cxn ang="0">
                  <a:pos x="T6" y="T7"/>
                </a:cxn>
                <a:cxn ang="0">
                  <a:pos x="T8" y="T9"/>
                </a:cxn>
              </a:cxnLst>
              <a:rect l="0" t="0" r="r" b="b"/>
              <a:pathLst>
                <a:path w="10" h="10">
                  <a:moveTo>
                    <a:pt x="3" y="9"/>
                  </a:moveTo>
                  <a:cubicBezTo>
                    <a:pt x="1" y="7"/>
                    <a:pt x="0" y="5"/>
                    <a:pt x="1" y="3"/>
                  </a:cubicBezTo>
                  <a:cubicBezTo>
                    <a:pt x="2" y="1"/>
                    <a:pt x="5" y="0"/>
                    <a:pt x="7" y="1"/>
                  </a:cubicBezTo>
                  <a:cubicBezTo>
                    <a:pt x="9" y="2"/>
                    <a:pt x="10" y="5"/>
                    <a:pt x="9" y="7"/>
                  </a:cubicBezTo>
                  <a:cubicBezTo>
                    <a:pt x="8" y="9"/>
                    <a:pt x="5" y="10"/>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A06843"/>
                </a:solidFill>
              </a:endParaRPr>
            </a:p>
          </p:txBody>
        </p:sp>
        <p:sp>
          <p:nvSpPr>
            <p:cNvPr id="23" name="Freeform 20"/>
            <p:cNvSpPr/>
            <p:nvPr/>
          </p:nvSpPr>
          <p:spPr bwMode="auto">
            <a:xfrm>
              <a:off x="9502775" y="2725738"/>
              <a:ext cx="100012" cy="101600"/>
            </a:xfrm>
            <a:custGeom>
              <a:avLst/>
              <a:gdLst>
                <a:gd name="T0" fmla="*/ 4 w 9"/>
                <a:gd name="T1" fmla="*/ 9 h 9"/>
                <a:gd name="T2" fmla="*/ 0 w 9"/>
                <a:gd name="T3" fmla="*/ 4 h 9"/>
                <a:gd name="T4" fmla="*/ 5 w 9"/>
                <a:gd name="T5" fmla="*/ 0 h 9"/>
                <a:gd name="T6" fmla="*/ 9 w 9"/>
                <a:gd name="T7" fmla="*/ 5 h 9"/>
                <a:gd name="T8" fmla="*/ 4 w 9"/>
                <a:gd name="T9" fmla="*/ 9 h 9"/>
              </a:gdLst>
              <a:ahLst/>
              <a:cxnLst>
                <a:cxn ang="0">
                  <a:pos x="T0" y="T1"/>
                </a:cxn>
                <a:cxn ang="0">
                  <a:pos x="T2" y="T3"/>
                </a:cxn>
                <a:cxn ang="0">
                  <a:pos x="T4" y="T5"/>
                </a:cxn>
                <a:cxn ang="0">
                  <a:pos x="T6" y="T7"/>
                </a:cxn>
                <a:cxn ang="0">
                  <a:pos x="T8" y="T9"/>
                </a:cxn>
              </a:cxnLst>
              <a:rect l="0" t="0" r="r" b="b"/>
              <a:pathLst>
                <a:path w="9" h="9">
                  <a:moveTo>
                    <a:pt x="4" y="9"/>
                  </a:moveTo>
                  <a:cubicBezTo>
                    <a:pt x="1" y="8"/>
                    <a:pt x="0" y="6"/>
                    <a:pt x="0" y="4"/>
                  </a:cubicBezTo>
                  <a:cubicBezTo>
                    <a:pt x="1" y="1"/>
                    <a:pt x="3" y="0"/>
                    <a:pt x="5" y="0"/>
                  </a:cubicBezTo>
                  <a:cubicBezTo>
                    <a:pt x="7" y="1"/>
                    <a:pt x="9" y="3"/>
                    <a:pt x="9" y="5"/>
                  </a:cubicBezTo>
                  <a:cubicBezTo>
                    <a:pt x="8" y="7"/>
                    <a:pt x="6" y="9"/>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A06843"/>
                </a:solidFill>
              </a:endParaRPr>
            </a:p>
          </p:txBody>
        </p:sp>
        <p:sp>
          <p:nvSpPr>
            <p:cNvPr id="24" name="Freeform 21"/>
            <p:cNvSpPr/>
            <p:nvPr/>
          </p:nvSpPr>
          <p:spPr bwMode="auto">
            <a:xfrm>
              <a:off x="9480550" y="2489200"/>
              <a:ext cx="100012" cy="101600"/>
            </a:xfrm>
            <a:custGeom>
              <a:avLst/>
              <a:gdLst>
                <a:gd name="T0" fmla="*/ 5 w 9"/>
                <a:gd name="T1" fmla="*/ 9 h 9"/>
                <a:gd name="T2" fmla="*/ 0 w 9"/>
                <a:gd name="T3" fmla="*/ 5 h 9"/>
                <a:gd name="T4" fmla="*/ 3 w 9"/>
                <a:gd name="T5" fmla="*/ 0 h 9"/>
                <a:gd name="T6" fmla="*/ 8 w 9"/>
                <a:gd name="T7" fmla="*/ 4 h 9"/>
                <a:gd name="T8" fmla="*/ 5 w 9"/>
                <a:gd name="T9" fmla="*/ 9 h 9"/>
              </a:gdLst>
              <a:ahLst/>
              <a:cxnLst>
                <a:cxn ang="0">
                  <a:pos x="T0" y="T1"/>
                </a:cxn>
                <a:cxn ang="0">
                  <a:pos x="T2" y="T3"/>
                </a:cxn>
                <a:cxn ang="0">
                  <a:pos x="T4" y="T5"/>
                </a:cxn>
                <a:cxn ang="0">
                  <a:pos x="T6" y="T7"/>
                </a:cxn>
                <a:cxn ang="0">
                  <a:pos x="T8" y="T9"/>
                </a:cxn>
              </a:cxnLst>
              <a:rect l="0" t="0" r="r" b="b"/>
              <a:pathLst>
                <a:path w="9" h="9">
                  <a:moveTo>
                    <a:pt x="5" y="9"/>
                  </a:moveTo>
                  <a:cubicBezTo>
                    <a:pt x="2" y="9"/>
                    <a:pt x="0" y="7"/>
                    <a:pt x="0" y="5"/>
                  </a:cubicBezTo>
                  <a:cubicBezTo>
                    <a:pt x="0" y="3"/>
                    <a:pt x="1" y="1"/>
                    <a:pt x="3" y="0"/>
                  </a:cubicBezTo>
                  <a:cubicBezTo>
                    <a:pt x="6" y="0"/>
                    <a:pt x="8" y="2"/>
                    <a:pt x="8" y="4"/>
                  </a:cubicBezTo>
                  <a:cubicBezTo>
                    <a:pt x="9" y="6"/>
                    <a:pt x="7" y="8"/>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A06843"/>
                </a:solidFill>
              </a:endParaRPr>
            </a:p>
          </p:txBody>
        </p:sp>
        <p:sp>
          <p:nvSpPr>
            <p:cNvPr id="25" name="Freeform 22"/>
            <p:cNvSpPr/>
            <p:nvPr/>
          </p:nvSpPr>
          <p:spPr bwMode="auto">
            <a:xfrm>
              <a:off x="9378950" y="2262188"/>
              <a:ext cx="101600" cy="114300"/>
            </a:xfrm>
            <a:custGeom>
              <a:avLst/>
              <a:gdLst>
                <a:gd name="T0" fmla="*/ 6 w 9"/>
                <a:gd name="T1" fmla="*/ 9 h 10"/>
                <a:gd name="T2" fmla="*/ 1 w 9"/>
                <a:gd name="T3" fmla="*/ 7 h 10"/>
                <a:gd name="T4" fmla="*/ 3 w 9"/>
                <a:gd name="T5" fmla="*/ 1 h 10"/>
                <a:gd name="T6" fmla="*/ 8 w 9"/>
                <a:gd name="T7" fmla="*/ 3 h 10"/>
                <a:gd name="T8" fmla="*/ 6 w 9"/>
                <a:gd name="T9" fmla="*/ 9 h 10"/>
              </a:gdLst>
              <a:ahLst/>
              <a:cxnLst>
                <a:cxn ang="0">
                  <a:pos x="T0" y="T1"/>
                </a:cxn>
                <a:cxn ang="0">
                  <a:pos x="T2" y="T3"/>
                </a:cxn>
                <a:cxn ang="0">
                  <a:pos x="T4" y="T5"/>
                </a:cxn>
                <a:cxn ang="0">
                  <a:pos x="T6" y="T7"/>
                </a:cxn>
                <a:cxn ang="0">
                  <a:pos x="T8" y="T9"/>
                </a:cxn>
              </a:cxnLst>
              <a:rect l="0" t="0" r="r" b="b"/>
              <a:pathLst>
                <a:path w="9" h="10">
                  <a:moveTo>
                    <a:pt x="6" y="9"/>
                  </a:moveTo>
                  <a:cubicBezTo>
                    <a:pt x="4" y="10"/>
                    <a:pt x="2" y="9"/>
                    <a:pt x="1" y="7"/>
                  </a:cubicBezTo>
                  <a:cubicBezTo>
                    <a:pt x="0" y="5"/>
                    <a:pt x="1" y="2"/>
                    <a:pt x="3" y="1"/>
                  </a:cubicBezTo>
                  <a:cubicBezTo>
                    <a:pt x="5" y="0"/>
                    <a:pt x="7" y="1"/>
                    <a:pt x="8" y="3"/>
                  </a:cubicBezTo>
                  <a:cubicBezTo>
                    <a:pt x="9" y="6"/>
                    <a:pt x="8" y="8"/>
                    <a:pt x="6"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A06843"/>
                </a:solidFill>
              </a:endParaRPr>
            </a:p>
          </p:txBody>
        </p:sp>
        <p:sp>
          <p:nvSpPr>
            <p:cNvPr id="26" name="Freeform 23"/>
            <p:cNvSpPr/>
            <p:nvPr/>
          </p:nvSpPr>
          <p:spPr bwMode="auto">
            <a:xfrm>
              <a:off x="9223375" y="2093913"/>
              <a:ext cx="100012" cy="112713"/>
            </a:xfrm>
            <a:custGeom>
              <a:avLst/>
              <a:gdLst>
                <a:gd name="T0" fmla="*/ 7 w 9"/>
                <a:gd name="T1" fmla="*/ 8 h 10"/>
                <a:gd name="T2" fmla="*/ 1 w 9"/>
                <a:gd name="T3" fmla="*/ 8 h 10"/>
                <a:gd name="T4" fmla="*/ 1 w 9"/>
                <a:gd name="T5" fmla="*/ 2 h 10"/>
                <a:gd name="T6" fmla="*/ 8 w 9"/>
                <a:gd name="T7" fmla="*/ 2 h 10"/>
                <a:gd name="T8" fmla="*/ 7 w 9"/>
                <a:gd name="T9" fmla="*/ 8 h 10"/>
              </a:gdLst>
              <a:ahLst/>
              <a:cxnLst>
                <a:cxn ang="0">
                  <a:pos x="T0" y="T1"/>
                </a:cxn>
                <a:cxn ang="0">
                  <a:pos x="T2" y="T3"/>
                </a:cxn>
                <a:cxn ang="0">
                  <a:pos x="T4" y="T5"/>
                </a:cxn>
                <a:cxn ang="0">
                  <a:pos x="T6" y="T7"/>
                </a:cxn>
                <a:cxn ang="0">
                  <a:pos x="T8" y="T9"/>
                </a:cxn>
              </a:cxnLst>
              <a:rect l="0" t="0" r="r" b="b"/>
              <a:pathLst>
                <a:path w="9" h="10">
                  <a:moveTo>
                    <a:pt x="7" y="8"/>
                  </a:moveTo>
                  <a:cubicBezTo>
                    <a:pt x="6" y="10"/>
                    <a:pt x="3" y="9"/>
                    <a:pt x="1" y="8"/>
                  </a:cubicBezTo>
                  <a:cubicBezTo>
                    <a:pt x="0" y="6"/>
                    <a:pt x="0" y="3"/>
                    <a:pt x="1" y="2"/>
                  </a:cubicBezTo>
                  <a:cubicBezTo>
                    <a:pt x="3" y="0"/>
                    <a:pt x="6" y="0"/>
                    <a:pt x="8" y="2"/>
                  </a:cubicBezTo>
                  <a:cubicBezTo>
                    <a:pt x="9" y="4"/>
                    <a:pt x="9" y="6"/>
                    <a:pt x="7"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A06843"/>
                </a:solidFill>
              </a:endParaRPr>
            </a:p>
          </p:txBody>
        </p:sp>
        <p:sp>
          <p:nvSpPr>
            <p:cNvPr id="27" name="Freeform 24"/>
            <p:cNvSpPr/>
            <p:nvPr/>
          </p:nvSpPr>
          <p:spPr bwMode="auto">
            <a:xfrm>
              <a:off x="9012238" y="1968500"/>
              <a:ext cx="111125" cy="114300"/>
            </a:xfrm>
            <a:custGeom>
              <a:avLst/>
              <a:gdLst>
                <a:gd name="T0" fmla="*/ 9 w 10"/>
                <a:gd name="T1" fmla="*/ 7 h 10"/>
                <a:gd name="T2" fmla="*/ 3 w 10"/>
                <a:gd name="T3" fmla="*/ 9 h 10"/>
                <a:gd name="T4" fmla="*/ 1 w 10"/>
                <a:gd name="T5" fmla="*/ 3 h 10"/>
                <a:gd name="T6" fmla="*/ 7 w 10"/>
                <a:gd name="T7" fmla="*/ 2 h 10"/>
                <a:gd name="T8" fmla="*/ 9 w 10"/>
                <a:gd name="T9" fmla="*/ 7 h 10"/>
              </a:gdLst>
              <a:ahLst/>
              <a:cxnLst>
                <a:cxn ang="0">
                  <a:pos x="T0" y="T1"/>
                </a:cxn>
                <a:cxn ang="0">
                  <a:pos x="T2" y="T3"/>
                </a:cxn>
                <a:cxn ang="0">
                  <a:pos x="T4" y="T5"/>
                </a:cxn>
                <a:cxn ang="0">
                  <a:pos x="T6" y="T7"/>
                </a:cxn>
                <a:cxn ang="0">
                  <a:pos x="T8" y="T9"/>
                </a:cxn>
              </a:cxnLst>
              <a:rect l="0" t="0" r="r" b="b"/>
              <a:pathLst>
                <a:path w="10" h="10">
                  <a:moveTo>
                    <a:pt x="9" y="7"/>
                  </a:moveTo>
                  <a:cubicBezTo>
                    <a:pt x="8" y="9"/>
                    <a:pt x="5" y="10"/>
                    <a:pt x="3" y="9"/>
                  </a:cubicBezTo>
                  <a:cubicBezTo>
                    <a:pt x="1" y="8"/>
                    <a:pt x="0" y="5"/>
                    <a:pt x="1" y="3"/>
                  </a:cubicBezTo>
                  <a:cubicBezTo>
                    <a:pt x="3" y="1"/>
                    <a:pt x="5" y="0"/>
                    <a:pt x="7" y="2"/>
                  </a:cubicBezTo>
                  <a:cubicBezTo>
                    <a:pt x="9" y="3"/>
                    <a:pt x="10" y="5"/>
                    <a:pt x="9"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A06843"/>
                </a:solidFill>
              </a:endParaRPr>
            </a:p>
          </p:txBody>
        </p:sp>
        <p:sp>
          <p:nvSpPr>
            <p:cNvPr id="28" name="Freeform 25"/>
            <p:cNvSpPr/>
            <p:nvPr/>
          </p:nvSpPr>
          <p:spPr bwMode="auto">
            <a:xfrm>
              <a:off x="6975475" y="1981200"/>
              <a:ext cx="100012" cy="101600"/>
            </a:xfrm>
            <a:custGeom>
              <a:avLst/>
              <a:gdLst>
                <a:gd name="T0" fmla="*/ 9 w 9"/>
                <a:gd name="T1" fmla="*/ 5 h 9"/>
                <a:gd name="T2" fmla="*/ 4 w 9"/>
                <a:gd name="T3" fmla="*/ 8 h 9"/>
                <a:gd name="T4" fmla="*/ 0 w 9"/>
                <a:gd name="T5" fmla="*/ 4 h 9"/>
                <a:gd name="T6" fmla="*/ 5 w 9"/>
                <a:gd name="T7" fmla="*/ 0 h 9"/>
                <a:gd name="T8" fmla="*/ 9 w 9"/>
                <a:gd name="T9" fmla="*/ 5 h 9"/>
              </a:gdLst>
              <a:ahLst/>
              <a:cxnLst>
                <a:cxn ang="0">
                  <a:pos x="T0" y="T1"/>
                </a:cxn>
                <a:cxn ang="0">
                  <a:pos x="T2" y="T3"/>
                </a:cxn>
                <a:cxn ang="0">
                  <a:pos x="T4" y="T5"/>
                </a:cxn>
                <a:cxn ang="0">
                  <a:pos x="T6" y="T7"/>
                </a:cxn>
                <a:cxn ang="0">
                  <a:pos x="T8" y="T9"/>
                </a:cxn>
              </a:cxnLst>
              <a:rect l="0" t="0" r="r" b="b"/>
              <a:pathLst>
                <a:path w="9" h="9">
                  <a:moveTo>
                    <a:pt x="9" y="5"/>
                  </a:moveTo>
                  <a:cubicBezTo>
                    <a:pt x="8" y="7"/>
                    <a:pt x="6" y="9"/>
                    <a:pt x="4" y="8"/>
                  </a:cubicBezTo>
                  <a:cubicBezTo>
                    <a:pt x="1" y="8"/>
                    <a:pt x="0" y="6"/>
                    <a:pt x="0" y="4"/>
                  </a:cubicBezTo>
                  <a:cubicBezTo>
                    <a:pt x="1" y="1"/>
                    <a:pt x="3" y="0"/>
                    <a:pt x="5" y="0"/>
                  </a:cubicBezTo>
                  <a:cubicBezTo>
                    <a:pt x="8" y="0"/>
                    <a:pt x="9" y="3"/>
                    <a:pt x="9"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A06843"/>
                </a:solidFill>
              </a:endParaRPr>
            </a:p>
          </p:txBody>
        </p:sp>
        <p:sp>
          <p:nvSpPr>
            <p:cNvPr id="29" name="Freeform 26"/>
            <p:cNvSpPr/>
            <p:nvPr/>
          </p:nvSpPr>
          <p:spPr bwMode="auto">
            <a:xfrm>
              <a:off x="6740525" y="2003425"/>
              <a:ext cx="101600" cy="101600"/>
            </a:xfrm>
            <a:custGeom>
              <a:avLst/>
              <a:gdLst>
                <a:gd name="T0" fmla="*/ 9 w 9"/>
                <a:gd name="T1" fmla="*/ 4 h 9"/>
                <a:gd name="T2" fmla="*/ 5 w 9"/>
                <a:gd name="T3" fmla="*/ 9 h 9"/>
                <a:gd name="T4" fmla="*/ 0 w 9"/>
                <a:gd name="T5" fmla="*/ 5 h 9"/>
                <a:gd name="T6" fmla="*/ 4 w 9"/>
                <a:gd name="T7" fmla="*/ 0 h 9"/>
                <a:gd name="T8" fmla="*/ 9 w 9"/>
                <a:gd name="T9" fmla="*/ 4 h 9"/>
              </a:gdLst>
              <a:ahLst/>
              <a:cxnLst>
                <a:cxn ang="0">
                  <a:pos x="T0" y="T1"/>
                </a:cxn>
                <a:cxn ang="0">
                  <a:pos x="T2" y="T3"/>
                </a:cxn>
                <a:cxn ang="0">
                  <a:pos x="T4" y="T5"/>
                </a:cxn>
                <a:cxn ang="0">
                  <a:pos x="T6" y="T7"/>
                </a:cxn>
                <a:cxn ang="0">
                  <a:pos x="T8" y="T9"/>
                </a:cxn>
              </a:cxnLst>
              <a:rect l="0" t="0" r="r" b="b"/>
              <a:pathLst>
                <a:path w="9" h="9">
                  <a:moveTo>
                    <a:pt x="9" y="4"/>
                  </a:moveTo>
                  <a:cubicBezTo>
                    <a:pt x="9" y="6"/>
                    <a:pt x="8" y="8"/>
                    <a:pt x="5" y="9"/>
                  </a:cubicBezTo>
                  <a:cubicBezTo>
                    <a:pt x="3" y="9"/>
                    <a:pt x="1" y="7"/>
                    <a:pt x="0" y="5"/>
                  </a:cubicBezTo>
                  <a:cubicBezTo>
                    <a:pt x="0" y="3"/>
                    <a:pt x="2" y="1"/>
                    <a:pt x="4" y="0"/>
                  </a:cubicBezTo>
                  <a:cubicBezTo>
                    <a:pt x="6" y="0"/>
                    <a:pt x="9" y="2"/>
                    <a:pt x="9"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A06843"/>
                </a:solidFill>
              </a:endParaRPr>
            </a:p>
          </p:txBody>
        </p:sp>
        <p:sp>
          <p:nvSpPr>
            <p:cNvPr id="30" name="Freeform 27"/>
            <p:cNvSpPr/>
            <p:nvPr/>
          </p:nvSpPr>
          <p:spPr bwMode="auto">
            <a:xfrm>
              <a:off x="6529388" y="2093913"/>
              <a:ext cx="100012" cy="112713"/>
            </a:xfrm>
            <a:custGeom>
              <a:avLst/>
              <a:gdLst>
                <a:gd name="T0" fmla="*/ 8 w 9"/>
                <a:gd name="T1" fmla="*/ 3 h 10"/>
                <a:gd name="T2" fmla="*/ 6 w 9"/>
                <a:gd name="T3" fmla="*/ 9 h 10"/>
                <a:gd name="T4" fmla="*/ 1 w 9"/>
                <a:gd name="T5" fmla="*/ 7 h 10"/>
                <a:gd name="T6" fmla="*/ 3 w 9"/>
                <a:gd name="T7" fmla="*/ 1 h 10"/>
                <a:gd name="T8" fmla="*/ 8 w 9"/>
                <a:gd name="T9" fmla="*/ 3 h 10"/>
              </a:gdLst>
              <a:ahLst/>
              <a:cxnLst>
                <a:cxn ang="0">
                  <a:pos x="T0" y="T1"/>
                </a:cxn>
                <a:cxn ang="0">
                  <a:pos x="T2" y="T3"/>
                </a:cxn>
                <a:cxn ang="0">
                  <a:pos x="T4" y="T5"/>
                </a:cxn>
                <a:cxn ang="0">
                  <a:pos x="T6" y="T7"/>
                </a:cxn>
                <a:cxn ang="0">
                  <a:pos x="T8" y="T9"/>
                </a:cxn>
              </a:cxnLst>
              <a:rect l="0" t="0" r="r" b="b"/>
              <a:pathLst>
                <a:path w="9" h="10">
                  <a:moveTo>
                    <a:pt x="8" y="3"/>
                  </a:moveTo>
                  <a:cubicBezTo>
                    <a:pt x="9" y="5"/>
                    <a:pt x="9" y="8"/>
                    <a:pt x="6" y="9"/>
                  </a:cubicBezTo>
                  <a:cubicBezTo>
                    <a:pt x="4" y="10"/>
                    <a:pt x="2" y="9"/>
                    <a:pt x="1" y="7"/>
                  </a:cubicBezTo>
                  <a:cubicBezTo>
                    <a:pt x="0" y="5"/>
                    <a:pt x="1" y="2"/>
                    <a:pt x="3" y="1"/>
                  </a:cubicBezTo>
                  <a:cubicBezTo>
                    <a:pt x="5" y="0"/>
                    <a:pt x="7" y="1"/>
                    <a:pt x="8"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A06843"/>
                </a:solidFill>
              </a:endParaRPr>
            </a:p>
          </p:txBody>
        </p:sp>
        <p:sp>
          <p:nvSpPr>
            <p:cNvPr id="31" name="Freeform 28"/>
            <p:cNvSpPr/>
            <p:nvPr/>
          </p:nvSpPr>
          <p:spPr bwMode="auto">
            <a:xfrm>
              <a:off x="6351588" y="2251075"/>
              <a:ext cx="111125" cy="114300"/>
            </a:xfrm>
            <a:custGeom>
              <a:avLst/>
              <a:gdLst>
                <a:gd name="T0" fmla="*/ 8 w 10"/>
                <a:gd name="T1" fmla="*/ 2 h 10"/>
                <a:gd name="T2" fmla="*/ 8 w 10"/>
                <a:gd name="T3" fmla="*/ 8 h 10"/>
                <a:gd name="T4" fmla="*/ 2 w 10"/>
                <a:gd name="T5" fmla="*/ 8 h 10"/>
                <a:gd name="T6" fmla="*/ 2 w 10"/>
                <a:gd name="T7" fmla="*/ 2 h 10"/>
                <a:gd name="T8" fmla="*/ 8 w 10"/>
                <a:gd name="T9" fmla="*/ 2 h 10"/>
              </a:gdLst>
              <a:ahLst/>
              <a:cxnLst>
                <a:cxn ang="0">
                  <a:pos x="T0" y="T1"/>
                </a:cxn>
                <a:cxn ang="0">
                  <a:pos x="T2" y="T3"/>
                </a:cxn>
                <a:cxn ang="0">
                  <a:pos x="T4" y="T5"/>
                </a:cxn>
                <a:cxn ang="0">
                  <a:pos x="T6" y="T7"/>
                </a:cxn>
                <a:cxn ang="0">
                  <a:pos x="T8" y="T9"/>
                </a:cxn>
              </a:cxnLst>
              <a:rect l="0" t="0" r="r" b="b"/>
              <a:pathLst>
                <a:path w="10" h="10">
                  <a:moveTo>
                    <a:pt x="8" y="2"/>
                  </a:moveTo>
                  <a:cubicBezTo>
                    <a:pt x="10" y="4"/>
                    <a:pt x="10" y="7"/>
                    <a:pt x="8" y="8"/>
                  </a:cubicBezTo>
                  <a:cubicBezTo>
                    <a:pt x="6" y="10"/>
                    <a:pt x="4" y="10"/>
                    <a:pt x="2" y="8"/>
                  </a:cubicBezTo>
                  <a:cubicBezTo>
                    <a:pt x="0" y="6"/>
                    <a:pt x="0" y="4"/>
                    <a:pt x="2" y="2"/>
                  </a:cubicBezTo>
                  <a:cubicBezTo>
                    <a:pt x="4" y="0"/>
                    <a:pt x="6" y="1"/>
                    <a:pt x="8"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A06843"/>
                </a:solidFill>
              </a:endParaRPr>
            </a:p>
          </p:txBody>
        </p:sp>
        <p:sp>
          <p:nvSpPr>
            <p:cNvPr id="32" name="Freeform 29"/>
            <p:cNvSpPr/>
            <p:nvPr/>
          </p:nvSpPr>
          <p:spPr bwMode="auto">
            <a:xfrm>
              <a:off x="6240463" y="2454275"/>
              <a:ext cx="100012" cy="114300"/>
            </a:xfrm>
            <a:custGeom>
              <a:avLst/>
              <a:gdLst>
                <a:gd name="T0" fmla="*/ 7 w 9"/>
                <a:gd name="T1" fmla="*/ 2 h 10"/>
                <a:gd name="T2" fmla="*/ 8 w 9"/>
                <a:gd name="T3" fmla="*/ 7 h 10"/>
                <a:gd name="T4" fmla="*/ 3 w 9"/>
                <a:gd name="T5" fmla="*/ 9 h 10"/>
                <a:gd name="T6" fmla="*/ 1 w 9"/>
                <a:gd name="T7" fmla="*/ 3 h 10"/>
                <a:gd name="T8" fmla="*/ 7 w 9"/>
                <a:gd name="T9" fmla="*/ 2 h 10"/>
              </a:gdLst>
              <a:ahLst/>
              <a:cxnLst>
                <a:cxn ang="0">
                  <a:pos x="T0" y="T1"/>
                </a:cxn>
                <a:cxn ang="0">
                  <a:pos x="T2" y="T3"/>
                </a:cxn>
                <a:cxn ang="0">
                  <a:pos x="T4" y="T5"/>
                </a:cxn>
                <a:cxn ang="0">
                  <a:pos x="T6" y="T7"/>
                </a:cxn>
                <a:cxn ang="0">
                  <a:pos x="T8" y="T9"/>
                </a:cxn>
              </a:cxnLst>
              <a:rect l="0" t="0" r="r" b="b"/>
              <a:pathLst>
                <a:path w="9" h="10">
                  <a:moveTo>
                    <a:pt x="7" y="2"/>
                  </a:moveTo>
                  <a:cubicBezTo>
                    <a:pt x="9" y="3"/>
                    <a:pt x="9" y="5"/>
                    <a:pt x="8" y="7"/>
                  </a:cubicBezTo>
                  <a:cubicBezTo>
                    <a:pt x="7" y="9"/>
                    <a:pt x="5" y="10"/>
                    <a:pt x="3" y="9"/>
                  </a:cubicBezTo>
                  <a:cubicBezTo>
                    <a:pt x="0" y="8"/>
                    <a:pt x="0" y="5"/>
                    <a:pt x="1" y="3"/>
                  </a:cubicBezTo>
                  <a:cubicBezTo>
                    <a:pt x="2" y="1"/>
                    <a:pt x="4" y="0"/>
                    <a:pt x="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A06843"/>
                </a:solidFill>
              </a:endParaRPr>
            </a:p>
          </p:txBody>
        </p:sp>
        <p:sp>
          <p:nvSpPr>
            <p:cNvPr id="33" name="Freeform 30"/>
            <p:cNvSpPr/>
            <p:nvPr/>
          </p:nvSpPr>
          <p:spPr bwMode="auto">
            <a:xfrm>
              <a:off x="6196013" y="2692400"/>
              <a:ext cx="100012" cy="112713"/>
            </a:xfrm>
            <a:custGeom>
              <a:avLst/>
              <a:gdLst>
                <a:gd name="T0" fmla="*/ 5 w 9"/>
                <a:gd name="T1" fmla="*/ 1 h 10"/>
                <a:gd name="T2" fmla="*/ 8 w 9"/>
                <a:gd name="T3" fmla="*/ 6 h 10"/>
                <a:gd name="T4" fmla="*/ 3 w 9"/>
                <a:gd name="T5" fmla="*/ 9 h 10"/>
                <a:gd name="T6" fmla="*/ 0 w 9"/>
                <a:gd name="T7" fmla="*/ 4 h 10"/>
                <a:gd name="T8" fmla="*/ 5 w 9"/>
                <a:gd name="T9" fmla="*/ 1 h 10"/>
              </a:gdLst>
              <a:ahLst/>
              <a:cxnLst>
                <a:cxn ang="0">
                  <a:pos x="T0" y="T1"/>
                </a:cxn>
                <a:cxn ang="0">
                  <a:pos x="T2" y="T3"/>
                </a:cxn>
                <a:cxn ang="0">
                  <a:pos x="T4" y="T5"/>
                </a:cxn>
                <a:cxn ang="0">
                  <a:pos x="T6" y="T7"/>
                </a:cxn>
                <a:cxn ang="0">
                  <a:pos x="T8" y="T9"/>
                </a:cxn>
              </a:cxnLst>
              <a:rect l="0" t="0" r="r" b="b"/>
              <a:pathLst>
                <a:path w="9" h="10">
                  <a:moveTo>
                    <a:pt x="5" y="1"/>
                  </a:moveTo>
                  <a:cubicBezTo>
                    <a:pt x="7" y="1"/>
                    <a:pt x="9" y="3"/>
                    <a:pt x="8" y="6"/>
                  </a:cubicBezTo>
                  <a:cubicBezTo>
                    <a:pt x="8" y="8"/>
                    <a:pt x="6" y="10"/>
                    <a:pt x="3" y="9"/>
                  </a:cubicBezTo>
                  <a:cubicBezTo>
                    <a:pt x="1" y="9"/>
                    <a:pt x="0" y="6"/>
                    <a:pt x="0" y="4"/>
                  </a:cubicBezTo>
                  <a:cubicBezTo>
                    <a:pt x="0" y="2"/>
                    <a:pt x="3" y="0"/>
                    <a:pt x="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A06843"/>
                </a:solidFill>
              </a:endParaRPr>
            </a:p>
          </p:txBody>
        </p:sp>
        <p:sp>
          <p:nvSpPr>
            <p:cNvPr id="34" name="Freeform 31"/>
            <p:cNvSpPr/>
            <p:nvPr/>
          </p:nvSpPr>
          <p:spPr bwMode="auto">
            <a:xfrm>
              <a:off x="6218238" y="2928938"/>
              <a:ext cx="100012" cy="101600"/>
            </a:xfrm>
            <a:custGeom>
              <a:avLst/>
              <a:gdLst>
                <a:gd name="T0" fmla="*/ 4 w 9"/>
                <a:gd name="T1" fmla="*/ 0 h 9"/>
                <a:gd name="T2" fmla="*/ 9 w 9"/>
                <a:gd name="T3" fmla="*/ 4 h 9"/>
                <a:gd name="T4" fmla="*/ 5 w 9"/>
                <a:gd name="T5" fmla="*/ 9 h 9"/>
                <a:gd name="T6" fmla="*/ 0 w 9"/>
                <a:gd name="T7" fmla="*/ 5 h 9"/>
                <a:gd name="T8" fmla="*/ 4 w 9"/>
                <a:gd name="T9" fmla="*/ 0 h 9"/>
              </a:gdLst>
              <a:ahLst/>
              <a:cxnLst>
                <a:cxn ang="0">
                  <a:pos x="T0" y="T1"/>
                </a:cxn>
                <a:cxn ang="0">
                  <a:pos x="T2" y="T3"/>
                </a:cxn>
                <a:cxn ang="0">
                  <a:pos x="T4" y="T5"/>
                </a:cxn>
                <a:cxn ang="0">
                  <a:pos x="T6" y="T7"/>
                </a:cxn>
                <a:cxn ang="0">
                  <a:pos x="T8" y="T9"/>
                </a:cxn>
              </a:cxnLst>
              <a:rect l="0" t="0" r="r" b="b"/>
              <a:pathLst>
                <a:path w="9" h="9">
                  <a:moveTo>
                    <a:pt x="4" y="0"/>
                  </a:moveTo>
                  <a:cubicBezTo>
                    <a:pt x="6" y="0"/>
                    <a:pt x="8" y="2"/>
                    <a:pt x="9" y="4"/>
                  </a:cubicBezTo>
                  <a:cubicBezTo>
                    <a:pt x="9" y="6"/>
                    <a:pt x="7" y="9"/>
                    <a:pt x="5" y="9"/>
                  </a:cubicBezTo>
                  <a:cubicBezTo>
                    <a:pt x="3" y="9"/>
                    <a:pt x="1" y="8"/>
                    <a:pt x="0" y="5"/>
                  </a:cubicBezTo>
                  <a:cubicBezTo>
                    <a:pt x="0" y="3"/>
                    <a:pt x="2"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A06843"/>
                </a:solidFill>
              </a:endParaRPr>
            </a:p>
          </p:txBody>
        </p:sp>
        <p:sp>
          <p:nvSpPr>
            <p:cNvPr id="35" name="Freeform 32"/>
            <p:cNvSpPr/>
            <p:nvPr/>
          </p:nvSpPr>
          <p:spPr bwMode="auto">
            <a:xfrm>
              <a:off x="6307138" y="3144838"/>
              <a:ext cx="111125" cy="112713"/>
            </a:xfrm>
            <a:custGeom>
              <a:avLst/>
              <a:gdLst>
                <a:gd name="T0" fmla="*/ 3 w 10"/>
                <a:gd name="T1" fmla="*/ 1 h 10"/>
                <a:gd name="T2" fmla="*/ 9 w 10"/>
                <a:gd name="T3" fmla="*/ 3 h 10"/>
                <a:gd name="T4" fmla="*/ 7 w 10"/>
                <a:gd name="T5" fmla="*/ 9 h 10"/>
                <a:gd name="T6" fmla="*/ 1 w 10"/>
                <a:gd name="T7" fmla="*/ 7 h 10"/>
                <a:gd name="T8" fmla="*/ 3 w 10"/>
                <a:gd name="T9" fmla="*/ 1 h 10"/>
              </a:gdLst>
              <a:ahLst/>
              <a:cxnLst>
                <a:cxn ang="0">
                  <a:pos x="T0" y="T1"/>
                </a:cxn>
                <a:cxn ang="0">
                  <a:pos x="T2" y="T3"/>
                </a:cxn>
                <a:cxn ang="0">
                  <a:pos x="T4" y="T5"/>
                </a:cxn>
                <a:cxn ang="0">
                  <a:pos x="T6" y="T7"/>
                </a:cxn>
                <a:cxn ang="0">
                  <a:pos x="T8" y="T9"/>
                </a:cxn>
              </a:cxnLst>
              <a:rect l="0" t="0" r="r" b="b"/>
              <a:pathLst>
                <a:path w="10" h="10">
                  <a:moveTo>
                    <a:pt x="3" y="1"/>
                  </a:moveTo>
                  <a:cubicBezTo>
                    <a:pt x="5" y="0"/>
                    <a:pt x="8" y="1"/>
                    <a:pt x="9" y="3"/>
                  </a:cubicBezTo>
                  <a:cubicBezTo>
                    <a:pt x="10" y="5"/>
                    <a:pt x="9" y="8"/>
                    <a:pt x="7" y="9"/>
                  </a:cubicBezTo>
                  <a:cubicBezTo>
                    <a:pt x="5" y="10"/>
                    <a:pt x="2" y="9"/>
                    <a:pt x="1" y="7"/>
                  </a:cubicBezTo>
                  <a:cubicBezTo>
                    <a:pt x="0" y="5"/>
                    <a:pt x="1" y="2"/>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A06843"/>
                </a:solidFill>
              </a:endParaRPr>
            </a:p>
          </p:txBody>
        </p:sp>
        <p:sp>
          <p:nvSpPr>
            <p:cNvPr id="36" name="Freeform 33"/>
            <p:cNvSpPr/>
            <p:nvPr/>
          </p:nvSpPr>
          <p:spPr bwMode="auto">
            <a:xfrm>
              <a:off x="6462713" y="3324225"/>
              <a:ext cx="111125" cy="101600"/>
            </a:xfrm>
            <a:custGeom>
              <a:avLst/>
              <a:gdLst>
                <a:gd name="T0" fmla="*/ 2 w 10"/>
                <a:gd name="T1" fmla="*/ 1 h 9"/>
                <a:gd name="T2" fmla="*/ 8 w 10"/>
                <a:gd name="T3" fmla="*/ 1 h 9"/>
                <a:gd name="T4" fmla="*/ 8 w 10"/>
                <a:gd name="T5" fmla="*/ 7 h 9"/>
                <a:gd name="T6" fmla="*/ 2 w 10"/>
                <a:gd name="T7" fmla="*/ 7 h 9"/>
                <a:gd name="T8" fmla="*/ 2 w 10"/>
                <a:gd name="T9" fmla="*/ 1 h 9"/>
              </a:gdLst>
              <a:ahLst/>
              <a:cxnLst>
                <a:cxn ang="0">
                  <a:pos x="T0" y="T1"/>
                </a:cxn>
                <a:cxn ang="0">
                  <a:pos x="T2" y="T3"/>
                </a:cxn>
                <a:cxn ang="0">
                  <a:pos x="T4" y="T5"/>
                </a:cxn>
                <a:cxn ang="0">
                  <a:pos x="T6" y="T7"/>
                </a:cxn>
                <a:cxn ang="0">
                  <a:pos x="T8" y="T9"/>
                </a:cxn>
              </a:cxnLst>
              <a:rect l="0" t="0" r="r" b="b"/>
              <a:pathLst>
                <a:path w="10" h="9">
                  <a:moveTo>
                    <a:pt x="2" y="1"/>
                  </a:moveTo>
                  <a:cubicBezTo>
                    <a:pt x="4" y="0"/>
                    <a:pt x="7" y="0"/>
                    <a:pt x="8" y="1"/>
                  </a:cubicBezTo>
                  <a:cubicBezTo>
                    <a:pt x="10" y="3"/>
                    <a:pt x="10" y="6"/>
                    <a:pt x="8" y="7"/>
                  </a:cubicBezTo>
                  <a:cubicBezTo>
                    <a:pt x="6" y="9"/>
                    <a:pt x="4" y="9"/>
                    <a:pt x="2" y="7"/>
                  </a:cubicBezTo>
                  <a:cubicBezTo>
                    <a:pt x="0" y="6"/>
                    <a:pt x="0" y="3"/>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A06843"/>
                </a:solidFill>
              </a:endParaRPr>
            </a:p>
          </p:txBody>
        </p:sp>
        <p:sp>
          <p:nvSpPr>
            <p:cNvPr id="37" name="Freeform 34"/>
            <p:cNvSpPr/>
            <p:nvPr/>
          </p:nvSpPr>
          <p:spPr bwMode="auto">
            <a:xfrm>
              <a:off x="6662738" y="3438525"/>
              <a:ext cx="112712" cy="112713"/>
            </a:xfrm>
            <a:custGeom>
              <a:avLst/>
              <a:gdLst>
                <a:gd name="T0" fmla="*/ 2 w 10"/>
                <a:gd name="T1" fmla="*/ 3 h 10"/>
                <a:gd name="T2" fmla="*/ 7 w 10"/>
                <a:gd name="T3" fmla="*/ 1 h 10"/>
                <a:gd name="T4" fmla="*/ 9 w 10"/>
                <a:gd name="T5" fmla="*/ 7 h 10"/>
                <a:gd name="T6" fmla="*/ 3 w 10"/>
                <a:gd name="T7" fmla="*/ 9 h 10"/>
                <a:gd name="T8" fmla="*/ 2 w 10"/>
                <a:gd name="T9" fmla="*/ 3 h 10"/>
              </a:gdLst>
              <a:ahLst/>
              <a:cxnLst>
                <a:cxn ang="0">
                  <a:pos x="T0" y="T1"/>
                </a:cxn>
                <a:cxn ang="0">
                  <a:pos x="T2" y="T3"/>
                </a:cxn>
                <a:cxn ang="0">
                  <a:pos x="T4" y="T5"/>
                </a:cxn>
                <a:cxn ang="0">
                  <a:pos x="T6" y="T7"/>
                </a:cxn>
                <a:cxn ang="0">
                  <a:pos x="T8" y="T9"/>
                </a:cxn>
              </a:cxnLst>
              <a:rect l="0" t="0" r="r" b="b"/>
              <a:pathLst>
                <a:path w="10" h="10">
                  <a:moveTo>
                    <a:pt x="2" y="3"/>
                  </a:moveTo>
                  <a:cubicBezTo>
                    <a:pt x="3" y="1"/>
                    <a:pt x="5" y="0"/>
                    <a:pt x="7" y="1"/>
                  </a:cubicBezTo>
                  <a:cubicBezTo>
                    <a:pt x="9" y="2"/>
                    <a:pt x="10" y="5"/>
                    <a:pt x="9" y="7"/>
                  </a:cubicBezTo>
                  <a:cubicBezTo>
                    <a:pt x="8" y="9"/>
                    <a:pt x="5" y="10"/>
                    <a:pt x="3" y="9"/>
                  </a:cubicBezTo>
                  <a:cubicBezTo>
                    <a:pt x="1" y="7"/>
                    <a:pt x="0" y="5"/>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A06843"/>
                </a:solidFill>
              </a:endParaRPr>
            </a:p>
          </p:txBody>
        </p:sp>
        <p:sp>
          <p:nvSpPr>
            <p:cNvPr id="38" name="Freeform 35"/>
            <p:cNvSpPr/>
            <p:nvPr/>
          </p:nvSpPr>
          <p:spPr bwMode="auto">
            <a:xfrm>
              <a:off x="6897688" y="3482975"/>
              <a:ext cx="100012" cy="112713"/>
            </a:xfrm>
            <a:custGeom>
              <a:avLst/>
              <a:gdLst>
                <a:gd name="T0" fmla="*/ 1 w 9"/>
                <a:gd name="T1" fmla="*/ 4 h 10"/>
                <a:gd name="T2" fmla="*/ 6 w 9"/>
                <a:gd name="T3" fmla="*/ 1 h 10"/>
                <a:gd name="T4" fmla="*/ 9 w 9"/>
                <a:gd name="T5" fmla="*/ 6 h 10"/>
                <a:gd name="T6" fmla="*/ 4 w 9"/>
                <a:gd name="T7" fmla="*/ 9 h 10"/>
                <a:gd name="T8" fmla="*/ 1 w 9"/>
                <a:gd name="T9" fmla="*/ 4 h 10"/>
              </a:gdLst>
              <a:ahLst/>
              <a:cxnLst>
                <a:cxn ang="0">
                  <a:pos x="T0" y="T1"/>
                </a:cxn>
                <a:cxn ang="0">
                  <a:pos x="T2" y="T3"/>
                </a:cxn>
                <a:cxn ang="0">
                  <a:pos x="T4" y="T5"/>
                </a:cxn>
                <a:cxn ang="0">
                  <a:pos x="T6" y="T7"/>
                </a:cxn>
                <a:cxn ang="0">
                  <a:pos x="T8" y="T9"/>
                </a:cxn>
              </a:cxnLst>
              <a:rect l="0" t="0" r="r" b="b"/>
              <a:pathLst>
                <a:path w="9" h="10">
                  <a:moveTo>
                    <a:pt x="1" y="4"/>
                  </a:moveTo>
                  <a:cubicBezTo>
                    <a:pt x="1" y="2"/>
                    <a:pt x="3" y="0"/>
                    <a:pt x="6" y="1"/>
                  </a:cubicBezTo>
                  <a:cubicBezTo>
                    <a:pt x="8" y="1"/>
                    <a:pt x="9" y="4"/>
                    <a:pt x="9" y="6"/>
                  </a:cubicBezTo>
                  <a:cubicBezTo>
                    <a:pt x="9" y="8"/>
                    <a:pt x="6" y="10"/>
                    <a:pt x="4" y="9"/>
                  </a:cubicBezTo>
                  <a:cubicBezTo>
                    <a:pt x="2" y="9"/>
                    <a:pt x="0" y="7"/>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A06843"/>
                </a:solidFill>
              </a:endParaRPr>
            </a:p>
          </p:txBody>
        </p:sp>
        <p:sp>
          <p:nvSpPr>
            <p:cNvPr id="39" name="Freeform 36"/>
            <p:cNvSpPr/>
            <p:nvPr/>
          </p:nvSpPr>
          <p:spPr bwMode="auto">
            <a:xfrm>
              <a:off x="7131050" y="3460750"/>
              <a:ext cx="100012" cy="101600"/>
            </a:xfrm>
            <a:custGeom>
              <a:avLst/>
              <a:gdLst>
                <a:gd name="T0" fmla="*/ 0 w 9"/>
                <a:gd name="T1" fmla="*/ 5 h 9"/>
                <a:gd name="T2" fmla="*/ 4 w 9"/>
                <a:gd name="T3" fmla="*/ 1 h 9"/>
                <a:gd name="T4" fmla="*/ 9 w 9"/>
                <a:gd name="T5" fmla="*/ 4 h 9"/>
                <a:gd name="T6" fmla="*/ 5 w 9"/>
                <a:gd name="T7" fmla="*/ 9 h 9"/>
                <a:gd name="T8" fmla="*/ 0 w 9"/>
                <a:gd name="T9" fmla="*/ 5 h 9"/>
              </a:gdLst>
              <a:ahLst/>
              <a:cxnLst>
                <a:cxn ang="0">
                  <a:pos x="T0" y="T1"/>
                </a:cxn>
                <a:cxn ang="0">
                  <a:pos x="T2" y="T3"/>
                </a:cxn>
                <a:cxn ang="0">
                  <a:pos x="T4" y="T5"/>
                </a:cxn>
                <a:cxn ang="0">
                  <a:pos x="T6" y="T7"/>
                </a:cxn>
                <a:cxn ang="0">
                  <a:pos x="T8" y="T9"/>
                </a:cxn>
              </a:cxnLst>
              <a:rect l="0" t="0" r="r" b="b"/>
              <a:pathLst>
                <a:path w="9" h="9">
                  <a:moveTo>
                    <a:pt x="0" y="5"/>
                  </a:moveTo>
                  <a:cubicBezTo>
                    <a:pt x="0" y="3"/>
                    <a:pt x="2" y="1"/>
                    <a:pt x="4" y="1"/>
                  </a:cubicBezTo>
                  <a:cubicBezTo>
                    <a:pt x="6" y="0"/>
                    <a:pt x="9" y="2"/>
                    <a:pt x="9" y="4"/>
                  </a:cubicBezTo>
                  <a:cubicBezTo>
                    <a:pt x="9" y="7"/>
                    <a:pt x="8" y="9"/>
                    <a:pt x="5" y="9"/>
                  </a:cubicBezTo>
                  <a:cubicBezTo>
                    <a:pt x="3" y="9"/>
                    <a:pt x="1" y="8"/>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A06843"/>
                </a:solidFill>
              </a:endParaRPr>
            </a:p>
          </p:txBody>
        </p:sp>
        <p:sp>
          <p:nvSpPr>
            <p:cNvPr id="40" name="Freeform 37"/>
            <p:cNvSpPr/>
            <p:nvPr/>
          </p:nvSpPr>
          <p:spPr bwMode="auto">
            <a:xfrm>
              <a:off x="7342188" y="3359150"/>
              <a:ext cx="111125" cy="112713"/>
            </a:xfrm>
            <a:custGeom>
              <a:avLst/>
              <a:gdLst>
                <a:gd name="T0" fmla="*/ 1 w 10"/>
                <a:gd name="T1" fmla="*/ 7 h 10"/>
                <a:gd name="T2" fmla="*/ 3 w 10"/>
                <a:gd name="T3" fmla="*/ 1 h 10"/>
                <a:gd name="T4" fmla="*/ 9 w 10"/>
                <a:gd name="T5" fmla="*/ 3 h 10"/>
                <a:gd name="T6" fmla="*/ 7 w 10"/>
                <a:gd name="T7" fmla="*/ 9 h 10"/>
                <a:gd name="T8" fmla="*/ 1 w 10"/>
                <a:gd name="T9" fmla="*/ 7 h 10"/>
              </a:gdLst>
              <a:ahLst/>
              <a:cxnLst>
                <a:cxn ang="0">
                  <a:pos x="T0" y="T1"/>
                </a:cxn>
                <a:cxn ang="0">
                  <a:pos x="T2" y="T3"/>
                </a:cxn>
                <a:cxn ang="0">
                  <a:pos x="T4" y="T5"/>
                </a:cxn>
                <a:cxn ang="0">
                  <a:pos x="T6" y="T7"/>
                </a:cxn>
                <a:cxn ang="0">
                  <a:pos x="T8" y="T9"/>
                </a:cxn>
              </a:cxnLst>
              <a:rect l="0" t="0" r="r" b="b"/>
              <a:pathLst>
                <a:path w="10" h="10">
                  <a:moveTo>
                    <a:pt x="1" y="7"/>
                  </a:moveTo>
                  <a:cubicBezTo>
                    <a:pt x="0" y="5"/>
                    <a:pt x="1" y="2"/>
                    <a:pt x="3" y="1"/>
                  </a:cubicBezTo>
                  <a:cubicBezTo>
                    <a:pt x="5" y="0"/>
                    <a:pt x="8" y="1"/>
                    <a:pt x="9" y="3"/>
                  </a:cubicBezTo>
                  <a:cubicBezTo>
                    <a:pt x="10" y="6"/>
                    <a:pt x="9" y="8"/>
                    <a:pt x="7" y="9"/>
                  </a:cubicBezTo>
                  <a:cubicBezTo>
                    <a:pt x="5" y="10"/>
                    <a:pt x="2" y="9"/>
                    <a:pt x="1"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A06843"/>
                </a:solidFill>
              </a:endParaRPr>
            </a:p>
          </p:txBody>
        </p:sp>
        <p:sp>
          <p:nvSpPr>
            <p:cNvPr id="41" name="Freeform 38"/>
            <p:cNvSpPr/>
            <p:nvPr/>
          </p:nvSpPr>
          <p:spPr bwMode="auto">
            <a:xfrm>
              <a:off x="7519988" y="3211513"/>
              <a:ext cx="100012" cy="101600"/>
            </a:xfrm>
            <a:custGeom>
              <a:avLst/>
              <a:gdLst>
                <a:gd name="T0" fmla="*/ 1 w 9"/>
                <a:gd name="T1" fmla="*/ 7 h 9"/>
                <a:gd name="T2" fmla="*/ 1 w 9"/>
                <a:gd name="T3" fmla="*/ 1 h 9"/>
                <a:gd name="T4" fmla="*/ 7 w 9"/>
                <a:gd name="T5" fmla="*/ 1 h 9"/>
                <a:gd name="T6" fmla="*/ 7 w 9"/>
                <a:gd name="T7" fmla="*/ 7 h 9"/>
                <a:gd name="T8" fmla="*/ 1 w 9"/>
                <a:gd name="T9" fmla="*/ 7 h 9"/>
              </a:gdLst>
              <a:ahLst/>
              <a:cxnLst>
                <a:cxn ang="0">
                  <a:pos x="T0" y="T1"/>
                </a:cxn>
                <a:cxn ang="0">
                  <a:pos x="T2" y="T3"/>
                </a:cxn>
                <a:cxn ang="0">
                  <a:pos x="T4" y="T5"/>
                </a:cxn>
                <a:cxn ang="0">
                  <a:pos x="T6" y="T7"/>
                </a:cxn>
                <a:cxn ang="0">
                  <a:pos x="T8" y="T9"/>
                </a:cxn>
              </a:cxnLst>
              <a:rect l="0" t="0" r="r" b="b"/>
              <a:pathLst>
                <a:path w="9" h="9">
                  <a:moveTo>
                    <a:pt x="1" y="7"/>
                  </a:moveTo>
                  <a:cubicBezTo>
                    <a:pt x="0" y="5"/>
                    <a:pt x="0" y="3"/>
                    <a:pt x="1" y="1"/>
                  </a:cubicBezTo>
                  <a:cubicBezTo>
                    <a:pt x="3" y="0"/>
                    <a:pt x="6" y="0"/>
                    <a:pt x="7" y="1"/>
                  </a:cubicBezTo>
                  <a:cubicBezTo>
                    <a:pt x="9" y="3"/>
                    <a:pt x="9" y="6"/>
                    <a:pt x="7" y="7"/>
                  </a:cubicBezTo>
                  <a:cubicBezTo>
                    <a:pt x="6" y="9"/>
                    <a:pt x="3" y="9"/>
                    <a:pt x="1"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A06843"/>
                </a:solidFill>
              </a:endParaRPr>
            </a:p>
          </p:txBody>
        </p:sp>
        <p:sp>
          <p:nvSpPr>
            <p:cNvPr id="42" name="Freeform 39"/>
            <p:cNvSpPr/>
            <p:nvPr/>
          </p:nvSpPr>
          <p:spPr bwMode="auto">
            <a:xfrm>
              <a:off x="7631113" y="2997200"/>
              <a:ext cx="112712" cy="112713"/>
            </a:xfrm>
            <a:custGeom>
              <a:avLst/>
              <a:gdLst>
                <a:gd name="T0" fmla="*/ 3 w 10"/>
                <a:gd name="T1" fmla="*/ 9 h 10"/>
                <a:gd name="T2" fmla="*/ 1 w 10"/>
                <a:gd name="T3" fmla="*/ 3 h 10"/>
                <a:gd name="T4" fmla="*/ 7 w 10"/>
                <a:gd name="T5" fmla="*/ 1 h 10"/>
                <a:gd name="T6" fmla="*/ 9 w 10"/>
                <a:gd name="T7" fmla="*/ 7 h 10"/>
                <a:gd name="T8" fmla="*/ 3 w 10"/>
                <a:gd name="T9" fmla="*/ 9 h 10"/>
              </a:gdLst>
              <a:ahLst/>
              <a:cxnLst>
                <a:cxn ang="0">
                  <a:pos x="T0" y="T1"/>
                </a:cxn>
                <a:cxn ang="0">
                  <a:pos x="T2" y="T3"/>
                </a:cxn>
                <a:cxn ang="0">
                  <a:pos x="T4" y="T5"/>
                </a:cxn>
                <a:cxn ang="0">
                  <a:pos x="T6" y="T7"/>
                </a:cxn>
                <a:cxn ang="0">
                  <a:pos x="T8" y="T9"/>
                </a:cxn>
              </a:cxnLst>
              <a:rect l="0" t="0" r="r" b="b"/>
              <a:pathLst>
                <a:path w="10" h="10">
                  <a:moveTo>
                    <a:pt x="3" y="9"/>
                  </a:moveTo>
                  <a:cubicBezTo>
                    <a:pt x="1" y="8"/>
                    <a:pt x="0" y="5"/>
                    <a:pt x="1" y="3"/>
                  </a:cubicBezTo>
                  <a:cubicBezTo>
                    <a:pt x="2" y="1"/>
                    <a:pt x="5" y="0"/>
                    <a:pt x="7" y="1"/>
                  </a:cubicBezTo>
                  <a:cubicBezTo>
                    <a:pt x="9" y="2"/>
                    <a:pt x="10" y="5"/>
                    <a:pt x="9" y="7"/>
                  </a:cubicBezTo>
                  <a:cubicBezTo>
                    <a:pt x="7" y="9"/>
                    <a:pt x="5" y="10"/>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A06843"/>
                </a:solidFill>
              </a:endParaRPr>
            </a:p>
          </p:txBody>
        </p:sp>
        <p:sp>
          <p:nvSpPr>
            <p:cNvPr id="43" name="Freeform 40"/>
            <p:cNvSpPr/>
            <p:nvPr/>
          </p:nvSpPr>
          <p:spPr bwMode="auto">
            <a:xfrm>
              <a:off x="5160963" y="1879600"/>
              <a:ext cx="100012" cy="101600"/>
            </a:xfrm>
            <a:custGeom>
              <a:avLst/>
              <a:gdLst>
                <a:gd name="T0" fmla="*/ 8 w 9"/>
                <a:gd name="T1" fmla="*/ 6 h 9"/>
                <a:gd name="T2" fmla="*/ 4 w 9"/>
                <a:gd name="T3" fmla="*/ 9 h 9"/>
                <a:gd name="T4" fmla="*/ 0 w 9"/>
                <a:gd name="T5" fmla="*/ 4 h 9"/>
                <a:gd name="T6" fmla="*/ 5 w 9"/>
                <a:gd name="T7" fmla="*/ 1 h 9"/>
                <a:gd name="T8" fmla="*/ 8 w 9"/>
                <a:gd name="T9" fmla="*/ 6 h 9"/>
              </a:gdLst>
              <a:ahLst/>
              <a:cxnLst>
                <a:cxn ang="0">
                  <a:pos x="T0" y="T1"/>
                </a:cxn>
                <a:cxn ang="0">
                  <a:pos x="T2" y="T3"/>
                </a:cxn>
                <a:cxn ang="0">
                  <a:pos x="T4" y="T5"/>
                </a:cxn>
                <a:cxn ang="0">
                  <a:pos x="T6" y="T7"/>
                </a:cxn>
                <a:cxn ang="0">
                  <a:pos x="T8" y="T9"/>
                </a:cxn>
              </a:cxnLst>
              <a:rect l="0" t="0" r="r" b="b"/>
              <a:pathLst>
                <a:path w="9" h="9">
                  <a:moveTo>
                    <a:pt x="8" y="6"/>
                  </a:moveTo>
                  <a:cubicBezTo>
                    <a:pt x="8" y="8"/>
                    <a:pt x="6" y="9"/>
                    <a:pt x="4" y="9"/>
                  </a:cubicBezTo>
                  <a:cubicBezTo>
                    <a:pt x="1" y="9"/>
                    <a:pt x="0" y="6"/>
                    <a:pt x="0" y="4"/>
                  </a:cubicBezTo>
                  <a:cubicBezTo>
                    <a:pt x="0" y="2"/>
                    <a:pt x="3" y="0"/>
                    <a:pt x="5" y="1"/>
                  </a:cubicBezTo>
                  <a:cubicBezTo>
                    <a:pt x="7" y="1"/>
                    <a:pt x="9" y="3"/>
                    <a:pt x="8"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A06843"/>
                </a:solidFill>
              </a:endParaRPr>
            </a:p>
          </p:txBody>
        </p:sp>
        <p:sp>
          <p:nvSpPr>
            <p:cNvPr id="44" name="Freeform 41"/>
            <p:cNvSpPr/>
            <p:nvPr/>
          </p:nvSpPr>
          <p:spPr bwMode="auto">
            <a:xfrm>
              <a:off x="4926013" y="1901825"/>
              <a:ext cx="101600" cy="112713"/>
            </a:xfrm>
            <a:custGeom>
              <a:avLst/>
              <a:gdLst>
                <a:gd name="T0" fmla="*/ 9 w 9"/>
                <a:gd name="T1" fmla="*/ 4 h 10"/>
                <a:gd name="T2" fmla="*/ 5 w 9"/>
                <a:gd name="T3" fmla="*/ 9 h 10"/>
                <a:gd name="T4" fmla="*/ 0 w 9"/>
                <a:gd name="T5" fmla="*/ 6 h 10"/>
                <a:gd name="T6" fmla="*/ 4 w 9"/>
                <a:gd name="T7" fmla="*/ 1 h 10"/>
                <a:gd name="T8" fmla="*/ 9 w 9"/>
                <a:gd name="T9" fmla="*/ 4 h 10"/>
              </a:gdLst>
              <a:ahLst/>
              <a:cxnLst>
                <a:cxn ang="0">
                  <a:pos x="T0" y="T1"/>
                </a:cxn>
                <a:cxn ang="0">
                  <a:pos x="T2" y="T3"/>
                </a:cxn>
                <a:cxn ang="0">
                  <a:pos x="T4" y="T5"/>
                </a:cxn>
                <a:cxn ang="0">
                  <a:pos x="T6" y="T7"/>
                </a:cxn>
                <a:cxn ang="0">
                  <a:pos x="T8" y="T9"/>
                </a:cxn>
              </a:cxnLst>
              <a:rect l="0" t="0" r="r" b="b"/>
              <a:pathLst>
                <a:path w="9" h="10">
                  <a:moveTo>
                    <a:pt x="9" y="4"/>
                  </a:moveTo>
                  <a:cubicBezTo>
                    <a:pt x="9" y="7"/>
                    <a:pt x="7" y="9"/>
                    <a:pt x="5" y="9"/>
                  </a:cubicBezTo>
                  <a:cubicBezTo>
                    <a:pt x="3" y="10"/>
                    <a:pt x="1" y="8"/>
                    <a:pt x="0" y="6"/>
                  </a:cubicBezTo>
                  <a:cubicBezTo>
                    <a:pt x="0" y="3"/>
                    <a:pt x="2" y="1"/>
                    <a:pt x="4" y="1"/>
                  </a:cubicBezTo>
                  <a:cubicBezTo>
                    <a:pt x="6" y="0"/>
                    <a:pt x="8" y="2"/>
                    <a:pt x="9"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A06843"/>
                </a:solidFill>
              </a:endParaRPr>
            </a:p>
          </p:txBody>
        </p:sp>
        <p:sp>
          <p:nvSpPr>
            <p:cNvPr id="45" name="Freeform 42"/>
            <p:cNvSpPr/>
            <p:nvPr/>
          </p:nvSpPr>
          <p:spPr bwMode="auto">
            <a:xfrm>
              <a:off x="4703763" y="2003425"/>
              <a:ext cx="111125" cy="112713"/>
            </a:xfrm>
            <a:custGeom>
              <a:avLst/>
              <a:gdLst>
                <a:gd name="T0" fmla="*/ 9 w 10"/>
                <a:gd name="T1" fmla="*/ 3 h 10"/>
                <a:gd name="T2" fmla="*/ 7 w 10"/>
                <a:gd name="T3" fmla="*/ 8 h 10"/>
                <a:gd name="T4" fmla="*/ 1 w 10"/>
                <a:gd name="T5" fmla="*/ 6 h 10"/>
                <a:gd name="T6" fmla="*/ 3 w 10"/>
                <a:gd name="T7" fmla="*/ 1 h 10"/>
                <a:gd name="T8" fmla="*/ 9 w 10"/>
                <a:gd name="T9" fmla="*/ 3 h 10"/>
              </a:gdLst>
              <a:ahLst/>
              <a:cxnLst>
                <a:cxn ang="0">
                  <a:pos x="T0" y="T1"/>
                </a:cxn>
                <a:cxn ang="0">
                  <a:pos x="T2" y="T3"/>
                </a:cxn>
                <a:cxn ang="0">
                  <a:pos x="T4" y="T5"/>
                </a:cxn>
                <a:cxn ang="0">
                  <a:pos x="T6" y="T7"/>
                </a:cxn>
                <a:cxn ang="0">
                  <a:pos x="T8" y="T9"/>
                </a:cxn>
              </a:cxnLst>
              <a:rect l="0" t="0" r="r" b="b"/>
              <a:pathLst>
                <a:path w="10" h="10">
                  <a:moveTo>
                    <a:pt x="9" y="3"/>
                  </a:moveTo>
                  <a:cubicBezTo>
                    <a:pt x="10" y="5"/>
                    <a:pt x="9" y="7"/>
                    <a:pt x="7" y="8"/>
                  </a:cubicBezTo>
                  <a:cubicBezTo>
                    <a:pt x="5" y="10"/>
                    <a:pt x="2" y="9"/>
                    <a:pt x="1" y="6"/>
                  </a:cubicBezTo>
                  <a:cubicBezTo>
                    <a:pt x="0" y="4"/>
                    <a:pt x="1" y="2"/>
                    <a:pt x="3" y="1"/>
                  </a:cubicBezTo>
                  <a:cubicBezTo>
                    <a:pt x="6" y="0"/>
                    <a:pt x="8" y="1"/>
                    <a:pt x="9"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A06843"/>
                </a:solidFill>
              </a:endParaRPr>
            </a:p>
          </p:txBody>
        </p:sp>
        <p:sp>
          <p:nvSpPr>
            <p:cNvPr id="46" name="Freeform 43"/>
            <p:cNvSpPr/>
            <p:nvPr/>
          </p:nvSpPr>
          <p:spPr bwMode="auto">
            <a:xfrm>
              <a:off x="4537075" y="2160588"/>
              <a:ext cx="100012" cy="101600"/>
            </a:xfrm>
            <a:custGeom>
              <a:avLst/>
              <a:gdLst>
                <a:gd name="T0" fmla="*/ 8 w 9"/>
                <a:gd name="T1" fmla="*/ 2 h 9"/>
                <a:gd name="T2" fmla="*/ 8 w 9"/>
                <a:gd name="T3" fmla="*/ 8 h 9"/>
                <a:gd name="T4" fmla="*/ 2 w 9"/>
                <a:gd name="T5" fmla="*/ 8 h 9"/>
                <a:gd name="T6" fmla="*/ 2 w 9"/>
                <a:gd name="T7" fmla="*/ 2 h 9"/>
                <a:gd name="T8" fmla="*/ 8 w 9"/>
                <a:gd name="T9" fmla="*/ 2 h 9"/>
              </a:gdLst>
              <a:ahLst/>
              <a:cxnLst>
                <a:cxn ang="0">
                  <a:pos x="T0" y="T1"/>
                </a:cxn>
                <a:cxn ang="0">
                  <a:pos x="T2" y="T3"/>
                </a:cxn>
                <a:cxn ang="0">
                  <a:pos x="T4" y="T5"/>
                </a:cxn>
                <a:cxn ang="0">
                  <a:pos x="T6" y="T7"/>
                </a:cxn>
                <a:cxn ang="0">
                  <a:pos x="T8" y="T9"/>
                </a:cxn>
              </a:cxnLst>
              <a:rect l="0" t="0" r="r" b="b"/>
              <a:pathLst>
                <a:path w="9" h="9">
                  <a:moveTo>
                    <a:pt x="8" y="2"/>
                  </a:moveTo>
                  <a:cubicBezTo>
                    <a:pt x="9" y="3"/>
                    <a:pt x="9" y="6"/>
                    <a:pt x="8" y="8"/>
                  </a:cubicBezTo>
                  <a:cubicBezTo>
                    <a:pt x="6" y="9"/>
                    <a:pt x="3" y="9"/>
                    <a:pt x="2" y="8"/>
                  </a:cubicBezTo>
                  <a:cubicBezTo>
                    <a:pt x="0" y="6"/>
                    <a:pt x="0" y="3"/>
                    <a:pt x="2" y="2"/>
                  </a:cubicBezTo>
                  <a:cubicBezTo>
                    <a:pt x="4" y="0"/>
                    <a:pt x="6" y="0"/>
                    <a:pt x="8"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A06843"/>
                </a:solidFill>
              </a:endParaRPr>
            </a:p>
          </p:txBody>
        </p:sp>
        <p:sp>
          <p:nvSpPr>
            <p:cNvPr id="47" name="Freeform 44"/>
            <p:cNvSpPr/>
            <p:nvPr/>
          </p:nvSpPr>
          <p:spPr bwMode="auto">
            <a:xfrm>
              <a:off x="4414838" y="2365375"/>
              <a:ext cx="111125" cy="112713"/>
            </a:xfrm>
            <a:custGeom>
              <a:avLst/>
              <a:gdLst>
                <a:gd name="T0" fmla="*/ 7 w 10"/>
                <a:gd name="T1" fmla="*/ 1 h 10"/>
                <a:gd name="T2" fmla="*/ 9 w 10"/>
                <a:gd name="T3" fmla="*/ 7 h 10"/>
                <a:gd name="T4" fmla="*/ 3 w 10"/>
                <a:gd name="T5" fmla="*/ 9 h 10"/>
                <a:gd name="T6" fmla="*/ 2 w 10"/>
                <a:gd name="T7" fmla="*/ 3 h 10"/>
                <a:gd name="T8" fmla="*/ 7 w 10"/>
                <a:gd name="T9" fmla="*/ 1 h 10"/>
              </a:gdLst>
              <a:ahLst/>
              <a:cxnLst>
                <a:cxn ang="0">
                  <a:pos x="T0" y="T1"/>
                </a:cxn>
                <a:cxn ang="0">
                  <a:pos x="T2" y="T3"/>
                </a:cxn>
                <a:cxn ang="0">
                  <a:pos x="T4" y="T5"/>
                </a:cxn>
                <a:cxn ang="0">
                  <a:pos x="T6" y="T7"/>
                </a:cxn>
                <a:cxn ang="0">
                  <a:pos x="T8" y="T9"/>
                </a:cxn>
              </a:cxnLst>
              <a:rect l="0" t="0" r="r" b="b"/>
              <a:pathLst>
                <a:path w="10" h="10">
                  <a:moveTo>
                    <a:pt x="7" y="1"/>
                  </a:moveTo>
                  <a:cubicBezTo>
                    <a:pt x="9" y="2"/>
                    <a:pt x="10" y="5"/>
                    <a:pt x="9" y="7"/>
                  </a:cubicBezTo>
                  <a:cubicBezTo>
                    <a:pt x="8" y="9"/>
                    <a:pt x="5" y="10"/>
                    <a:pt x="3" y="9"/>
                  </a:cubicBezTo>
                  <a:cubicBezTo>
                    <a:pt x="1" y="8"/>
                    <a:pt x="0" y="5"/>
                    <a:pt x="2" y="3"/>
                  </a:cubicBezTo>
                  <a:cubicBezTo>
                    <a:pt x="3" y="1"/>
                    <a:pt x="5" y="0"/>
                    <a:pt x="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A06843"/>
                </a:solidFill>
              </a:endParaRPr>
            </a:p>
          </p:txBody>
        </p:sp>
        <p:sp>
          <p:nvSpPr>
            <p:cNvPr id="48" name="Freeform 45"/>
            <p:cNvSpPr/>
            <p:nvPr/>
          </p:nvSpPr>
          <p:spPr bwMode="auto">
            <a:xfrm>
              <a:off x="4370388" y="2601913"/>
              <a:ext cx="111125" cy="101600"/>
            </a:xfrm>
            <a:custGeom>
              <a:avLst/>
              <a:gdLst>
                <a:gd name="T0" fmla="*/ 6 w 10"/>
                <a:gd name="T1" fmla="*/ 0 h 9"/>
                <a:gd name="T2" fmla="*/ 9 w 10"/>
                <a:gd name="T3" fmla="*/ 5 h 9"/>
                <a:gd name="T4" fmla="*/ 4 w 10"/>
                <a:gd name="T5" fmla="*/ 9 h 9"/>
                <a:gd name="T6" fmla="*/ 1 w 10"/>
                <a:gd name="T7" fmla="*/ 4 h 9"/>
                <a:gd name="T8" fmla="*/ 6 w 10"/>
                <a:gd name="T9" fmla="*/ 0 h 9"/>
              </a:gdLst>
              <a:ahLst/>
              <a:cxnLst>
                <a:cxn ang="0">
                  <a:pos x="T0" y="T1"/>
                </a:cxn>
                <a:cxn ang="0">
                  <a:pos x="T2" y="T3"/>
                </a:cxn>
                <a:cxn ang="0">
                  <a:pos x="T4" y="T5"/>
                </a:cxn>
                <a:cxn ang="0">
                  <a:pos x="T6" y="T7"/>
                </a:cxn>
                <a:cxn ang="0">
                  <a:pos x="T8" y="T9"/>
                </a:cxn>
              </a:cxnLst>
              <a:rect l="0" t="0" r="r" b="b"/>
              <a:pathLst>
                <a:path w="10" h="9">
                  <a:moveTo>
                    <a:pt x="6" y="0"/>
                  </a:moveTo>
                  <a:cubicBezTo>
                    <a:pt x="8" y="1"/>
                    <a:pt x="10" y="3"/>
                    <a:pt x="9" y="5"/>
                  </a:cubicBezTo>
                  <a:cubicBezTo>
                    <a:pt x="9" y="7"/>
                    <a:pt x="7" y="9"/>
                    <a:pt x="4" y="9"/>
                  </a:cubicBezTo>
                  <a:cubicBezTo>
                    <a:pt x="2" y="8"/>
                    <a:pt x="0" y="6"/>
                    <a:pt x="1" y="4"/>
                  </a:cubicBezTo>
                  <a:cubicBezTo>
                    <a:pt x="1" y="1"/>
                    <a:pt x="3" y="0"/>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A06843"/>
                </a:solidFill>
              </a:endParaRPr>
            </a:p>
          </p:txBody>
        </p:sp>
        <p:sp>
          <p:nvSpPr>
            <p:cNvPr id="49" name="Freeform 46"/>
            <p:cNvSpPr/>
            <p:nvPr/>
          </p:nvSpPr>
          <p:spPr bwMode="auto">
            <a:xfrm>
              <a:off x="4403725" y="2838450"/>
              <a:ext cx="100012" cy="101600"/>
            </a:xfrm>
            <a:custGeom>
              <a:avLst/>
              <a:gdLst>
                <a:gd name="T0" fmla="*/ 4 w 9"/>
                <a:gd name="T1" fmla="*/ 0 h 9"/>
                <a:gd name="T2" fmla="*/ 9 w 9"/>
                <a:gd name="T3" fmla="*/ 4 h 9"/>
                <a:gd name="T4" fmla="*/ 5 w 9"/>
                <a:gd name="T5" fmla="*/ 8 h 9"/>
                <a:gd name="T6" fmla="*/ 0 w 9"/>
                <a:gd name="T7" fmla="*/ 5 h 9"/>
                <a:gd name="T8" fmla="*/ 4 w 9"/>
                <a:gd name="T9" fmla="*/ 0 h 9"/>
              </a:gdLst>
              <a:ahLst/>
              <a:cxnLst>
                <a:cxn ang="0">
                  <a:pos x="T0" y="T1"/>
                </a:cxn>
                <a:cxn ang="0">
                  <a:pos x="T2" y="T3"/>
                </a:cxn>
                <a:cxn ang="0">
                  <a:pos x="T4" y="T5"/>
                </a:cxn>
                <a:cxn ang="0">
                  <a:pos x="T6" y="T7"/>
                </a:cxn>
                <a:cxn ang="0">
                  <a:pos x="T8" y="T9"/>
                </a:cxn>
              </a:cxnLst>
              <a:rect l="0" t="0" r="r" b="b"/>
              <a:pathLst>
                <a:path w="9" h="9">
                  <a:moveTo>
                    <a:pt x="4" y="0"/>
                  </a:moveTo>
                  <a:cubicBezTo>
                    <a:pt x="6" y="0"/>
                    <a:pt x="8" y="1"/>
                    <a:pt x="9" y="4"/>
                  </a:cubicBezTo>
                  <a:cubicBezTo>
                    <a:pt x="9" y="6"/>
                    <a:pt x="7" y="8"/>
                    <a:pt x="5" y="8"/>
                  </a:cubicBezTo>
                  <a:cubicBezTo>
                    <a:pt x="3" y="9"/>
                    <a:pt x="0" y="7"/>
                    <a:pt x="0" y="5"/>
                  </a:cubicBezTo>
                  <a:cubicBezTo>
                    <a:pt x="0" y="2"/>
                    <a:pt x="1" y="0"/>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A06843"/>
                </a:solidFill>
              </a:endParaRPr>
            </a:p>
          </p:txBody>
        </p:sp>
        <p:sp>
          <p:nvSpPr>
            <p:cNvPr id="50" name="Freeform 47"/>
            <p:cNvSpPr/>
            <p:nvPr/>
          </p:nvSpPr>
          <p:spPr bwMode="auto">
            <a:xfrm>
              <a:off x="4492625" y="3043238"/>
              <a:ext cx="111125" cy="112713"/>
            </a:xfrm>
            <a:custGeom>
              <a:avLst/>
              <a:gdLst>
                <a:gd name="T0" fmla="*/ 3 w 10"/>
                <a:gd name="T1" fmla="*/ 2 h 10"/>
                <a:gd name="T2" fmla="*/ 9 w 10"/>
                <a:gd name="T3" fmla="*/ 4 h 10"/>
                <a:gd name="T4" fmla="*/ 7 w 10"/>
                <a:gd name="T5" fmla="*/ 9 h 10"/>
                <a:gd name="T6" fmla="*/ 1 w 10"/>
                <a:gd name="T7" fmla="*/ 7 h 10"/>
                <a:gd name="T8" fmla="*/ 3 w 10"/>
                <a:gd name="T9" fmla="*/ 2 h 10"/>
              </a:gdLst>
              <a:ahLst/>
              <a:cxnLst>
                <a:cxn ang="0">
                  <a:pos x="T0" y="T1"/>
                </a:cxn>
                <a:cxn ang="0">
                  <a:pos x="T2" y="T3"/>
                </a:cxn>
                <a:cxn ang="0">
                  <a:pos x="T4" y="T5"/>
                </a:cxn>
                <a:cxn ang="0">
                  <a:pos x="T6" y="T7"/>
                </a:cxn>
                <a:cxn ang="0">
                  <a:pos x="T8" y="T9"/>
                </a:cxn>
              </a:cxnLst>
              <a:rect l="0" t="0" r="r" b="b"/>
              <a:pathLst>
                <a:path w="10" h="10">
                  <a:moveTo>
                    <a:pt x="3" y="2"/>
                  </a:moveTo>
                  <a:cubicBezTo>
                    <a:pt x="5" y="0"/>
                    <a:pt x="8" y="1"/>
                    <a:pt x="9" y="4"/>
                  </a:cubicBezTo>
                  <a:cubicBezTo>
                    <a:pt x="10" y="6"/>
                    <a:pt x="9" y="8"/>
                    <a:pt x="7" y="9"/>
                  </a:cubicBezTo>
                  <a:cubicBezTo>
                    <a:pt x="5" y="10"/>
                    <a:pt x="2" y="9"/>
                    <a:pt x="1" y="7"/>
                  </a:cubicBezTo>
                  <a:cubicBezTo>
                    <a:pt x="0" y="5"/>
                    <a:pt x="1" y="3"/>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A06843"/>
                </a:solidFill>
              </a:endParaRPr>
            </a:p>
          </p:txBody>
        </p:sp>
        <p:sp>
          <p:nvSpPr>
            <p:cNvPr id="51" name="Freeform 48"/>
            <p:cNvSpPr/>
            <p:nvPr/>
          </p:nvSpPr>
          <p:spPr bwMode="auto">
            <a:xfrm>
              <a:off x="4648200" y="3222625"/>
              <a:ext cx="111125" cy="114300"/>
            </a:xfrm>
            <a:custGeom>
              <a:avLst/>
              <a:gdLst>
                <a:gd name="T0" fmla="*/ 2 w 10"/>
                <a:gd name="T1" fmla="*/ 2 h 10"/>
                <a:gd name="T2" fmla="*/ 8 w 10"/>
                <a:gd name="T3" fmla="*/ 2 h 10"/>
                <a:gd name="T4" fmla="*/ 8 w 10"/>
                <a:gd name="T5" fmla="*/ 8 h 10"/>
                <a:gd name="T6" fmla="*/ 2 w 10"/>
                <a:gd name="T7" fmla="*/ 8 h 10"/>
                <a:gd name="T8" fmla="*/ 2 w 10"/>
                <a:gd name="T9" fmla="*/ 2 h 10"/>
              </a:gdLst>
              <a:ahLst/>
              <a:cxnLst>
                <a:cxn ang="0">
                  <a:pos x="T0" y="T1"/>
                </a:cxn>
                <a:cxn ang="0">
                  <a:pos x="T2" y="T3"/>
                </a:cxn>
                <a:cxn ang="0">
                  <a:pos x="T4" y="T5"/>
                </a:cxn>
                <a:cxn ang="0">
                  <a:pos x="T6" y="T7"/>
                </a:cxn>
                <a:cxn ang="0">
                  <a:pos x="T8" y="T9"/>
                </a:cxn>
              </a:cxnLst>
              <a:rect l="0" t="0" r="r" b="b"/>
              <a:pathLst>
                <a:path w="10" h="10">
                  <a:moveTo>
                    <a:pt x="2" y="2"/>
                  </a:moveTo>
                  <a:cubicBezTo>
                    <a:pt x="4" y="0"/>
                    <a:pt x="6" y="0"/>
                    <a:pt x="8" y="2"/>
                  </a:cubicBezTo>
                  <a:cubicBezTo>
                    <a:pt x="10" y="4"/>
                    <a:pt x="10" y="6"/>
                    <a:pt x="8" y="8"/>
                  </a:cubicBezTo>
                  <a:cubicBezTo>
                    <a:pt x="6" y="10"/>
                    <a:pt x="3" y="10"/>
                    <a:pt x="2" y="8"/>
                  </a:cubicBezTo>
                  <a:cubicBezTo>
                    <a:pt x="0" y="6"/>
                    <a:pt x="0" y="3"/>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A06843"/>
                </a:solidFill>
              </a:endParaRPr>
            </a:p>
          </p:txBody>
        </p:sp>
        <p:sp>
          <p:nvSpPr>
            <p:cNvPr id="52" name="Freeform 49"/>
            <p:cNvSpPr/>
            <p:nvPr/>
          </p:nvSpPr>
          <p:spPr bwMode="auto">
            <a:xfrm>
              <a:off x="4848225" y="3336925"/>
              <a:ext cx="111125" cy="112713"/>
            </a:xfrm>
            <a:custGeom>
              <a:avLst/>
              <a:gdLst>
                <a:gd name="T0" fmla="*/ 1 w 10"/>
                <a:gd name="T1" fmla="*/ 3 h 10"/>
                <a:gd name="T2" fmla="*/ 7 w 10"/>
                <a:gd name="T3" fmla="*/ 2 h 10"/>
                <a:gd name="T4" fmla="*/ 9 w 10"/>
                <a:gd name="T5" fmla="*/ 7 h 10"/>
                <a:gd name="T6" fmla="*/ 3 w 10"/>
                <a:gd name="T7" fmla="*/ 9 h 10"/>
                <a:gd name="T8" fmla="*/ 1 w 10"/>
                <a:gd name="T9" fmla="*/ 3 h 10"/>
              </a:gdLst>
              <a:ahLst/>
              <a:cxnLst>
                <a:cxn ang="0">
                  <a:pos x="T0" y="T1"/>
                </a:cxn>
                <a:cxn ang="0">
                  <a:pos x="T2" y="T3"/>
                </a:cxn>
                <a:cxn ang="0">
                  <a:pos x="T4" y="T5"/>
                </a:cxn>
                <a:cxn ang="0">
                  <a:pos x="T6" y="T7"/>
                </a:cxn>
                <a:cxn ang="0">
                  <a:pos x="T8" y="T9"/>
                </a:cxn>
              </a:cxnLst>
              <a:rect l="0" t="0" r="r" b="b"/>
              <a:pathLst>
                <a:path w="10" h="10">
                  <a:moveTo>
                    <a:pt x="1" y="3"/>
                  </a:moveTo>
                  <a:cubicBezTo>
                    <a:pt x="2" y="1"/>
                    <a:pt x="5" y="0"/>
                    <a:pt x="7" y="2"/>
                  </a:cubicBezTo>
                  <a:cubicBezTo>
                    <a:pt x="9" y="3"/>
                    <a:pt x="10" y="5"/>
                    <a:pt x="9" y="7"/>
                  </a:cubicBezTo>
                  <a:cubicBezTo>
                    <a:pt x="8" y="9"/>
                    <a:pt x="5" y="10"/>
                    <a:pt x="3" y="9"/>
                  </a:cubicBezTo>
                  <a:cubicBezTo>
                    <a:pt x="1" y="8"/>
                    <a:pt x="0" y="5"/>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A06843"/>
                </a:solidFill>
              </a:endParaRPr>
            </a:p>
          </p:txBody>
        </p:sp>
        <p:sp>
          <p:nvSpPr>
            <p:cNvPr id="53" name="Freeform 50"/>
            <p:cNvSpPr/>
            <p:nvPr/>
          </p:nvSpPr>
          <p:spPr bwMode="auto">
            <a:xfrm>
              <a:off x="5083175" y="3392488"/>
              <a:ext cx="100012" cy="101600"/>
            </a:xfrm>
            <a:custGeom>
              <a:avLst/>
              <a:gdLst>
                <a:gd name="T0" fmla="*/ 0 w 9"/>
                <a:gd name="T1" fmla="*/ 4 h 9"/>
                <a:gd name="T2" fmla="*/ 5 w 9"/>
                <a:gd name="T3" fmla="*/ 0 h 9"/>
                <a:gd name="T4" fmla="*/ 9 w 9"/>
                <a:gd name="T5" fmla="*/ 5 h 9"/>
                <a:gd name="T6" fmla="*/ 4 w 9"/>
                <a:gd name="T7" fmla="*/ 9 h 9"/>
                <a:gd name="T8" fmla="*/ 0 w 9"/>
                <a:gd name="T9" fmla="*/ 4 h 9"/>
              </a:gdLst>
              <a:ahLst/>
              <a:cxnLst>
                <a:cxn ang="0">
                  <a:pos x="T0" y="T1"/>
                </a:cxn>
                <a:cxn ang="0">
                  <a:pos x="T2" y="T3"/>
                </a:cxn>
                <a:cxn ang="0">
                  <a:pos x="T4" y="T5"/>
                </a:cxn>
                <a:cxn ang="0">
                  <a:pos x="T6" y="T7"/>
                </a:cxn>
                <a:cxn ang="0">
                  <a:pos x="T8" y="T9"/>
                </a:cxn>
              </a:cxnLst>
              <a:rect l="0" t="0" r="r" b="b"/>
              <a:pathLst>
                <a:path w="9" h="9">
                  <a:moveTo>
                    <a:pt x="0" y="4"/>
                  </a:moveTo>
                  <a:cubicBezTo>
                    <a:pt x="1" y="2"/>
                    <a:pt x="3" y="0"/>
                    <a:pt x="5" y="0"/>
                  </a:cubicBezTo>
                  <a:cubicBezTo>
                    <a:pt x="8" y="1"/>
                    <a:pt x="9" y="3"/>
                    <a:pt x="9" y="5"/>
                  </a:cubicBezTo>
                  <a:cubicBezTo>
                    <a:pt x="8" y="8"/>
                    <a:pt x="6" y="9"/>
                    <a:pt x="4" y="9"/>
                  </a:cubicBezTo>
                  <a:cubicBezTo>
                    <a:pt x="2" y="8"/>
                    <a:pt x="0" y="6"/>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A06843"/>
                </a:solidFill>
              </a:endParaRPr>
            </a:p>
          </p:txBody>
        </p:sp>
        <p:sp>
          <p:nvSpPr>
            <p:cNvPr id="54" name="Freeform 51"/>
            <p:cNvSpPr/>
            <p:nvPr/>
          </p:nvSpPr>
          <p:spPr bwMode="auto">
            <a:xfrm>
              <a:off x="3335338" y="1833562"/>
              <a:ext cx="111125" cy="101600"/>
            </a:xfrm>
            <a:custGeom>
              <a:avLst/>
              <a:gdLst>
                <a:gd name="T0" fmla="*/ 9 w 10"/>
                <a:gd name="T1" fmla="*/ 5 h 9"/>
                <a:gd name="T2" fmla="*/ 4 w 10"/>
                <a:gd name="T3" fmla="*/ 9 h 9"/>
                <a:gd name="T4" fmla="*/ 1 w 10"/>
                <a:gd name="T5" fmla="*/ 4 h 9"/>
                <a:gd name="T6" fmla="*/ 6 w 10"/>
                <a:gd name="T7" fmla="*/ 0 h 9"/>
                <a:gd name="T8" fmla="*/ 9 w 10"/>
                <a:gd name="T9" fmla="*/ 5 h 9"/>
              </a:gdLst>
              <a:ahLst/>
              <a:cxnLst>
                <a:cxn ang="0">
                  <a:pos x="T0" y="T1"/>
                </a:cxn>
                <a:cxn ang="0">
                  <a:pos x="T2" y="T3"/>
                </a:cxn>
                <a:cxn ang="0">
                  <a:pos x="T4" y="T5"/>
                </a:cxn>
                <a:cxn ang="0">
                  <a:pos x="T6" y="T7"/>
                </a:cxn>
                <a:cxn ang="0">
                  <a:pos x="T8" y="T9"/>
                </a:cxn>
              </a:cxnLst>
              <a:rect l="0" t="0" r="r" b="b"/>
              <a:pathLst>
                <a:path w="10" h="9">
                  <a:moveTo>
                    <a:pt x="9" y="5"/>
                  </a:moveTo>
                  <a:cubicBezTo>
                    <a:pt x="9" y="8"/>
                    <a:pt x="7" y="9"/>
                    <a:pt x="4" y="9"/>
                  </a:cubicBezTo>
                  <a:cubicBezTo>
                    <a:pt x="2" y="8"/>
                    <a:pt x="0" y="6"/>
                    <a:pt x="1" y="4"/>
                  </a:cubicBezTo>
                  <a:cubicBezTo>
                    <a:pt x="1" y="1"/>
                    <a:pt x="3" y="0"/>
                    <a:pt x="6" y="0"/>
                  </a:cubicBezTo>
                  <a:cubicBezTo>
                    <a:pt x="8" y="1"/>
                    <a:pt x="10" y="3"/>
                    <a:pt x="9"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A06843"/>
                </a:solidFill>
              </a:endParaRPr>
            </a:p>
          </p:txBody>
        </p:sp>
        <p:sp>
          <p:nvSpPr>
            <p:cNvPr id="55" name="Freeform 52"/>
            <p:cNvSpPr/>
            <p:nvPr/>
          </p:nvSpPr>
          <p:spPr bwMode="auto">
            <a:xfrm>
              <a:off x="3111500" y="1855788"/>
              <a:ext cx="101600" cy="101600"/>
            </a:xfrm>
            <a:custGeom>
              <a:avLst/>
              <a:gdLst>
                <a:gd name="T0" fmla="*/ 8 w 9"/>
                <a:gd name="T1" fmla="*/ 4 h 9"/>
                <a:gd name="T2" fmla="*/ 5 w 9"/>
                <a:gd name="T3" fmla="*/ 9 h 9"/>
                <a:gd name="T4" fmla="*/ 0 w 9"/>
                <a:gd name="T5" fmla="*/ 5 h 9"/>
                <a:gd name="T6" fmla="*/ 4 w 9"/>
                <a:gd name="T7" fmla="*/ 1 h 9"/>
                <a:gd name="T8" fmla="*/ 8 w 9"/>
                <a:gd name="T9" fmla="*/ 4 h 9"/>
              </a:gdLst>
              <a:ahLst/>
              <a:cxnLst>
                <a:cxn ang="0">
                  <a:pos x="T0" y="T1"/>
                </a:cxn>
                <a:cxn ang="0">
                  <a:pos x="T2" y="T3"/>
                </a:cxn>
                <a:cxn ang="0">
                  <a:pos x="T4" y="T5"/>
                </a:cxn>
                <a:cxn ang="0">
                  <a:pos x="T6" y="T7"/>
                </a:cxn>
                <a:cxn ang="0">
                  <a:pos x="T8" y="T9"/>
                </a:cxn>
              </a:cxnLst>
              <a:rect l="0" t="0" r="r" b="b"/>
              <a:pathLst>
                <a:path w="9" h="9">
                  <a:moveTo>
                    <a:pt x="8" y="4"/>
                  </a:moveTo>
                  <a:cubicBezTo>
                    <a:pt x="9" y="7"/>
                    <a:pt x="7" y="9"/>
                    <a:pt x="5" y="9"/>
                  </a:cubicBezTo>
                  <a:cubicBezTo>
                    <a:pt x="2" y="9"/>
                    <a:pt x="0" y="8"/>
                    <a:pt x="0" y="5"/>
                  </a:cubicBezTo>
                  <a:cubicBezTo>
                    <a:pt x="0" y="3"/>
                    <a:pt x="1" y="1"/>
                    <a:pt x="4" y="1"/>
                  </a:cubicBezTo>
                  <a:cubicBezTo>
                    <a:pt x="6" y="0"/>
                    <a:pt x="8" y="2"/>
                    <a:pt x="8"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A06843"/>
                </a:solidFill>
              </a:endParaRPr>
            </a:p>
          </p:txBody>
        </p:sp>
        <p:sp>
          <p:nvSpPr>
            <p:cNvPr id="56" name="Freeform 53"/>
            <p:cNvSpPr/>
            <p:nvPr/>
          </p:nvSpPr>
          <p:spPr bwMode="auto">
            <a:xfrm>
              <a:off x="2889250" y="1957388"/>
              <a:ext cx="111125" cy="101600"/>
            </a:xfrm>
            <a:custGeom>
              <a:avLst/>
              <a:gdLst>
                <a:gd name="T0" fmla="*/ 9 w 10"/>
                <a:gd name="T1" fmla="*/ 3 h 9"/>
                <a:gd name="T2" fmla="*/ 7 w 10"/>
                <a:gd name="T3" fmla="*/ 8 h 9"/>
                <a:gd name="T4" fmla="*/ 1 w 10"/>
                <a:gd name="T5" fmla="*/ 6 h 9"/>
                <a:gd name="T6" fmla="*/ 3 w 10"/>
                <a:gd name="T7" fmla="*/ 1 h 9"/>
                <a:gd name="T8" fmla="*/ 9 w 10"/>
                <a:gd name="T9" fmla="*/ 3 h 9"/>
              </a:gdLst>
              <a:ahLst/>
              <a:cxnLst>
                <a:cxn ang="0">
                  <a:pos x="T0" y="T1"/>
                </a:cxn>
                <a:cxn ang="0">
                  <a:pos x="T2" y="T3"/>
                </a:cxn>
                <a:cxn ang="0">
                  <a:pos x="T4" y="T5"/>
                </a:cxn>
                <a:cxn ang="0">
                  <a:pos x="T6" y="T7"/>
                </a:cxn>
                <a:cxn ang="0">
                  <a:pos x="T8" y="T9"/>
                </a:cxn>
              </a:cxnLst>
              <a:rect l="0" t="0" r="r" b="b"/>
              <a:pathLst>
                <a:path w="10" h="9">
                  <a:moveTo>
                    <a:pt x="9" y="3"/>
                  </a:moveTo>
                  <a:cubicBezTo>
                    <a:pt x="10" y="5"/>
                    <a:pt x="9" y="7"/>
                    <a:pt x="7" y="8"/>
                  </a:cubicBezTo>
                  <a:cubicBezTo>
                    <a:pt x="5" y="9"/>
                    <a:pt x="2" y="8"/>
                    <a:pt x="1" y="6"/>
                  </a:cubicBezTo>
                  <a:cubicBezTo>
                    <a:pt x="0" y="4"/>
                    <a:pt x="1" y="2"/>
                    <a:pt x="3" y="1"/>
                  </a:cubicBezTo>
                  <a:cubicBezTo>
                    <a:pt x="5" y="0"/>
                    <a:pt x="8" y="0"/>
                    <a:pt x="9"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A06843"/>
                </a:solidFill>
              </a:endParaRPr>
            </a:p>
          </p:txBody>
        </p:sp>
        <p:sp>
          <p:nvSpPr>
            <p:cNvPr id="57" name="Freeform 54"/>
            <p:cNvSpPr/>
            <p:nvPr/>
          </p:nvSpPr>
          <p:spPr bwMode="auto">
            <a:xfrm>
              <a:off x="2722563" y="2116138"/>
              <a:ext cx="100012" cy="101600"/>
            </a:xfrm>
            <a:custGeom>
              <a:avLst/>
              <a:gdLst>
                <a:gd name="T0" fmla="*/ 8 w 9"/>
                <a:gd name="T1" fmla="*/ 2 h 9"/>
                <a:gd name="T2" fmla="*/ 8 w 9"/>
                <a:gd name="T3" fmla="*/ 8 h 9"/>
                <a:gd name="T4" fmla="*/ 1 w 9"/>
                <a:gd name="T5" fmla="*/ 7 h 9"/>
                <a:gd name="T6" fmla="*/ 2 w 9"/>
                <a:gd name="T7" fmla="*/ 1 h 9"/>
                <a:gd name="T8" fmla="*/ 8 w 9"/>
                <a:gd name="T9" fmla="*/ 2 h 9"/>
              </a:gdLst>
              <a:ahLst/>
              <a:cxnLst>
                <a:cxn ang="0">
                  <a:pos x="T0" y="T1"/>
                </a:cxn>
                <a:cxn ang="0">
                  <a:pos x="T2" y="T3"/>
                </a:cxn>
                <a:cxn ang="0">
                  <a:pos x="T4" y="T5"/>
                </a:cxn>
                <a:cxn ang="0">
                  <a:pos x="T6" y="T7"/>
                </a:cxn>
                <a:cxn ang="0">
                  <a:pos x="T8" y="T9"/>
                </a:cxn>
              </a:cxnLst>
              <a:rect l="0" t="0" r="r" b="b"/>
              <a:pathLst>
                <a:path w="9" h="9">
                  <a:moveTo>
                    <a:pt x="8" y="2"/>
                  </a:moveTo>
                  <a:cubicBezTo>
                    <a:pt x="9" y="3"/>
                    <a:pt x="9" y="6"/>
                    <a:pt x="8" y="8"/>
                  </a:cubicBezTo>
                  <a:cubicBezTo>
                    <a:pt x="6" y="9"/>
                    <a:pt x="3" y="9"/>
                    <a:pt x="1" y="7"/>
                  </a:cubicBezTo>
                  <a:cubicBezTo>
                    <a:pt x="0" y="6"/>
                    <a:pt x="0" y="3"/>
                    <a:pt x="2" y="1"/>
                  </a:cubicBezTo>
                  <a:cubicBezTo>
                    <a:pt x="3" y="0"/>
                    <a:pt x="6" y="0"/>
                    <a:pt x="8"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A06843"/>
                </a:solidFill>
              </a:endParaRPr>
            </a:p>
          </p:txBody>
        </p:sp>
        <p:sp>
          <p:nvSpPr>
            <p:cNvPr id="58" name="Freeform 55"/>
            <p:cNvSpPr/>
            <p:nvPr/>
          </p:nvSpPr>
          <p:spPr bwMode="auto">
            <a:xfrm>
              <a:off x="2600325" y="2319338"/>
              <a:ext cx="111125" cy="112713"/>
            </a:xfrm>
            <a:custGeom>
              <a:avLst/>
              <a:gdLst>
                <a:gd name="T0" fmla="*/ 7 w 10"/>
                <a:gd name="T1" fmla="*/ 1 h 10"/>
                <a:gd name="T2" fmla="*/ 9 w 10"/>
                <a:gd name="T3" fmla="*/ 7 h 10"/>
                <a:gd name="T4" fmla="*/ 3 w 10"/>
                <a:gd name="T5" fmla="*/ 8 h 10"/>
                <a:gd name="T6" fmla="*/ 1 w 10"/>
                <a:gd name="T7" fmla="*/ 3 h 10"/>
                <a:gd name="T8" fmla="*/ 7 w 10"/>
                <a:gd name="T9" fmla="*/ 1 h 10"/>
              </a:gdLst>
              <a:ahLst/>
              <a:cxnLst>
                <a:cxn ang="0">
                  <a:pos x="T0" y="T1"/>
                </a:cxn>
                <a:cxn ang="0">
                  <a:pos x="T2" y="T3"/>
                </a:cxn>
                <a:cxn ang="0">
                  <a:pos x="T4" y="T5"/>
                </a:cxn>
                <a:cxn ang="0">
                  <a:pos x="T6" y="T7"/>
                </a:cxn>
                <a:cxn ang="0">
                  <a:pos x="T8" y="T9"/>
                </a:cxn>
              </a:cxnLst>
              <a:rect l="0" t="0" r="r" b="b"/>
              <a:pathLst>
                <a:path w="10" h="10">
                  <a:moveTo>
                    <a:pt x="7" y="1"/>
                  </a:moveTo>
                  <a:cubicBezTo>
                    <a:pt x="9" y="2"/>
                    <a:pt x="10" y="5"/>
                    <a:pt x="9" y="7"/>
                  </a:cubicBezTo>
                  <a:cubicBezTo>
                    <a:pt x="8" y="9"/>
                    <a:pt x="5" y="10"/>
                    <a:pt x="3" y="8"/>
                  </a:cubicBezTo>
                  <a:cubicBezTo>
                    <a:pt x="1" y="7"/>
                    <a:pt x="0" y="5"/>
                    <a:pt x="1" y="3"/>
                  </a:cubicBezTo>
                  <a:cubicBezTo>
                    <a:pt x="2" y="1"/>
                    <a:pt x="5" y="0"/>
                    <a:pt x="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A06843"/>
                </a:solidFill>
              </a:endParaRPr>
            </a:p>
          </p:txBody>
        </p:sp>
        <p:sp>
          <p:nvSpPr>
            <p:cNvPr id="59" name="Freeform 56"/>
            <p:cNvSpPr/>
            <p:nvPr/>
          </p:nvSpPr>
          <p:spPr bwMode="auto">
            <a:xfrm>
              <a:off x="2555876" y="2555875"/>
              <a:ext cx="100012" cy="103188"/>
            </a:xfrm>
            <a:custGeom>
              <a:avLst/>
              <a:gdLst>
                <a:gd name="T0" fmla="*/ 6 w 9"/>
                <a:gd name="T1" fmla="*/ 0 h 9"/>
                <a:gd name="T2" fmla="*/ 9 w 9"/>
                <a:gd name="T3" fmla="*/ 5 h 9"/>
                <a:gd name="T4" fmla="*/ 4 w 9"/>
                <a:gd name="T5" fmla="*/ 8 h 9"/>
                <a:gd name="T6" fmla="*/ 1 w 9"/>
                <a:gd name="T7" fmla="*/ 3 h 9"/>
                <a:gd name="T8" fmla="*/ 6 w 9"/>
                <a:gd name="T9" fmla="*/ 0 h 9"/>
              </a:gdLst>
              <a:ahLst/>
              <a:cxnLst>
                <a:cxn ang="0">
                  <a:pos x="T0" y="T1"/>
                </a:cxn>
                <a:cxn ang="0">
                  <a:pos x="T2" y="T3"/>
                </a:cxn>
                <a:cxn ang="0">
                  <a:pos x="T4" y="T5"/>
                </a:cxn>
                <a:cxn ang="0">
                  <a:pos x="T6" y="T7"/>
                </a:cxn>
                <a:cxn ang="0">
                  <a:pos x="T8" y="T9"/>
                </a:cxn>
              </a:cxnLst>
              <a:rect l="0" t="0" r="r" b="b"/>
              <a:pathLst>
                <a:path w="9" h="9">
                  <a:moveTo>
                    <a:pt x="6" y="0"/>
                  </a:moveTo>
                  <a:cubicBezTo>
                    <a:pt x="8" y="0"/>
                    <a:pt x="9" y="3"/>
                    <a:pt x="9" y="5"/>
                  </a:cubicBezTo>
                  <a:cubicBezTo>
                    <a:pt x="9" y="7"/>
                    <a:pt x="6" y="9"/>
                    <a:pt x="4" y="8"/>
                  </a:cubicBezTo>
                  <a:cubicBezTo>
                    <a:pt x="2" y="8"/>
                    <a:pt x="0" y="6"/>
                    <a:pt x="1" y="3"/>
                  </a:cubicBezTo>
                  <a:cubicBezTo>
                    <a:pt x="1" y="1"/>
                    <a:pt x="3" y="0"/>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A06843"/>
                </a:solidFill>
              </a:endParaRPr>
            </a:p>
          </p:txBody>
        </p:sp>
        <p:sp>
          <p:nvSpPr>
            <p:cNvPr id="60" name="Freeform 57"/>
            <p:cNvSpPr/>
            <p:nvPr/>
          </p:nvSpPr>
          <p:spPr bwMode="auto">
            <a:xfrm>
              <a:off x="3111500" y="2522538"/>
              <a:ext cx="101600" cy="180975"/>
            </a:xfrm>
            <a:custGeom>
              <a:avLst/>
              <a:gdLst>
                <a:gd name="T0" fmla="*/ 0 w 9"/>
                <a:gd name="T1" fmla="*/ 16 h 16"/>
                <a:gd name="T2" fmla="*/ 0 w 9"/>
                <a:gd name="T3" fmla="*/ 14 h 16"/>
                <a:gd name="T4" fmla="*/ 1 w 9"/>
                <a:gd name="T5" fmla="*/ 13 h 16"/>
                <a:gd name="T6" fmla="*/ 7 w 9"/>
                <a:gd name="T7" fmla="*/ 5 h 16"/>
                <a:gd name="T8" fmla="*/ 4 w 9"/>
                <a:gd name="T9" fmla="*/ 2 h 16"/>
                <a:gd name="T10" fmla="*/ 1 w 9"/>
                <a:gd name="T11" fmla="*/ 3 h 16"/>
                <a:gd name="T12" fmla="*/ 0 w 9"/>
                <a:gd name="T13" fmla="*/ 2 h 16"/>
                <a:gd name="T14" fmla="*/ 4 w 9"/>
                <a:gd name="T15" fmla="*/ 0 h 16"/>
                <a:gd name="T16" fmla="*/ 9 w 9"/>
                <a:gd name="T17" fmla="*/ 5 h 16"/>
                <a:gd name="T18" fmla="*/ 4 w 9"/>
                <a:gd name="T19" fmla="*/ 13 h 16"/>
                <a:gd name="T20" fmla="*/ 3 w 9"/>
                <a:gd name="T21" fmla="*/ 14 h 16"/>
                <a:gd name="T22" fmla="*/ 3 w 9"/>
                <a:gd name="T23" fmla="*/ 14 h 16"/>
                <a:gd name="T24" fmla="*/ 9 w 9"/>
                <a:gd name="T25" fmla="*/ 14 h 16"/>
                <a:gd name="T26" fmla="*/ 9 w 9"/>
                <a:gd name="T27" fmla="*/ 16 h 16"/>
                <a:gd name="T28" fmla="*/ 0 w 9"/>
                <a:gd name="T29"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 h="16">
                  <a:moveTo>
                    <a:pt x="0" y="16"/>
                  </a:moveTo>
                  <a:cubicBezTo>
                    <a:pt x="0" y="14"/>
                    <a:pt x="0" y="14"/>
                    <a:pt x="0" y="14"/>
                  </a:cubicBezTo>
                  <a:cubicBezTo>
                    <a:pt x="1" y="13"/>
                    <a:pt x="1" y="13"/>
                    <a:pt x="1" y="13"/>
                  </a:cubicBezTo>
                  <a:cubicBezTo>
                    <a:pt x="5" y="9"/>
                    <a:pt x="7" y="7"/>
                    <a:pt x="7" y="5"/>
                  </a:cubicBezTo>
                  <a:cubicBezTo>
                    <a:pt x="7" y="4"/>
                    <a:pt x="6" y="2"/>
                    <a:pt x="4" y="2"/>
                  </a:cubicBezTo>
                  <a:cubicBezTo>
                    <a:pt x="3" y="2"/>
                    <a:pt x="1" y="3"/>
                    <a:pt x="1" y="3"/>
                  </a:cubicBezTo>
                  <a:cubicBezTo>
                    <a:pt x="0" y="2"/>
                    <a:pt x="0" y="2"/>
                    <a:pt x="0" y="2"/>
                  </a:cubicBezTo>
                  <a:cubicBezTo>
                    <a:pt x="1" y="1"/>
                    <a:pt x="3" y="0"/>
                    <a:pt x="4" y="0"/>
                  </a:cubicBezTo>
                  <a:cubicBezTo>
                    <a:pt x="7" y="0"/>
                    <a:pt x="9" y="3"/>
                    <a:pt x="9" y="5"/>
                  </a:cubicBezTo>
                  <a:cubicBezTo>
                    <a:pt x="9" y="8"/>
                    <a:pt x="7" y="10"/>
                    <a:pt x="4" y="13"/>
                  </a:cubicBezTo>
                  <a:cubicBezTo>
                    <a:pt x="3" y="14"/>
                    <a:pt x="3" y="14"/>
                    <a:pt x="3" y="14"/>
                  </a:cubicBezTo>
                  <a:cubicBezTo>
                    <a:pt x="3" y="14"/>
                    <a:pt x="3" y="14"/>
                    <a:pt x="3" y="14"/>
                  </a:cubicBezTo>
                  <a:cubicBezTo>
                    <a:pt x="9" y="14"/>
                    <a:pt x="9" y="14"/>
                    <a:pt x="9" y="14"/>
                  </a:cubicBezTo>
                  <a:cubicBezTo>
                    <a:pt x="9" y="16"/>
                    <a:pt x="9" y="16"/>
                    <a:pt x="9" y="16"/>
                  </a:cubicBezTo>
                  <a:lnTo>
                    <a:pt x="0" y="1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A06843"/>
                </a:solidFill>
              </a:endParaRPr>
            </a:p>
          </p:txBody>
        </p:sp>
        <p:sp>
          <p:nvSpPr>
            <p:cNvPr id="61" name="Freeform 58"/>
            <p:cNvSpPr/>
            <p:nvPr/>
          </p:nvSpPr>
          <p:spPr bwMode="auto">
            <a:xfrm>
              <a:off x="3235325" y="2533650"/>
              <a:ext cx="111125" cy="169863"/>
            </a:xfrm>
            <a:custGeom>
              <a:avLst/>
              <a:gdLst>
                <a:gd name="T0" fmla="*/ 9 w 10"/>
                <a:gd name="T1" fmla="*/ 1 h 15"/>
                <a:gd name="T2" fmla="*/ 4 w 10"/>
                <a:gd name="T3" fmla="*/ 1 h 15"/>
                <a:gd name="T4" fmla="*/ 3 w 10"/>
                <a:gd name="T5" fmla="*/ 5 h 15"/>
                <a:gd name="T6" fmla="*/ 4 w 10"/>
                <a:gd name="T7" fmla="*/ 5 h 15"/>
                <a:gd name="T8" fmla="*/ 8 w 10"/>
                <a:gd name="T9" fmla="*/ 6 h 15"/>
                <a:gd name="T10" fmla="*/ 10 w 10"/>
                <a:gd name="T11" fmla="*/ 10 h 15"/>
                <a:gd name="T12" fmla="*/ 4 w 10"/>
                <a:gd name="T13" fmla="*/ 15 h 15"/>
                <a:gd name="T14" fmla="*/ 0 w 10"/>
                <a:gd name="T15" fmla="*/ 14 h 15"/>
                <a:gd name="T16" fmla="*/ 1 w 10"/>
                <a:gd name="T17" fmla="*/ 12 h 15"/>
                <a:gd name="T18" fmla="*/ 4 w 10"/>
                <a:gd name="T19" fmla="*/ 13 h 15"/>
                <a:gd name="T20" fmla="*/ 8 w 10"/>
                <a:gd name="T21" fmla="*/ 10 h 15"/>
                <a:gd name="T22" fmla="*/ 3 w 10"/>
                <a:gd name="T23" fmla="*/ 7 h 15"/>
                <a:gd name="T24" fmla="*/ 1 w 10"/>
                <a:gd name="T25" fmla="*/ 7 h 15"/>
                <a:gd name="T26" fmla="*/ 2 w 10"/>
                <a:gd name="T27" fmla="*/ 0 h 15"/>
                <a:gd name="T28" fmla="*/ 9 w 10"/>
                <a:gd name="T29" fmla="*/ 0 h 15"/>
                <a:gd name="T30" fmla="*/ 9 w 10"/>
                <a:gd name="T31"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 h="15">
                  <a:moveTo>
                    <a:pt x="9" y="1"/>
                  </a:moveTo>
                  <a:cubicBezTo>
                    <a:pt x="4" y="1"/>
                    <a:pt x="4" y="1"/>
                    <a:pt x="4" y="1"/>
                  </a:cubicBezTo>
                  <a:cubicBezTo>
                    <a:pt x="3" y="5"/>
                    <a:pt x="3" y="5"/>
                    <a:pt x="3" y="5"/>
                  </a:cubicBezTo>
                  <a:cubicBezTo>
                    <a:pt x="3" y="5"/>
                    <a:pt x="4" y="5"/>
                    <a:pt x="4" y="5"/>
                  </a:cubicBezTo>
                  <a:cubicBezTo>
                    <a:pt x="5" y="5"/>
                    <a:pt x="7" y="5"/>
                    <a:pt x="8" y="6"/>
                  </a:cubicBezTo>
                  <a:cubicBezTo>
                    <a:pt x="9" y="7"/>
                    <a:pt x="10" y="8"/>
                    <a:pt x="10" y="10"/>
                  </a:cubicBezTo>
                  <a:cubicBezTo>
                    <a:pt x="10" y="13"/>
                    <a:pt x="7" y="15"/>
                    <a:pt x="4" y="15"/>
                  </a:cubicBezTo>
                  <a:cubicBezTo>
                    <a:pt x="2" y="15"/>
                    <a:pt x="1" y="14"/>
                    <a:pt x="0" y="14"/>
                  </a:cubicBezTo>
                  <a:cubicBezTo>
                    <a:pt x="1" y="12"/>
                    <a:pt x="1" y="12"/>
                    <a:pt x="1" y="12"/>
                  </a:cubicBezTo>
                  <a:cubicBezTo>
                    <a:pt x="2" y="13"/>
                    <a:pt x="3" y="13"/>
                    <a:pt x="4" y="13"/>
                  </a:cubicBezTo>
                  <a:cubicBezTo>
                    <a:pt x="6" y="13"/>
                    <a:pt x="8" y="12"/>
                    <a:pt x="8" y="10"/>
                  </a:cubicBezTo>
                  <a:cubicBezTo>
                    <a:pt x="8" y="8"/>
                    <a:pt x="6" y="7"/>
                    <a:pt x="3" y="7"/>
                  </a:cubicBezTo>
                  <a:cubicBezTo>
                    <a:pt x="2" y="7"/>
                    <a:pt x="2" y="7"/>
                    <a:pt x="1" y="7"/>
                  </a:cubicBezTo>
                  <a:cubicBezTo>
                    <a:pt x="2" y="0"/>
                    <a:pt x="2" y="0"/>
                    <a:pt x="2" y="0"/>
                  </a:cubicBezTo>
                  <a:cubicBezTo>
                    <a:pt x="9" y="0"/>
                    <a:pt x="9" y="0"/>
                    <a:pt x="9" y="0"/>
                  </a:cubicBezTo>
                  <a:lnTo>
                    <a:pt x="9"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A06843"/>
                </a:solidFill>
              </a:endParaRPr>
            </a:p>
          </p:txBody>
        </p:sp>
        <p:sp>
          <p:nvSpPr>
            <p:cNvPr id="62" name="Freeform 59"/>
            <p:cNvSpPr>
              <a:spLocks noEditPoints="1"/>
            </p:cNvSpPr>
            <p:nvPr/>
          </p:nvSpPr>
          <p:spPr bwMode="auto">
            <a:xfrm>
              <a:off x="3368675" y="2522538"/>
              <a:ext cx="188912" cy="180975"/>
            </a:xfrm>
            <a:custGeom>
              <a:avLst/>
              <a:gdLst>
                <a:gd name="T0" fmla="*/ 7 w 17"/>
                <a:gd name="T1" fmla="*/ 5 h 16"/>
                <a:gd name="T2" fmla="*/ 3 w 17"/>
                <a:gd name="T3" fmla="*/ 10 h 16"/>
                <a:gd name="T4" fmla="*/ 0 w 17"/>
                <a:gd name="T5" fmla="*/ 5 h 16"/>
                <a:gd name="T6" fmla="*/ 3 w 17"/>
                <a:gd name="T7" fmla="*/ 0 h 16"/>
                <a:gd name="T8" fmla="*/ 7 w 17"/>
                <a:gd name="T9" fmla="*/ 5 h 16"/>
                <a:gd name="T10" fmla="*/ 1 w 17"/>
                <a:gd name="T11" fmla="*/ 5 h 16"/>
                <a:gd name="T12" fmla="*/ 3 w 17"/>
                <a:gd name="T13" fmla="*/ 8 h 16"/>
                <a:gd name="T14" fmla="*/ 5 w 17"/>
                <a:gd name="T15" fmla="*/ 5 h 16"/>
                <a:gd name="T16" fmla="*/ 3 w 17"/>
                <a:gd name="T17" fmla="*/ 2 h 16"/>
                <a:gd name="T18" fmla="*/ 1 w 17"/>
                <a:gd name="T19" fmla="*/ 5 h 16"/>
                <a:gd name="T20" fmla="*/ 3 w 17"/>
                <a:gd name="T21" fmla="*/ 16 h 16"/>
                <a:gd name="T22" fmla="*/ 12 w 17"/>
                <a:gd name="T23" fmla="*/ 0 h 16"/>
                <a:gd name="T24" fmla="*/ 13 w 17"/>
                <a:gd name="T25" fmla="*/ 0 h 16"/>
                <a:gd name="T26" fmla="*/ 4 w 17"/>
                <a:gd name="T27" fmla="*/ 16 h 16"/>
                <a:gd name="T28" fmla="*/ 3 w 17"/>
                <a:gd name="T29" fmla="*/ 16 h 16"/>
                <a:gd name="T30" fmla="*/ 17 w 17"/>
                <a:gd name="T31" fmla="*/ 11 h 16"/>
                <a:gd name="T32" fmla="*/ 13 w 17"/>
                <a:gd name="T33" fmla="*/ 16 h 16"/>
                <a:gd name="T34" fmla="*/ 10 w 17"/>
                <a:gd name="T35" fmla="*/ 11 h 16"/>
                <a:gd name="T36" fmla="*/ 13 w 17"/>
                <a:gd name="T37" fmla="*/ 7 h 16"/>
                <a:gd name="T38" fmla="*/ 17 w 17"/>
                <a:gd name="T39" fmla="*/ 11 h 16"/>
                <a:gd name="T40" fmla="*/ 11 w 17"/>
                <a:gd name="T41" fmla="*/ 11 h 16"/>
                <a:gd name="T42" fmla="*/ 13 w 17"/>
                <a:gd name="T43" fmla="*/ 15 h 16"/>
                <a:gd name="T44" fmla="*/ 15 w 17"/>
                <a:gd name="T45" fmla="*/ 11 h 16"/>
                <a:gd name="T46" fmla="*/ 13 w 17"/>
                <a:gd name="T47" fmla="*/ 8 h 16"/>
                <a:gd name="T48" fmla="*/ 11 w 17"/>
                <a:gd name="T49" fmla="*/ 1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 h="16">
                  <a:moveTo>
                    <a:pt x="7" y="5"/>
                  </a:moveTo>
                  <a:cubicBezTo>
                    <a:pt x="7" y="8"/>
                    <a:pt x="5" y="10"/>
                    <a:pt x="3" y="10"/>
                  </a:cubicBezTo>
                  <a:cubicBezTo>
                    <a:pt x="1" y="10"/>
                    <a:pt x="0" y="8"/>
                    <a:pt x="0" y="5"/>
                  </a:cubicBezTo>
                  <a:cubicBezTo>
                    <a:pt x="0" y="2"/>
                    <a:pt x="1" y="0"/>
                    <a:pt x="3" y="0"/>
                  </a:cubicBezTo>
                  <a:cubicBezTo>
                    <a:pt x="6" y="0"/>
                    <a:pt x="7" y="2"/>
                    <a:pt x="7" y="5"/>
                  </a:cubicBezTo>
                  <a:close/>
                  <a:moveTo>
                    <a:pt x="1" y="5"/>
                  </a:moveTo>
                  <a:cubicBezTo>
                    <a:pt x="1" y="7"/>
                    <a:pt x="2" y="8"/>
                    <a:pt x="3" y="8"/>
                  </a:cubicBezTo>
                  <a:cubicBezTo>
                    <a:pt x="5" y="8"/>
                    <a:pt x="5" y="7"/>
                    <a:pt x="5" y="5"/>
                  </a:cubicBezTo>
                  <a:cubicBezTo>
                    <a:pt x="5" y="3"/>
                    <a:pt x="5" y="2"/>
                    <a:pt x="3" y="2"/>
                  </a:cubicBezTo>
                  <a:cubicBezTo>
                    <a:pt x="2" y="2"/>
                    <a:pt x="1" y="3"/>
                    <a:pt x="1" y="5"/>
                  </a:cubicBezTo>
                  <a:close/>
                  <a:moveTo>
                    <a:pt x="3" y="16"/>
                  </a:moveTo>
                  <a:cubicBezTo>
                    <a:pt x="12" y="0"/>
                    <a:pt x="12" y="0"/>
                    <a:pt x="12" y="0"/>
                  </a:cubicBezTo>
                  <a:cubicBezTo>
                    <a:pt x="13" y="0"/>
                    <a:pt x="13" y="0"/>
                    <a:pt x="13" y="0"/>
                  </a:cubicBezTo>
                  <a:cubicBezTo>
                    <a:pt x="4" y="16"/>
                    <a:pt x="4" y="16"/>
                    <a:pt x="4" y="16"/>
                  </a:cubicBezTo>
                  <a:lnTo>
                    <a:pt x="3" y="16"/>
                  </a:lnTo>
                  <a:close/>
                  <a:moveTo>
                    <a:pt x="17" y="11"/>
                  </a:moveTo>
                  <a:cubicBezTo>
                    <a:pt x="17" y="14"/>
                    <a:pt x="15" y="16"/>
                    <a:pt x="13" y="16"/>
                  </a:cubicBezTo>
                  <a:cubicBezTo>
                    <a:pt x="11" y="16"/>
                    <a:pt x="10" y="14"/>
                    <a:pt x="10" y="11"/>
                  </a:cubicBezTo>
                  <a:cubicBezTo>
                    <a:pt x="10" y="8"/>
                    <a:pt x="11" y="7"/>
                    <a:pt x="13" y="7"/>
                  </a:cubicBezTo>
                  <a:cubicBezTo>
                    <a:pt x="15" y="7"/>
                    <a:pt x="17" y="8"/>
                    <a:pt x="17" y="11"/>
                  </a:cubicBezTo>
                  <a:close/>
                  <a:moveTo>
                    <a:pt x="11" y="11"/>
                  </a:moveTo>
                  <a:cubicBezTo>
                    <a:pt x="11" y="13"/>
                    <a:pt x="12" y="15"/>
                    <a:pt x="13" y="15"/>
                  </a:cubicBezTo>
                  <a:cubicBezTo>
                    <a:pt x="14" y="15"/>
                    <a:pt x="15" y="13"/>
                    <a:pt x="15" y="11"/>
                  </a:cubicBezTo>
                  <a:cubicBezTo>
                    <a:pt x="15" y="9"/>
                    <a:pt x="15" y="8"/>
                    <a:pt x="13" y="8"/>
                  </a:cubicBezTo>
                  <a:cubicBezTo>
                    <a:pt x="12" y="8"/>
                    <a:pt x="11" y="9"/>
                    <a:pt x="11"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A06843"/>
                </a:solidFill>
              </a:endParaRPr>
            </a:p>
          </p:txBody>
        </p:sp>
        <p:sp>
          <p:nvSpPr>
            <p:cNvPr id="63" name="Freeform 60"/>
            <p:cNvSpPr/>
            <p:nvPr/>
          </p:nvSpPr>
          <p:spPr bwMode="auto">
            <a:xfrm>
              <a:off x="4937125" y="2590800"/>
              <a:ext cx="112712" cy="169863"/>
            </a:xfrm>
            <a:custGeom>
              <a:avLst/>
              <a:gdLst>
                <a:gd name="T0" fmla="*/ 9 w 10"/>
                <a:gd name="T1" fmla="*/ 2 h 15"/>
                <a:gd name="T2" fmla="*/ 4 w 10"/>
                <a:gd name="T3" fmla="*/ 2 h 15"/>
                <a:gd name="T4" fmla="*/ 3 w 10"/>
                <a:gd name="T5" fmla="*/ 6 h 15"/>
                <a:gd name="T6" fmla="*/ 4 w 10"/>
                <a:gd name="T7" fmla="*/ 5 h 15"/>
                <a:gd name="T8" fmla="*/ 7 w 10"/>
                <a:gd name="T9" fmla="*/ 6 h 15"/>
                <a:gd name="T10" fmla="*/ 10 w 10"/>
                <a:gd name="T11" fmla="*/ 10 h 15"/>
                <a:gd name="T12" fmla="*/ 4 w 10"/>
                <a:gd name="T13" fmla="*/ 15 h 15"/>
                <a:gd name="T14" fmla="*/ 0 w 10"/>
                <a:gd name="T15" fmla="*/ 14 h 15"/>
                <a:gd name="T16" fmla="*/ 1 w 10"/>
                <a:gd name="T17" fmla="*/ 13 h 15"/>
                <a:gd name="T18" fmla="*/ 4 w 10"/>
                <a:gd name="T19" fmla="*/ 14 h 15"/>
                <a:gd name="T20" fmla="*/ 7 w 10"/>
                <a:gd name="T21" fmla="*/ 10 h 15"/>
                <a:gd name="T22" fmla="*/ 3 w 10"/>
                <a:gd name="T23" fmla="*/ 7 h 15"/>
                <a:gd name="T24" fmla="*/ 1 w 10"/>
                <a:gd name="T25" fmla="*/ 7 h 15"/>
                <a:gd name="T26" fmla="*/ 2 w 10"/>
                <a:gd name="T27" fmla="*/ 0 h 15"/>
                <a:gd name="T28" fmla="*/ 9 w 10"/>
                <a:gd name="T29" fmla="*/ 0 h 15"/>
                <a:gd name="T30" fmla="*/ 9 w 10"/>
                <a:gd name="T31"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 h="15">
                  <a:moveTo>
                    <a:pt x="9" y="2"/>
                  </a:moveTo>
                  <a:cubicBezTo>
                    <a:pt x="4" y="2"/>
                    <a:pt x="4" y="2"/>
                    <a:pt x="4" y="2"/>
                  </a:cubicBezTo>
                  <a:cubicBezTo>
                    <a:pt x="3" y="6"/>
                    <a:pt x="3" y="6"/>
                    <a:pt x="3" y="6"/>
                  </a:cubicBezTo>
                  <a:cubicBezTo>
                    <a:pt x="3" y="5"/>
                    <a:pt x="4" y="5"/>
                    <a:pt x="4" y="5"/>
                  </a:cubicBezTo>
                  <a:cubicBezTo>
                    <a:pt x="5" y="5"/>
                    <a:pt x="6" y="6"/>
                    <a:pt x="7" y="6"/>
                  </a:cubicBezTo>
                  <a:cubicBezTo>
                    <a:pt x="9" y="7"/>
                    <a:pt x="10" y="8"/>
                    <a:pt x="10" y="10"/>
                  </a:cubicBezTo>
                  <a:cubicBezTo>
                    <a:pt x="10" y="13"/>
                    <a:pt x="7" y="15"/>
                    <a:pt x="4" y="15"/>
                  </a:cubicBezTo>
                  <a:cubicBezTo>
                    <a:pt x="2" y="15"/>
                    <a:pt x="1" y="15"/>
                    <a:pt x="0" y="14"/>
                  </a:cubicBezTo>
                  <a:cubicBezTo>
                    <a:pt x="1" y="13"/>
                    <a:pt x="1" y="13"/>
                    <a:pt x="1" y="13"/>
                  </a:cubicBezTo>
                  <a:cubicBezTo>
                    <a:pt x="1" y="13"/>
                    <a:pt x="3" y="14"/>
                    <a:pt x="4" y="14"/>
                  </a:cubicBezTo>
                  <a:cubicBezTo>
                    <a:pt x="6" y="14"/>
                    <a:pt x="8" y="12"/>
                    <a:pt x="7" y="10"/>
                  </a:cubicBezTo>
                  <a:cubicBezTo>
                    <a:pt x="7" y="8"/>
                    <a:pt x="6" y="7"/>
                    <a:pt x="3" y="7"/>
                  </a:cubicBezTo>
                  <a:cubicBezTo>
                    <a:pt x="2" y="7"/>
                    <a:pt x="2" y="7"/>
                    <a:pt x="1" y="7"/>
                  </a:cubicBezTo>
                  <a:cubicBezTo>
                    <a:pt x="2" y="0"/>
                    <a:pt x="2" y="0"/>
                    <a:pt x="2" y="0"/>
                  </a:cubicBezTo>
                  <a:cubicBezTo>
                    <a:pt x="9" y="0"/>
                    <a:pt x="9" y="0"/>
                    <a:pt x="9" y="0"/>
                  </a:cubicBezTo>
                  <a:lnTo>
                    <a:pt x="9"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A06843"/>
                </a:solidFill>
              </a:endParaRPr>
            </a:p>
          </p:txBody>
        </p:sp>
        <p:sp>
          <p:nvSpPr>
            <p:cNvPr id="64" name="Freeform 61"/>
            <p:cNvSpPr>
              <a:spLocks noEditPoints="1"/>
            </p:cNvSpPr>
            <p:nvPr/>
          </p:nvSpPr>
          <p:spPr bwMode="auto">
            <a:xfrm>
              <a:off x="5072063" y="2590800"/>
              <a:ext cx="111125" cy="169863"/>
            </a:xfrm>
            <a:custGeom>
              <a:avLst/>
              <a:gdLst>
                <a:gd name="T0" fmla="*/ 10 w 10"/>
                <a:gd name="T1" fmla="*/ 7 h 15"/>
                <a:gd name="T2" fmla="*/ 5 w 10"/>
                <a:gd name="T3" fmla="*/ 15 h 15"/>
                <a:gd name="T4" fmla="*/ 0 w 10"/>
                <a:gd name="T5" fmla="*/ 8 h 15"/>
                <a:gd name="T6" fmla="*/ 5 w 10"/>
                <a:gd name="T7" fmla="*/ 0 h 15"/>
                <a:gd name="T8" fmla="*/ 10 w 10"/>
                <a:gd name="T9" fmla="*/ 7 h 15"/>
                <a:gd name="T10" fmla="*/ 2 w 10"/>
                <a:gd name="T11" fmla="*/ 8 h 15"/>
                <a:gd name="T12" fmla="*/ 5 w 10"/>
                <a:gd name="T13" fmla="*/ 14 h 15"/>
                <a:gd name="T14" fmla="*/ 8 w 10"/>
                <a:gd name="T15" fmla="*/ 7 h 15"/>
                <a:gd name="T16" fmla="*/ 5 w 10"/>
                <a:gd name="T17" fmla="*/ 1 h 15"/>
                <a:gd name="T18" fmla="*/ 2 w 10"/>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5">
                  <a:moveTo>
                    <a:pt x="10" y="7"/>
                  </a:moveTo>
                  <a:cubicBezTo>
                    <a:pt x="10" y="12"/>
                    <a:pt x="8" y="15"/>
                    <a:pt x="5" y="15"/>
                  </a:cubicBezTo>
                  <a:cubicBezTo>
                    <a:pt x="2" y="15"/>
                    <a:pt x="0" y="12"/>
                    <a:pt x="0" y="8"/>
                  </a:cubicBezTo>
                  <a:cubicBezTo>
                    <a:pt x="0" y="2"/>
                    <a:pt x="2" y="0"/>
                    <a:pt x="5" y="0"/>
                  </a:cubicBezTo>
                  <a:cubicBezTo>
                    <a:pt x="8" y="0"/>
                    <a:pt x="10" y="3"/>
                    <a:pt x="10" y="7"/>
                  </a:cubicBezTo>
                  <a:close/>
                  <a:moveTo>
                    <a:pt x="2" y="8"/>
                  </a:moveTo>
                  <a:cubicBezTo>
                    <a:pt x="2" y="11"/>
                    <a:pt x="3" y="14"/>
                    <a:pt x="5" y="14"/>
                  </a:cubicBezTo>
                  <a:cubicBezTo>
                    <a:pt x="7" y="14"/>
                    <a:pt x="8" y="11"/>
                    <a:pt x="8" y="7"/>
                  </a:cubicBezTo>
                  <a:cubicBezTo>
                    <a:pt x="8" y="4"/>
                    <a:pt x="7" y="1"/>
                    <a:pt x="5" y="1"/>
                  </a:cubicBezTo>
                  <a:cubicBezTo>
                    <a:pt x="3" y="1"/>
                    <a:pt x="2"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A06843"/>
                </a:solidFill>
              </a:endParaRPr>
            </a:p>
          </p:txBody>
        </p:sp>
        <p:sp>
          <p:nvSpPr>
            <p:cNvPr id="65" name="Freeform 62"/>
            <p:cNvSpPr>
              <a:spLocks noEditPoints="1"/>
            </p:cNvSpPr>
            <p:nvPr/>
          </p:nvSpPr>
          <p:spPr bwMode="auto">
            <a:xfrm>
              <a:off x="5194300" y="2590800"/>
              <a:ext cx="188912" cy="169863"/>
            </a:xfrm>
            <a:custGeom>
              <a:avLst/>
              <a:gdLst>
                <a:gd name="T0" fmla="*/ 8 w 17"/>
                <a:gd name="T1" fmla="*/ 4 h 15"/>
                <a:gd name="T2" fmla="*/ 4 w 17"/>
                <a:gd name="T3" fmla="*/ 9 h 15"/>
                <a:gd name="T4" fmla="*/ 0 w 17"/>
                <a:gd name="T5" fmla="*/ 4 h 15"/>
                <a:gd name="T6" fmla="*/ 4 w 17"/>
                <a:gd name="T7" fmla="*/ 0 h 15"/>
                <a:gd name="T8" fmla="*/ 8 w 17"/>
                <a:gd name="T9" fmla="*/ 4 h 15"/>
                <a:gd name="T10" fmla="*/ 2 w 17"/>
                <a:gd name="T11" fmla="*/ 4 h 15"/>
                <a:gd name="T12" fmla="*/ 4 w 17"/>
                <a:gd name="T13" fmla="*/ 8 h 15"/>
                <a:gd name="T14" fmla="*/ 6 w 17"/>
                <a:gd name="T15" fmla="*/ 4 h 15"/>
                <a:gd name="T16" fmla="*/ 4 w 17"/>
                <a:gd name="T17" fmla="*/ 1 h 15"/>
                <a:gd name="T18" fmla="*/ 2 w 17"/>
                <a:gd name="T19" fmla="*/ 4 h 15"/>
                <a:gd name="T20" fmla="*/ 4 w 17"/>
                <a:gd name="T21" fmla="*/ 15 h 15"/>
                <a:gd name="T22" fmla="*/ 13 w 17"/>
                <a:gd name="T23" fmla="*/ 0 h 15"/>
                <a:gd name="T24" fmla="*/ 14 w 17"/>
                <a:gd name="T25" fmla="*/ 0 h 15"/>
                <a:gd name="T26" fmla="*/ 5 w 17"/>
                <a:gd name="T27" fmla="*/ 15 h 15"/>
                <a:gd name="T28" fmla="*/ 4 w 17"/>
                <a:gd name="T29" fmla="*/ 15 h 15"/>
                <a:gd name="T30" fmla="*/ 17 w 17"/>
                <a:gd name="T31" fmla="*/ 10 h 15"/>
                <a:gd name="T32" fmla="*/ 14 w 17"/>
                <a:gd name="T33" fmla="*/ 15 h 15"/>
                <a:gd name="T34" fmla="*/ 10 w 17"/>
                <a:gd name="T35" fmla="*/ 11 h 15"/>
                <a:gd name="T36" fmla="*/ 14 w 17"/>
                <a:gd name="T37" fmla="*/ 6 h 15"/>
                <a:gd name="T38" fmla="*/ 17 w 17"/>
                <a:gd name="T39" fmla="*/ 10 h 15"/>
                <a:gd name="T40" fmla="*/ 12 w 17"/>
                <a:gd name="T41" fmla="*/ 11 h 15"/>
                <a:gd name="T42" fmla="*/ 14 w 17"/>
                <a:gd name="T43" fmla="*/ 14 h 15"/>
                <a:gd name="T44" fmla="*/ 16 w 17"/>
                <a:gd name="T45" fmla="*/ 10 h 15"/>
                <a:gd name="T46" fmla="*/ 14 w 17"/>
                <a:gd name="T47" fmla="*/ 7 h 15"/>
                <a:gd name="T48" fmla="*/ 12 w 17"/>
                <a:gd name="T49" fmla="*/ 1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 h="15">
                  <a:moveTo>
                    <a:pt x="8" y="4"/>
                  </a:moveTo>
                  <a:cubicBezTo>
                    <a:pt x="8" y="7"/>
                    <a:pt x="6" y="9"/>
                    <a:pt x="4" y="9"/>
                  </a:cubicBezTo>
                  <a:cubicBezTo>
                    <a:pt x="2" y="9"/>
                    <a:pt x="1" y="7"/>
                    <a:pt x="0" y="4"/>
                  </a:cubicBezTo>
                  <a:cubicBezTo>
                    <a:pt x="0" y="1"/>
                    <a:pt x="2" y="0"/>
                    <a:pt x="4" y="0"/>
                  </a:cubicBezTo>
                  <a:cubicBezTo>
                    <a:pt x="6" y="0"/>
                    <a:pt x="8" y="1"/>
                    <a:pt x="8" y="4"/>
                  </a:cubicBezTo>
                  <a:close/>
                  <a:moveTo>
                    <a:pt x="2" y="4"/>
                  </a:moveTo>
                  <a:cubicBezTo>
                    <a:pt x="2" y="6"/>
                    <a:pt x="3" y="8"/>
                    <a:pt x="4" y="8"/>
                  </a:cubicBezTo>
                  <a:cubicBezTo>
                    <a:pt x="5" y="8"/>
                    <a:pt x="6" y="6"/>
                    <a:pt x="6" y="4"/>
                  </a:cubicBezTo>
                  <a:cubicBezTo>
                    <a:pt x="6" y="2"/>
                    <a:pt x="5" y="1"/>
                    <a:pt x="4" y="1"/>
                  </a:cubicBezTo>
                  <a:cubicBezTo>
                    <a:pt x="3" y="1"/>
                    <a:pt x="2" y="2"/>
                    <a:pt x="2" y="4"/>
                  </a:cubicBezTo>
                  <a:close/>
                  <a:moveTo>
                    <a:pt x="4" y="15"/>
                  </a:moveTo>
                  <a:cubicBezTo>
                    <a:pt x="13" y="0"/>
                    <a:pt x="13" y="0"/>
                    <a:pt x="13" y="0"/>
                  </a:cubicBezTo>
                  <a:cubicBezTo>
                    <a:pt x="14" y="0"/>
                    <a:pt x="14" y="0"/>
                    <a:pt x="14" y="0"/>
                  </a:cubicBezTo>
                  <a:cubicBezTo>
                    <a:pt x="5" y="15"/>
                    <a:pt x="5" y="15"/>
                    <a:pt x="5" y="15"/>
                  </a:cubicBezTo>
                  <a:lnTo>
                    <a:pt x="4" y="15"/>
                  </a:lnTo>
                  <a:close/>
                  <a:moveTo>
                    <a:pt x="17" y="10"/>
                  </a:moveTo>
                  <a:cubicBezTo>
                    <a:pt x="17" y="14"/>
                    <a:pt x="16" y="15"/>
                    <a:pt x="14" y="15"/>
                  </a:cubicBezTo>
                  <a:cubicBezTo>
                    <a:pt x="12" y="15"/>
                    <a:pt x="10" y="14"/>
                    <a:pt x="10" y="11"/>
                  </a:cubicBezTo>
                  <a:cubicBezTo>
                    <a:pt x="10" y="8"/>
                    <a:pt x="12" y="6"/>
                    <a:pt x="14" y="6"/>
                  </a:cubicBezTo>
                  <a:cubicBezTo>
                    <a:pt x="16" y="6"/>
                    <a:pt x="17" y="8"/>
                    <a:pt x="17" y="10"/>
                  </a:cubicBezTo>
                  <a:close/>
                  <a:moveTo>
                    <a:pt x="12" y="11"/>
                  </a:moveTo>
                  <a:cubicBezTo>
                    <a:pt x="12" y="12"/>
                    <a:pt x="12" y="14"/>
                    <a:pt x="14" y="14"/>
                  </a:cubicBezTo>
                  <a:cubicBezTo>
                    <a:pt x="15" y="14"/>
                    <a:pt x="16" y="12"/>
                    <a:pt x="16" y="10"/>
                  </a:cubicBezTo>
                  <a:cubicBezTo>
                    <a:pt x="16" y="9"/>
                    <a:pt x="15" y="7"/>
                    <a:pt x="14" y="7"/>
                  </a:cubicBezTo>
                  <a:cubicBezTo>
                    <a:pt x="12" y="7"/>
                    <a:pt x="12" y="9"/>
                    <a:pt x="12"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A06843"/>
                </a:solidFill>
              </a:endParaRPr>
            </a:p>
          </p:txBody>
        </p:sp>
        <p:sp>
          <p:nvSpPr>
            <p:cNvPr id="66" name="Freeform 63"/>
            <p:cNvSpPr/>
            <p:nvPr/>
          </p:nvSpPr>
          <p:spPr bwMode="auto">
            <a:xfrm>
              <a:off x="6775450" y="2646363"/>
              <a:ext cx="111125" cy="169863"/>
            </a:xfrm>
            <a:custGeom>
              <a:avLst/>
              <a:gdLst>
                <a:gd name="T0" fmla="*/ 70 w 70"/>
                <a:gd name="T1" fmla="*/ 0 h 107"/>
                <a:gd name="T2" fmla="*/ 70 w 70"/>
                <a:gd name="T3" fmla="*/ 15 h 107"/>
                <a:gd name="T4" fmla="*/ 21 w 70"/>
                <a:gd name="T5" fmla="*/ 107 h 107"/>
                <a:gd name="T6" fmla="*/ 7 w 70"/>
                <a:gd name="T7" fmla="*/ 107 h 107"/>
                <a:gd name="T8" fmla="*/ 56 w 70"/>
                <a:gd name="T9" fmla="*/ 15 h 107"/>
                <a:gd name="T10" fmla="*/ 56 w 70"/>
                <a:gd name="T11" fmla="*/ 15 h 107"/>
                <a:gd name="T12" fmla="*/ 0 w 70"/>
                <a:gd name="T13" fmla="*/ 15 h 107"/>
                <a:gd name="T14" fmla="*/ 0 w 70"/>
                <a:gd name="T15" fmla="*/ 0 h 107"/>
                <a:gd name="T16" fmla="*/ 70 w 70"/>
                <a:gd name="T17"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107">
                  <a:moveTo>
                    <a:pt x="70" y="0"/>
                  </a:moveTo>
                  <a:lnTo>
                    <a:pt x="70" y="15"/>
                  </a:lnTo>
                  <a:lnTo>
                    <a:pt x="21" y="107"/>
                  </a:lnTo>
                  <a:lnTo>
                    <a:pt x="7" y="107"/>
                  </a:lnTo>
                  <a:lnTo>
                    <a:pt x="56" y="15"/>
                  </a:lnTo>
                  <a:lnTo>
                    <a:pt x="56" y="15"/>
                  </a:lnTo>
                  <a:lnTo>
                    <a:pt x="0" y="15"/>
                  </a:lnTo>
                  <a:lnTo>
                    <a:pt x="0" y="0"/>
                  </a:lnTo>
                  <a:lnTo>
                    <a:pt x="7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A06843"/>
                </a:solidFill>
              </a:endParaRPr>
            </a:p>
          </p:txBody>
        </p:sp>
        <p:sp>
          <p:nvSpPr>
            <p:cNvPr id="67" name="Freeform 64"/>
            <p:cNvSpPr/>
            <p:nvPr/>
          </p:nvSpPr>
          <p:spPr bwMode="auto">
            <a:xfrm>
              <a:off x="6908800" y="2646363"/>
              <a:ext cx="100012" cy="169863"/>
            </a:xfrm>
            <a:custGeom>
              <a:avLst/>
              <a:gdLst>
                <a:gd name="T0" fmla="*/ 9 w 9"/>
                <a:gd name="T1" fmla="*/ 2 h 15"/>
                <a:gd name="T2" fmla="*/ 3 w 9"/>
                <a:gd name="T3" fmla="*/ 2 h 15"/>
                <a:gd name="T4" fmla="*/ 2 w 9"/>
                <a:gd name="T5" fmla="*/ 6 h 15"/>
                <a:gd name="T6" fmla="*/ 4 w 9"/>
                <a:gd name="T7" fmla="*/ 6 h 15"/>
                <a:gd name="T8" fmla="*/ 7 w 9"/>
                <a:gd name="T9" fmla="*/ 7 h 15"/>
                <a:gd name="T10" fmla="*/ 9 w 9"/>
                <a:gd name="T11" fmla="*/ 10 h 15"/>
                <a:gd name="T12" fmla="*/ 3 w 9"/>
                <a:gd name="T13" fmla="*/ 15 h 15"/>
                <a:gd name="T14" fmla="*/ 0 w 9"/>
                <a:gd name="T15" fmla="*/ 15 h 15"/>
                <a:gd name="T16" fmla="*/ 0 w 9"/>
                <a:gd name="T17" fmla="*/ 13 h 15"/>
                <a:gd name="T18" fmla="*/ 3 w 9"/>
                <a:gd name="T19" fmla="*/ 14 h 15"/>
                <a:gd name="T20" fmla="*/ 7 w 9"/>
                <a:gd name="T21" fmla="*/ 11 h 15"/>
                <a:gd name="T22" fmla="*/ 3 w 9"/>
                <a:gd name="T23" fmla="*/ 7 h 15"/>
                <a:gd name="T24" fmla="*/ 1 w 9"/>
                <a:gd name="T25" fmla="*/ 7 h 15"/>
                <a:gd name="T26" fmla="*/ 1 w 9"/>
                <a:gd name="T27" fmla="*/ 0 h 15"/>
                <a:gd name="T28" fmla="*/ 9 w 9"/>
                <a:gd name="T29" fmla="*/ 0 h 15"/>
                <a:gd name="T30" fmla="*/ 9 w 9"/>
                <a:gd name="T31"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 h="15">
                  <a:moveTo>
                    <a:pt x="9" y="2"/>
                  </a:moveTo>
                  <a:cubicBezTo>
                    <a:pt x="3" y="2"/>
                    <a:pt x="3" y="2"/>
                    <a:pt x="3" y="2"/>
                  </a:cubicBezTo>
                  <a:cubicBezTo>
                    <a:pt x="2" y="6"/>
                    <a:pt x="2" y="6"/>
                    <a:pt x="2" y="6"/>
                  </a:cubicBezTo>
                  <a:cubicBezTo>
                    <a:pt x="3" y="6"/>
                    <a:pt x="3" y="6"/>
                    <a:pt x="4" y="6"/>
                  </a:cubicBezTo>
                  <a:cubicBezTo>
                    <a:pt x="5" y="6"/>
                    <a:pt x="6" y="6"/>
                    <a:pt x="7" y="7"/>
                  </a:cubicBezTo>
                  <a:cubicBezTo>
                    <a:pt x="8" y="7"/>
                    <a:pt x="9" y="9"/>
                    <a:pt x="9" y="10"/>
                  </a:cubicBezTo>
                  <a:cubicBezTo>
                    <a:pt x="9" y="13"/>
                    <a:pt x="7" y="15"/>
                    <a:pt x="3" y="15"/>
                  </a:cubicBezTo>
                  <a:cubicBezTo>
                    <a:pt x="2" y="15"/>
                    <a:pt x="0" y="15"/>
                    <a:pt x="0" y="15"/>
                  </a:cubicBezTo>
                  <a:cubicBezTo>
                    <a:pt x="0" y="13"/>
                    <a:pt x="0" y="13"/>
                    <a:pt x="0" y="13"/>
                  </a:cubicBezTo>
                  <a:cubicBezTo>
                    <a:pt x="1" y="13"/>
                    <a:pt x="2" y="14"/>
                    <a:pt x="3" y="14"/>
                  </a:cubicBezTo>
                  <a:cubicBezTo>
                    <a:pt x="5" y="14"/>
                    <a:pt x="7" y="13"/>
                    <a:pt x="7" y="11"/>
                  </a:cubicBezTo>
                  <a:cubicBezTo>
                    <a:pt x="7" y="9"/>
                    <a:pt x="6" y="7"/>
                    <a:pt x="3" y="7"/>
                  </a:cubicBezTo>
                  <a:cubicBezTo>
                    <a:pt x="2" y="7"/>
                    <a:pt x="1" y="7"/>
                    <a:pt x="1" y="7"/>
                  </a:cubicBezTo>
                  <a:cubicBezTo>
                    <a:pt x="1" y="0"/>
                    <a:pt x="1" y="0"/>
                    <a:pt x="1" y="0"/>
                  </a:cubicBezTo>
                  <a:cubicBezTo>
                    <a:pt x="9" y="0"/>
                    <a:pt x="9" y="0"/>
                    <a:pt x="9" y="0"/>
                  </a:cubicBezTo>
                  <a:lnTo>
                    <a:pt x="9"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A06843"/>
                </a:solidFill>
              </a:endParaRPr>
            </a:p>
          </p:txBody>
        </p:sp>
        <p:sp>
          <p:nvSpPr>
            <p:cNvPr id="68" name="Freeform 65"/>
            <p:cNvSpPr>
              <a:spLocks noEditPoints="1"/>
            </p:cNvSpPr>
            <p:nvPr/>
          </p:nvSpPr>
          <p:spPr bwMode="auto">
            <a:xfrm>
              <a:off x="7031038" y="2646363"/>
              <a:ext cx="188912" cy="180975"/>
            </a:xfrm>
            <a:custGeom>
              <a:avLst/>
              <a:gdLst>
                <a:gd name="T0" fmla="*/ 7 w 17"/>
                <a:gd name="T1" fmla="*/ 4 h 16"/>
                <a:gd name="T2" fmla="*/ 4 w 17"/>
                <a:gd name="T3" fmla="*/ 9 h 16"/>
                <a:gd name="T4" fmla="*/ 0 w 17"/>
                <a:gd name="T5" fmla="*/ 5 h 16"/>
                <a:gd name="T6" fmla="*/ 4 w 17"/>
                <a:gd name="T7" fmla="*/ 0 h 16"/>
                <a:gd name="T8" fmla="*/ 7 w 17"/>
                <a:gd name="T9" fmla="*/ 4 h 16"/>
                <a:gd name="T10" fmla="*/ 2 w 17"/>
                <a:gd name="T11" fmla="*/ 5 h 16"/>
                <a:gd name="T12" fmla="*/ 4 w 17"/>
                <a:gd name="T13" fmla="*/ 8 h 16"/>
                <a:gd name="T14" fmla="*/ 6 w 17"/>
                <a:gd name="T15" fmla="*/ 5 h 16"/>
                <a:gd name="T16" fmla="*/ 4 w 17"/>
                <a:gd name="T17" fmla="*/ 1 h 16"/>
                <a:gd name="T18" fmla="*/ 2 w 17"/>
                <a:gd name="T19" fmla="*/ 5 h 16"/>
                <a:gd name="T20" fmla="*/ 3 w 17"/>
                <a:gd name="T21" fmla="*/ 16 h 16"/>
                <a:gd name="T22" fmla="*/ 12 w 17"/>
                <a:gd name="T23" fmla="*/ 0 h 16"/>
                <a:gd name="T24" fmla="*/ 14 w 17"/>
                <a:gd name="T25" fmla="*/ 0 h 16"/>
                <a:gd name="T26" fmla="*/ 5 w 17"/>
                <a:gd name="T27" fmla="*/ 16 h 16"/>
                <a:gd name="T28" fmla="*/ 3 w 17"/>
                <a:gd name="T29" fmla="*/ 16 h 16"/>
                <a:gd name="T30" fmla="*/ 17 w 17"/>
                <a:gd name="T31" fmla="*/ 11 h 16"/>
                <a:gd name="T32" fmla="*/ 13 w 17"/>
                <a:gd name="T33" fmla="*/ 15 h 16"/>
                <a:gd name="T34" fmla="*/ 10 w 17"/>
                <a:gd name="T35" fmla="*/ 11 h 16"/>
                <a:gd name="T36" fmla="*/ 13 w 17"/>
                <a:gd name="T37" fmla="*/ 6 h 16"/>
                <a:gd name="T38" fmla="*/ 17 w 17"/>
                <a:gd name="T39" fmla="*/ 11 h 16"/>
                <a:gd name="T40" fmla="*/ 11 w 17"/>
                <a:gd name="T41" fmla="*/ 11 h 16"/>
                <a:gd name="T42" fmla="*/ 13 w 17"/>
                <a:gd name="T43" fmla="*/ 14 h 16"/>
                <a:gd name="T44" fmla="*/ 15 w 17"/>
                <a:gd name="T45" fmla="*/ 11 h 16"/>
                <a:gd name="T46" fmla="*/ 13 w 17"/>
                <a:gd name="T47" fmla="*/ 7 h 16"/>
                <a:gd name="T48" fmla="*/ 11 w 17"/>
                <a:gd name="T49" fmla="*/ 1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 h="16">
                  <a:moveTo>
                    <a:pt x="7" y="4"/>
                  </a:moveTo>
                  <a:cubicBezTo>
                    <a:pt x="7" y="8"/>
                    <a:pt x="6" y="9"/>
                    <a:pt x="4" y="9"/>
                  </a:cubicBezTo>
                  <a:cubicBezTo>
                    <a:pt x="2" y="9"/>
                    <a:pt x="0" y="8"/>
                    <a:pt x="0" y="5"/>
                  </a:cubicBezTo>
                  <a:cubicBezTo>
                    <a:pt x="0" y="2"/>
                    <a:pt x="2" y="0"/>
                    <a:pt x="4" y="0"/>
                  </a:cubicBezTo>
                  <a:cubicBezTo>
                    <a:pt x="6" y="0"/>
                    <a:pt x="7" y="2"/>
                    <a:pt x="7" y="4"/>
                  </a:cubicBezTo>
                  <a:close/>
                  <a:moveTo>
                    <a:pt x="2" y="5"/>
                  </a:moveTo>
                  <a:cubicBezTo>
                    <a:pt x="2" y="7"/>
                    <a:pt x="2" y="8"/>
                    <a:pt x="4" y="8"/>
                  </a:cubicBezTo>
                  <a:cubicBezTo>
                    <a:pt x="5" y="8"/>
                    <a:pt x="6" y="7"/>
                    <a:pt x="6" y="5"/>
                  </a:cubicBezTo>
                  <a:cubicBezTo>
                    <a:pt x="6" y="3"/>
                    <a:pt x="5" y="1"/>
                    <a:pt x="4" y="1"/>
                  </a:cubicBezTo>
                  <a:cubicBezTo>
                    <a:pt x="2" y="1"/>
                    <a:pt x="2" y="3"/>
                    <a:pt x="2" y="5"/>
                  </a:cubicBezTo>
                  <a:close/>
                  <a:moveTo>
                    <a:pt x="3" y="16"/>
                  </a:moveTo>
                  <a:cubicBezTo>
                    <a:pt x="12" y="0"/>
                    <a:pt x="12" y="0"/>
                    <a:pt x="12" y="0"/>
                  </a:cubicBezTo>
                  <a:cubicBezTo>
                    <a:pt x="14" y="0"/>
                    <a:pt x="14" y="0"/>
                    <a:pt x="14" y="0"/>
                  </a:cubicBezTo>
                  <a:cubicBezTo>
                    <a:pt x="5" y="16"/>
                    <a:pt x="5" y="16"/>
                    <a:pt x="5" y="16"/>
                  </a:cubicBezTo>
                  <a:lnTo>
                    <a:pt x="3" y="16"/>
                  </a:lnTo>
                  <a:close/>
                  <a:moveTo>
                    <a:pt x="17" y="11"/>
                  </a:moveTo>
                  <a:cubicBezTo>
                    <a:pt x="17" y="14"/>
                    <a:pt x="15" y="15"/>
                    <a:pt x="13" y="15"/>
                  </a:cubicBezTo>
                  <a:cubicBezTo>
                    <a:pt x="11" y="15"/>
                    <a:pt x="10" y="14"/>
                    <a:pt x="10" y="11"/>
                  </a:cubicBezTo>
                  <a:cubicBezTo>
                    <a:pt x="10" y="8"/>
                    <a:pt x="11" y="6"/>
                    <a:pt x="13" y="6"/>
                  </a:cubicBezTo>
                  <a:cubicBezTo>
                    <a:pt x="16" y="6"/>
                    <a:pt x="17" y="8"/>
                    <a:pt x="17" y="11"/>
                  </a:cubicBezTo>
                  <a:close/>
                  <a:moveTo>
                    <a:pt x="11" y="11"/>
                  </a:moveTo>
                  <a:cubicBezTo>
                    <a:pt x="11" y="13"/>
                    <a:pt x="12" y="14"/>
                    <a:pt x="13" y="14"/>
                  </a:cubicBezTo>
                  <a:cubicBezTo>
                    <a:pt x="15" y="14"/>
                    <a:pt x="15" y="13"/>
                    <a:pt x="15" y="11"/>
                  </a:cubicBezTo>
                  <a:cubicBezTo>
                    <a:pt x="15" y="9"/>
                    <a:pt x="15" y="7"/>
                    <a:pt x="13" y="7"/>
                  </a:cubicBezTo>
                  <a:cubicBezTo>
                    <a:pt x="12" y="7"/>
                    <a:pt x="11" y="9"/>
                    <a:pt x="11"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A06843"/>
                </a:solidFill>
              </a:endParaRPr>
            </a:p>
          </p:txBody>
        </p:sp>
        <p:sp>
          <p:nvSpPr>
            <p:cNvPr id="69" name="Freeform 66"/>
            <p:cNvSpPr/>
            <p:nvPr/>
          </p:nvSpPr>
          <p:spPr bwMode="auto">
            <a:xfrm>
              <a:off x="8555038" y="2714625"/>
              <a:ext cx="57150" cy="169863"/>
            </a:xfrm>
            <a:custGeom>
              <a:avLst/>
              <a:gdLst>
                <a:gd name="T0" fmla="*/ 22 w 36"/>
                <a:gd name="T1" fmla="*/ 14 h 107"/>
                <a:gd name="T2" fmla="*/ 22 w 36"/>
                <a:gd name="T3" fmla="*/ 14 h 107"/>
                <a:gd name="T4" fmla="*/ 0 w 36"/>
                <a:gd name="T5" fmla="*/ 21 h 107"/>
                <a:gd name="T6" fmla="*/ 0 w 36"/>
                <a:gd name="T7" fmla="*/ 7 h 107"/>
                <a:gd name="T8" fmla="*/ 22 w 36"/>
                <a:gd name="T9" fmla="*/ 0 h 107"/>
                <a:gd name="T10" fmla="*/ 36 w 36"/>
                <a:gd name="T11" fmla="*/ 0 h 107"/>
                <a:gd name="T12" fmla="*/ 36 w 36"/>
                <a:gd name="T13" fmla="*/ 107 h 107"/>
                <a:gd name="T14" fmla="*/ 22 w 36"/>
                <a:gd name="T15" fmla="*/ 107 h 107"/>
                <a:gd name="T16" fmla="*/ 22 w 36"/>
                <a:gd name="T17" fmla="*/ 1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107">
                  <a:moveTo>
                    <a:pt x="22" y="14"/>
                  </a:moveTo>
                  <a:lnTo>
                    <a:pt x="22" y="14"/>
                  </a:lnTo>
                  <a:lnTo>
                    <a:pt x="0" y="21"/>
                  </a:lnTo>
                  <a:lnTo>
                    <a:pt x="0" y="7"/>
                  </a:lnTo>
                  <a:lnTo>
                    <a:pt x="22" y="0"/>
                  </a:lnTo>
                  <a:lnTo>
                    <a:pt x="36" y="0"/>
                  </a:lnTo>
                  <a:lnTo>
                    <a:pt x="36" y="107"/>
                  </a:lnTo>
                  <a:lnTo>
                    <a:pt x="22" y="107"/>
                  </a:lnTo>
                  <a:lnTo>
                    <a:pt x="22" y="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A06843"/>
                </a:solidFill>
              </a:endParaRPr>
            </a:p>
          </p:txBody>
        </p:sp>
        <p:sp>
          <p:nvSpPr>
            <p:cNvPr id="70" name="Freeform 67"/>
            <p:cNvSpPr>
              <a:spLocks noEditPoints="1"/>
            </p:cNvSpPr>
            <p:nvPr/>
          </p:nvSpPr>
          <p:spPr bwMode="auto">
            <a:xfrm>
              <a:off x="8667750" y="2703513"/>
              <a:ext cx="111125" cy="180975"/>
            </a:xfrm>
            <a:custGeom>
              <a:avLst/>
              <a:gdLst>
                <a:gd name="T0" fmla="*/ 10 w 10"/>
                <a:gd name="T1" fmla="*/ 8 h 16"/>
                <a:gd name="T2" fmla="*/ 5 w 10"/>
                <a:gd name="T3" fmla="*/ 16 h 16"/>
                <a:gd name="T4" fmla="*/ 0 w 10"/>
                <a:gd name="T5" fmla="*/ 8 h 16"/>
                <a:gd name="T6" fmla="*/ 5 w 10"/>
                <a:gd name="T7" fmla="*/ 0 h 16"/>
                <a:gd name="T8" fmla="*/ 10 w 10"/>
                <a:gd name="T9" fmla="*/ 8 h 16"/>
                <a:gd name="T10" fmla="*/ 2 w 10"/>
                <a:gd name="T11" fmla="*/ 8 h 16"/>
                <a:gd name="T12" fmla="*/ 5 w 10"/>
                <a:gd name="T13" fmla="*/ 14 h 16"/>
                <a:gd name="T14" fmla="*/ 8 w 10"/>
                <a:gd name="T15" fmla="*/ 8 h 16"/>
                <a:gd name="T16" fmla="*/ 5 w 10"/>
                <a:gd name="T17" fmla="*/ 2 h 16"/>
                <a:gd name="T18" fmla="*/ 2 w 10"/>
                <a:gd name="T19"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6">
                  <a:moveTo>
                    <a:pt x="10" y="8"/>
                  </a:moveTo>
                  <a:cubicBezTo>
                    <a:pt x="10" y="13"/>
                    <a:pt x="8" y="16"/>
                    <a:pt x="5" y="16"/>
                  </a:cubicBezTo>
                  <a:cubicBezTo>
                    <a:pt x="2" y="16"/>
                    <a:pt x="0" y="13"/>
                    <a:pt x="0" y="8"/>
                  </a:cubicBezTo>
                  <a:cubicBezTo>
                    <a:pt x="0" y="3"/>
                    <a:pt x="2" y="0"/>
                    <a:pt x="5" y="0"/>
                  </a:cubicBezTo>
                  <a:cubicBezTo>
                    <a:pt x="9" y="0"/>
                    <a:pt x="10" y="3"/>
                    <a:pt x="10" y="8"/>
                  </a:cubicBezTo>
                  <a:close/>
                  <a:moveTo>
                    <a:pt x="2" y="8"/>
                  </a:moveTo>
                  <a:cubicBezTo>
                    <a:pt x="2" y="12"/>
                    <a:pt x="3" y="14"/>
                    <a:pt x="5" y="14"/>
                  </a:cubicBezTo>
                  <a:cubicBezTo>
                    <a:pt x="7" y="14"/>
                    <a:pt x="8" y="12"/>
                    <a:pt x="8" y="8"/>
                  </a:cubicBezTo>
                  <a:cubicBezTo>
                    <a:pt x="8" y="4"/>
                    <a:pt x="7" y="2"/>
                    <a:pt x="5" y="2"/>
                  </a:cubicBezTo>
                  <a:cubicBezTo>
                    <a:pt x="4" y="2"/>
                    <a:pt x="2" y="4"/>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A06843"/>
                </a:solidFill>
              </a:endParaRPr>
            </a:p>
          </p:txBody>
        </p:sp>
        <p:sp>
          <p:nvSpPr>
            <p:cNvPr id="71" name="Freeform 68"/>
            <p:cNvSpPr>
              <a:spLocks noEditPoints="1"/>
            </p:cNvSpPr>
            <p:nvPr/>
          </p:nvSpPr>
          <p:spPr bwMode="auto">
            <a:xfrm>
              <a:off x="8801100" y="2703513"/>
              <a:ext cx="111125" cy="180975"/>
            </a:xfrm>
            <a:custGeom>
              <a:avLst/>
              <a:gdLst>
                <a:gd name="T0" fmla="*/ 10 w 10"/>
                <a:gd name="T1" fmla="*/ 8 h 16"/>
                <a:gd name="T2" fmla="*/ 5 w 10"/>
                <a:gd name="T3" fmla="*/ 16 h 16"/>
                <a:gd name="T4" fmla="*/ 0 w 10"/>
                <a:gd name="T5" fmla="*/ 8 h 16"/>
                <a:gd name="T6" fmla="*/ 5 w 10"/>
                <a:gd name="T7" fmla="*/ 0 h 16"/>
                <a:gd name="T8" fmla="*/ 10 w 10"/>
                <a:gd name="T9" fmla="*/ 8 h 16"/>
                <a:gd name="T10" fmla="*/ 2 w 10"/>
                <a:gd name="T11" fmla="*/ 8 h 16"/>
                <a:gd name="T12" fmla="*/ 5 w 10"/>
                <a:gd name="T13" fmla="*/ 14 h 16"/>
                <a:gd name="T14" fmla="*/ 8 w 10"/>
                <a:gd name="T15" fmla="*/ 8 h 16"/>
                <a:gd name="T16" fmla="*/ 5 w 10"/>
                <a:gd name="T17" fmla="*/ 2 h 16"/>
                <a:gd name="T18" fmla="*/ 2 w 10"/>
                <a:gd name="T19"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6">
                  <a:moveTo>
                    <a:pt x="10" y="8"/>
                  </a:moveTo>
                  <a:cubicBezTo>
                    <a:pt x="10" y="13"/>
                    <a:pt x="8" y="16"/>
                    <a:pt x="5" y="16"/>
                  </a:cubicBezTo>
                  <a:cubicBezTo>
                    <a:pt x="2" y="16"/>
                    <a:pt x="0" y="13"/>
                    <a:pt x="0" y="8"/>
                  </a:cubicBezTo>
                  <a:cubicBezTo>
                    <a:pt x="0" y="3"/>
                    <a:pt x="2" y="0"/>
                    <a:pt x="5" y="0"/>
                  </a:cubicBezTo>
                  <a:cubicBezTo>
                    <a:pt x="8" y="0"/>
                    <a:pt x="10" y="3"/>
                    <a:pt x="10" y="8"/>
                  </a:cubicBezTo>
                  <a:close/>
                  <a:moveTo>
                    <a:pt x="2" y="8"/>
                  </a:moveTo>
                  <a:cubicBezTo>
                    <a:pt x="2" y="12"/>
                    <a:pt x="3" y="14"/>
                    <a:pt x="5" y="14"/>
                  </a:cubicBezTo>
                  <a:cubicBezTo>
                    <a:pt x="7" y="14"/>
                    <a:pt x="8" y="12"/>
                    <a:pt x="8" y="8"/>
                  </a:cubicBezTo>
                  <a:cubicBezTo>
                    <a:pt x="8" y="4"/>
                    <a:pt x="7" y="2"/>
                    <a:pt x="5" y="2"/>
                  </a:cubicBezTo>
                  <a:cubicBezTo>
                    <a:pt x="3" y="2"/>
                    <a:pt x="2" y="4"/>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A06843"/>
                </a:solidFill>
              </a:endParaRPr>
            </a:p>
          </p:txBody>
        </p:sp>
        <p:sp>
          <p:nvSpPr>
            <p:cNvPr id="72" name="Freeform 69"/>
            <p:cNvSpPr>
              <a:spLocks noEditPoints="1"/>
            </p:cNvSpPr>
            <p:nvPr/>
          </p:nvSpPr>
          <p:spPr bwMode="auto">
            <a:xfrm>
              <a:off x="8934450" y="2703513"/>
              <a:ext cx="177800" cy="180975"/>
            </a:xfrm>
            <a:custGeom>
              <a:avLst/>
              <a:gdLst>
                <a:gd name="T0" fmla="*/ 7 w 16"/>
                <a:gd name="T1" fmla="*/ 5 h 16"/>
                <a:gd name="T2" fmla="*/ 3 w 16"/>
                <a:gd name="T3" fmla="*/ 10 h 16"/>
                <a:gd name="T4" fmla="*/ 0 w 16"/>
                <a:gd name="T5" fmla="*/ 5 h 16"/>
                <a:gd name="T6" fmla="*/ 3 w 16"/>
                <a:gd name="T7" fmla="*/ 0 h 16"/>
                <a:gd name="T8" fmla="*/ 7 w 16"/>
                <a:gd name="T9" fmla="*/ 5 h 16"/>
                <a:gd name="T10" fmla="*/ 1 w 16"/>
                <a:gd name="T11" fmla="*/ 5 h 16"/>
                <a:gd name="T12" fmla="*/ 3 w 16"/>
                <a:gd name="T13" fmla="*/ 8 h 16"/>
                <a:gd name="T14" fmla="*/ 5 w 16"/>
                <a:gd name="T15" fmla="*/ 5 h 16"/>
                <a:gd name="T16" fmla="*/ 3 w 16"/>
                <a:gd name="T17" fmla="*/ 2 h 16"/>
                <a:gd name="T18" fmla="*/ 1 w 16"/>
                <a:gd name="T19" fmla="*/ 5 h 16"/>
                <a:gd name="T20" fmla="*/ 3 w 16"/>
                <a:gd name="T21" fmla="*/ 16 h 16"/>
                <a:gd name="T22" fmla="*/ 12 w 16"/>
                <a:gd name="T23" fmla="*/ 0 h 16"/>
                <a:gd name="T24" fmla="*/ 13 w 16"/>
                <a:gd name="T25" fmla="*/ 0 h 16"/>
                <a:gd name="T26" fmla="*/ 4 w 16"/>
                <a:gd name="T27" fmla="*/ 16 h 16"/>
                <a:gd name="T28" fmla="*/ 3 w 16"/>
                <a:gd name="T29" fmla="*/ 16 h 16"/>
                <a:gd name="T30" fmla="*/ 16 w 16"/>
                <a:gd name="T31" fmla="*/ 11 h 16"/>
                <a:gd name="T32" fmla="*/ 13 w 16"/>
                <a:gd name="T33" fmla="*/ 16 h 16"/>
                <a:gd name="T34" fmla="*/ 9 w 16"/>
                <a:gd name="T35" fmla="*/ 11 h 16"/>
                <a:gd name="T36" fmla="*/ 13 w 16"/>
                <a:gd name="T37" fmla="*/ 7 h 16"/>
                <a:gd name="T38" fmla="*/ 16 w 16"/>
                <a:gd name="T39" fmla="*/ 11 h 16"/>
                <a:gd name="T40" fmla="*/ 11 w 16"/>
                <a:gd name="T41" fmla="*/ 11 h 16"/>
                <a:gd name="T42" fmla="*/ 13 w 16"/>
                <a:gd name="T43" fmla="*/ 14 h 16"/>
                <a:gd name="T44" fmla="*/ 15 w 16"/>
                <a:gd name="T45" fmla="*/ 11 h 16"/>
                <a:gd name="T46" fmla="*/ 13 w 16"/>
                <a:gd name="T47" fmla="*/ 8 h 16"/>
                <a:gd name="T48" fmla="*/ 11 w 16"/>
                <a:gd name="T49" fmla="*/ 1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16">
                  <a:moveTo>
                    <a:pt x="7" y="5"/>
                  </a:moveTo>
                  <a:cubicBezTo>
                    <a:pt x="7" y="8"/>
                    <a:pt x="5" y="10"/>
                    <a:pt x="3" y="10"/>
                  </a:cubicBezTo>
                  <a:cubicBezTo>
                    <a:pt x="1" y="10"/>
                    <a:pt x="0" y="8"/>
                    <a:pt x="0" y="5"/>
                  </a:cubicBezTo>
                  <a:cubicBezTo>
                    <a:pt x="0" y="2"/>
                    <a:pt x="1" y="0"/>
                    <a:pt x="3" y="0"/>
                  </a:cubicBezTo>
                  <a:cubicBezTo>
                    <a:pt x="5" y="0"/>
                    <a:pt x="7" y="2"/>
                    <a:pt x="7" y="5"/>
                  </a:cubicBezTo>
                  <a:close/>
                  <a:moveTo>
                    <a:pt x="1" y="5"/>
                  </a:moveTo>
                  <a:cubicBezTo>
                    <a:pt x="1" y="7"/>
                    <a:pt x="2" y="8"/>
                    <a:pt x="3" y="8"/>
                  </a:cubicBezTo>
                  <a:cubicBezTo>
                    <a:pt x="4" y="8"/>
                    <a:pt x="5" y="7"/>
                    <a:pt x="5" y="5"/>
                  </a:cubicBezTo>
                  <a:cubicBezTo>
                    <a:pt x="5" y="3"/>
                    <a:pt x="5" y="2"/>
                    <a:pt x="3" y="2"/>
                  </a:cubicBezTo>
                  <a:cubicBezTo>
                    <a:pt x="2" y="2"/>
                    <a:pt x="1" y="3"/>
                    <a:pt x="1" y="5"/>
                  </a:cubicBezTo>
                  <a:close/>
                  <a:moveTo>
                    <a:pt x="3" y="16"/>
                  </a:moveTo>
                  <a:cubicBezTo>
                    <a:pt x="12" y="0"/>
                    <a:pt x="12" y="0"/>
                    <a:pt x="12" y="0"/>
                  </a:cubicBezTo>
                  <a:cubicBezTo>
                    <a:pt x="13" y="0"/>
                    <a:pt x="13" y="0"/>
                    <a:pt x="13" y="0"/>
                  </a:cubicBezTo>
                  <a:cubicBezTo>
                    <a:pt x="4" y="16"/>
                    <a:pt x="4" y="16"/>
                    <a:pt x="4" y="16"/>
                  </a:cubicBezTo>
                  <a:lnTo>
                    <a:pt x="3" y="16"/>
                  </a:lnTo>
                  <a:close/>
                  <a:moveTo>
                    <a:pt x="16" y="11"/>
                  </a:moveTo>
                  <a:cubicBezTo>
                    <a:pt x="16" y="14"/>
                    <a:pt x="15" y="16"/>
                    <a:pt x="13" y="16"/>
                  </a:cubicBezTo>
                  <a:cubicBezTo>
                    <a:pt x="11" y="16"/>
                    <a:pt x="9" y="14"/>
                    <a:pt x="9" y="11"/>
                  </a:cubicBezTo>
                  <a:cubicBezTo>
                    <a:pt x="9" y="8"/>
                    <a:pt x="11" y="7"/>
                    <a:pt x="13" y="7"/>
                  </a:cubicBezTo>
                  <a:cubicBezTo>
                    <a:pt x="15" y="7"/>
                    <a:pt x="16" y="8"/>
                    <a:pt x="16" y="11"/>
                  </a:cubicBezTo>
                  <a:close/>
                  <a:moveTo>
                    <a:pt x="11" y="11"/>
                  </a:moveTo>
                  <a:cubicBezTo>
                    <a:pt x="11" y="13"/>
                    <a:pt x="12" y="14"/>
                    <a:pt x="13" y="14"/>
                  </a:cubicBezTo>
                  <a:cubicBezTo>
                    <a:pt x="14" y="14"/>
                    <a:pt x="15" y="13"/>
                    <a:pt x="15" y="11"/>
                  </a:cubicBezTo>
                  <a:cubicBezTo>
                    <a:pt x="15" y="9"/>
                    <a:pt x="14" y="8"/>
                    <a:pt x="13" y="8"/>
                  </a:cubicBezTo>
                  <a:cubicBezTo>
                    <a:pt x="12" y="8"/>
                    <a:pt x="11" y="9"/>
                    <a:pt x="11"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A06843"/>
                </a:solidFill>
              </a:endParaRPr>
            </a:p>
          </p:txBody>
        </p:sp>
      </p:grpSp>
      <p:sp>
        <p:nvSpPr>
          <p:cNvPr id="73" name="矩形 72"/>
          <p:cNvSpPr/>
          <p:nvPr/>
        </p:nvSpPr>
        <p:spPr>
          <a:xfrm>
            <a:off x="862258" y="4627990"/>
            <a:ext cx="3018479" cy="1077218"/>
          </a:xfrm>
          <a:prstGeom prst="rect">
            <a:avLst/>
          </a:prstGeom>
        </p:spPr>
        <p:txBody>
          <a:bodyPr wrap="square">
            <a:spAutoFit/>
          </a:bodyPr>
          <a:lstStyle/>
          <a:p>
            <a:r>
              <a:rPr lang="zh-TW" altLang="zh-TW" sz="1600" dirty="0">
                <a:solidFill>
                  <a:srgbClr val="A06843"/>
                </a:solidFill>
                <a:latin typeface="Microsoft YaHei" panose="020B0503020204020204" pitchFamily="34" charset="-122"/>
                <a:ea typeface="Microsoft YaHei" panose="020B0503020204020204" pitchFamily="34" charset="-122"/>
              </a:rPr>
              <a:t>應修習總學分</a:t>
            </a:r>
            <a:r>
              <a:rPr lang="en-US" altLang="zh-TW" sz="1600" dirty="0">
                <a:solidFill>
                  <a:srgbClr val="A06843"/>
                </a:solidFill>
                <a:latin typeface="Microsoft YaHei" panose="020B0503020204020204" pitchFamily="34" charset="-122"/>
                <a:ea typeface="Microsoft YaHei" panose="020B0503020204020204" pitchFamily="34" charset="-122"/>
              </a:rPr>
              <a:t> 180 </a:t>
            </a:r>
            <a:r>
              <a:rPr lang="zh-TW" altLang="zh-TW" sz="1600" dirty="0">
                <a:solidFill>
                  <a:srgbClr val="A06843"/>
                </a:solidFill>
                <a:latin typeface="Microsoft YaHei" panose="020B0503020204020204" pitchFamily="34" charset="-122"/>
                <a:ea typeface="Microsoft YaHei" panose="020B0503020204020204" pitchFamily="34" charset="-122"/>
              </a:rPr>
              <a:t>學分</a:t>
            </a:r>
            <a:endParaRPr lang="en-US" altLang="zh-TW" sz="1600" dirty="0">
              <a:solidFill>
                <a:srgbClr val="A06843"/>
              </a:solidFill>
              <a:latin typeface="Microsoft YaHei" panose="020B0503020204020204" pitchFamily="34" charset="-122"/>
              <a:ea typeface="Microsoft YaHei" panose="020B0503020204020204" pitchFamily="34" charset="-122"/>
            </a:endParaRPr>
          </a:p>
          <a:p>
            <a:r>
              <a:rPr lang="zh-TW" altLang="zh-TW" sz="1600" dirty="0">
                <a:solidFill>
                  <a:srgbClr val="A06843"/>
                </a:solidFill>
                <a:latin typeface="Microsoft YaHei" panose="020B0503020204020204" pitchFamily="34" charset="-122"/>
                <a:ea typeface="Microsoft YaHei" panose="020B0503020204020204" pitchFamily="34" charset="-122"/>
              </a:rPr>
              <a:t>畢業之最低學分數為</a:t>
            </a:r>
            <a:r>
              <a:rPr lang="en-US" altLang="zh-TW" sz="1600" dirty="0">
                <a:solidFill>
                  <a:srgbClr val="A06843"/>
                </a:solidFill>
                <a:latin typeface="Microsoft YaHei" panose="020B0503020204020204" pitchFamily="34" charset="-122"/>
                <a:ea typeface="Microsoft YaHei" panose="020B0503020204020204" pitchFamily="34" charset="-122"/>
              </a:rPr>
              <a:t> 150 </a:t>
            </a:r>
            <a:r>
              <a:rPr lang="zh-TW" altLang="zh-TW" sz="1600" dirty="0">
                <a:solidFill>
                  <a:srgbClr val="A06843"/>
                </a:solidFill>
                <a:latin typeface="Microsoft YaHei" panose="020B0503020204020204" pitchFamily="34" charset="-122"/>
                <a:ea typeface="Microsoft YaHei" panose="020B0503020204020204" pitchFamily="34" charset="-122"/>
              </a:rPr>
              <a:t>學分</a:t>
            </a:r>
            <a:endParaRPr lang="en-US" altLang="zh-TW" sz="1600" dirty="0">
              <a:solidFill>
                <a:srgbClr val="A06843"/>
              </a:solidFill>
              <a:latin typeface="Microsoft YaHei" panose="020B0503020204020204" pitchFamily="34" charset="-122"/>
              <a:ea typeface="Microsoft YaHei" panose="020B0503020204020204" pitchFamily="34" charset="-122"/>
            </a:endParaRPr>
          </a:p>
          <a:p>
            <a:r>
              <a:rPr lang="zh-TW" altLang="zh-TW" sz="1600" dirty="0">
                <a:solidFill>
                  <a:srgbClr val="A06843"/>
                </a:solidFill>
                <a:latin typeface="Microsoft YaHei" panose="020B0503020204020204" pitchFamily="34" charset="-122"/>
                <a:ea typeface="Microsoft YaHei" panose="020B0503020204020204" pitchFamily="34" charset="-122"/>
              </a:rPr>
              <a:t>必修至少需</a:t>
            </a:r>
            <a:r>
              <a:rPr lang="en-US" altLang="zh-TW" sz="1600" dirty="0">
                <a:solidFill>
                  <a:srgbClr val="A06843"/>
                </a:solidFill>
                <a:latin typeface="Microsoft YaHei" panose="020B0503020204020204" pitchFamily="34" charset="-122"/>
                <a:ea typeface="Microsoft YaHei" panose="020B0503020204020204" pitchFamily="34" charset="-122"/>
              </a:rPr>
              <a:t> 102 </a:t>
            </a:r>
            <a:r>
              <a:rPr lang="zh-TW" altLang="zh-TW" sz="1600" dirty="0">
                <a:solidFill>
                  <a:srgbClr val="A06843"/>
                </a:solidFill>
                <a:latin typeface="Microsoft YaHei" panose="020B0503020204020204" pitchFamily="34" charset="-122"/>
                <a:ea typeface="Microsoft YaHei" panose="020B0503020204020204" pitchFamily="34" charset="-122"/>
              </a:rPr>
              <a:t>學分</a:t>
            </a:r>
            <a:endParaRPr lang="en-US" altLang="zh-TW" sz="1600" dirty="0">
              <a:solidFill>
                <a:srgbClr val="A06843"/>
              </a:solidFill>
              <a:latin typeface="Microsoft YaHei" panose="020B0503020204020204" pitchFamily="34" charset="-122"/>
              <a:ea typeface="Microsoft YaHei" panose="020B0503020204020204" pitchFamily="34" charset="-122"/>
            </a:endParaRPr>
          </a:p>
          <a:p>
            <a:r>
              <a:rPr lang="zh-TW" altLang="zh-TW" sz="1600" dirty="0">
                <a:solidFill>
                  <a:srgbClr val="A06843"/>
                </a:solidFill>
                <a:latin typeface="Microsoft YaHei" panose="020B0503020204020204" pitchFamily="34" charset="-122"/>
                <a:ea typeface="Microsoft YaHei" panose="020B0503020204020204" pitchFamily="34" charset="-122"/>
              </a:rPr>
              <a:t>選修學分至少需</a:t>
            </a:r>
            <a:r>
              <a:rPr lang="en-US" altLang="zh-TW" sz="1600" dirty="0">
                <a:solidFill>
                  <a:srgbClr val="A06843"/>
                </a:solidFill>
                <a:latin typeface="Microsoft YaHei" panose="020B0503020204020204" pitchFamily="34" charset="-122"/>
                <a:ea typeface="Microsoft YaHei" panose="020B0503020204020204" pitchFamily="34" charset="-122"/>
              </a:rPr>
              <a:t>40 </a:t>
            </a:r>
            <a:r>
              <a:rPr lang="zh-TW" altLang="zh-TW" sz="1600" dirty="0">
                <a:solidFill>
                  <a:srgbClr val="A06843"/>
                </a:solidFill>
                <a:latin typeface="Microsoft YaHei" panose="020B0503020204020204" pitchFamily="34" charset="-122"/>
                <a:ea typeface="Microsoft YaHei" panose="020B0503020204020204" pitchFamily="34" charset="-122"/>
              </a:rPr>
              <a:t>學</a:t>
            </a:r>
            <a:r>
              <a:rPr lang="zh-TW" altLang="en-US" sz="1600" dirty="0">
                <a:solidFill>
                  <a:srgbClr val="A06843"/>
                </a:solidFill>
                <a:latin typeface="Microsoft YaHei" panose="020B0503020204020204" pitchFamily="34" charset="-122"/>
                <a:ea typeface="Microsoft YaHei" panose="020B0503020204020204" pitchFamily="34" charset="-122"/>
              </a:rPr>
              <a:t>分</a:t>
            </a:r>
            <a:endParaRPr lang="zh-CN" altLang="en-US" sz="1600" dirty="0">
              <a:solidFill>
                <a:srgbClr val="A06843"/>
              </a:solidFill>
              <a:latin typeface="Microsoft YaHei" panose="020B0503020204020204" pitchFamily="34" charset="-122"/>
              <a:ea typeface="Microsoft YaHei" panose="020B0503020204020204" pitchFamily="34" charset="-122"/>
            </a:endParaRPr>
          </a:p>
        </p:txBody>
      </p:sp>
      <p:sp>
        <p:nvSpPr>
          <p:cNvPr id="74" name="文本框 73"/>
          <p:cNvSpPr txBox="1"/>
          <p:nvPr/>
        </p:nvSpPr>
        <p:spPr>
          <a:xfrm>
            <a:off x="1901971" y="4181806"/>
            <a:ext cx="2046074" cy="461665"/>
          </a:xfrm>
          <a:prstGeom prst="rect">
            <a:avLst/>
          </a:prstGeom>
          <a:noFill/>
        </p:spPr>
        <p:txBody>
          <a:bodyPr wrap="square" rtlCol="0">
            <a:spAutoFit/>
          </a:bodyPr>
          <a:lstStyle>
            <a:defPPr>
              <a:defRPr lang="zh-CN"/>
            </a:defPPr>
            <a:lvl1pPr algn="ctr">
              <a:defRPr sz="3200" b="1">
                <a:solidFill>
                  <a:srgbClr val="808080"/>
                </a:solidFill>
                <a:latin typeface="微软雅黑" pitchFamily="34" charset="-122"/>
                <a:ea typeface="微软雅黑" pitchFamily="34" charset="-122"/>
              </a:defRPr>
            </a:lvl1pPr>
          </a:lstStyle>
          <a:p>
            <a:r>
              <a:rPr lang="zh-TW" altLang="en-US" sz="2400" dirty="0">
                <a:solidFill>
                  <a:srgbClr val="A06843"/>
                </a:solidFill>
              </a:rPr>
              <a:t>修課</a:t>
            </a:r>
            <a:endParaRPr lang="zh-CN" altLang="en-US" sz="2400" dirty="0">
              <a:solidFill>
                <a:srgbClr val="A06843"/>
              </a:solidFill>
            </a:endParaRPr>
          </a:p>
        </p:txBody>
      </p:sp>
      <p:cxnSp>
        <p:nvCxnSpPr>
          <p:cNvPr id="75" name="直接连接符 74"/>
          <p:cNvCxnSpPr/>
          <p:nvPr/>
        </p:nvCxnSpPr>
        <p:spPr>
          <a:xfrm>
            <a:off x="2265080" y="4620268"/>
            <a:ext cx="1615657" cy="0"/>
          </a:xfrm>
          <a:prstGeom prst="line">
            <a:avLst/>
          </a:prstGeom>
          <a:ln>
            <a:solidFill>
              <a:srgbClr val="A06843"/>
            </a:solidFill>
          </a:ln>
        </p:spPr>
        <p:style>
          <a:lnRef idx="1">
            <a:schemeClr val="accent1"/>
          </a:lnRef>
          <a:fillRef idx="0">
            <a:schemeClr val="accent1"/>
          </a:fillRef>
          <a:effectRef idx="0">
            <a:schemeClr val="accent1"/>
          </a:effectRef>
          <a:fontRef idx="minor">
            <a:schemeClr val="tx1"/>
          </a:fontRef>
        </p:style>
      </p:cxnSp>
      <p:sp>
        <p:nvSpPr>
          <p:cNvPr id="76" name="矩形 75"/>
          <p:cNvSpPr/>
          <p:nvPr/>
        </p:nvSpPr>
        <p:spPr>
          <a:xfrm>
            <a:off x="3880737" y="4742978"/>
            <a:ext cx="2223616" cy="584775"/>
          </a:xfrm>
          <a:prstGeom prst="rect">
            <a:avLst/>
          </a:prstGeom>
        </p:spPr>
        <p:txBody>
          <a:bodyPr wrap="square">
            <a:spAutoFit/>
          </a:bodyPr>
          <a:lstStyle/>
          <a:p>
            <a:pPr algn="ctr"/>
            <a:r>
              <a:rPr lang="zh-TW" altLang="en-US" sz="1600" dirty="0">
                <a:solidFill>
                  <a:srgbClr val="A06843"/>
                </a:solidFill>
                <a:latin typeface="微软雅黑" pitchFamily="34" charset="-122"/>
                <a:ea typeface="微软雅黑" pitchFamily="34" charset="-122"/>
              </a:rPr>
              <a:t>共同核心課程</a:t>
            </a:r>
            <a:r>
              <a:rPr lang="en-US" altLang="zh-TW" sz="1600" dirty="0">
                <a:solidFill>
                  <a:srgbClr val="A06843"/>
                </a:solidFill>
                <a:latin typeface="微软雅黑" pitchFamily="34" charset="-122"/>
                <a:ea typeface="微软雅黑" pitchFamily="34" charset="-122"/>
              </a:rPr>
              <a:t>32</a:t>
            </a:r>
            <a:r>
              <a:rPr lang="zh-TW" altLang="en-US" sz="1600" dirty="0" smtClean="0">
                <a:solidFill>
                  <a:srgbClr val="A06843"/>
                </a:solidFill>
                <a:latin typeface="微软雅黑" pitchFamily="34" charset="-122"/>
                <a:ea typeface="微软雅黑" pitchFamily="34" charset="-122"/>
              </a:rPr>
              <a:t>學分參閱</a:t>
            </a:r>
            <a:r>
              <a:rPr lang="zh-TW" altLang="en-US" sz="1600" dirty="0">
                <a:solidFill>
                  <a:srgbClr val="A06843"/>
                </a:solidFill>
                <a:latin typeface="微软雅黑" pitchFamily="34" charset="-122"/>
                <a:ea typeface="微软雅黑" pitchFamily="34" charset="-122"/>
              </a:rPr>
              <a:t>紙本資料</a:t>
            </a:r>
            <a:endParaRPr lang="zh-CN" altLang="en-US" sz="1600" dirty="0">
              <a:solidFill>
                <a:srgbClr val="A06843"/>
              </a:solidFill>
            </a:endParaRPr>
          </a:p>
        </p:txBody>
      </p:sp>
      <p:sp>
        <p:nvSpPr>
          <p:cNvPr id="77" name="文本框 76"/>
          <p:cNvSpPr txBox="1"/>
          <p:nvPr/>
        </p:nvSpPr>
        <p:spPr>
          <a:xfrm>
            <a:off x="4002363" y="4178568"/>
            <a:ext cx="2046074" cy="461665"/>
          </a:xfrm>
          <a:prstGeom prst="rect">
            <a:avLst/>
          </a:prstGeom>
          <a:noFill/>
        </p:spPr>
        <p:txBody>
          <a:bodyPr wrap="square" rtlCol="0">
            <a:spAutoFit/>
          </a:bodyPr>
          <a:lstStyle>
            <a:defPPr>
              <a:defRPr lang="zh-CN"/>
            </a:defPPr>
            <a:lvl1pPr algn="ctr">
              <a:defRPr sz="3200" b="1">
                <a:solidFill>
                  <a:srgbClr val="808080"/>
                </a:solidFill>
                <a:latin typeface="微软雅黑" pitchFamily="34" charset="-122"/>
                <a:ea typeface="微软雅黑" pitchFamily="34" charset="-122"/>
              </a:defRPr>
            </a:lvl1pPr>
          </a:lstStyle>
          <a:p>
            <a:r>
              <a:rPr lang="zh-TW" altLang="en-US" sz="2400" dirty="0">
                <a:solidFill>
                  <a:srgbClr val="A06843"/>
                </a:solidFill>
              </a:rPr>
              <a:t>必修學分</a:t>
            </a:r>
            <a:endParaRPr lang="zh-CN" altLang="en-US" sz="2400" dirty="0">
              <a:solidFill>
                <a:srgbClr val="A06843"/>
              </a:solidFill>
            </a:endParaRPr>
          </a:p>
        </p:txBody>
      </p:sp>
      <p:cxnSp>
        <p:nvCxnSpPr>
          <p:cNvPr id="78" name="直接连接符 77"/>
          <p:cNvCxnSpPr/>
          <p:nvPr/>
        </p:nvCxnSpPr>
        <p:spPr>
          <a:xfrm>
            <a:off x="4224055" y="4620268"/>
            <a:ext cx="1615657" cy="0"/>
          </a:xfrm>
          <a:prstGeom prst="line">
            <a:avLst/>
          </a:prstGeom>
          <a:ln>
            <a:solidFill>
              <a:srgbClr val="A06843"/>
            </a:solidFill>
          </a:ln>
        </p:spPr>
        <p:style>
          <a:lnRef idx="1">
            <a:schemeClr val="accent1"/>
          </a:lnRef>
          <a:fillRef idx="0">
            <a:schemeClr val="accent1"/>
          </a:fillRef>
          <a:effectRef idx="0">
            <a:schemeClr val="accent1"/>
          </a:effectRef>
          <a:fontRef idx="minor">
            <a:schemeClr val="tx1"/>
          </a:fontRef>
        </p:style>
      </p:cxnSp>
      <p:sp>
        <p:nvSpPr>
          <p:cNvPr id="79" name="矩形 78"/>
          <p:cNvSpPr/>
          <p:nvPr/>
        </p:nvSpPr>
        <p:spPr>
          <a:xfrm>
            <a:off x="6194090" y="4713553"/>
            <a:ext cx="1956228" cy="338554"/>
          </a:xfrm>
          <a:prstGeom prst="rect">
            <a:avLst/>
          </a:prstGeom>
        </p:spPr>
        <p:txBody>
          <a:bodyPr wrap="square">
            <a:spAutoFit/>
          </a:bodyPr>
          <a:lstStyle/>
          <a:p>
            <a:r>
              <a:rPr lang="zh-TW" altLang="en-US" sz="1600" dirty="0">
                <a:solidFill>
                  <a:srgbClr val="A06843"/>
                </a:solidFill>
                <a:latin typeface="微软雅黑" pitchFamily="34" charset="-122"/>
                <a:ea typeface="微软雅黑" pitchFamily="34" charset="-122"/>
              </a:rPr>
              <a:t>三年達到</a:t>
            </a:r>
            <a:r>
              <a:rPr lang="en-US" altLang="zh-TW" sz="1600" dirty="0">
                <a:solidFill>
                  <a:srgbClr val="A06843"/>
                </a:solidFill>
                <a:latin typeface="微软雅黑" pitchFamily="34" charset="-122"/>
                <a:ea typeface="微软雅黑" pitchFamily="34" charset="-122"/>
              </a:rPr>
              <a:t>18</a:t>
            </a:r>
            <a:r>
              <a:rPr lang="zh-TW" altLang="en-US" sz="1600" dirty="0">
                <a:solidFill>
                  <a:srgbClr val="A06843"/>
                </a:solidFill>
                <a:latin typeface="微软雅黑" pitchFamily="34" charset="-122"/>
                <a:ea typeface="微软雅黑" pitchFamily="34" charset="-122"/>
              </a:rPr>
              <a:t>小時</a:t>
            </a:r>
            <a:r>
              <a:rPr lang="zh-CN" altLang="en-US" sz="1600" dirty="0">
                <a:solidFill>
                  <a:srgbClr val="A06843"/>
                </a:solidFill>
                <a:latin typeface="微软雅黑" pitchFamily="34" charset="-122"/>
                <a:ea typeface="微软雅黑" pitchFamily="34" charset="-122"/>
              </a:rPr>
              <a:t>。</a:t>
            </a:r>
            <a:endParaRPr lang="zh-CN" altLang="en-US" sz="1600" dirty="0">
              <a:solidFill>
                <a:srgbClr val="A06843"/>
              </a:solidFill>
            </a:endParaRPr>
          </a:p>
        </p:txBody>
      </p:sp>
      <p:cxnSp>
        <p:nvCxnSpPr>
          <p:cNvPr id="81" name="直接连接符 80"/>
          <p:cNvCxnSpPr/>
          <p:nvPr/>
        </p:nvCxnSpPr>
        <p:spPr>
          <a:xfrm>
            <a:off x="6270020" y="4616970"/>
            <a:ext cx="1615657" cy="0"/>
          </a:xfrm>
          <a:prstGeom prst="line">
            <a:avLst/>
          </a:prstGeom>
          <a:ln>
            <a:solidFill>
              <a:srgbClr val="A06843"/>
            </a:solidFill>
          </a:ln>
        </p:spPr>
        <p:style>
          <a:lnRef idx="1">
            <a:schemeClr val="accent1"/>
          </a:lnRef>
          <a:fillRef idx="0">
            <a:schemeClr val="accent1"/>
          </a:fillRef>
          <a:effectRef idx="0">
            <a:schemeClr val="accent1"/>
          </a:effectRef>
          <a:fontRef idx="minor">
            <a:schemeClr val="tx1"/>
          </a:fontRef>
        </p:style>
      </p:cxnSp>
      <p:sp>
        <p:nvSpPr>
          <p:cNvPr id="82" name="矩形 81"/>
          <p:cNvSpPr/>
          <p:nvPr/>
        </p:nvSpPr>
        <p:spPr>
          <a:xfrm>
            <a:off x="8153065" y="4702558"/>
            <a:ext cx="1956228" cy="584775"/>
          </a:xfrm>
          <a:prstGeom prst="rect">
            <a:avLst/>
          </a:prstGeom>
        </p:spPr>
        <p:txBody>
          <a:bodyPr wrap="square">
            <a:spAutoFit/>
          </a:bodyPr>
          <a:lstStyle/>
          <a:p>
            <a:r>
              <a:rPr lang="zh-TW" altLang="en-US" sz="1600" dirty="0">
                <a:solidFill>
                  <a:srgbClr val="A06843"/>
                </a:solidFill>
                <a:latin typeface="微软雅黑" pitchFamily="34" charset="-122"/>
                <a:ea typeface="微软雅黑" pitchFamily="34" charset="-122"/>
              </a:rPr>
              <a:t>功過相抵後未達三大過</a:t>
            </a:r>
            <a:r>
              <a:rPr lang="zh-CN" altLang="en-US" sz="1600" dirty="0">
                <a:solidFill>
                  <a:srgbClr val="A06843"/>
                </a:solidFill>
                <a:latin typeface="微软雅黑" pitchFamily="34" charset="-122"/>
                <a:ea typeface="微软雅黑" pitchFamily="34" charset="-122"/>
              </a:rPr>
              <a:t>。</a:t>
            </a:r>
            <a:endParaRPr lang="zh-CN" altLang="en-US" sz="1600" dirty="0">
              <a:solidFill>
                <a:srgbClr val="A06843"/>
              </a:solidFill>
            </a:endParaRPr>
          </a:p>
        </p:txBody>
      </p:sp>
      <p:sp>
        <p:nvSpPr>
          <p:cNvPr id="83" name="文本框 82"/>
          <p:cNvSpPr txBox="1"/>
          <p:nvPr/>
        </p:nvSpPr>
        <p:spPr>
          <a:xfrm>
            <a:off x="7952985" y="4206795"/>
            <a:ext cx="2046074" cy="461665"/>
          </a:xfrm>
          <a:prstGeom prst="rect">
            <a:avLst/>
          </a:prstGeom>
          <a:noFill/>
        </p:spPr>
        <p:txBody>
          <a:bodyPr wrap="square" rtlCol="0">
            <a:spAutoFit/>
          </a:bodyPr>
          <a:lstStyle>
            <a:defPPr>
              <a:defRPr lang="zh-CN"/>
            </a:defPPr>
            <a:lvl1pPr algn="ctr">
              <a:defRPr sz="3200" b="1">
                <a:solidFill>
                  <a:srgbClr val="808080"/>
                </a:solidFill>
                <a:latin typeface="微软雅黑" pitchFamily="34" charset="-122"/>
                <a:ea typeface="微软雅黑" pitchFamily="34" charset="-122"/>
              </a:defRPr>
            </a:lvl1pPr>
          </a:lstStyle>
          <a:p>
            <a:r>
              <a:rPr lang="zh-TW" altLang="en-US" sz="2400" dirty="0">
                <a:solidFill>
                  <a:srgbClr val="A06843"/>
                </a:solidFill>
              </a:rPr>
              <a:t>德行</a:t>
            </a:r>
            <a:endParaRPr lang="zh-CN" altLang="en-US" sz="2400" dirty="0">
              <a:solidFill>
                <a:srgbClr val="A06843"/>
              </a:solidFill>
            </a:endParaRPr>
          </a:p>
        </p:txBody>
      </p:sp>
      <p:cxnSp>
        <p:nvCxnSpPr>
          <p:cNvPr id="84" name="直接连接符 83"/>
          <p:cNvCxnSpPr/>
          <p:nvPr/>
        </p:nvCxnSpPr>
        <p:spPr>
          <a:xfrm>
            <a:off x="8228995" y="4605975"/>
            <a:ext cx="1615657" cy="0"/>
          </a:xfrm>
          <a:prstGeom prst="line">
            <a:avLst/>
          </a:prstGeom>
          <a:ln>
            <a:solidFill>
              <a:srgbClr val="A06843"/>
            </a:solidFill>
          </a:ln>
        </p:spPr>
        <p:style>
          <a:lnRef idx="1">
            <a:schemeClr val="accent1"/>
          </a:lnRef>
          <a:fillRef idx="0">
            <a:schemeClr val="accent1"/>
          </a:fillRef>
          <a:effectRef idx="0">
            <a:schemeClr val="accent1"/>
          </a:effectRef>
          <a:fontRef idx="minor">
            <a:schemeClr val="tx1"/>
          </a:fontRef>
        </p:style>
      </p:cxnSp>
      <p:sp>
        <p:nvSpPr>
          <p:cNvPr id="85" name="文本框 82">
            <a:extLst>
              <a:ext uri="{FF2B5EF4-FFF2-40B4-BE49-F238E27FC236}">
                <a16:creationId xmlns:a16="http://schemas.microsoft.com/office/drawing/2014/main" id="{1598FE86-F4D4-4E49-8EF8-70BBE66628F4}"/>
              </a:ext>
            </a:extLst>
          </p:cNvPr>
          <p:cNvSpPr txBox="1"/>
          <p:nvPr/>
        </p:nvSpPr>
        <p:spPr>
          <a:xfrm>
            <a:off x="5994010" y="4219933"/>
            <a:ext cx="2046074" cy="461665"/>
          </a:xfrm>
          <a:prstGeom prst="rect">
            <a:avLst/>
          </a:prstGeom>
          <a:noFill/>
        </p:spPr>
        <p:txBody>
          <a:bodyPr wrap="square" rtlCol="0">
            <a:spAutoFit/>
          </a:bodyPr>
          <a:lstStyle>
            <a:defPPr>
              <a:defRPr lang="zh-CN"/>
            </a:defPPr>
            <a:lvl1pPr algn="ctr">
              <a:defRPr sz="3200" b="1">
                <a:solidFill>
                  <a:srgbClr val="808080"/>
                </a:solidFill>
                <a:latin typeface="微软雅黑" pitchFamily="34" charset="-122"/>
                <a:ea typeface="微软雅黑" pitchFamily="34" charset="-122"/>
              </a:defRPr>
            </a:lvl1pPr>
          </a:lstStyle>
          <a:p>
            <a:r>
              <a:rPr lang="zh-TW" altLang="en-US" sz="2400" dirty="0">
                <a:solidFill>
                  <a:srgbClr val="A06843"/>
                </a:solidFill>
              </a:rPr>
              <a:t>自主學習</a:t>
            </a:r>
            <a:endParaRPr lang="zh-CN" altLang="en-US" sz="2400" dirty="0">
              <a:solidFill>
                <a:srgbClr val="A06843"/>
              </a:solidFill>
            </a:endParaRPr>
          </a:p>
        </p:txBody>
      </p:sp>
    </p:spTree>
    <p:extLst>
      <p:ext uri="{BB962C8B-B14F-4D97-AF65-F5344CB8AC3E}">
        <p14:creationId xmlns:p14="http://schemas.microsoft.com/office/powerpoint/2010/main" val="3956195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par>
                          <p:cTn id="14" fill="hold">
                            <p:stCondLst>
                              <p:cond delay="500"/>
                            </p:stCondLst>
                            <p:childTnLst>
                              <p:par>
                                <p:cTn id="15" presetID="22" presetClass="entr" presetSubtype="4"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par>
                          <p:cTn id="18" fill="hold">
                            <p:stCondLst>
                              <p:cond delay="1000"/>
                            </p:stCondLst>
                            <p:childTnLst>
                              <p:par>
                                <p:cTn id="19" presetID="26" presetClass="entr" presetSubtype="0" fill="hold" grpId="0" nodeType="afterEffect">
                                  <p:stCondLst>
                                    <p:cond delay="0"/>
                                  </p:stCondLst>
                                  <p:childTnLst>
                                    <p:set>
                                      <p:cBhvr>
                                        <p:cTn id="20" dur="1" fill="hold">
                                          <p:stCondLst>
                                            <p:cond delay="0"/>
                                          </p:stCondLst>
                                        </p:cTn>
                                        <p:tgtEl>
                                          <p:spTgt spid="73"/>
                                        </p:tgtEl>
                                        <p:attrNameLst>
                                          <p:attrName>style.visibility</p:attrName>
                                        </p:attrNameLst>
                                      </p:cBhvr>
                                      <p:to>
                                        <p:strVal val="visible"/>
                                      </p:to>
                                    </p:set>
                                    <p:animEffect transition="in" filter="wipe(down)">
                                      <p:cBhvr>
                                        <p:cTn id="21" dur="290">
                                          <p:stCondLst>
                                            <p:cond delay="0"/>
                                          </p:stCondLst>
                                        </p:cTn>
                                        <p:tgtEl>
                                          <p:spTgt spid="73"/>
                                        </p:tgtEl>
                                      </p:cBhvr>
                                    </p:animEffect>
                                    <p:anim calcmode="lin" valueType="num">
                                      <p:cBhvr>
                                        <p:cTn id="22" dur="911" tmFilter="0,0; 0.14,0.36; 0.43,0.73; 0.71,0.91; 1.0,1.0">
                                          <p:stCondLst>
                                            <p:cond delay="0"/>
                                          </p:stCondLst>
                                        </p:cTn>
                                        <p:tgtEl>
                                          <p:spTgt spid="73"/>
                                        </p:tgtEl>
                                        <p:attrNameLst>
                                          <p:attrName>ppt_x</p:attrName>
                                        </p:attrNameLst>
                                      </p:cBhvr>
                                      <p:tavLst>
                                        <p:tav tm="0">
                                          <p:val>
                                            <p:strVal val="#ppt_x-0.25"/>
                                          </p:val>
                                        </p:tav>
                                        <p:tav tm="100000">
                                          <p:val>
                                            <p:strVal val="#ppt_x"/>
                                          </p:val>
                                        </p:tav>
                                      </p:tavLst>
                                    </p:anim>
                                    <p:anim calcmode="lin" valueType="num">
                                      <p:cBhvr>
                                        <p:cTn id="23" dur="332" tmFilter="0.0,0.0; 0.25,0.07; 0.50,0.2; 0.75,0.467; 1.0,1.0">
                                          <p:stCondLst>
                                            <p:cond delay="0"/>
                                          </p:stCondLst>
                                        </p:cTn>
                                        <p:tgtEl>
                                          <p:spTgt spid="73"/>
                                        </p:tgtEl>
                                        <p:attrNameLst>
                                          <p:attrName>ppt_y</p:attrName>
                                        </p:attrNameLst>
                                      </p:cBhvr>
                                      <p:tavLst>
                                        <p:tav tm="0" fmla="#ppt_y-sin(pi*$)/3">
                                          <p:val>
                                            <p:fltVal val="0.5"/>
                                          </p:val>
                                        </p:tav>
                                        <p:tav tm="100000">
                                          <p:val>
                                            <p:fltVal val="1"/>
                                          </p:val>
                                        </p:tav>
                                      </p:tavLst>
                                    </p:anim>
                                    <p:anim calcmode="lin" valueType="num">
                                      <p:cBhvr>
                                        <p:cTn id="24" dur="332" tmFilter="0, 0; 0.125,0.2665; 0.25,0.4; 0.375,0.465; 0.5,0.5;  0.625,0.535; 0.75,0.6; 0.875,0.7335; 1,1">
                                          <p:stCondLst>
                                            <p:cond delay="332"/>
                                          </p:stCondLst>
                                        </p:cTn>
                                        <p:tgtEl>
                                          <p:spTgt spid="73"/>
                                        </p:tgtEl>
                                        <p:attrNameLst>
                                          <p:attrName>ppt_y</p:attrName>
                                        </p:attrNameLst>
                                      </p:cBhvr>
                                      <p:tavLst>
                                        <p:tav tm="0" fmla="#ppt_y-sin(pi*$)/9">
                                          <p:val>
                                            <p:fltVal val="0"/>
                                          </p:val>
                                        </p:tav>
                                        <p:tav tm="100000">
                                          <p:val>
                                            <p:fltVal val="1"/>
                                          </p:val>
                                        </p:tav>
                                      </p:tavLst>
                                    </p:anim>
                                    <p:anim calcmode="lin" valueType="num">
                                      <p:cBhvr>
                                        <p:cTn id="25" dur="166" tmFilter="0, 0; 0.125,0.2665; 0.25,0.4; 0.375,0.465; 0.5,0.5;  0.625,0.535; 0.75,0.6; 0.875,0.7335; 1,1">
                                          <p:stCondLst>
                                            <p:cond delay="662"/>
                                          </p:stCondLst>
                                        </p:cTn>
                                        <p:tgtEl>
                                          <p:spTgt spid="73"/>
                                        </p:tgtEl>
                                        <p:attrNameLst>
                                          <p:attrName>ppt_y</p:attrName>
                                        </p:attrNameLst>
                                      </p:cBhvr>
                                      <p:tavLst>
                                        <p:tav tm="0" fmla="#ppt_y-sin(pi*$)/27">
                                          <p:val>
                                            <p:fltVal val="0"/>
                                          </p:val>
                                        </p:tav>
                                        <p:tav tm="100000">
                                          <p:val>
                                            <p:fltVal val="1"/>
                                          </p:val>
                                        </p:tav>
                                      </p:tavLst>
                                    </p:anim>
                                    <p:anim calcmode="lin" valueType="num">
                                      <p:cBhvr>
                                        <p:cTn id="26" dur="82" tmFilter="0, 0; 0.125,0.2665; 0.25,0.4; 0.375,0.465; 0.5,0.5;  0.625,0.535; 0.75,0.6; 0.875,0.7335; 1,1">
                                          <p:stCondLst>
                                            <p:cond delay="828"/>
                                          </p:stCondLst>
                                        </p:cTn>
                                        <p:tgtEl>
                                          <p:spTgt spid="73"/>
                                        </p:tgtEl>
                                        <p:attrNameLst>
                                          <p:attrName>ppt_y</p:attrName>
                                        </p:attrNameLst>
                                      </p:cBhvr>
                                      <p:tavLst>
                                        <p:tav tm="0" fmla="#ppt_y-sin(pi*$)/81">
                                          <p:val>
                                            <p:fltVal val="0"/>
                                          </p:val>
                                        </p:tav>
                                        <p:tav tm="100000">
                                          <p:val>
                                            <p:fltVal val="1"/>
                                          </p:val>
                                        </p:tav>
                                      </p:tavLst>
                                    </p:anim>
                                    <p:animScale>
                                      <p:cBhvr>
                                        <p:cTn id="27" dur="13">
                                          <p:stCondLst>
                                            <p:cond delay="325"/>
                                          </p:stCondLst>
                                        </p:cTn>
                                        <p:tgtEl>
                                          <p:spTgt spid="73"/>
                                        </p:tgtEl>
                                      </p:cBhvr>
                                      <p:to x="100000" y="60000"/>
                                    </p:animScale>
                                    <p:animScale>
                                      <p:cBhvr>
                                        <p:cTn id="28" dur="83" decel="50000">
                                          <p:stCondLst>
                                            <p:cond delay="338"/>
                                          </p:stCondLst>
                                        </p:cTn>
                                        <p:tgtEl>
                                          <p:spTgt spid="73"/>
                                        </p:tgtEl>
                                      </p:cBhvr>
                                      <p:to x="100000" y="100000"/>
                                    </p:animScale>
                                    <p:animScale>
                                      <p:cBhvr>
                                        <p:cTn id="29" dur="13">
                                          <p:stCondLst>
                                            <p:cond delay="656"/>
                                          </p:stCondLst>
                                        </p:cTn>
                                        <p:tgtEl>
                                          <p:spTgt spid="73"/>
                                        </p:tgtEl>
                                      </p:cBhvr>
                                      <p:to x="100000" y="80000"/>
                                    </p:animScale>
                                    <p:animScale>
                                      <p:cBhvr>
                                        <p:cTn id="30" dur="83" decel="50000">
                                          <p:stCondLst>
                                            <p:cond delay="669"/>
                                          </p:stCondLst>
                                        </p:cTn>
                                        <p:tgtEl>
                                          <p:spTgt spid="73"/>
                                        </p:tgtEl>
                                      </p:cBhvr>
                                      <p:to x="100000" y="100000"/>
                                    </p:animScale>
                                    <p:animScale>
                                      <p:cBhvr>
                                        <p:cTn id="31" dur="13">
                                          <p:stCondLst>
                                            <p:cond delay="821"/>
                                          </p:stCondLst>
                                        </p:cTn>
                                        <p:tgtEl>
                                          <p:spTgt spid="73"/>
                                        </p:tgtEl>
                                      </p:cBhvr>
                                      <p:to x="100000" y="90000"/>
                                    </p:animScale>
                                    <p:animScale>
                                      <p:cBhvr>
                                        <p:cTn id="32" dur="83" decel="50000">
                                          <p:stCondLst>
                                            <p:cond delay="834"/>
                                          </p:stCondLst>
                                        </p:cTn>
                                        <p:tgtEl>
                                          <p:spTgt spid="73"/>
                                        </p:tgtEl>
                                      </p:cBhvr>
                                      <p:to x="100000" y="100000"/>
                                    </p:animScale>
                                    <p:animScale>
                                      <p:cBhvr>
                                        <p:cTn id="33" dur="13">
                                          <p:stCondLst>
                                            <p:cond delay="904"/>
                                          </p:stCondLst>
                                        </p:cTn>
                                        <p:tgtEl>
                                          <p:spTgt spid="73"/>
                                        </p:tgtEl>
                                      </p:cBhvr>
                                      <p:to x="100000" y="95000"/>
                                    </p:animScale>
                                    <p:animScale>
                                      <p:cBhvr>
                                        <p:cTn id="34" dur="83" decel="50000">
                                          <p:stCondLst>
                                            <p:cond delay="917"/>
                                          </p:stCondLst>
                                        </p:cTn>
                                        <p:tgtEl>
                                          <p:spTgt spid="73"/>
                                        </p:tgtEl>
                                      </p:cBhvr>
                                      <p:to x="100000" y="100000"/>
                                    </p:animScale>
                                  </p:childTnLst>
                                </p:cTn>
                              </p:par>
                              <p:par>
                                <p:cTn id="35" presetID="35" presetClass="entr" presetSubtype="0" fill="hold" grpId="0" nodeType="withEffect">
                                  <p:stCondLst>
                                    <p:cond delay="0"/>
                                  </p:stCondLst>
                                  <p:childTnLst>
                                    <p:set>
                                      <p:cBhvr>
                                        <p:cTn id="36" dur="1" fill="hold">
                                          <p:stCondLst>
                                            <p:cond delay="0"/>
                                          </p:stCondLst>
                                        </p:cTn>
                                        <p:tgtEl>
                                          <p:spTgt spid="74"/>
                                        </p:tgtEl>
                                        <p:attrNameLst>
                                          <p:attrName>style.visibility</p:attrName>
                                        </p:attrNameLst>
                                      </p:cBhvr>
                                      <p:to>
                                        <p:strVal val="visible"/>
                                      </p:to>
                                    </p:set>
                                    <p:animEffect transition="in" filter="fade">
                                      <p:cBhvr>
                                        <p:cTn id="37" dur="750"/>
                                        <p:tgtEl>
                                          <p:spTgt spid="74"/>
                                        </p:tgtEl>
                                      </p:cBhvr>
                                    </p:animEffect>
                                    <p:anim calcmode="lin" valueType="num">
                                      <p:cBhvr>
                                        <p:cTn id="38" dur="750" fill="hold"/>
                                        <p:tgtEl>
                                          <p:spTgt spid="74"/>
                                        </p:tgtEl>
                                        <p:attrNameLst>
                                          <p:attrName>style.rotation</p:attrName>
                                        </p:attrNameLst>
                                      </p:cBhvr>
                                      <p:tavLst>
                                        <p:tav tm="0">
                                          <p:val>
                                            <p:fltVal val="720"/>
                                          </p:val>
                                        </p:tav>
                                        <p:tav tm="100000">
                                          <p:val>
                                            <p:fltVal val="0"/>
                                          </p:val>
                                        </p:tav>
                                      </p:tavLst>
                                    </p:anim>
                                    <p:anim calcmode="lin" valueType="num">
                                      <p:cBhvr>
                                        <p:cTn id="39" dur="750" fill="hold"/>
                                        <p:tgtEl>
                                          <p:spTgt spid="74"/>
                                        </p:tgtEl>
                                        <p:attrNameLst>
                                          <p:attrName>ppt_h</p:attrName>
                                        </p:attrNameLst>
                                      </p:cBhvr>
                                      <p:tavLst>
                                        <p:tav tm="0">
                                          <p:val>
                                            <p:fltVal val="0"/>
                                          </p:val>
                                        </p:tav>
                                        <p:tav tm="100000">
                                          <p:val>
                                            <p:strVal val="#ppt_h"/>
                                          </p:val>
                                        </p:tav>
                                      </p:tavLst>
                                    </p:anim>
                                    <p:anim calcmode="lin" valueType="num">
                                      <p:cBhvr>
                                        <p:cTn id="40" dur="750" fill="hold"/>
                                        <p:tgtEl>
                                          <p:spTgt spid="74"/>
                                        </p:tgtEl>
                                        <p:attrNameLst>
                                          <p:attrName>ppt_w</p:attrName>
                                        </p:attrNameLst>
                                      </p:cBhvr>
                                      <p:tavLst>
                                        <p:tav tm="0">
                                          <p:val>
                                            <p:fltVal val="0"/>
                                          </p:val>
                                        </p:tav>
                                        <p:tav tm="100000">
                                          <p:val>
                                            <p:strVal val="#ppt_w"/>
                                          </p:val>
                                        </p:tav>
                                      </p:tavLst>
                                    </p:anim>
                                  </p:childTnLst>
                                </p:cTn>
                              </p:par>
                              <p:par>
                                <p:cTn id="41" presetID="35" presetClass="entr" presetSubtype="0" fill="hold" nodeType="withEffect">
                                  <p:stCondLst>
                                    <p:cond delay="0"/>
                                  </p:stCondLst>
                                  <p:childTnLst>
                                    <p:set>
                                      <p:cBhvr>
                                        <p:cTn id="42" dur="1" fill="hold">
                                          <p:stCondLst>
                                            <p:cond delay="0"/>
                                          </p:stCondLst>
                                        </p:cTn>
                                        <p:tgtEl>
                                          <p:spTgt spid="75"/>
                                        </p:tgtEl>
                                        <p:attrNameLst>
                                          <p:attrName>style.visibility</p:attrName>
                                        </p:attrNameLst>
                                      </p:cBhvr>
                                      <p:to>
                                        <p:strVal val="visible"/>
                                      </p:to>
                                    </p:set>
                                    <p:animEffect transition="in" filter="fade">
                                      <p:cBhvr>
                                        <p:cTn id="43" dur="750"/>
                                        <p:tgtEl>
                                          <p:spTgt spid="75"/>
                                        </p:tgtEl>
                                      </p:cBhvr>
                                    </p:animEffect>
                                    <p:anim calcmode="lin" valueType="num">
                                      <p:cBhvr>
                                        <p:cTn id="44" dur="750" fill="hold"/>
                                        <p:tgtEl>
                                          <p:spTgt spid="75"/>
                                        </p:tgtEl>
                                        <p:attrNameLst>
                                          <p:attrName>style.rotation</p:attrName>
                                        </p:attrNameLst>
                                      </p:cBhvr>
                                      <p:tavLst>
                                        <p:tav tm="0">
                                          <p:val>
                                            <p:fltVal val="720"/>
                                          </p:val>
                                        </p:tav>
                                        <p:tav tm="100000">
                                          <p:val>
                                            <p:fltVal val="0"/>
                                          </p:val>
                                        </p:tav>
                                      </p:tavLst>
                                    </p:anim>
                                    <p:anim calcmode="lin" valueType="num">
                                      <p:cBhvr>
                                        <p:cTn id="45" dur="750" fill="hold"/>
                                        <p:tgtEl>
                                          <p:spTgt spid="75"/>
                                        </p:tgtEl>
                                        <p:attrNameLst>
                                          <p:attrName>ppt_h</p:attrName>
                                        </p:attrNameLst>
                                      </p:cBhvr>
                                      <p:tavLst>
                                        <p:tav tm="0">
                                          <p:val>
                                            <p:fltVal val="0"/>
                                          </p:val>
                                        </p:tav>
                                        <p:tav tm="100000">
                                          <p:val>
                                            <p:strVal val="#ppt_h"/>
                                          </p:val>
                                        </p:tav>
                                      </p:tavLst>
                                    </p:anim>
                                    <p:anim calcmode="lin" valueType="num">
                                      <p:cBhvr>
                                        <p:cTn id="46" dur="750" fill="hold"/>
                                        <p:tgtEl>
                                          <p:spTgt spid="75"/>
                                        </p:tgtEl>
                                        <p:attrNameLst>
                                          <p:attrName>ppt_w</p:attrName>
                                        </p:attrNameLst>
                                      </p:cBhvr>
                                      <p:tavLst>
                                        <p:tav tm="0">
                                          <p:val>
                                            <p:fltVal val="0"/>
                                          </p:val>
                                        </p:tav>
                                        <p:tav tm="100000">
                                          <p:val>
                                            <p:strVal val="#ppt_w"/>
                                          </p:val>
                                        </p:tav>
                                      </p:tavLst>
                                    </p:anim>
                                  </p:childTnLst>
                                </p:cTn>
                              </p:par>
                              <p:par>
                                <p:cTn id="47" presetID="26" presetClass="entr" presetSubtype="0" fill="hold" grpId="0" nodeType="withEffect">
                                  <p:stCondLst>
                                    <p:cond delay="0"/>
                                  </p:stCondLst>
                                  <p:childTnLst>
                                    <p:set>
                                      <p:cBhvr>
                                        <p:cTn id="48" dur="1" fill="hold">
                                          <p:stCondLst>
                                            <p:cond delay="0"/>
                                          </p:stCondLst>
                                        </p:cTn>
                                        <p:tgtEl>
                                          <p:spTgt spid="76"/>
                                        </p:tgtEl>
                                        <p:attrNameLst>
                                          <p:attrName>style.visibility</p:attrName>
                                        </p:attrNameLst>
                                      </p:cBhvr>
                                      <p:to>
                                        <p:strVal val="visible"/>
                                      </p:to>
                                    </p:set>
                                    <p:animEffect transition="in" filter="wipe(down)">
                                      <p:cBhvr>
                                        <p:cTn id="49" dur="290">
                                          <p:stCondLst>
                                            <p:cond delay="0"/>
                                          </p:stCondLst>
                                        </p:cTn>
                                        <p:tgtEl>
                                          <p:spTgt spid="76"/>
                                        </p:tgtEl>
                                      </p:cBhvr>
                                    </p:animEffect>
                                    <p:anim calcmode="lin" valueType="num">
                                      <p:cBhvr>
                                        <p:cTn id="50" dur="911" tmFilter="0,0; 0.14,0.36; 0.43,0.73; 0.71,0.91; 1.0,1.0">
                                          <p:stCondLst>
                                            <p:cond delay="0"/>
                                          </p:stCondLst>
                                        </p:cTn>
                                        <p:tgtEl>
                                          <p:spTgt spid="76"/>
                                        </p:tgtEl>
                                        <p:attrNameLst>
                                          <p:attrName>ppt_x</p:attrName>
                                        </p:attrNameLst>
                                      </p:cBhvr>
                                      <p:tavLst>
                                        <p:tav tm="0">
                                          <p:val>
                                            <p:strVal val="#ppt_x-0.25"/>
                                          </p:val>
                                        </p:tav>
                                        <p:tav tm="100000">
                                          <p:val>
                                            <p:strVal val="#ppt_x"/>
                                          </p:val>
                                        </p:tav>
                                      </p:tavLst>
                                    </p:anim>
                                    <p:anim calcmode="lin" valueType="num">
                                      <p:cBhvr>
                                        <p:cTn id="51" dur="332" tmFilter="0.0,0.0; 0.25,0.07; 0.50,0.2; 0.75,0.467; 1.0,1.0">
                                          <p:stCondLst>
                                            <p:cond delay="0"/>
                                          </p:stCondLst>
                                        </p:cTn>
                                        <p:tgtEl>
                                          <p:spTgt spid="76"/>
                                        </p:tgtEl>
                                        <p:attrNameLst>
                                          <p:attrName>ppt_y</p:attrName>
                                        </p:attrNameLst>
                                      </p:cBhvr>
                                      <p:tavLst>
                                        <p:tav tm="0" fmla="#ppt_y-sin(pi*$)/3">
                                          <p:val>
                                            <p:fltVal val="0.5"/>
                                          </p:val>
                                        </p:tav>
                                        <p:tav tm="100000">
                                          <p:val>
                                            <p:fltVal val="1"/>
                                          </p:val>
                                        </p:tav>
                                      </p:tavLst>
                                    </p:anim>
                                    <p:anim calcmode="lin" valueType="num">
                                      <p:cBhvr>
                                        <p:cTn id="52" dur="332" tmFilter="0, 0; 0.125,0.2665; 0.25,0.4; 0.375,0.465; 0.5,0.5;  0.625,0.535; 0.75,0.6; 0.875,0.7335; 1,1">
                                          <p:stCondLst>
                                            <p:cond delay="332"/>
                                          </p:stCondLst>
                                        </p:cTn>
                                        <p:tgtEl>
                                          <p:spTgt spid="76"/>
                                        </p:tgtEl>
                                        <p:attrNameLst>
                                          <p:attrName>ppt_y</p:attrName>
                                        </p:attrNameLst>
                                      </p:cBhvr>
                                      <p:tavLst>
                                        <p:tav tm="0" fmla="#ppt_y-sin(pi*$)/9">
                                          <p:val>
                                            <p:fltVal val="0"/>
                                          </p:val>
                                        </p:tav>
                                        <p:tav tm="100000">
                                          <p:val>
                                            <p:fltVal val="1"/>
                                          </p:val>
                                        </p:tav>
                                      </p:tavLst>
                                    </p:anim>
                                    <p:anim calcmode="lin" valueType="num">
                                      <p:cBhvr>
                                        <p:cTn id="53" dur="166" tmFilter="0, 0; 0.125,0.2665; 0.25,0.4; 0.375,0.465; 0.5,0.5;  0.625,0.535; 0.75,0.6; 0.875,0.7335; 1,1">
                                          <p:stCondLst>
                                            <p:cond delay="662"/>
                                          </p:stCondLst>
                                        </p:cTn>
                                        <p:tgtEl>
                                          <p:spTgt spid="76"/>
                                        </p:tgtEl>
                                        <p:attrNameLst>
                                          <p:attrName>ppt_y</p:attrName>
                                        </p:attrNameLst>
                                      </p:cBhvr>
                                      <p:tavLst>
                                        <p:tav tm="0" fmla="#ppt_y-sin(pi*$)/27">
                                          <p:val>
                                            <p:fltVal val="0"/>
                                          </p:val>
                                        </p:tav>
                                        <p:tav tm="100000">
                                          <p:val>
                                            <p:fltVal val="1"/>
                                          </p:val>
                                        </p:tav>
                                      </p:tavLst>
                                    </p:anim>
                                    <p:anim calcmode="lin" valueType="num">
                                      <p:cBhvr>
                                        <p:cTn id="54" dur="82" tmFilter="0, 0; 0.125,0.2665; 0.25,0.4; 0.375,0.465; 0.5,0.5;  0.625,0.535; 0.75,0.6; 0.875,0.7335; 1,1">
                                          <p:stCondLst>
                                            <p:cond delay="828"/>
                                          </p:stCondLst>
                                        </p:cTn>
                                        <p:tgtEl>
                                          <p:spTgt spid="76"/>
                                        </p:tgtEl>
                                        <p:attrNameLst>
                                          <p:attrName>ppt_y</p:attrName>
                                        </p:attrNameLst>
                                      </p:cBhvr>
                                      <p:tavLst>
                                        <p:tav tm="0" fmla="#ppt_y-sin(pi*$)/81">
                                          <p:val>
                                            <p:fltVal val="0"/>
                                          </p:val>
                                        </p:tav>
                                        <p:tav tm="100000">
                                          <p:val>
                                            <p:fltVal val="1"/>
                                          </p:val>
                                        </p:tav>
                                      </p:tavLst>
                                    </p:anim>
                                    <p:animScale>
                                      <p:cBhvr>
                                        <p:cTn id="55" dur="13">
                                          <p:stCondLst>
                                            <p:cond delay="325"/>
                                          </p:stCondLst>
                                        </p:cTn>
                                        <p:tgtEl>
                                          <p:spTgt spid="76"/>
                                        </p:tgtEl>
                                      </p:cBhvr>
                                      <p:to x="100000" y="60000"/>
                                    </p:animScale>
                                    <p:animScale>
                                      <p:cBhvr>
                                        <p:cTn id="56" dur="83" decel="50000">
                                          <p:stCondLst>
                                            <p:cond delay="338"/>
                                          </p:stCondLst>
                                        </p:cTn>
                                        <p:tgtEl>
                                          <p:spTgt spid="76"/>
                                        </p:tgtEl>
                                      </p:cBhvr>
                                      <p:to x="100000" y="100000"/>
                                    </p:animScale>
                                    <p:animScale>
                                      <p:cBhvr>
                                        <p:cTn id="57" dur="13">
                                          <p:stCondLst>
                                            <p:cond delay="656"/>
                                          </p:stCondLst>
                                        </p:cTn>
                                        <p:tgtEl>
                                          <p:spTgt spid="76"/>
                                        </p:tgtEl>
                                      </p:cBhvr>
                                      <p:to x="100000" y="80000"/>
                                    </p:animScale>
                                    <p:animScale>
                                      <p:cBhvr>
                                        <p:cTn id="58" dur="83" decel="50000">
                                          <p:stCondLst>
                                            <p:cond delay="669"/>
                                          </p:stCondLst>
                                        </p:cTn>
                                        <p:tgtEl>
                                          <p:spTgt spid="76"/>
                                        </p:tgtEl>
                                      </p:cBhvr>
                                      <p:to x="100000" y="100000"/>
                                    </p:animScale>
                                    <p:animScale>
                                      <p:cBhvr>
                                        <p:cTn id="59" dur="13">
                                          <p:stCondLst>
                                            <p:cond delay="821"/>
                                          </p:stCondLst>
                                        </p:cTn>
                                        <p:tgtEl>
                                          <p:spTgt spid="76"/>
                                        </p:tgtEl>
                                      </p:cBhvr>
                                      <p:to x="100000" y="90000"/>
                                    </p:animScale>
                                    <p:animScale>
                                      <p:cBhvr>
                                        <p:cTn id="60" dur="83" decel="50000">
                                          <p:stCondLst>
                                            <p:cond delay="834"/>
                                          </p:stCondLst>
                                        </p:cTn>
                                        <p:tgtEl>
                                          <p:spTgt spid="76"/>
                                        </p:tgtEl>
                                      </p:cBhvr>
                                      <p:to x="100000" y="100000"/>
                                    </p:animScale>
                                    <p:animScale>
                                      <p:cBhvr>
                                        <p:cTn id="61" dur="13">
                                          <p:stCondLst>
                                            <p:cond delay="904"/>
                                          </p:stCondLst>
                                        </p:cTn>
                                        <p:tgtEl>
                                          <p:spTgt spid="76"/>
                                        </p:tgtEl>
                                      </p:cBhvr>
                                      <p:to x="100000" y="95000"/>
                                    </p:animScale>
                                    <p:animScale>
                                      <p:cBhvr>
                                        <p:cTn id="62" dur="83" decel="50000">
                                          <p:stCondLst>
                                            <p:cond delay="917"/>
                                          </p:stCondLst>
                                        </p:cTn>
                                        <p:tgtEl>
                                          <p:spTgt spid="76"/>
                                        </p:tgtEl>
                                      </p:cBhvr>
                                      <p:to x="100000" y="100000"/>
                                    </p:animScale>
                                  </p:childTnLst>
                                </p:cTn>
                              </p:par>
                              <p:par>
                                <p:cTn id="63" presetID="35" presetClass="entr" presetSubtype="0" fill="hold" grpId="0" nodeType="withEffect">
                                  <p:stCondLst>
                                    <p:cond delay="0"/>
                                  </p:stCondLst>
                                  <p:childTnLst>
                                    <p:set>
                                      <p:cBhvr>
                                        <p:cTn id="64" dur="1" fill="hold">
                                          <p:stCondLst>
                                            <p:cond delay="0"/>
                                          </p:stCondLst>
                                        </p:cTn>
                                        <p:tgtEl>
                                          <p:spTgt spid="77"/>
                                        </p:tgtEl>
                                        <p:attrNameLst>
                                          <p:attrName>style.visibility</p:attrName>
                                        </p:attrNameLst>
                                      </p:cBhvr>
                                      <p:to>
                                        <p:strVal val="visible"/>
                                      </p:to>
                                    </p:set>
                                    <p:animEffect transition="in" filter="fade">
                                      <p:cBhvr>
                                        <p:cTn id="65" dur="750"/>
                                        <p:tgtEl>
                                          <p:spTgt spid="77"/>
                                        </p:tgtEl>
                                      </p:cBhvr>
                                    </p:animEffect>
                                    <p:anim calcmode="lin" valueType="num">
                                      <p:cBhvr>
                                        <p:cTn id="66" dur="750" fill="hold"/>
                                        <p:tgtEl>
                                          <p:spTgt spid="77"/>
                                        </p:tgtEl>
                                        <p:attrNameLst>
                                          <p:attrName>style.rotation</p:attrName>
                                        </p:attrNameLst>
                                      </p:cBhvr>
                                      <p:tavLst>
                                        <p:tav tm="0">
                                          <p:val>
                                            <p:fltVal val="720"/>
                                          </p:val>
                                        </p:tav>
                                        <p:tav tm="100000">
                                          <p:val>
                                            <p:fltVal val="0"/>
                                          </p:val>
                                        </p:tav>
                                      </p:tavLst>
                                    </p:anim>
                                    <p:anim calcmode="lin" valueType="num">
                                      <p:cBhvr>
                                        <p:cTn id="67" dur="750" fill="hold"/>
                                        <p:tgtEl>
                                          <p:spTgt spid="77"/>
                                        </p:tgtEl>
                                        <p:attrNameLst>
                                          <p:attrName>ppt_h</p:attrName>
                                        </p:attrNameLst>
                                      </p:cBhvr>
                                      <p:tavLst>
                                        <p:tav tm="0">
                                          <p:val>
                                            <p:fltVal val="0"/>
                                          </p:val>
                                        </p:tav>
                                        <p:tav tm="100000">
                                          <p:val>
                                            <p:strVal val="#ppt_h"/>
                                          </p:val>
                                        </p:tav>
                                      </p:tavLst>
                                    </p:anim>
                                    <p:anim calcmode="lin" valueType="num">
                                      <p:cBhvr>
                                        <p:cTn id="68" dur="750" fill="hold"/>
                                        <p:tgtEl>
                                          <p:spTgt spid="77"/>
                                        </p:tgtEl>
                                        <p:attrNameLst>
                                          <p:attrName>ppt_w</p:attrName>
                                        </p:attrNameLst>
                                      </p:cBhvr>
                                      <p:tavLst>
                                        <p:tav tm="0">
                                          <p:val>
                                            <p:fltVal val="0"/>
                                          </p:val>
                                        </p:tav>
                                        <p:tav tm="100000">
                                          <p:val>
                                            <p:strVal val="#ppt_w"/>
                                          </p:val>
                                        </p:tav>
                                      </p:tavLst>
                                    </p:anim>
                                  </p:childTnLst>
                                </p:cTn>
                              </p:par>
                              <p:par>
                                <p:cTn id="69" presetID="35" presetClass="entr" presetSubtype="0" fill="hold" nodeType="withEffect">
                                  <p:stCondLst>
                                    <p:cond delay="0"/>
                                  </p:stCondLst>
                                  <p:childTnLst>
                                    <p:set>
                                      <p:cBhvr>
                                        <p:cTn id="70" dur="1" fill="hold">
                                          <p:stCondLst>
                                            <p:cond delay="0"/>
                                          </p:stCondLst>
                                        </p:cTn>
                                        <p:tgtEl>
                                          <p:spTgt spid="78"/>
                                        </p:tgtEl>
                                        <p:attrNameLst>
                                          <p:attrName>style.visibility</p:attrName>
                                        </p:attrNameLst>
                                      </p:cBhvr>
                                      <p:to>
                                        <p:strVal val="visible"/>
                                      </p:to>
                                    </p:set>
                                    <p:animEffect transition="in" filter="fade">
                                      <p:cBhvr>
                                        <p:cTn id="71" dur="750"/>
                                        <p:tgtEl>
                                          <p:spTgt spid="78"/>
                                        </p:tgtEl>
                                      </p:cBhvr>
                                    </p:animEffect>
                                    <p:anim calcmode="lin" valueType="num">
                                      <p:cBhvr>
                                        <p:cTn id="72" dur="750" fill="hold"/>
                                        <p:tgtEl>
                                          <p:spTgt spid="78"/>
                                        </p:tgtEl>
                                        <p:attrNameLst>
                                          <p:attrName>style.rotation</p:attrName>
                                        </p:attrNameLst>
                                      </p:cBhvr>
                                      <p:tavLst>
                                        <p:tav tm="0">
                                          <p:val>
                                            <p:fltVal val="720"/>
                                          </p:val>
                                        </p:tav>
                                        <p:tav tm="100000">
                                          <p:val>
                                            <p:fltVal val="0"/>
                                          </p:val>
                                        </p:tav>
                                      </p:tavLst>
                                    </p:anim>
                                    <p:anim calcmode="lin" valueType="num">
                                      <p:cBhvr>
                                        <p:cTn id="73" dur="750" fill="hold"/>
                                        <p:tgtEl>
                                          <p:spTgt spid="78"/>
                                        </p:tgtEl>
                                        <p:attrNameLst>
                                          <p:attrName>ppt_h</p:attrName>
                                        </p:attrNameLst>
                                      </p:cBhvr>
                                      <p:tavLst>
                                        <p:tav tm="0">
                                          <p:val>
                                            <p:fltVal val="0"/>
                                          </p:val>
                                        </p:tav>
                                        <p:tav tm="100000">
                                          <p:val>
                                            <p:strVal val="#ppt_h"/>
                                          </p:val>
                                        </p:tav>
                                      </p:tavLst>
                                    </p:anim>
                                    <p:anim calcmode="lin" valueType="num">
                                      <p:cBhvr>
                                        <p:cTn id="74" dur="750" fill="hold"/>
                                        <p:tgtEl>
                                          <p:spTgt spid="78"/>
                                        </p:tgtEl>
                                        <p:attrNameLst>
                                          <p:attrName>ppt_w</p:attrName>
                                        </p:attrNameLst>
                                      </p:cBhvr>
                                      <p:tavLst>
                                        <p:tav tm="0">
                                          <p:val>
                                            <p:fltVal val="0"/>
                                          </p:val>
                                        </p:tav>
                                        <p:tav tm="100000">
                                          <p:val>
                                            <p:strVal val="#ppt_w"/>
                                          </p:val>
                                        </p:tav>
                                      </p:tavLst>
                                    </p:anim>
                                  </p:childTnLst>
                                </p:cTn>
                              </p:par>
                              <p:par>
                                <p:cTn id="75" presetID="26" presetClass="entr" presetSubtype="0" fill="hold" grpId="0" nodeType="withEffect">
                                  <p:stCondLst>
                                    <p:cond delay="0"/>
                                  </p:stCondLst>
                                  <p:childTnLst>
                                    <p:set>
                                      <p:cBhvr>
                                        <p:cTn id="76" dur="1" fill="hold">
                                          <p:stCondLst>
                                            <p:cond delay="0"/>
                                          </p:stCondLst>
                                        </p:cTn>
                                        <p:tgtEl>
                                          <p:spTgt spid="79"/>
                                        </p:tgtEl>
                                        <p:attrNameLst>
                                          <p:attrName>style.visibility</p:attrName>
                                        </p:attrNameLst>
                                      </p:cBhvr>
                                      <p:to>
                                        <p:strVal val="visible"/>
                                      </p:to>
                                    </p:set>
                                    <p:animEffect transition="in" filter="wipe(down)">
                                      <p:cBhvr>
                                        <p:cTn id="77" dur="290">
                                          <p:stCondLst>
                                            <p:cond delay="0"/>
                                          </p:stCondLst>
                                        </p:cTn>
                                        <p:tgtEl>
                                          <p:spTgt spid="79"/>
                                        </p:tgtEl>
                                      </p:cBhvr>
                                    </p:animEffect>
                                    <p:anim calcmode="lin" valueType="num">
                                      <p:cBhvr>
                                        <p:cTn id="78" dur="911" tmFilter="0,0; 0.14,0.36; 0.43,0.73; 0.71,0.91; 1.0,1.0">
                                          <p:stCondLst>
                                            <p:cond delay="0"/>
                                          </p:stCondLst>
                                        </p:cTn>
                                        <p:tgtEl>
                                          <p:spTgt spid="79"/>
                                        </p:tgtEl>
                                        <p:attrNameLst>
                                          <p:attrName>ppt_x</p:attrName>
                                        </p:attrNameLst>
                                      </p:cBhvr>
                                      <p:tavLst>
                                        <p:tav tm="0">
                                          <p:val>
                                            <p:strVal val="#ppt_x-0.25"/>
                                          </p:val>
                                        </p:tav>
                                        <p:tav tm="100000">
                                          <p:val>
                                            <p:strVal val="#ppt_x"/>
                                          </p:val>
                                        </p:tav>
                                      </p:tavLst>
                                    </p:anim>
                                    <p:anim calcmode="lin" valueType="num">
                                      <p:cBhvr>
                                        <p:cTn id="79" dur="332" tmFilter="0.0,0.0; 0.25,0.07; 0.50,0.2; 0.75,0.467; 1.0,1.0">
                                          <p:stCondLst>
                                            <p:cond delay="0"/>
                                          </p:stCondLst>
                                        </p:cTn>
                                        <p:tgtEl>
                                          <p:spTgt spid="79"/>
                                        </p:tgtEl>
                                        <p:attrNameLst>
                                          <p:attrName>ppt_y</p:attrName>
                                        </p:attrNameLst>
                                      </p:cBhvr>
                                      <p:tavLst>
                                        <p:tav tm="0" fmla="#ppt_y-sin(pi*$)/3">
                                          <p:val>
                                            <p:fltVal val="0.5"/>
                                          </p:val>
                                        </p:tav>
                                        <p:tav tm="100000">
                                          <p:val>
                                            <p:fltVal val="1"/>
                                          </p:val>
                                        </p:tav>
                                      </p:tavLst>
                                    </p:anim>
                                    <p:anim calcmode="lin" valueType="num">
                                      <p:cBhvr>
                                        <p:cTn id="80" dur="332" tmFilter="0, 0; 0.125,0.2665; 0.25,0.4; 0.375,0.465; 0.5,0.5;  0.625,0.535; 0.75,0.6; 0.875,0.7335; 1,1">
                                          <p:stCondLst>
                                            <p:cond delay="332"/>
                                          </p:stCondLst>
                                        </p:cTn>
                                        <p:tgtEl>
                                          <p:spTgt spid="79"/>
                                        </p:tgtEl>
                                        <p:attrNameLst>
                                          <p:attrName>ppt_y</p:attrName>
                                        </p:attrNameLst>
                                      </p:cBhvr>
                                      <p:tavLst>
                                        <p:tav tm="0" fmla="#ppt_y-sin(pi*$)/9">
                                          <p:val>
                                            <p:fltVal val="0"/>
                                          </p:val>
                                        </p:tav>
                                        <p:tav tm="100000">
                                          <p:val>
                                            <p:fltVal val="1"/>
                                          </p:val>
                                        </p:tav>
                                      </p:tavLst>
                                    </p:anim>
                                    <p:anim calcmode="lin" valueType="num">
                                      <p:cBhvr>
                                        <p:cTn id="81" dur="166" tmFilter="0, 0; 0.125,0.2665; 0.25,0.4; 0.375,0.465; 0.5,0.5;  0.625,0.535; 0.75,0.6; 0.875,0.7335; 1,1">
                                          <p:stCondLst>
                                            <p:cond delay="662"/>
                                          </p:stCondLst>
                                        </p:cTn>
                                        <p:tgtEl>
                                          <p:spTgt spid="79"/>
                                        </p:tgtEl>
                                        <p:attrNameLst>
                                          <p:attrName>ppt_y</p:attrName>
                                        </p:attrNameLst>
                                      </p:cBhvr>
                                      <p:tavLst>
                                        <p:tav tm="0" fmla="#ppt_y-sin(pi*$)/27">
                                          <p:val>
                                            <p:fltVal val="0"/>
                                          </p:val>
                                        </p:tav>
                                        <p:tav tm="100000">
                                          <p:val>
                                            <p:fltVal val="1"/>
                                          </p:val>
                                        </p:tav>
                                      </p:tavLst>
                                    </p:anim>
                                    <p:anim calcmode="lin" valueType="num">
                                      <p:cBhvr>
                                        <p:cTn id="82" dur="82" tmFilter="0, 0; 0.125,0.2665; 0.25,0.4; 0.375,0.465; 0.5,0.5;  0.625,0.535; 0.75,0.6; 0.875,0.7335; 1,1">
                                          <p:stCondLst>
                                            <p:cond delay="828"/>
                                          </p:stCondLst>
                                        </p:cTn>
                                        <p:tgtEl>
                                          <p:spTgt spid="79"/>
                                        </p:tgtEl>
                                        <p:attrNameLst>
                                          <p:attrName>ppt_y</p:attrName>
                                        </p:attrNameLst>
                                      </p:cBhvr>
                                      <p:tavLst>
                                        <p:tav tm="0" fmla="#ppt_y-sin(pi*$)/81">
                                          <p:val>
                                            <p:fltVal val="0"/>
                                          </p:val>
                                        </p:tav>
                                        <p:tav tm="100000">
                                          <p:val>
                                            <p:fltVal val="1"/>
                                          </p:val>
                                        </p:tav>
                                      </p:tavLst>
                                    </p:anim>
                                    <p:animScale>
                                      <p:cBhvr>
                                        <p:cTn id="83" dur="13">
                                          <p:stCondLst>
                                            <p:cond delay="325"/>
                                          </p:stCondLst>
                                        </p:cTn>
                                        <p:tgtEl>
                                          <p:spTgt spid="79"/>
                                        </p:tgtEl>
                                      </p:cBhvr>
                                      <p:to x="100000" y="60000"/>
                                    </p:animScale>
                                    <p:animScale>
                                      <p:cBhvr>
                                        <p:cTn id="84" dur="83" decel="50000">
                                          <p:stCondLst>
                                            <p:cond delay="338"/>
                                          </p:stCondLst>
                                        </p:cTn>
                                        <p:tgtEl>
                                          <p:spTgt spid="79"/>
                                        </p:tgtEl>
                                      </p:cBhvr>
                                      <p:to x="100000" y="100000"/>
                                    </p:animScale>
                                    <p:animScale>
                                      <p:cBhvr>
                                        <p:cTn id="85" dur="13">
                                          <p:stCondLst>
                                            <p:cond delay="656"/>
                                          </p:stCondLst>
                                        </p:cTn>
                                        <p:tgtEl>
                                          <p:spTgt spid="79"/>
                                        </p:tgtEl>
                                      </p:cBhvr>
                                      <p:to x="100000" y="80000"/>
                                    </p:animScale>
                                    <p:animScale>
                                      <p:cBhvr>
                                        <p:cTn id="86" dur="83" decel="50000">
                                          <p:stCondLst>
                                            <p:cond delay="669"/>
                                          </p:stCondLst>
                                        </p:cTn>
                                        <p:tgtEl>
                                          <p:spTgt spid="79"/>
                                        </p:tgtEl>
                                      </p:cBhvr>
                                      <p:to x="100000" y="100000"/>
                                    </p:animScale>
                                    <p:animScale>
                                      <p:cBhvr>
                                        <p:cTn id="87" dur="13">
                                          <p:stCondLst>
                                            <p:cond delay="821"/>
                                          </p:stCondLst>
                                        </p:cTn>
                                        <p:tgtEl>
                                          <p:spTgt spid="79"/>
                                        </p:tgtEl>
                                      </p:cBhvr>
                                      <p:to x="100000" y="90000"/>
                                    </p:animScale>
                                    <p:animScale>
                                      <p:cBhvr>
                                        <p:cTn id="88" dur="83" decel="50000">
                                          <p:stCondLst>
                                            <p:cond delay="834"/>
                                          </p:stCondLst>
                                        </p:cTn>
                                        <p:tgtEl>
                                          <p:spTgt spid="79"/>
                                        </p:tgtEl>
                                      </p:cBhvr>
                                      <p:to x="100000" y="100000"/>
                                    </p:animScale>
                                    <p:animScale>
                                      <p:cBhvr>
                                        <p:cTn id="89" dur="13">
                                          <p:stCondLst>
                                            <p:cond delay="904"/>
                                          </p:stCondLst>
                                        </p:cTn>
                                        <p:tgtEl>
                                          <p:spTgt spid="79"/>
                                        </p:tgtEl>
                                      </p:cBhvr>
                                      <p:to x="100000" y="95000"/>
                                    </p:animScale>
                                    <p:animScale>
                                      <p:cBhvr>
                                        <p:cTn id="90" dur="83" decel="50000">
                                          <p:stCondLst>
                                            <p:cond delay="917"/>
                                          </p:stCondLst>
                                        </p:cTn>
                                        <p:tgtEl>
                                          <p:spTgt spid="79"/>
                                        </p:tgtEl>
                                      </p:cBhvr>
                                      <p:to x="100000" y="100000"/>
                                    </p:animScale>
                                  </p:childTnLst>
                                </p:cTn>
                              </p:par>
                              <p:par>
                                <p:cTn id="91" presetID="35" presetClass="entr" presetSubtype="0" fill="hold" nodeType="withEffect">
                                  <p:stCondLst>
                                    <p:cond delay="0"/>
                                  </p:stCondLst>
                                  <p:childTnLst>
                                    <p:set>
                                      <p:cBhvr>
                                        <p:cTn id="92" dur="1" fill="hold">
                                          <p:stCondLst>
                                            <p:cond delay="0"/>
                                          </p:stCondLst>
                                        </p:cTn>
                                        <p:tgtEl>
                                          <p:spTgt spid="81"/>
                                        </p:tgtEl>
                                        <p:attrNameLst>
                                          <p:attrName>style.visibility</p:attrName>
                                        </p:attrNameLst>
                                      </p:cBhvr>
                                      <p:to>
                                        <p:strVal val="visible"/>
                                      </p:to>
                                    </p:set>
                                    <p:animEffect transition="in" filter="fade">
                                      <p:cBhvr>
                                        <p:cTn id="93" dur="750"/>
                                        <p:tgtEl>
                                          <p:spTgt spid="81"/>
                                        </p:tgtEl>
                                      </p:cBhvr>
                                    </p:animEffect>
                                    <p:anim calcmode="lin" valueType="num">
                                      <p:cBhvr>
                                        <p:cTn id="94" dur="750" fill="hold"/>
                                        <p:tgtEl>
                                          <p:spTgt spid="81"/>
                                        </p:tgtEl>
                                        <p:attrNameLst>
                                          <p:attrName>style.rotation</p:attrName>
                                        </p:attrNameLst>
                                      </p:cBhvr>
                                      <p:tavLst>
                                        <p:tav tm="0">
                                          <p:val>
                                            <p:fltVal val="720"/>
                                          </p:val>
                                        </p:tav>
                                        <p:tav tm="100000">
                                          <p:val>
                                            <p:fltVal val="0"/>
                                          </p:val>
                                        </p:tav>
                                      </p:tavLst>
                                    </p:anim>
                                    <p:anim calcmode="lin" valueType="num">
                                      <p:cBhvr>
                                        <p:cTn id="95" dur="750" fill="hold"/>
                                        <p:tgtEl>
                                          <p:spTgt spid="81"/>
                                        </p:tgtEl>
                                        <p:attrNameLst>
                                          <p:attrName>ppt_h</p:attrName>
                                        </p:attrNameLst>
                                      </p:cBhvr>
                                      <p:tavLst>
                                        <p:tav tm="0">
                                          <p:val>
                                            <p:fltVal val="0"/>
                                          </p:val>
                                        </p:tav>
                                        <p:tav tm="100000">
                                          <p:val>
                                            <p:strVal val="#ppt_h"/>
                                          </p:val>
                                        </p:tav>
                                      </p:tavLst>
                                    </p:anim>
                                    <p:anim calcmode="lin" valueType="num">
                                      <p:cBhvr>
                                        <p:cTn id="96" dur="750" fill="hold"/>
                                        <p:tgtEl>
                                          <p:spTgt spid="81"/>
                                        </p:tgtEl>
                                        <p:attrNameLst>
                                          <p:attrName>ppt_w</p:attrName>
                                        </p:attrNameLst>
                                      </p:cBhvr>
                                      <p:tavLst>
                                        <p:tav tm="0">
                                          <p:val>
                                            <p:fltVal val="0"/>
                                          </p:val>
                                        </p:tav>
                                        <p:tav tm="100000">
                                          <p:val>
                                            <p:strVal val="#ppt_w"/>
                                          </p:val>
                                        </p:tav>
                                      </p:tavLst>
                                    </p:anim>
                                  </p:childTnLst>
                                </p:cTn>
                              </p:par>
                              <p:par>
                                <p:cTn id="97" presetID="26" presetClass="entr" presetSubtype="0" fill="hold" grpId="0" nodeType="withEffect">
                                  <p:stCondLst>
                                    <p:cond delay="0"/>
                                  </p:stCondLst>
                                  <p:childTnLst>
                                    <p:set>
                                      <p:cBhvr>
                                        <p:cTn id="98" dur="1" fill="hold">
                                          <p:stCondLst>
                                            <p:cond delay="0"/>
                                          </p:stCondLst>
                                        </p:cTn>
                                        <p:tgtEl>
                                          <p:spTgt spid="82"/>
                                        </p:tgtEl>
                                        <p:attrNameLst>
                                          <p:attrName>style.visibility</p:attrName>
                                        </p:attrNameLst>
                                      </p:cBhvr>
                                      <p:to>
                                        <p:strVal val="visible"/>
                                      </p:to>
                                    </p:set>
                                    <p:animEffect transition="in" filter="wipe(down)">
                                      <p:cBhvr>
                                        <p:cTn id="99" dur="290">
                                          <p:stCondLst>
                                            <p:cond delay="0"/>
                                          </p:stCondLst>
                                        </p:cTn>
                                        <p:tgtEl>
                                          <p:spTgt spid="82"/>
                                        </p:tgtEl>
                                      </p:cBhvr>
                                    </p:animEffect>
                                    <p:anim calcmode="lin" valueType="num">
                                      <p:cBhvr>
                                        <p:cTn id="100" dur="911" tmFilter="0,0; 0.14,0.36; 0.43,0.73; 0.71,0.91; 1.0,1.0">
                                          <p:stCondLst>
                                            <p:cond delay="0"/>
                                          </p:stCondLst>
                                        </p:cTn>
                                        <p:tgtEl>
                                          <p:spTgt spid="82"/>
                                        </p:tgtEl>
                                        <p:attrNameLst>
                                          <p:attrName>ppt_x</p:attrName>
                                        </p:attrNameLst>
                                      </p:cBhvr>
                                      <p:tavLst>
                                        <p:tav tm="0">
                                          <p:val>
                                            <p:strVal val="#ppt_x-0.25"/>
                                          </p:val>
                                        </p:tav>
                                        <p:tav tm="100000">
                                          <p:val>
                                            <p:strVal val="#ppt_x"/>
                                          </p:val>
                                        </p:tav>
                                      </p:tavLst>
                                    </p:anim>
                                    <p:anim calcmode="lin" valueType="num">
                                      <p:cBhvr>
                                        <p:cTn id="101" dur="332" tmFilter="0.0,0.0; 0.25,0.07; 0.50,0.2; 0.75,0.467; 1.0,1.0">
                                          <p:stCondLst>
                                            <p:cond delay="0"/>
                                          </p:stCondLst>
                                        </p:cTn>
                                        <p:tgtEl>
                                          <p:spTgt spid="82"/>
                                        </p:tgtEl>
                                        <p:attrNameLst>
                                          <p:attrName>ppt_y</p:attrName>
                                        </p:attrNameLst>
                                      </p:cBhvr>
                                      <p:tavLst>
                                        <p:tav tm="0" fmla="#ppt_y-sin(pi*$)/3">
                                          <p:val>
                                            <p:fltVal val="0.5"/>
                                          </p:val>
                                        </p:tav>
                                        <p:tav tm="100000">
                                          <p:val>
                                            <p:fltVal val="1"/>
                                          </p:val>
                                        </p:tav>
                                      </p:tavLst>
                                    </p:anim>
                                    <p:anim calcmode="lin" valueType="num">
                                      <p:cBhvr>
                                        <p:cTn id="102" dur="332" tmFilter="0, 0; 0.125,0.2665; 0.25,0.4; 0.375,0.465; 0.5,0.5;  0.625,0.535; 0.75,0.6; 0.875,0.7335; 1,1">
                                          <p:stCondLst>
                                            <p:cond delay="332"/>
                                          </p:stCondLst>
                                        </p:cTn>
                                        <p:tgtEl>
                                          <p:spTgt spid="82"/>
                                        </p:tgtEl>
                                        <p:attrNameLst>
                                          <p:attrName>ppt_y</p:attrName>
                                        </p:attrNameLst>
                                      </p:cBhvr>
                                      <p:tavLst>
                                        <p:tav tm="0" fmla="#ppt_y-sin(pi*$)/9">
                                          <p:val>
                                            <p:fltVal val="0"/>
                                          </p:val>
                                        </p:tav>
                                        <p:tav tm="100000">
                                          <p:val>
                                            <p:fltVal val="1"/>
                                          </p:val>
                                        </p:tav>
                                      </p:tavLst>
                                    </p:anim>
                                    <p:anim calcmode="lin" valueType="num">
                                      <p:cBhvr>
                                        <p:cTn id="103" dur="166" tmFilter="0, 0; 0.125,0.2665; 0.25,0.4; 0.375,0.465; 0.5,0.5;  0.625,0.535; 0.75,0.6; 0.875,0.7335; 1,1">
                                          <p:stCondLst>
                                            <p:cond delay="662"/>
                                          </p:stCondLst>
                                        </p:cTn>
                                        <p:tgtEl>
                                          <p:spTgt spid="82"/>
                                        </p:tgtEl>
                                        <p:attrNameLst>
                                          <p:attrName>ppt_y</p:attrName>
                                        </p:attrNameLst>
                                      </p:cBhvr>
                                      <p:tavLst>
                                        <p:tav tm="0" fmla="#ppt_y-sin(pi*$)/27">
                                          <p:val>
                                            <p:fltVal val="0"/>
                                          </p:val>
                                        </p:tav>
                                        <p:tav tm="100000">
                                          <p:val>
                                            <p:fltVal val="1"/>
                                          </p:val>
                                        </p:tav>
                                      </p:tavLst>
                                    </p:anim>
                                    <p:anim calcmode="lin" valueType="num">
                                      <p:cBhvr>
                                        <p:cTn id="104" dur="82" tmFilter="0, 0; 0.125,0.2665; 0.25,0.4; 0.375,0.465; 0.5,0.5;  0.625,0.535; 0.75,0.6; 0.875,0.7335; 1,1">
                                          <p:stCondLst>
                                            <p:cond delay="828"/>
                                          </p:stCondLst>
                                        </p:cTn>
                                        <p:tgtEl>
                                          <p:spTgt spid="82"/>
                                        </p:tgtEl>
                                        <p:attrNameLst>
                                          <p:attrName>ppt_y</p:attrName>
                                        </p:attrNameLst>
                                      </p:cBhvr>
                                      <p:tavLst>
                                        <p:tav tm="0" fmla="#ppt_y-sin(pi*$)/81">
                                          <p:val>
                                            <p:fltVal val="0"/>
                                          </p:val>
                                        </p:tav>
                                        <p:tav tm="100000">
                                          <p:val>
                                            <p:fltVal val="1"/>
                                          </p:val>
                                        </p:tav>
                                      </p:tavLst>
                                    </p:anim>
                                    <p:animScale>
                                      <p:cBhvr>
                                        <p:cTn id="105" dur="13">
                                          <p:stCondLst>
                                            <p:cond delay="325"/>
                                          </p:stCondLst>
                                        </p:cTn>
                                        <p:tgtEl>
                                          <p:spTgt spid="82"/>
                                        </p:tgtEl>
                                      </p:cBhvr>
                                      <p:to x="100000" y="60000"/>
                                    </p:animScale>
                                    <p:animScale>
                                      <p:cBhvr>
                                        <p:cTn id="106" dur="83" decel="50000">
                                          <p:stCondLst>
                                            <p:cond delay="338"/>
                                          </p:stCondLst>
                                        </p:cTn>
                                        <p:tgtEl>
                                          <p:spTgt spid="82"/>
                                        </p:tgtEl>
                                      </p:cBhvr>
                                      <p:to x="100000" y="100000"/>
                                    </p:animScale>
                                    <p:animScale>
                                      <p:cBhvr>
                                        <p:cTn id="107" dur="13">
                                          <p:stCondLst>
                                            <p:cond delay="656"/>
                                          </p:stCondLst>
                                        </p:cTn>
                                        <p:tgtEl>
                                          <p:spTgt spid="82"/>
                                        </p:tgtEl>
                                      </p:cBhvr>
                                      <p:to x="100000" y="80000"/>
                                    </p:animScale>
                                    <p:animScale>
                                      <p:cBhvr>
                                        <p:cTn id="108" dur="83" decel="50000">
                                          <p:stCondLst>
                                            <p:cond delay="669"/>
                                          </p:stCondLst>
                                        </p:cTn>
                                        <p:tgtEl>
                                          <p:spTgt spid="82"/>
                                        </p:tgtEl>
                                      </p:cBhvr>
                                      <p:to x="100000" y="100000"/>
                                    </p:animScale>
                                    <p:animScale>
                                      <p:cBhvr>
                                        <p:cTn id="109" dur="13">
                                          <p:stCondLst>
                                            <p:cond delay="821"/>
                                          </p:stCondLst>
                                        </p:cTn>
                                        <p:tgtEl>
                                          <p:spTgt spid="82"/>
                                        </p:tgtEl>
                                      </p:cBhvr>
                                      <p:to x="100000" y="90000"/>
                                    </p:animScale>
                                    <p:animScale>
                                      <p:cBhvr>
                                        <p:cTn id="110" dur="83" decel="50000">
                                          <p:stCondLst>
                                            <p:cond delay="834"/>
                                          </p:stCondLst>
                                        </p:cTn>
                                        <p:tgtEl>
                                          <p:spTgt spid="82"/>
                                        </p:tgtEl>
                                      </p:cBhvr>
                                      <p:to x="100000" y="100000"/>
                                    </p:animScale>
                                    <p:animScale>
                                      <p:cBhvr>
                                        <p:cTn id="111" dur="13">
                                          <p:stCondLst>
                                            <p:cond delay="904"/>
                                          </p:stCondLst>
                                        </p:cTn>
                                        <p:tgtEl>
                                          <p:spTgt spid="82"/>
                                        </p:tgtEl>
                                      </p:cBhvr>
                                      <p:to x="100000" y="95000"/>
                                    </p:animScale>
                                    <p:animScale>
                                      <p:cBhvr>
                                        <p:cTn id="112" dur="83" decel="50000">
                                          <p:stCondLst>
                                            <p:cond delay="917"/>
                                          </p:stCondLst>
                                        </p:cTn>
                                        <p:tgtEl>
                                          <p:spTgt spid="82"/>
                                        </p:tgtEl>
                                      </p:cBhvr>
                                      <p:to x="100000" y="100000"/>
                                    </p:animScale>
                                  </p:childTnLst>
                                </p:cTn>
                              </p:par>
                              <p:par>
                                <p:cTn id="113" presetID="35" presetClass="entr" presetSubtype="0" fill="hold" grpId="0" nodeType="withEffect">
                                  <p:stCondLst>
                                    <p:cond delay="0"/>
                                  </p:stCondLst>
                                  <p:childTnLst>
                                    <p:set>
                                      <p:cBhvr>
                                        <p:cTn id="114" dur="1" fill="hold">
                                          <p:stCondLst>
                                            <p:cond delay="0"/>
                                          </p:stCondLst>
                                        </p:cTn>
                                        <p:tgtEl>
                                          <p:spTgt spid="83"/>
                                        </p:tgtEl>
                                        <p:attrNameLst>
                                          <p:attrName>style.visibility</p:attrName>
                                        </p:attrNameLst>
                                      </p:cBhvr>
                                      <p:to>
                                        <p:strVal val="visible"/>
                                      </p:to>
                                    </p:set>
                                    <p:animEffect transition="in" filter="fade">
                                      <p:cBhvr>
                                        <p:cTn id="115" dur="750"/>
                                        <p:tgtEl>
                                          <p:spTgt spid="83"/>
                                        </p:tgtEl>
                                      </p:cBhvr>
                                    </p:animEffect>
                                    <p:anim calcmode="lin" valueType="num">
                                      <p:cBhvr>
                                        <p:cTn id="116" dur="750" fill="hold"/>
                                        <p:tgtEl>
                                          <p:spTgt spid="83"/>
                                        </p:tgtEl>
                                        <p:attrNameLst>
                                          <p:attrName>style.rotation</p:attrName>
                                        </p:attrNameLst>
                                      </p:cBhvr>
                                      <p:tavLst>
                                        <p:tav tm="0">
                                          <p:val>
                                            <p:fltVal val="720"/>
                                          </p:val>
                                        </p:tav>
                                        <p:tav tm="100000">
                                          <p:val>
                                            <p:fltVal val="0"/>
                                          </p:val>
                                        </p:tav>
                                      </p:tavLst>
                                    </p:anim>
                                    <p:anim calcmode="lin" valueType="num">
                                      <p:cBhvr>
                                        <p:cTn id="117" dur="750" fill="hold"/>
                                        <p:tgtEl>
                                          <p:spTgt spid="83"/>
                                        </p:tgtEl>
                                        <p:attrNameLst>
                                          <p:attrName>ppt_h</p:attrName>
                                        </p:attrNameLst>
                                      </p:cBhvr>
                                      <p:tavLst>
                                        <p:tav tm="0">
                                          <p:val>
                                            <p:fltVal val="0"/>
                                          </p:val>
                                        </p:tav>
                                        <p:tav tm="100000">
                                          <p:val>
                                            <p:strVal val="#ppt_h"/>
                                          </p:val>
                                        </p:tav>
                                      </p:tavLst>
                                    </p:anim>
                                    <p:anim calcmode="lin" valueType="num">
                                      <p:cBhvr>
                                        <p:cTn id="118" dur="750" fill="hold"/>
                                        <p:tgtEl>
                                          <p:spTgt spid="83"/>
                                        </p:tgtEl>
                                        <p:attrNameLst>
                                          <p:attrName>ppt_w</p:attrName>
                                        </p:attrNameLst>
                                      </p:cBhvr>
                                      <p:tavLst>
                                        <p:tav tm="0">
                                          <p:val>
                                            <p:fltVal val="0"/>
                                          </p:val>
                                        </p:tav>
                                        <p:tav tm="100000">
                                          <p:val>
                                            <p:strVal val="#ppt_w"/>
                                          </p:val>
                                        </p:tav>
                                      </p:tavLst>
                                    </p:anim>
                                  </p:childTnLst>
                                </p:cTn>
                              </p:par>
                              <p:par>
                                <p:cTn id="119" presetID="35" presetClass="entr" presetSubtype="0" fill="hold" nodeType="withEffect">
                                  <p:stCondLst>
                                    <p:cond delay="0"/>
                                  </p:stCondLst>
                                  <p:childTnLst>
                                    <p:set>
                                      <p:cBhvr>
                                        <p:cTn id="120" dur="1" fill="hold">
                                          <p:stCondLst>
                                            <p:cond delay="0"/>
                                          </p:stCondLst>
                                        </p:cTn>
                                        <p:tgtEl>
                                          <p:spTgt spid="84"/>
                                        </p:tgtEl>
                                        <p:attrNameLst>
                                          <p:attrName>style.visibility</p:attrName>
                                        </p:attrNameLst>
                                      </p:cBhvr>
                                      <p:to>
                                        <p:strVal val="visible"/>
                                      </p:to>
                                    </p:set>
                                    <p:animEffect transition="in" filter="fade">
                                      <p:cBhvr>
                                        <p:cTn id="121" dur="750"/>
                                        <p:tgtEl>
                                          <p:spTgt spid="84"/>
                                        </p:tgtEl>
                                      </p:cBhvr>
                                    </p:animEffect>
                                    <p:anim calcmode="lin" valueType="num">
                                      <p:cBhvr>
                                        <p:cTn id="122" dur="750" fill="hold"/>
                                        <p:tgtEl>
                                          <p:spTgt spid="84"/>
                                        </p:tgtEl>
                                        <p:attrNameLst>
                                          <p:attrName>style.rotation</p:attrName>
                                        </p:attrNameLst>
                                      </p:cBhvr>
                                      <p:tavLst>
                                        <p:tav tm="0">
                                          <p:val>
                                            <p:fltVal val="720"/>
                                          </p:val>
                                        </p:tav>
                                        <p:tav tm="100000">
                                          <p:val>
                                            <p:fltVal val="0"/>
                                          </p:val>
                                        </p:tav>
                                      </p:tavLst>
                                    </p:anim>
                                    <p:anim calcmode="lin" valueType="num">
                                      <p:cBhvr>
                                        <p:cTn id="123" dur="750" fill="hold"/>
                                        <p:tgtEl>
                                          <p:spTgt spid="84"/>
                                        </p:tgtEl>
                                        <p:attrNameLst>
                                          <p:attrName>ppt_h</p:attrName>
                                        </p:attrNameLst>
                                      </p:cBhvr>
                                      <p:tavLst>
                                        <p:tav tm="0">
                                          <p:val>
                                            <p:fltVal val="0"/>
                                          </p:val>
                                        </p:tav>
                                        <p:tav tm="100000">
                                          <p:val>
                                            <p:strVal val="#ppt_h"/>
                                          </p:val>
                                        </p:tav>
                                      </p:tavLst>
                                    </p:anim>
                                    <p:anim calcmode="lin" valueType="num">
                                      <p:cBhvr>
                                        <p:cTn id="124" dur="750" fill="hold"/>
                                        <p:tgtEl>
                                          <p:spTgt spid="84"/>
                                        </p:tgtEl>
                                        <p:attrNameLst>
                                          <p:attrName>ppt_w</p:attrName>
                                        </p:attrNameLst>
                                      </p:cBhvr>
                                      <p:tavLst>
                                        <p:tav tm="0">
                                          <p:val>
                                            <p:fltVal val="0"/>
                                          </p:val>
                                        </p:tav>
                                        <p:tav tm="100000">
                                          <p:val>
                                            <p:strVal val="#ppt_w"/>
                                          </p:val>
                                        </p:tav>
                                      </p:tavLst>
                                    </p:anim>
                                  </p:childTnLst>
                                </p:cTn>
                              </p:par>
                              <p:par>
                                <p:cTn id="125" presetID="35" presetClass="entr" presetSubtype="0" fill="hold" grpId="0" nodeType="withEffect">
                                  <p:stCondLst>
                                    <p:cond delay="0"/>
                                  </p:stCondLst>
                                  <p:childTnLst>
                                    <p:set>
                                      <p:cBhvr>
                                        <p:cTn id="126" dur="1" fill="hold">
                                          <p:stCondLst>
                                            <p:cond delay="0"/>
                                          </p:stCondLst>
                                        </p:cTn>
                                        <p:tgtEl>
                                          <p:spTgt spid="85"/>
                                        </p:tgtEl>
                                        <p:attrNameLst>
                                          <p:attrName>style.visibility</p:attrName>
                                        </p:attrNameLst>
                                      </p:cBhvr>
                                      <p:to>
                                        <p:strVal val="visible"/>
                                      </p:to>
                                    </p:set>
                                    <p:animEffect transition="in" filter="fade">
                                      <p:cBhvr>
                                        <p:cTn id="127" dur="750"/>
                                        <p:tgtEl>
                                          <p:spTgt spid="85"/>
                                        </p:tgtEl>
                                      </p:cBhvr>
                                    </p:animEffect>
                                    <p:anim calcmode="lin" valueType="num">
                                      <p:cBhvr>
                                        <p:cTn id="128" dur="750" fill="hold"/>
                                        <p:tgtEl>
                                          <p:spTgt spid="85"/>
                                        </p:tgtEl>
                                        <p:attrNameLst>
                                          <p:attrName>style.rotation</p:attrName>
                                        </p:attrNameLst>
                                      </p:cBhvr>
                                      <p:tavLst>
                                        <p:tav tm="0">
                                          <p:val>
                                            <p:fltVal val="720"/>
                                          </p:val>
                                        </p:tav>
                                        <p:tav tm="100000">
                                          <p:val>
                                            <p:fltVal val="0"/>
                                          </p:val>
                                        </p:tav>
                                      </p:tavLst>
                                    </p:anim>
                                    <p:anim calcmode="lin" valueType="num">
                                      <p:cBhvr>
                                        <p:cTn id="129" dur="750" fill="hold"/>
                                        <p:tgtEl>
                                          <p:spTgt spid="85"/>
                                        </p:tgtEl>
                                        <p:attrNameLst>
                                          <p:attrName>ppt_h</p:attrName>
                                        </p:attrNameLst>
                                      </p:cBhvr>
                                      <p:tavLst>
                                        <p:tav tm="0">
                                          <p:val>
                                            <p:fltVal val="0"/>
                                          </p:val>
                                        </p:tav>
                                        <p:tav tm="100000">
                                          <p:val>
                                            <p:strVal val="#ppt_h"/>
                                          </p:val>
                                        </p:tav>
                                      </p:tavLst>
                                    </p:anim>
                                    <p:anim calcmode="lin" valueType="num">
                                      <p:cBhvr>
                                        <p:cTn id="130" dur="750" fill="hold"/>
                                        <p:tgtEl>
                                          <p:spTgt spid="8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3" grpId="0"/>
      <p:bldP spid="74" grpId="0"/>
      <p:bldP spid="76" grpId="0"/>
      <p:bldP spid="77" grpId="0"/>
      <p:bldP spid="79" grpId="0"/>
      <p:bldP spid="82" grpId="0"/>
      <p:bldP spid="83" grpId="0"/>
      <p:bldP spid="8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2"/>
          <a:stretch>
            <a:fillRect/>
          </a:stretch>
        </p:blipFill>
        <p:spPr>
          <a:xfrm>
            <a:off x="301027" y="204556"/>
            <a:ext cx="478651" cy="443793"/>
          </a:xfrm>
          <a:prstGeom prst="rect">
            <a:avLst/>
          </a:prstGeom>
        </p:spPr>
      </p:pic>
      <p:pic>
        <p:nvPicPr>
          <p:cNvPr id="6" name="图片 5"/>
          <p:cNvPicPr>
            <a:picLocks noChangeAspect="1"/>
          </p:cNvPicPr>
          <p:nvPr/>
        </p:nvPicPr>
        <p:blipFill rotWithShape="1">
          <a:blip r:embed="rId3">
            <a:duotone>
              <a:schemeClr val="accent4">
                <a:shade val="45000"/>
                <a:satMod val="135000"/>
              </a:schemeClr>
              <a:prstClr val="white"/>
            </a:duotone>
          </a:blip>
          <a:srcRect t="48626" b="21244"/>
          <a:stretch/>
        </p:blipFill>
        <p:spPr>
          <a:xfrm>
            <a:off x="0" y="6400800"/>
            <a:ext cx="12192000" cy="511326"/>
          </a:xfrm>
          <a:prstGeom prst="rect">
            <a:avLst/>
          </a:prstGeom>
        </p:spPr>
      </p:pic>
      <p:sp>
        <p:nvSpPr>
          <p:cNvPr id="2" name="文本框 1"/>
          <p:cNvSpPr txBox="1"/>
          <p:nvPr/>
        </p:nvSpPr>
        <p:spPr>
          <a:xfrm>
            <a:off x="718718" y="279017"/>
            <a:ext cx="2642790" cy="369332"/>
          </a:xfrm>
          <a:prstGeom prst="rect">
            <a:avLst/>
          </a:prstGeom>
          <a:noFill/>
        </p:spPr>
        <p:txBody>
          <a:bodyPr wrap="square" rtlCol="0">
            <a:spAutoFit/>
          </a:bodyPr>
          <a:lstStyle/>
          <a:p>
            <a:pPr algn="ctr"/>
            <a:r>
              <a:rPr lang="zh-TW" altLang="en-US" dirty="0">
                <a:latin typeface="華康POP1體W5" panose="040B0509000000000000" pitchFamily="81" charset="-120"/>
                <a:ea typeface="華康POP1體W5" panose="040B0509000000000000" pitchFamily="81" charset="-120"/>
              </a:rPr>
              <a:t>學年學分制</a:t>
            </a:r>
            <a:endParaRPr lang="zh-CN" altLang="en-US" dirty="0">
              <a:latin typeface="華康POP1體W5" panose="040B0509000000000000" pitchFamily="81" charset="-120"/>
              <a:ea typeface="華康POP1體W5" panose="040B0509000000000000" pitchFamily="81" charset="-120"/>
            </a:endParaRPr>
          </a:p>
        </p:txBody>
      </p:sp>
      <p:sp>
        <p:nvSpPr>
          <p:cNvPr id="15" name="Freeform 5"/>
          <p:cNvSpPr/>
          <p:nvPr/>
        </p:nvSpPr>
        <p:spPr bwMode="auto">
          <a:xfrm>
            <a:off x="1345284" y="3895681"/>
            <a:ext cx="4032448" cy="1844719"/>
          </a:xfrm>
          <a:custGeom>
            <a:avLst/>
            <a:gdLst>
              <a:gd name="T0" fmla="*/ 47 w 196"/>
              <a:gd name="T1" fmla="*/ 30 h 110"/>
              <a:gd name="T2" fmla="*/ 58 w 196"/>
              <a:gd name="T3" fmla="*/ 32 h 110"/>
              <a:gd name="T4" fmla="*/ 98 w 196"/>
              <a:gd name="T5" fmla="*/ 0 h 110"/>
              <a:gd name="T6" fmla="*/ 138 w 196"/>
              <a:gd name="T7" fmla="*/ 32 h 110"/>
              <a:gd name="T8" fmla="*/ 150 w 196"/>
              <a:gd name="T9" fmla="*/ 30 h 110"/>
              <a:gd name="T10" fmla="*/ 184 w 196"/>
              <a:gd name="T11" fmla="*/ 65 h 110"/>
              <a:gd name="T12" fmla="*/ 184 w 196"/>
              <a:gd name="T13" fmla="*/ 70 h 110"/>
              <a:gd name="T14" fmla="*/ 196 w 196"/>
              <a:gd name="T15" fmla="*/ 89 h 110"/>
              <a:gd name="T16" fmla="*/ 175 w 196"/>
              <a:gd name="T17" fmla="*/ 110 h 110"/>
              <a:gd name="T18" fmla="*/ 108 w 196"/>
              <a:gd name="T19" fmla="*/ 110 h 110"/>
              <a:gd name="T20" fmla="*/ 108 w 196"/>
              <a:gd name="T21" fmla="*/ 62 h 110"/>
              <a:gd name="T22" fmla="*/ 121 w 196"/>
              <a:gd name="T23" fmla="*/ 75 h 110"/>
              <a:gd name="T24" fmla="*/ 135 w 196"/>
              <a:gd name="T25" fmla="*/ 75 h 110"/>
              <a:gd name="T26" fmla="*/ 135 w 196"/>
              <a:gd name="T27" fmla="*/ 75 h 110"/>
              <a:gd name="T28" fmla="*/ 135 w 196"/>
              <a:gd name="T29" fmla="*/ 61 h 110"/>
              <a:gd name="T30" fmla="*/ 105 w 196"/>
              <a:gd name="T31" fmla="*/ 31 h 110"/>
              <a:gd name="T32" fmla="*/ 99 w 196"/>
              <a:gd name="T33" fmla="*/ 29 h 110"/>
              <a:gd name="T34" fmla="*/ 98 w 196"/>
              <a:gd name="T35" fmla="*/ 29 h 110"/>
              <a:gd name="T36" fmla="*/ 98 w 196"/>
              <a:gd name="T37" fmla="*/ 29 h 110"/>
              <a:gd name="T38" fmla="*/ 91 w 196"/>
              <a:gd name="T39" fmla="*/ 31 h 110"/>
              <a:gd name="T40" fmla="*/ 62 w 196"/>
              <a:gd name="T41" fmla="*/ 61 h 110"/>
              <a:gd name="T42" fmla="*/ 62 w 196"/>
              <a:gd name="T43" fmla="*/ 75 h 110"/>
              <a:gd name="T44" fmla="*/ 62 w 196"/>
              <a:gd name="T45" fmla="*/ 75 h 110"/>
              <a:gd name="T46" fmla="*/ 76 w 196"/>
              <a:gd name="T47" fmla="*/ 75 h 110"/>
              <a:gd name="T48" fmla="*/ 89 w 196"/>
              <a:gd name="T49" fmla="*/ 62 h 110"/>
              <a:gd name="T50" fmla="*/ 89 w 196"/>
              <a:gd name="T51" fmla="*/ 110 h 110"/>
              <a:gd name="T52" fmla="*/ 21 w 196"/>
              <a:gd name="T53" fmla="*/ 110 h 110"/>
              <a:gd name="T54" fmla="*/ 0 w 196"/>
              <a:gd name="T55" fmla="*/ 89 h 110"/>
              <a:gd name="T56" fmla="*/ 13 w 196"/>
              <a:gd name="T57" fmla="*/ 70 h 110"/>
              <a:gd name="T58" fmla="*/ 13 w 196"/>
              <a:gd name="T59" fmla="*/ 65 h 110"/>
              <a:gd name="T60" fmla="*/ 47 w 196"/>
              <a:gd name="T61" fmla="*/ 3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6" h="110">
                <a:moveTo>
                  <a:pt x="47" y="30"/>
                </a:moveTo>
                <a:cubicBezTo>
                  <a:pt x="51" y="30"/>
                  <a:pt x="55" y="31"/>
                  <a:pt x="58" y="32"/>
                </a:cubicBezTo>
                <a:cubicBezTo>
                  <a:pt x="63" y="14"/>
                  <a:pt x="79" y="0"/>
                  <a:pt x="98" y="0"/>
                </a:cubicBezTo>
                <a:cubicBezTo>
                  <a:pt x="118" y="0"/>
                  <a:pt x="134" y="14"/>
                  <a:pt x="138" y="32"/>
                </a:cubicBezTo>
                <a:cubicBezTo>
                  <a:pt x="142" y="31"/>
                  <a:pt x="146" y="30"/>
                  <a:pt x="150" y="30"/>
                </a:cubicBezTo>
                <a:cubicBezTo>
                  <a:pt x="169" y="30"/>
                  <a:pt x="184" y="46"/>
                  <a:pt x="184" y="65"/>
                </a:cubicBezTo>
                <a:cubicBezTo>
                  <a:pt x="184" y="66"/>
                  <a:pt x="184" y="68"/>
                  <a:pt x="184" y="70"/>
                </a:cubicBezTo>
                <a:cubicBezTo>
                  <a:pt x="191" y="73"/>
                  <a:pt x="196" y="81"/>
                  <a:pt x="196" y="89"/>
                </a:cubicBezTo>
                <a:cubicBezTo>
                  <a:pt x="196" y="101"/>
                  <a:pt x="187" y="110"/>
                  <a:pt x="175" y="110"/>
                </a:cubicBezTo>
                <a:cubicBezTo>
                  <a:pt x="108" y="110"/>
                  <a:pt x="108" y="110"/>
                  <a:pt x="108" y="110"/>
                </a:cubicBezTo>
                <a:cubicBezTo>
                  <a:pt x="108" y="62"/>
                  <a:pt x="108" y="62"/>
                  <a:pt x="108" y="62"/>
                </a:cubicBezTo>
                <a:cubicBezTo>
                  <a:pt x="121" y="75"/>
                  <a:pt x="121" y="75"/>
                  <a:pt x="121" y="75"/>
                </a:cubicBezTo>
                <a:cubicBezTo>
                  <a:pt x="125" y="78"/>
                  <a:pt x="131" y="78"/>
                  <a:pt x="135" y="75"/>
                </a:cubicBezTo>
                <a:cubicBezTo>
                  <a:pt x="135" y="75"/>
                  <a:pt x="135" y="75"/>
                  <a:pt x="135" y="75"/>
                </a:cubicBezTo>
                <a:cubicBezTo>
                  <a:pt x="138" y="71"/>
                  <a:pt x="138" y="65"/>
                  <a:pt x="135" y="61"/>
                </a:cubicBezTo>
                <a:cubicBezTo>
                  <a:pt x="105" y="31"/>
                  <a:pt x="105" y="31"/>
                  <a:pt x="105" y="31"/>
                </a:cubicBezTo>
                <a:cubicBezTo>
                  <a:pt x="104" y="30"/>
                  <a:pt x="101" y="29"/>
                  <a:pt x="99" y="29"/>
                </a:cubicBezTo>
                <a:cubicBezTo>
                  <a:pt x="98" y="28"/>
                  <a:pt x="98" y="28"/>
                  <a:pt x="98" y="29"/>
                </a:cubicBezTo>
                <a:cubicBezTo>
                  <a:pt x="98" y="29"/>
                  <a:pt x="98" y="29"/>
                  <a:pt x="98" y="29"/>
                </a:cubicBezTo>
                <a:cubicBezTo>
                  <a:pt x="96" y="29"/>
                  <a:pt x="93" y="30"/>
                  <a:pt x="91" y="31"/>
                </a:cubicBezTo>
                <a:cubicBezTo>
                  <a:pt x="62" y="61"/>
                  <a:pt x="62" y="61"/>
                  <a:pt x="62" y="61"/>
                </a:cubicBezTo>
                <a:cubicBezTo>
                  <a:pt x="58" y="65"/>
                  <a:pt x="58" y="71"/>
                  <a:pt x="62" y="75"/>
                </a:cubicBezTo>
                <a:cubicBezTo>
                  <a:pt x="62" y="75"/>
                  <a:pt x="62" y="75"/>
                  <a:pt x="62" y="75"/>
                </a:cubicBezTo>
                <a:cubicBezTo>
                  <a:pt x="66" y="78"/>
                  <a:pt x="72" y="78"/>
                  <a:pt x="76" y="75"/>
                </a:cubicBezTo>
                <a:cubicBezTo>
                  <a:pt x="89" y="62"/>
                  <a:pt x="89" y="62"/>
                  <a:pt x="89" y="62"/>
                </a:cubicBezTo>
                <a:cubicBezTo>
                  <a:pt x="89" y="110"/>
                  <a:pt x="89" y="110"/>
                  <a:pt x="89" y="110"/>
                </a:cubicBezTo>
                <a:cubicBezTo>
                  <a:pt x="21" y="110"/>
                  <a:pt x="21" y="110"/>
                  <a:pt x="21" y="110"/>
                </a:cubicBezTo>
                <a:cubicBezTo>
                  <a:pt x="10" y="110"/>
                  <a:pt x="0" y="101"/>
                  <a:pt x="0" y="89"/>
                </a:cubicBezTo>
                <a:cubicBezTo>
                  <a:pt x="0" y="81"/>
                  <a:pt x="6" y="73"/>
                  <a:pt x="13" y="70"/>
                </a:cubicBezTo>
                <a:cubicBezTo>
                  <a:pt x="13" y="68"/>
                  <a:pt x="13" y="66"/>
                  <a:pt x="13" y="65"/>
                </a:cubicBezTo>
                <a:cubicBezTo>
                  <a:pt x="13" y="46"/>
                  <a:pt x="28" y="30"/>
                  <a:pt x="47" y="30"/>
                </a:cubicBezTo>
                <a:close/>
              </a:path>
            </a:pathLst>
          </a:custGeom>
          <a:solidFill>
            <a:srgbClr val="EACE88"/>
          </a:solidFill>
          <a:ln>
            <a:noFill/>
          </a:ln>
          <a:extLst/>
        </p:spPr>
        <p:txBody>
          <a:bodyPr vert="horz" wrap="square" lIns="91440" tIns="45720" rIns="91440" bIns="45720" numCol="1" anchor="t" anchorCtr="0" compatLnSpc="1"/>
          <a:lstStyle/>
          <a:p>
            <a:endParaRPr lang="zh-CN" altLang="en-US">
              <a:solidFill>
                <a:srgbClr val="A06843"/>
              </a:solidFill>
            </a:endParaRPr>
          </a:p>
        </p:txBody>
      </p:sp>
      <p:sp>
        <p:nvSpPr>
          <p:cNvPr id="16" name="Freeform 6"/>
          <p:cNvSpPr/>
          <p:nvPr/>
        </p:nvSpPr>
        <p:spPr bwMode="auto">
          <a:xfrm>
            <a:off x="6618473" y="3895681"/>
            <a:ext cx="4142333" cy="1875846"/>
          </a:xfrm>
          <a:custGeom>
            <a:avLst/>
            <a:gdLst>
              <a:gd name="T0" fmla="*/ 47 w 196"/>
              <a:gd name="T1" fmla="*/ 29 h 109"/>
              <a:gd name="T2" fmla="*/ 58 w 196"/>
              <a:gd name="T3" fmla="*/ 30 h 109"/>
              <a:gd name="T4" fmla="*/ 88 w 196"/>
              <a:gd name="T5" fmla="*/ 0 h 109"/>
              <a:gd name="T6" fmla="*/ 88 w 196"/>
              <a:gd name="T7" fmla="*/ 59 h 109"/>
              <a:gd name="T8" fmla="*/ 76 w 196"/>
              <a:gd name="T9" fmla="*/ 46 h 109"/>
              <a:gd name="T10" fmla="*/ 62 w 196"/>
              <a:gd name="T11" fmla="*/ 46 h 109"/>
              <a:gd name="T12" fmla="*/ 62 w 196"/>
              <a:gd name="T13" fmla="*/ 46 h 109"/>
              <a:gd name="T14" fmla="*/ 62 w 196"/>
              <a:gd name="T15" fmla="*/ 60 h 109"/>
              <a:gd name="T16" fmla="*/ 91 w 196"/>
              <a:gd name="T17" fmla="*/ 89 h 109"/>
              <a:gd name="T18" fmla="*/ 98 w 196"/>
              <a:gd name="T19" fmla="*/ 92 h 109"/>
              <a:gd name="T20" fmla="*/ 98 w 196"/>
              <a:gd name="T21" fmla="*/ 92 h 109"/>
              <a:gd name="T22" fmla="*/ 98 w 196"/>
              <a:gd name="T23" fmla="*/ 92 h 109"/>
              <a:gd name="T24" fmla="*/ 105 w 196"/>
              <a:gd name="T25" fmla="*/ 89 h 109"/>
              <a:gd name="T26" fmla="*/ 134 w 196"/>
              <a:gd name="T27" fmla="*/ 60 h 109"/>
              <a:gd name="T28" fmla="*/ 134 w 196"/>
              <a:gd name="T29" fmla="*/ 46 h 109"/>
              <a:gd name="T30" fmla="*/ 134 w 196"/>
              <a:gd name="T31" fmla="*/ 46 h 109"/>
              <a:gd name="T32" fmla="*/ 121 w 196"/>
              <a:gd name="T33" fmla="*/ 46 h 109"/>
              <a:gd name="T34" fmla="*/ 108 w 196"/>
              <a:gd name="T35" fmla="*/ 59 h 109"/>
              <a:gd name="T36" fmla="*/ 108 w 196"/>
              <a:gd name="T37" fmla="*/ 0 h 109"/>
              <a:gd name="T38" fmla="*/ 138 w 196"/>
              <a:gd name="T39" fmla="*/ 30 h 109"/>
              <a:gd name="T40" fmla="*/ 149 w 196"/>
              <a:gd name="T41" fmla="*/ 29 h 109"/>
              <a:gd name="T42" fmla="*/ 184 w 196"/>
              <a:gd name="T43" fmla="*/ 63 h 109"/>
              <a:gd name="T44" fmla="*/ 183 w 196"/>
              <a:gd name="T45" fmla="*/ 68 h 109"/>
              <a:gd name="T46" fmla="*/ 196 w 196"/>
              <a:gd name="T47" fmla="*/ 88 h 109"/>
              <a:gd name="T48" fmla="*/ 175 w 196"/>
              <a:gd name="T49" fmla="*/ 109 h 109"/>
              <a:gd name="T50" fmla="*/ 21 w 196"/>
              <a:gd name="T51" fmla="*/ 109 h 109"/>
              <a:gd name="T52" fmla="*/ 0 w 196"/>
              <a:gd name="T53" fmla="*/ 88 h 109"/>
              <a:gd name="T54" fmla="*/ 13 w 196"/>
              <a:gd name="T55" fmla="*/ 68 h 109"/>
              <a:gd name="T56" fmla="*/ 12 w 196"/>
              <a:gd name="T57" fmla="*/ 63 h 109"/>
              <a:gd name="T58" fmla="*/ 47 w 196"/>
              <a:gd name="T59" fmla="*/ 2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6" h="109">
                <a:moveTo>
                  <a:pt x="47" y="29"/>
                </a:moveTo>
                <a:cubicBezTo>
                  <a:pt x="51" y="29"/>
                  <a:pt x="55" y="29"/>
                  <a:pt x="58" y="30"/>
                </a:cubicBezTo>
                <a:cubicBezTo>
                  <a:pt x="62" y="15"/>
                  <a:pt x="73" y="3"/>
                  <a:pt x="88" y="0"/>
                </a:cubicBezTo>
                <a:cubicBezTo>
                  <a:pt x="88" y="59"/>
                  <a:pt x="88" y="59"/>
                  <a:pt x="88" y="59"/>
                </a:cubicBezTo>
                <a:cubicBezTo>
                  <a:pt x="76" y="46"/>
                  <a:pt x="76" y="46"/>
                  <a:pt x="76" y="46"/>
                </a:cubicBezTo>
                <a:cubicBezTo>
                  <a:pt x="72" y="42"/>
                  <a:pt x="66" y="42"/>
                  <a:pt x="62" y="46"/>
                </a:cubicBezTo>
                <a:cubicBezTo>
                  <a:pt x="62" y="46"/>
                  <a:pt x="62" y="46"/>
                  <a:pt x="62" y="46"/>
                </a:cubicBezTo>
                <a:cubicBezTo>
                  <a:pt x="58" y="50"/>
                  <a:pt x="58" y="56"/>
                  <a:pt x="62" y="60"/>
                </a:cubicBezTo>
                <a:cubicBezTo>
                  <a:pt x="91" y="89"/>
                  <a:pt x="91" y="89"/>
                  <a:pt x="91" y="89"/>
                </a:cubicBezTo>
                <a:cubicBezTo>
                  <a:pt x="93" y="91"/>
                  <a:pt x="95" y="92"/>
                  <a:pt x="98" y="92"/>
                </a:cubicBezTo>
                <a:cubicBezTo>
                  <a:pt x="98" y="92"/>
                  <a:pt x="98" y="92"/>
                  <a:pt x="98" y="92"/>
                </a:cubicBezTo>
                <a:cubicBezTo>
                  <a:pt x="98" y="92"/>
                  <a:pt x="98" y="92"/>
                  <a:pt x="98" y="92"/>
                </a:cubicBezTo>
                <a:cubicBezTo>
                  <a:pt x="101" y="92"/>
                  <a:pt x="103" y="91"/>
                  <a:pt x="105" y="89"/>
                </a:cubicBezTo>
                <a:cubicBezTo>
                  <a:pt x="134" y="60"/>
                  <a:pt x="134" y="60"/>
                  <a:pt x="134" y="60"/>
                </a:cubicBezTo>
                <a:cubicBezTo>
                  <a:pt x="138" y="56"/>
                  <a:pt x="138" y="50"/>
                  <a:pt x="134" y="46"/>
                </a:cubicBezTo>
                <a:cubicBezTo>
                  <a:pt x="134" y="46"/>
                  <a:pt x="134" y="46"/>
                  <a:pt x="134" y="46"/>
                </a:cubicBezTo>
                <a:cubicBezTo>
                  <a:pt x="131" y="42"/>
                  <a:pt x="124" y="42"/>
                  <a:pt x="121" y="46"/>
                </a:cubicBezTo>
                <a:cubicBezTo>
                  <a:pt x="108" y="59"/>
                  <a:pt x="108" y="59"/>
                  <a:pt x="108" y="59"/>
                </a:cubicBezTo>
                <a:cubicBezTo>
                  <a:pt x="108" y="0"/>
                  <a:pt x="108" y="0"/>
                  <a:pt x="108" y="0"/>
                </a:cubicBezTo>
                <a:cubicBezTo>
                  <a:pt x="123" y="3"/>
                  <a:pt x="135" y="15"/>
                  <a:pt x="138" y="30"/>
                </a:cubicBezTo>
                <a:cubicBezTo>
                  <a:pt x="142" y="29"/>
                  <a:pt x="145" y="29"/>
                  <a:pt x="149" y="29"/>
                </a:cubicBezTo>
                <a:cubicBezTo>
                  <a:pt x="168" y="29"/>
                  <a:pt x="184" y="44"/>
                  <a:pt x="184" y="63"/>
                </a:cubicBezTo>
                <a:cubicBezTo>
                  <a:pt x="184" y="65"/>
                  <a:pt x="184" y="67"/>
                  <a:pt x="183" y="68"/>
                </a:cubicBezTo>
                <a:cubicBezTo>
                  <a:pt x="191" y="72"/>
                  <a:pt x="196" y="79"/>
                  <a:pt x="196" y="88"/>
                </a:cubicBezTo>
                <a:cubicBezTo>
                  <a:pt x="196" y="99"/>
                  <a:pt x="187" y="109"/>
                  <a:pt x="175" y="109"/>
                </a:cubicBezTo>
                <a:cubicBezTo>
                  <a:pt x="21" y="109"/>
                  <a:pt x="21" y="109"/>
                  <a:pt x="21" y="109"/>
                </a:cubicBezTo>
                <a:cubicBezTo>
                  <a:pt x="10" y="109"/>
                  <a:pt x="0" y="99"/>
                  <a:pt x="0" y="88"/>
                </a:cubicBezTo>
                <a:cubicBezTo>
                  <a:pt x="0" y="79"/>
                  <a:pt x="5" y="72"/>
                  <a:pt x="13" y="68"/>
                </a:cubicBezTo>
                <a:cubicBezTo>
                  <a:pt x="13" y="67"/>
                  <a:pt x="12" y="65"/>
                  <a:pt x="12" y="63"/>
                </a:cubicBezTo>
                <a:cubicBezTo>
                  <a:pt x="12" y="44"/>
                  <a:pt x="28" y="29"/>
                  <a:pt x="47" y="29"/>
                </a:cubicBezTo>
                <a:close/>
              </a:path>
            </a:pathLst>
          </a:custGeom>
          <a:solidFill>
            <a:srgbClr val="FFC86E"/>
          </a:solidFill>
          <a:ln>
            <a:noFill/>
          </a:ln>
          <a:extLst/>
        </p:spPr>
        <p:txBody>
          <a:bodyPr vert="horz" wrap="square" lIns="91440" tIns="45720" rIns="91440" bIns="45720" numCol="1" anchor="t" anchorCtr="0" compatLnSpc="1"/>
          <a:lstStyle/>
          <a:p>
            <a:endParaRPr lang="zh-CN" altLang="en-US">
              <a:solidFill>
                <a:srgbClr val="A06843"/>
              </a:solidFill>
            </a:endParaRPr>
          </a:p>
        </p:txBody>
      </p:sp>
      <p:graphicFrame>
        <p:nvGraphicFramePr>
          <p:cNvPr id="13" name="表格 12">
            <a:extLst>
              <a:ext uri="{FF2B5EF4-FFF2-40B4-BE49-F238E27FC236}">
                <a16:creationId xmlns:a16="http://schemas.microsoft.com/office/drawing/2014/main" id="{39D13F1D-62D8-45E0-990B-9CC2E44BDE2C}"/>
              </a:ext>
            </a:extLst>
          </p:cNvPr>
          <p:cNvGraphicFramePr>
            <a:graphicFrameLocks noGrp="1"/>
          </p:cNvGraphicFramePr>
          <p:nvPr>
            <p:extLst>
              <p:ext uri="{D42A27DB-BD31-4B8C-83A1-F6EECF244321}">
                <p14:modId xmlns:p14="http://schemas.microsoft.com/office/powerpoint/2010/main" val="158087513"/>
              </p:ext>
            </p:extLst>
          </p:nvPr>
        </p:nvGraphicFramePr>
        <p:xfrm>
          <a:off x="1716129" y="938343"/>
          <a:ext cx="8624909" cy="2848376"/>
        </p:xfrm>
        <a:graphic>
          <a:graphicData uri="http://schemas.openxmlformats.org/drawingml/2006/table">
            <a:tbl>
              <a:tblPr firstRow="1" firstCol="1" bandRow="1">
                <a:tableStyleId>{5940675A-B579-460E-94D1-54222C63F5DA}</a:tableStyleId>
              </a:tblPr>
              <a:tblGrid>
                <a:gridCol w="696145">
                  <a:extLst>
                    <a:ext uri="{9D8B030D-6E8A-4147-A177-3AD203B41FA5}">
                      <a16:colId xmlns:a16="http://schemas.microsoft.com/office/drawing/2014/main" val="2324617592"/>
                    </a:ext>
                  </a:extLst>
                </a:gridCol>
                <a:gridCol w="1236349">
                  <a:extLst>
                    <a:ext uri="{9D8B030D-6E8A-4147-A177-3AD203B41FA5}">
                      <a16:colId xmlns:a16="http://schemas.microsoft.com/office/drawing/2014/main" val="3894626590"/>
                    </a:ext>
                  </a:extLst>
                </a:gridCol>
                <a:gridCol w="1306554">
                  <a:extLst>
                    <a:ext uri="{9D8B030D-6E8A-4147-A177-3AD203B41FA5}">
                      <a16:colId xmlns:a16="http://schemas.microsoft.com/office/drawing/2014/main" val="1749322554"/>
                    </a:ext>
                  </a:extLst>
                </a:gridCol>
                <a:gridCol w="1820092">
                  <a:extLst>
                    <a:ext uri="{9D8B030D-6E8A-4147-A177-3AD203B41FA5}">
                      <a16:colId xmlns:a16="http://schemas.microsoft.com/office/drawing/2014/main" val="2393034579"/>
                    </a:ext>
                  </a:extLst>
                </a:gridCol>
                <a:gridCol w="3565769">
                  <a:extLst>
                    <a:ext uri="{9D8B030D-6E8A-4147-A177-3AD203B41FA5}">
                      <a16:colId xmlns:a16="http://schemas.microsoft.com/office/drawing/2014/main" val="1425675857"/>
                    </a:ext>
                  </a:extLst>
                </a:gridCol>
              </a:tblGrid>
              <a:tr h="1033190">
                <a:tc>
                  <a:txBody>
                    <a:bodyPr/>
                    <a:lstStyle/>
                    <a:p>
                      <a:pPr marL="330200" indent="-330200" algn="ctr">
                        <a:lnSpc>
                          <a:spcPts val="2200"/>
                        </a:lnSpc>
                        <a:spcAft>
                          <a:spcPts val="0"/>
                        </a:spcAft>
                      </a:pPr>
                      <a:r>
                        <a:rPr lang="zh-TW" sz="2400" kern="0" dirty="0">
                          <a:effectLst/>
                          <a:latin typeface="Microsoft YaHei" panose="020B0503020204020204" pitchFamily="34" charset="-122"/>
                          <a:ea typeface="Microsoft YaHei" panose="020B0503020204020204" pitchFamily="34" charset="-122"/>
                        </a:rPr>
                        <a:t>狀況</a:t>
                      </a:r>
                      <a:endParaRPr lang="zh-TW" sz="2400" kern="100" dirty="0">
                        <a:effectLst/>
                        <a:latin typeface="Microsoft YaHei" panose="020B0503020204020204" pitchFamily="34" charset="-122"/>
                        <a:ea typeface="Microsoft YaHei" panose="020B0503020204020204" pitchFamily="34" charset="-122"/>
                      </a:endParaRPr>
                    </a:p>
                  </a:txBody>
                  <a:tcPr marL="38116" marR="38116" marT="0" marB="0" anchor="ctr"/>
                </a:tc>
                <a:tc>
                  <a:txBody>
                    <a:bodyPr/>
                    <a:lstStyle/>
                    <a:p>
                      <a:pPr marL="330200" indent="-330200" algn="ctr">
                        <a:lnSpc>
                          <a:spcPts val="2200"/>
                        </a:lnSpc>
                        <a:spcAft>
                          <a:spcPts val="0"/>
                        </a:spcAft>
                      </a:pPr>
                      <a:r>
                        <a:rPr lang="zh-TW" sz="2400" kern="0" dirty="0">
                          <a:effectLst/>
                          <a:latin typeface="Microsoft YaHei" panose="020B0503020204020204" pitchFamily="34" charset="-122"/>
                          <a:ea typeface="Microsoft YaHei" panose="020B0503020204020204" pitchFamily="34" charset="-122"/>
                        </a:rPr>
                        <a:t>上學期</a:t>
                      </a:r>
                      <a:r>
                        <a:rPr lang="en-US" sz="2400" kern="0" dirty="0">
                          <a:effectLst/>
                          <a:latin typeface="Microsoft YaHei" panose="020B0503020204020204" pitchFamily="34" charset="-122"/>
                          <a:ea typeface="Microsoft YaHei" panose="020B0503020204020204" pitchFamily="34" charset="-122"/>
                        </a:rPr>
                        <a:t> </a:t>
                      </a:r>
                      <a:endParaRPr lang="zh-TW" sz="2400" kern="100" dirty="0">
                        <a:effectLst/>
                        <a:latin typeface="Microsoft YaHei" panose="020B0503020204020204" pitchFamily="34" charset="-122"/>
                        <a:ea typeface="Microsoft YaHei" panose="020B0503020204020204" pitchFamily="34" charset="-122"/>
                      </a:endParaRPr>
                    </a:p>
                  </a:txBody>
                  <a:tcPr marL="38116" marR="38116" marT="0" marB="0" anchor="ctr"/>
                </a:tc>
                <a:tc>
                  <a:txBody>
                    <a:bodyPr/>
                    <a:lstStyle/>
                    <a:p>
                      <a:pPr marL="330200" indent="-330200" algn="ctr">
                        <a:lnSpc>
                          <a:spcPts val="2200"/>
                        </a:lnSpc>
                        <a:spcAft>
                          <a:spcPts val="0"/>
                        </a:spcAft>
                      </a:pPr>
                      <a:r>
                        <a:rPr lang="zh-TW" sz="2400" kern="0" dirty="0">
                          <a:effectLst/>
                          <a:latin typeface="Microsoft YaHei" panose="020B0503020204020204" pitchFamily="34" charset="-122"/>
                          <a:ea typeface="Microsoft YaHei" panose="020B0503020204020204" pitchFamily="34" charset="-122"/>
                        </a:rPr>
                        <a:t>下學期</a:t>
                      </a:r>
                      <a:r>
                        <a:rPr lang="en-US" sz="2400" kern="0" dirty="0">
                          <a:effectLst/>
                          <a:latin typeface="Microsoft YaHei" panose="020B0503020204020204" pitchFamily="34" charset="-122"/>
                          <a:ea typeface="Microsoft YaHei" panose="020B0503020204020204" pitchFamily="34" charset="-122"/>
                        </a:rPr>
                        <a:t> </a:t>
                      </a:r>
                      <a:endParaRPr lang="zh-TW" sz="2400" kern="100" dirty="0">
                        <a:effectLst/>
                        <a:latin typeface="Microsoft YaHei" panose="020B0503020204020204" pitchFamily="34" charset="-122"/>
                        <a:ea typeface="Microsoft YaHei" panose="020B0503020204020204" pitchFamily="34" charset="-122"/>
                      </a:endParaRPr>
                    </a:p>
                  </a:txBody>
                  <a:tcPr marL="38116" marR="38116" marT="0" marB="0" anchor="ctr"/>
                </a:tc>
                <a:tc>
                  <a:txBody>
                    <a:bodyPr/>
                    <a:lstStyle/>
                    <a:p>
                      <a:pPr marL="330200" indent="-330200" algn="ctr">
                        <a:lnSpc>
                          <a:spcPts val="2200"/>
                        </a:lnSpc>
                        <a:spcAft>
                          <a:spcPts val="0"/>
                        </a:spcAft>
                      </a:pPr>
                      <a:r>
                        <a:rPr lang="zh-TW" sz="2400" kern="0" dirty="0">
                          <a:effectLst/>
                          <a:latin typeface="Microsoft YaHei" panose="020B0503020204020204" pitchFamily="34" charset="-122"/>
                          <a:ea typeface="Microsoft YaHei" panose="020B0503020204020204" pitchFamily="34" charset="-122"/>
                        </a:rPr>
                        <a:t>學年成績</a:t>
                      </a:r>
                      <a:r>
                        <a:rPr lang="en-US" sz="2400" kern="0" dirty="0">
                          <a:effectLst/>
                          <a:latin typeface="Microsoft YaHei" panose="020B0503020204020204" pitchFamily="34" charset="-122"/>
                          <a:ea typeface="Microsoft YaHei" panose="020B0503020204020204" pitchFamily="34" charset="-122"/>
                        </a:rPr>
                        <a:t> </a:t>
                      </a:r>
                      <a:endParaRPr lang="zh-TW" sz="2400" kern="100" dirty="0">
                        <a:effectLst/>
                        <a:latin typeface="Microsoft YaHei" panose="020B0503020204020204" pitchFamily="34" charset="-122"/>
                        <a:ea typeface="Microsoft YaHei" panose="020B0503020204020204" pitchFamily="34" charset="-122"/>
                      </a:endParaRPr>
                    </a:p>
                  </a:txBody>
                  <a:tcPr marL="38116" marR="38116" marT="0" marB="0" anchor="ctr">
                    <a:solidFill>
                      <a:schemeClr val="accent5">
                        <a:lumMod val="20000"/>
                        <a:lumOff val="80000"/>
                      </a:schemeClr>
                    </a:solidFill>
                  </a:tcPr>
                </a:tc>
                <a:tc>
                  <a:txBody>
                    <a:bodyPr/>
                    <a:lstStyle/>
                    <a:p>
                      <a:pPr marL="330200" indent="-330200" algn="ctr">
                        <a:lnSpc>
                          <a:spcPts val="2200"/>
                        </a:lnSpc>
                        <a:spcAft>
                          <a:spcPts val="0"/>
                        </a:spcAft>
                      </a:pPr>
                      <a:r>
                        <a:rPr lang="zh-TW" sz="2400" kern="0" dirty="0">
                          <a:effectLst/>
                          <a:latin typeface="Microsoft YaHei" panose="020B0503020204020204" pitchFamily="34" charset="-122"/>
                          <a:ea typeface="Microsoft YaHei" panose="020B0503020204020204" pitchFamily="34" charset="-122"/>
                        </a:rPr>
                        <a:t>該學科學分授予方式</a:t>
                      </a:r>
                      <a:r>
                        <a:rPr lang="en-US" sz="2400" kern="0" dirty="0">
                          <a:effectLst/>
                          <a:latin typeface="Microsoft YaHei" panose="020B0503020204020204" pitchFamily="34" charset="-122"/>
                          <a:ea typeface="Microsoft YaHei" panose="020B0503020204020204" pitchFamily="34" charset="-122"/>
                        </a:rPr>
                        <a:t> </a:t>
                      </a:r>
                      <a:endParaRPr lang="zh-TW" sz="2400" kern="100" dirty="0">
                        <a:effectLst/>
                        <a:latin typeface="Microsoft YaHei" panose="020B0503020204020204" pitchFamily="34" charset="-122"/>
                        <a:ea typeface="Microsoft YaHei" panose="020B0503020204020204" pitchFamily="34" charset="-122"/>
                      </a:endParaRPr>
                    </a:p>
                  </a:txBody>
                  <a:tcPr marL="38116" marR="38116" marT="0" marB="0" anchor="ctr"/>
                </a:tc>
                <a:extLst>
                  <a:ext uri="{0D108BD9-81ED-4DB2-BD59-A6C34878D82A}">
                    <a16:rowId xmlns:a16="http://schemas.microsoft.com/office/drawing/2014/main" val="1088488993"/>
                  </a:ext>
                </a:extLst>
              </a:tr>
              <a:tr h="605062">
                <a:tc>
                  <a:txBody>
                    <a:bodyPr/>
                    <a:lstStyle/>
                    <a:p>
                      <a:pPr marL="330835" indent="-330835" algn="ctr">
                        <a:lnSpc>
                          <a:spcPts val="2200"/>
                        </a:lnSpc>
                        <a:spcAft>
                          <a:spcPts val="0"/>
                        </a:spcAft>
                      </a:pPr>
                      <a:r>
                        <a:rPr lang="en-US" altLang="zh-TW" sz="2400" kern="0" dirty="0">
                          <a:effectLst/>
                          <a:latin typeface="Microsoft YaHei" panose="020B0503020204020204" pitchFamily="34" charset="-122"/>
                          <a:ea typeface="Microsoft YaHei" panose="020B0503020204020204" pitchFamily="34" charset="-122"/>
                        </a:rPr>
                        <a:t>1</a:t>
                      </a:r>
                      <a:endParaRPr lang="zh-TW" sz="2400" kern="100" dirty="0">
                        <a:effectLst/>
                        <a:latin typeface="Microsoft YaHei" panose="020B0503020204020204" pitchFamily="34" charset="-122"/>
                        <a:ea typeface="Microsoft YaHei" panose="020B0503020204020204" pitchFamily="34" charset="-122"/>
                      </a:endParaRPr>
                    </a:p>
                  </a:txBody>
                  <a:tcPr marL="38116" marR="38116" marT="0" marB="0" anchor="ctr"/>
                </a:tc>
                <a:tc>
                  <a:txBody>
                    <a:bodyPr/>
                    <a:lstStyle/>
                    <a:p>
                      <a:pPr marL="330835" indent="-330835" algn="ctr">
                        <a:lnSpc>
                          <a:spcPts val="2200"/>
                        </a:lnSpc>
                        <a:spcAft>
                          <a:spcPts val="0"/>
                        </a:spcAft>
                      </a:pPr>
                      <a:r>
                        <a:rPr lang="zh-TW" sz="2400" kern="0" dirty="0">
                          <a:solidFill>
                            <a:srgbClr val="FF0000"/>
                          </a:solidFill>
                          <a:effectLst/>
                          <a:latin typeface="Microsoft YaHei" panose="020B0503020204020204" pitchFamily="34" charset="-122"/>
                          <a:ea typeface="Microsoft YaHei" panose="020B0503020204020204" pitchFamily="34" charset="-122"/>
                        </a:rPr>
                        <a:t>不及格</a:t>
                      </a:r>
                      <a:endParaRPr lang="zh-TW" sz="2400" kern="100" dirty="0">
                        <a:solidFill>
                          <a:srgbClr val="FF0000"/>
                        </a:solidFill>
                        <a:effectLst/>
                        <a:latin typeface="Microsoft YaHei" panose="020B0503020204020204" pitchFamily="34" charset="-122"/>
                        <a:ea typeface="Microsoft YaHei" panose="020B0503020204020204" pitchFamily="34" charset="-122"/>
                      </a:endParaRPr>
                    </a:p>
                  </a:txBody>
                  <a:tcPr marL="38116" marR="38116" marT="0" marB="0" anchor="ctr"/>
                </a:tc>
                <a:tc>
                  <a:txBody>
                    <a:bodyPr/>
                    <a:lstStyle/>
                    <a:p>
                      <a:pPr marL="330835" indent="-330835" algn="ctr">
                        <a:lnSpc>
                          <a:spcPts val="2200"/>
                        </a:lnSpc>
                        <a:spcAft>
                          <a:spcPts val="0"/>
                        </a:spcAft>
                      </a:pPr>
                      <a:r>
                        <a:rPr lang="zh-TW" sz="2400" kern="0" dirty="0">
                          <a:effectLst/>
                          <a:latin typeface="Microsoft YaHei" panose="020B0503020204020204" pitchFamily="34" charset="-122"/>
                          <a:ea typeface="Microsoft YaHei" panose="020B0503020204020204" pitchFamily="34" charset="-122"/>
                        </a:rPr>
                        <a:t>及格</a:t>
                      </a:r>
                      <a:endParaRPr lang="zh-TW" sz="2400" kern="100" dirty="0">
                        <a:effectLst/>
                        <a:latin typeface="Microsoft YaHei" panose="020B0503020204020204" pitchFamily="34" charset="-122"/>
                        <a:ea typeface="Microsoft YaHei" panose="020B0503020204020204" pitchFamily="34" charset="-122"/>
                      </a:endParaRPr>
                    </a:p>
                  </a:txBody>
                  <a:tcPr marL="38116" marR="38116" marT="0" marB="0" anchor="ctr"/>
                </a:tc>
                <a:tc>
                  <a:txBody>
                    <a:bodyPr/>
                    <a:lstStyle/>
                    <a:p>
                      <a:pPr marL="330835" indent="-330835" algn="ctr">
                        <a:lnSpc>
                          <a:spcPts val="2200"/>
                        </a:lnSpc>
                        <a:spcAft>
                          <a:spcPts val="0"/>
                        </a:spcAft>
                      </a:pPr>
                      <a:r>
                        <a:rPr lang="zh-TW" sz="2400" kern="0" dirty="0">
                          <a:effectLst/>
                          <a:latin typeface="Microsoft YaHei" panose="020B0503020204020204" pitchFamily="34" charset="-122"/>
                          <a:ea typeface="Microsoft YaHei" panose="020B0503020204020204" pitchFamily="34" charset="-122"/>
                        </a:rPr>
                        <a:t>及格</a:t>
                      </a:r>
                      <a:endParaRPr lang="zh-TW" sz="2400" kern="100" dirty="0">
                        <a:effectLst/>
                        <a:latin typeface="Microsoft YaHei" panose="020B0503020204020204" pitchFamily="34" charset="-122"/>
                        <a:ea typeface="Microsoft YaHei" panose="020B0503020204020204" pitchFamily="34" charset="-122"/>
                      </a:endParaRPr>
                    </a:p>
                  </a:txBody>
                  <a:tcPr marL="38116" marR="38116" marT="0" marB="0" anchor="ctr">
                    <a:solidFill>
                      <a:schemeClr val="accent5">
                        <a:lumMod val="20000"/>
                        <a:lumOff val="80000"/>
                      </a:schemeClr>
                    </a:solidFill>
                  </a:tcPr>
                </a:tc>
                <a:tc>
                  <a:txBody>
                    <a:bodyPr/>
                    <a:lstStyle/>
                    <a:p>
                      <a:pPr marL="330835" indent="-330835" algn="ctr">
                        <a:lnSpc>
                          <a:spcPts val="2200"/>
                        </a:lnSpc>
                        <a:spcAft>
                          <a:spcPts val="0"/>
                        </a:spcAft>
                      </a:pPr>
                      <a:r>
                        <a:rPr lang="zh-TW" sz="2400" kern="0">
                          <a:effectLst/>
                          <a:latin typeface="Microsoft YaHei" panose="020B0503020204020204" pitchFamily="34" charset="-122"/>
                          <a:ea typeface="Microsoft YaHei" panose="020B0503020204020204" pitchFamily="34" charset="-122"/>
                        </a:rPr>
                        <a:t>上、下學期均授予學分</a:t>
                      </a:r>
                      <a:r>
                        <a:rPr lang="en-US" sz="2400" kern="0">
                          <a:effectLst/>
                          <a:latin typeface="Microsoft YaHei" panose="020B0503020204020204" pitchFamily="34" charset="-122"/>
                          <a:ea typeface="Microsoft YaHei" panose="020B0503020204020204" pitchFamily="34" charset="-122"/>
                        </a:rPr>
                        <a:t> </a:t>
                      </a:r>
                      <a:endParaRPr lang="zh-TW" sz="2400" kern="100">
                        <a:effectLst/>
                        <a:latin typeface="Microsoft YaHei" panose="020B0503020204020204" pitchFamily="34" charset="-122"/>
                        <a:ea typeface="Microsoft YaHei" panose="020B0503020204020204" pitchFamily="34" charset="-122"/>
                      </a:endParaRPr>
                    </a:p>
                  </a:txBody>
                  <a:tcPr marL="38116" marR="38116" marT="0" marB="0" anchor="ctr"/>
                </a:tc>
                <a:extLst>
                  <a:ext uri="{0D108BD9-81ED-4DB2-BD59-A6C34878D82A}">
                    <a16:rowId xmlns:a16="http://schemas.microsoft.com/office/drawing/2014/main" val="3213940414"/>
                  </a:ext>
                </a:extLst>
              </a:tr>
              <a:tr h="605062">
                <a:tc>
                  <a:txBody>
                    <a:bodyPr/>
                    <a:lstStyle/>
                    <a:p>
                      <a:pPr marL="330835" indent="-330835" algn="ctr">
                        <a:lnSpc>
                          <a:spcPts val="2200"/>
                        </a:lnSpc>
                        <a:spcAft>
                          <a:spcPts val="0"/>
                        </a:spcAft>
                      </a:pPr>
                      <a:r>
                        <a:rPr lang="en-US" altLang="zh-TW" sz="2400" kern="0" dirty="0">
                          <a:effectLst/>
                          <a:latin typeface="Microsoft YaHei" panose="020B0503020204020204" pitchFamily="34" charset="-122"/>
                          <a:ea typeface="Microsoft YaHei" panose="020B0503020204020204" pitchFamily="34" charset="-122"/>
                        </a:rPr>
                        <a:t>2</a:t>
                      </a:r>
                      <a:endParaRPr lang="zh-TW" sz="2400" kern="100" dirty="0">
                        <a:effectLst/>
                        <a:latin typeface="Microsoft YaHei" panose="020B0503020204020204" pitchFamily="34" charset="-122"/>
                        <a:ea typeface="Microsoft YaHei" panose="020B0503020204020204" pitchFamily="34" charset="-122"/>
                      </a:endParaRPr>
                    </a:p>
                  </a:txBody>
                  <a:tcPr marL="38116" marR="38116" marT="0" marB="0" anchor="ctr"/>
                </a:tc>
                <a:tc>
                  <a:txBody>
                    <a:bodyPr/>
                    <a:lstStyle/>
                    <a:p>
                      <a:pPr marL="330835" indent="-330835" algn="ctr">
                        <a:lnSpc>
                          <a:spcPts val="2200"/>
                        </a:lnSpc>
                        <a:spcAft>
                          <a:spcPts val="0"/>
                        </a:spcAft>
                      </a:pPr>
                      <a:r>
                        <a:rPr lang="zh-TW" sz="2400" kern="0" dirty="0">
                          <a:effectLst/>
                          <a:latin typeface="Microsoft YaHei" panose="020B0503020204020204" pitchFamily="34" charset="-122"/>
                          <a:ea typeface="Microsoft YaHei" panose="020B0503020204020204" pitchFamily="34" charset="-122"/>
                        </a:rPr>
                        <a:t>及格</a:t>
                      </a:r>
                      <a:endParaRPr lang="zh-TW" sz="2400" kern="100" dirty="0">
                        <a:effectLst/>
                        <a:latin typeface="Microsoft YaHei" panose="020B0503020204020204" pitchFamily="34" charset="-122"/>
                        <a:ea typeface="Microsoft YaHei" panose="020B0503020204020204" pitchFamily="34" charset="-122"/>
                      </a:endParaRPr>
                    </a:p>
                  </a:txBody>
                  <a:tcPr marL="38116" marR="38116" marT="0" marB="0" anchor="ctr"/>
                </a:tc>
                <a:tc>
                  <a:txBody>
                    <a:bodyPr/>
                    <a:lstStyle/>
                    <a:p>
                      <a:pPr marL="330835" indent="-330835" algn="ctr">
                        <a:lnSpc>
                          <a:spcPts val="2200"/>
                        </a:lnSpc>
                        <a:spcAft>
                          <a:spcPts val="0"/>
                        </a:spcAft>
                      </a:pPr>
                      <a:r>
                        <a:rPr lang="zh-TW" sz="2400" kern="0" dirty="0">
                          <a:solidFill>
                            <a:srgbClr val="FF0000"/>
                          </a:solidFill>
                          <a:effectLst/>
                          <a:latin typeface="Microsoft YaHei" panose="020B0503020204020204" pitchFamily="34" charset="-122"/>
                          <a:ea typeface="Microsoft YaHei" panose="020B0503020204020204" pitchFamily="34" charset="-122"/>
                        </a:rPr>
                        <a:t>不及格</a:t>
                      </a:r>
                      <a:endParaRPr lang="zh-TW" sz="2400" kern="100" dirty="0">
                        <a:solidFill>
                          <a:srgbClr val="FF0000"/>
                        </a:solidFill>
                        <a:effectLst/>
                        <a:latin typeface="Microsoft YaHei" panose="020B0503020204020204" pitchFamily="34" charset="-122"/>
                        <a:ea typeface="Microsoft YaHei" panose="020B0503020204020204" pitchFamily="34" charset="-122"/>
                      </a:endParaRPr>
                    </a:p>
                  </a:txBody>
                  <a:tcPr marL="38116" marR="38116" marT="0" marB="0" anchor="ctr"/>
                </a:tc>
                <a:tc>
                  <a:txBody>
                    <a:bodyPr/>
                    <a:lstStyle/>
                    <a:p>
                      <a:pPr marL="330835" indent="-330835" algn="ctr">
                        <a:lnSpc>
                          <a:spcPts val="2200"/>
                        </a:lnSpc>
                        <a:spcAft>
                          <a:spcPts val="0"/>
                        </a:spcAft>
                      </a:pPr>
                      <a:r>
                        <a:rPr lang="zh-TW" sz="2400" kern="0" dirty="0">
                          <a:effectLst/>
                          <a:latin typeface="Microsoft YaHei" panose="020B0503020204020204" pitchFamily="34" charset="-122"/>
                          <a:ea typeface="Microsoft YaHei" panose="020B0503020204020204" pitchFamily="34" charset="-122"/>
                        </a:rPr>
                        <a:t>及格</a:t>
                      </a:r>
                      <a:endParaRPr lang="zh-TW" sz="2400" kern="100" dirty="0">
                        <a:effectLst/>
                        <a:latin typeface="Microsoft YaHei" panose="020B0503020204020204" pitchFamily="34" charset="-122"/>
                        <a:ea typeface="Microsoft YaHei" panose="020B0503020204020204" pitchFamily="34" charset="-122"/>
                      </a:endParaRPr>
                    </a:p>
                  </a:txBody>
                  <a:tcPr marL="38116" marR="38116" marT="0" marB="0" anchor="ctr">
                    <a:solidFill>
                      <a:schemeClr val="accent5">
                        <a:lumMod val="20000"/>
                        <a:lumOff val="80000"/>
                      </a:schemeClr>
                    </a:solidFill>
                  </a:tcPr>
                </a:tc>
                <a:tc>
                  <a:txBody>
                    <a:bodyPr/>
                    <a:lstStyle/>
                    <a:p>
                      <a:pPr marL="330835" indent="-330835" algn="ctr">
                        <a:lnSpc>
                          <a:spcPts val="2200"/>
                        </a:lnSpc>
                        <a:spcAft>
                          <a:spcPts val="0"/>
                        </a:spcAft>
                      </a:pPr>
                      <a:r>
                        <a:rPr lang="zh-TW" sz="2400" kern="0" dirty="0">
                          <a:effectLst/>
                          <a:latin typeface="Microsoft YaHei" panose="020B0503020204020204" pitchFamily="34" charset="-122"/>
                          <a:ea typeface="Microsoft YaHei" panose="020B0503020204020204" pitchFamily="34" charset="-122"/>
                        </a:rPr>
                        <a:t>上、下學期均授予學分</a:t>
                      </a:r>
                      <a:r>
                        <a:rPr lang="en-US" sz="2400" kern="0" dirty="0">
                          <a:effectLst/>
                          <a:latin typeface="Microsoft YaHei" panose="020B0503020204020204" pitchFamily="34" charset="-122"/>
                          <a:ea typeface="Microsoft YaHei" panose="020B0503020204020204" pitchFamily="34" charset="-122"/>
                        </a:rPr>
                        <a:t> </a:t>
                      </a:r>
                      <a:endParaRPr lang="zh-TW" sz="2400" kern="100" dirty="0">
                        <a:effectLst/>
                        <a:latin typeface="Microsoft YaHei" panose="020B0503020204020204" pitchFamily="34" charset="-122"/>
                        <a:ea typeface="Microsoft YaHei" panose="020B0503020204020204" pitchFamily="34" charset="-122"/>
                      </a:endParaRPr>
                    </a:p>
                  </a:txBody>
                  <a:tcPr marL="38116" marR="38116" marT="0" marB="0" anchor="ctr"/>
                </a:tc>
                <a:extLst>
                  <a:ext uri="{0D108BD9-81ED-4DB2-BD59-A6C34878D82A}">
                    <a16:rowId xmlns:a16="http://schemas.microsoft.com/office/drawing/2014/main" val="1084544826"/>
                  </a:ext>
                </a:extLst>
              </a:tr>
              <a:tr h="605062">
                <a:tc>
                  <a:txBody>
                    <a:bodyPr/>
                    <a:lstStyle/>
                    <a:p>
                      <a:pPr marL="330200" indent="-330200" algn="ctr">
                        <a:lnSpc>
                          <a:spcPts val="2200"/>
                        </a:lnSpc>
                        <a:spcAft>
                          <a:spcPts val="0"/>
                        </a:spcAft>
                      </a:pPr>
                      <a:r>
                        <a:rPr lang="en-US" altLang="zh-TW" sz="2400" kern="0" dirty="0">
                          <a:effectLst/>
                          <a:latin typeface="Microsoft YaHei" panose="020B0503020204020204" pitchFamily="34" charset="-122"/>
                          <a:ea typeface="Microsoft YaHei" panose="020B0503020204020204" pitchFamily="34" charset="-122"/>
                        </a:rPr>
                        <a:t>3</a:t>
                      </a:r>
                      <a:endParaRPr lang="zh-TW" sz="2400" kern="100" dirty="0">
                        <a:effectLst/>
                        <a:latin typeface="Microsoft YaHei" panose="020B0503020204020204" pitchFamily="34" charset="-122"/>
                        <a:ea typeface="Microsoft YaHei" panose="020B0503020204020204" pitchFamily="34" charset="-122"/>
                      </a:endParaRPr>
                    </a:p>
                  </a:txBody>
                  <a:tcPr marL="38116" marR="38116" marT="0" marB="0" anchor="ctr"/>
                </a:tc>
                <a:tc>
                  <a:txBody>
                    <a:bodyPr/>
                    <a:lstStyle/>
                    <a:p>
                      <a:pPr marL="330835" indent="-330835" algn="ctr">
                        <a:lnSpc>
                          <a:spcPts val="2200"/>
                        </a:lnSpc>
                        <a:spcAft>
                          <a:spcPts val="0"/>
                        </a:spcAft>
                      </a:pPr>
                      <a:r>
                        <a:rPr lang="zh-TW" sz="2400" kern="0" dirty="0">
                          <a:solidFill>
                            <a:srgbClr val="FF0000"/>
                          </a:solidFill>
                          <a:effectLst/>
                          <a:latin typeface="Microsoft YaHei" panose="020B0503020204020204" pitchFamily="34" charset="-122"/>
                          <a:ea typeface="Microsoft YaHei" panose="020B0503020204020204" pitchFamily="34" charset="-122"/>
                        </a:rPr>
                        <a:t>不及格</a:t>
                      </a:r>
                      <a:endParaRPr lang="zh-TW" sz="2400" kern="100" dirty="0">
                        <a:solidFill>
                          <a:srgbClr val="FF0000"/>
                        </a:solidFill>
                        <a:effectLst/>
                        <a:latin typeface="Microsoft YaHei" panose="020B0503020204020204" pitchFamily="34" charset="-122"/>
                        <a:ea typeface="Microsoft YaHei" panose="020B0503020204020204" pitchFamily="34" charset="-122"/>
                      </a:endParaRPr>
                    </a:p>
                  </a:txBody>
                  <a:tcPr marL="38116" marR="38116" marT="0" marB="0" anchor="ctr"/>
                </a:tc>
                <a:tc>
                  <a:txBody>
                    <a:bodyPr/>
                    <a:lstStyle/>
                    <a:p>
                      <a:pPr marL="330835" indent="-330835" algn="ctr">
                        <a:lnSpc>
                          <a:spcPts val="2200"/>
                        </a:lnSpc>
                        <a:spcAft>
                          <a:spcPts val="0"/>
                        </a:spcAft>
                      </a:pPr>
                      <a:r>
                        <a:rPr lang="zh-TW" sz="2400" kern="0">
                          <a:effectLst/>
                          <a:latin typeface="Microsoft YaHei" panose="020B0503020204020204" pitchFamily="34" charset="-122"/>
                          <a:ea typeface="Microsoft YaHei" panose="020B0503020204020204" pitchFamily="34" charset="-122"/>
                        </a:rPr>
                        <a:t>及格</a:t>
                      </a:r>
                      <a:endParaRPr lang="zh-TW" sz="2400" kern="100">
                        <a:effectLst/>
                        <a:latin typeface="Microsoft YaHei" panose="020B0503020204020204" pitchFamily="34" charset="-122"/>
                        <a:ea typeface="Microsoft YaHei" panose="020B0503020204020204" pitchFamily="34" charset="-122"/>
                      </a:endParaRPr>
                    </a:p>
                  </a:txBody>
                  <a:tcPr marL="38116" marR="38116" marT="0" marB="0" anchor="ctr"/>
                </a:tc>
                <a:tc>
                  <a:txBody>
                    <a:bodyPr/>
                    <a:lstStyle/>
                    <a:p>
                      <a:pPr marL="330835" indent="-330835" algn="ctr">
                        <a:lnSpc>
                          <a:spcPts val="2200"/>
                        </a:lnSpc>
                        <a:spcAft>
                          <a:spcPts val="0"/>
                        </a:spcAft>
                      </a:pPr>
                      <a:r>
                        <a:rPr lang="zh-TW" sz="2400" kern="0" dirty="0">
                          <a:solidFill>
                            <a:srgbClr val="FF0000"/>
                          </a:solidFill>
                          <a:effectLst/>
                          <a:latin typeface="Microsoft YaHei" panose="020B0503020204020204" pitchFamily="34" charset="-122"/>
                          <a:ea typeface="Microsoft YaHei" panose="020B0503020204020204" pitchFamily="34" charset="-122"/>
                        </a:rPr>
                        <a:t>不及格</a:t>
                      </a:r>
                      <a:endParaRPr lang="zh-TW" sz="2400" kern="100" dirty="0">
                        <a:solidFill>
                          <a:srgbClr val="FF0000"/>
                        </a:solidFill>
                        <a:effectLst/>
                        <a:latin typeface="Microsoft YaHei" panose="020B0503020204020204" pitchFamily="34" charset="-122"/>
                        <a:ea typeface="Microsoft YaHei" panose="020B0503020204020204" pitchFamily="34" charset="-122"/>
                      </a:endParaRPr>
                    </a:p>
                  </a:txBody>
                  <a:tcPr marL="38116" marR="38116" marT="0" marB="0" anchor="ctr">
                    <a:solidFill>
                      <a:schemeClr val="accent5">
                        <a:lumMod val="20000"/>
                        <a:lumOff val="80000"/>
                      </a:schemeClr>
                    </a:solidFill>
                  </a:tcPr>
                </a:tc>
                <a:tc>
                  <a:txBody>
                    <a:bodyPr/>
                    <a:lstStyle/>
                    <a:p>
                      <a:pPr marL="330835" indent="-330835" algn="ctr">
                        <a:lnSpc>
                          <a:spcPts val="2200"/>
                        </a:lnSpc>
                        <a:spcAft>
                          <a:spcPts val="0"/>
                        </a:spcAft>
                      </a:pPr>
                      <a:r>
                        <a:rPr lang="zh-TW" sz="2400" kern="0" dirty="0">
                          <a:effectLst/>
                          <a:latin typeface="Microsoft YaHei" panose="020B0503020204020204" pitchFamily="34" charset="-122"/>
                          <a:ea typeface="Microsoft YaHei" panose="020B0503020204020204" pitchFamily="34" charset="-122"/>
                        </a:rPr>
                        <a:t>只授予下學期學分</a:t>
                      </a:r>
                      <a:r>
                        <a:rPr lang="en-US" sz="2400" kern="0" dirty="0">
                          <a:effectLst/>
                          <a:latin typeface="Microsoft YaHei" panose="020B0503020204020204" pitchFamily="34" charset="-122"/>
                          <a:ea typeface="Microsoft YaHei" panose="020B0503020204020204" pitchFamily="34" charset="-122"/>
                        </a:rPr>
                        <a:t> </a:t>
                      </a:r>
                      <a:endParaRPr lang="zh-TW" sz="2400" kern="100" dirty="0">
                        <a:effectLst/>
                        <a:latin typeface="Microsoft YaHei" panose="020B0503020204020204" pitchFamily="34" charset="-122"/>
                        <a:ea typeface="Microsoft YaHei" panose="020B0503020204020204" pitchFamily="34" charset="-122"/>
                      </a:endParaRPr>
                    </a:p>
                  </a:txBody>
                  <a:tcPr marL="38116" marR="38116" marT="0" marB="0" anchor="ctr"/>
                </a:tc>
                <a:extLst>
                  <a:ext uri="{0D108BD9-81ED-4DB2-BD59-A6C34878D82A}">
                    <a16:rowId xmlns:a16="http://schemas.microsoft.com/office/drawing/2014/main" val="1736854375"/>
                  </a:ext>
                </a:extLst>
              </a:tr>
            </a:tbl>
          </a:graphicData>
        </a:graphic>
      </p:graphicFrame>
    </p:spTree>
    <p:extLst>
      <p:ext uri="{BB962C8B-B14F-4D97-AF65-F5344CB8AC3E}">
        <p14:creationId xmlns:p14="http://schemas.microsoft.com/office/powerpoint/2010/main" val="3667063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par>
                          <p:cTn id="14" fill="hold">
                            <p:stCondLst>
                              <p:cond delay="500"/>
                            </p:stCondLst>
                            <p:childTnLst>
                              <p:par>
                                <p:cTn id="15" presetID="47" presetClass="entr" presetSubtype="0"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bldLvl="0" animBg="1"/>
      <p:bldP spid="16"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2"/>
          <a:stretch>
            <a:fillRect/>
          </a:stretch>
        </p:blipFill>
        <p:spPr>
          <a:xfrm>
            <a:off x="301027" y="204556"/>
            <a:ext cx="478651" cy="443793"/>
          </a:xfrm>
          <a:prstGeom prst="rect">
            <a:avLst/>
          </a:prstGeom>
        </p:spPr>
      </p:pic>
      <p:pic>
        <p:nvPicPr>
          <p:cNvPr id="6" name="图片 5"/>
          <p:cNvPicPr>
            <a:picLocks noChangeAspect="1"/>
          </p:cNvPicPr>
          <p:nvPr/>
        </p:nvPicPr>
        <p:blipFill rotWithShape="1">
          <a:blip r:embed="rId3">
            <a:duotone>
              <a:schemeClr val="accent4">
                <a:shade val="45000"/>
                <a:satMod val="135000"/>
              </a:schemeClr>
              <a:prstClr val="white"/>
            </a:duotone>
          </a:blip>
          <a:srcRect t="48626" b="21244"/>
          <a:stretch/>
        </p:blipFill>
        <p:spPr>
          <a:xfrm>
            <a:off x="0" y="6400800"/>
            <a:ext cx="12192000" cy="511326"/>
          </a:xfrm>
          <a:prstGeom prst="rect">
            <a:avLst/>
          </a:prstGeom>
        </p:spPr>
      </p:pic>
      <p:sp>
        <p:nvSpPr>
          <p:cNvPr id="2" name="文本框 1"/>
          <p:cNvSpPr txBox="1"/>
          <p:nvPr/>
        </p:nvSpPr>
        <p:spPr>
          <a:xfrm>
            <a:off x="718718" y="279017"/>
            <a:ext cx="2642790" cy="369332"/>
          </a:xfrm>
          <a:prstGeom prst="rect">
            <a:avLst/>
          </a:prstGeom>
          <a:noFill/>
        </p:spPr>
        <p:txBody>
          <a:bodyPr wrap="square" rtlCol="0">
            <a:spAutoFit/>
          </a:bodyPr>
          <a:lstStyle/>
          <a:p>
            <a:pPr algn="ctr"/>
            <a:r>
              <a:rPr lang="zh-TW" altLang="en-US" dirty="0">
                <a:latin typeface="華康POP1體W5" panose="040B0509000000000000" pitchFamily="81" charset="-120"/>
                <a:ea typeface="華康POP1體W5" panose="040B0509000000000000" pitchFamily="81" charset="-120"/>
              </a:rPr>
              <a:t>注意事項</a:t>
            </a:r>
            <a:endParaRPr lang="zh-CN" altLang="en-US" dirty="0">
              <a:latin typeface="華康POP1體W5" panose="040B0509000000000000" pitchFamily="81" charset="-120"/>
              <a:ea typeface="華康POP1體W5" panose="040B0509000000000000" pitchFamily="81" charset="-120"/>
            </a:endParaRPr>
          </a:p>
        </p:txBody>
      </p:sp>
      <p:grpSp>
        <p:nvGrpSpPr>
          <p:cNvPr id="5" name="组合 4"/>
          <p:cNvGrpSpPr/>
          <p:nvPr/>
        </p:nvGrpSpPr>
        <p:grpSpPr>
          <a:xfrm>
            <a:off x="2108338" y="1673545"/>
            <a:ext cx="1411288" cy="1411287"/>
            <a:chOff x="4927947" y="1556792"/>
            <a:chExt cx="1411288" cy="1411287"/>
          </a:xfrm>
        </p:grpSpPr>
        <p:sp>
          <p:nvSpPr>
            <p:cNvPr id="7" name="Oval 5"/>
            <p:cNvSpPr>
              <a:spLocks noChangeArrowheads="1"/>
            </p:cNvSpPr>
            <p:nvPr/>
          </p:nvSpPr>
          <p:spPr bwMode="auto">
            <a:xfrm rot="18200842">
              <a:off x="4927947" y="1556792"/>
              <a:ext cx="1411287" cy="1411288"/>
            </a:xfrm>
            <a:prstGeom prst="teardrop">
              <a:avLst/>
            </a:prstGeom>
            <a:solidFill>
              <a:srgbClr val="EACE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8" name="文本框 7"/>
            <p:cNvSpPr txBox="1"/>
            <p:nvPr/>
          </p:nvSpPr>
          <p:spPr>
            <a:xfrm>
              <a:off x="5234336" y="1828474"/>
              <a:ext cx="735011" cy="584775"/>
            </a:xfrm>
            <a:prstGeom prst="rect">
              <a:avLst/>
            </a:prstGeom>
            <a:noFill/>
          </p:spPr>
          <p:txBody>
            <a:bodyPr wrap="square" rtlCol="0">
              <a:spAutoFit/>
            </a:bodyPr>
            <a:lstStyle/>
            <a:p>
              <a:r>
                <a:rPr lang="en-US" altLang="zh-CN" sz="3200" b="1" dirty="0">
                  <a:solidFill>
                    <a:schemeClr val="bg1"/>
                  </a:solidFill>
                  <a:latin typeface="微软雅黑" pitchFamily="34" charset="-122"/>
                  <a:ea typeface="微软雅黑" pitchFamily="34" charset="-122"/>
                </a:rPr>
                <a:t>01</a:t>
              </a:r>
              <a:endParaRPr lang="zh-CN" altLang="en-US" sz="3200" b="1" dirty="0">
                <a:solidFill>
                  <a:schemeClr val="bg1"/>
                </a:solidFill>
                <a:latin typeface="微软雅黑" pitchFamily="34" charset="-122"/>
                <a:ea typeface="微软雅黑" pitchFamily="34" charset="-122"/>
              </a:endParaRPr>
            </a:p>
          </p:txBody>
        </p:sp>
      </p:grpSp>
      <p:grpSp>
        <p:nvGrpSpPr>
          <p:cNvPr id="9" name="组合 8"/>
          <p:cNvGrpSpPr/>
          <p:nvPr/>
        </p:nvGrpSpPr>
        <p:grpSpPr>
          <a:xfrm>
            <a:off x="3470413" y="2043433"/>
            <a:ext cx="1406525" cy="1404938"/>
            <a:chOff x="6290022" y="1926680"/>
            <a:chExt cx="1406525" cy="1404938"/>
          </a:xfrm>
        </p:grpSpPr>
        <p:sp>
          <p:nvSpPr>
            <p:cNvPr id="10" name="Oval 6"/>
            <p:cNvSpPr>
              <a:spLocks noChangeArrowheads="1"/>
            </p:cNvSpPr>
            <p:nvPr/>
          </p:nvSpPr>
          <p:spPr bwMode="auto">
            <a:xfrm>
              <a:off x="6290022" y="1926680"/>
              <a:ext cx="1406525" cy="1404938"/>
            </a:xfrm>
            <a:prstGeom prst="teardrop">
              <a:avLst>
                <a:gd name="adj" fmla="val 104334"/>
              </a:avLst>
            </a:prstGeom>
            <a:solidFill>
              <a:srgbClr val="FFC86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schemeClr val="bg1"/>
                </a:solidFill>
              </a:endParaRPr>
            </a:p>
          </p:txBody>
        </p:sp>
        <p:sp>
          <p:nvSpPr>
            <p:cNvPr id="11" name="文本框 10"/>
            <p:cNvSpPr txBox="1"/>
            <p:nvPr/>
          </p:nvSpPr>
          <p:spPr>
            <a:xfrm>
              <a:off x="6766189" y="2243605"/>
              <a:ext cx="735011" cy="584775"/>
            </a:xfrm>
            <a:prstGeom prst="rect">
              <a:avLst/>
            </a:prstGeom>
            <a:noFill/>
          </p:spPr>
          <p:txBody>
            <a:bodyPr wrap="square" rtlCol="0">
              <a:spAutoFit/>
            </a:bodyPr>
            <a:lstStyle/>
            <a:p>
              <a:r>
                <a:rPr lang="en-US" altLang="zh-CN" sz="3200" b="1" dirty="0">
                  <a:solidFill>
                    <a:schemeClr val="bg1"/>
                  </a:solidFill>
                  <a:latin typeface="微软雅黑" pitchFamily="34" charset="-122"/>
                  <a:ea typeface="微软雅黑" pitchFamily="34" charset="-122"/>
                </a:rPr>
                <a:t>02</a:t>
              </a:r>
              <a:endParaRPr lang="zh-CN" altLang="en-US" sz="3200" b="1" dirty="0">
                <a:solidFill>
                  <a:schemeClr val="bg1"/>
                </a:solidFill>
                <a:latin typeface="微软雅黑" pitchFamily="34" charset="-122"/>
                <a:ea typeface="微软雅黑" pitchFamily="34" charset="-122"/>
              </a:endParaRPr>
            </a:p>
          </p:txBody>
        </p:sp>
      </p:grpSp>
      <p:grpSp>
        <p:nvGrpSpPr>
          <p:cNvPr id="12" name="组合 11"/>
          <p:cNvGrpSpPr/>
          <p:nvPr/>
        </p:nvGrpSpPr>
        <p:grpSpPr>
          <a:xfrm>
            <a:off x="3788707" y="3434877"/>
            <a:ext cx="1409700" cy="1408112"/>
            <a:chOff x="6608316" y="3318124"/>
            <a:chExt cx="1409700" cy="1408112"/>
          </a:xfrm>
        </p:grpSpPr>
        <p:sp>
          <p:nvSpPr>
            <p:cNvPr id="13" name="Oval 10"/>
            <p:cNvSpPr>
              <a:spLocks noChangeArrowheads="1"/>
            </p:cNvSpPr>
            <p:nvPr/>
          </p:nvSpPr>
          <p:spPr bwMode="auto">
            <a:xfrm rot="4009528">
              <a:off x="6609110" y="3317330"/>
              <a:ext cx="1408112" cy="1409700"/>
            </a:xfrm>
            <a:prstGeom prst="teardrop">
              <a:avLst>
                <a:gd name="adj" fmla="val 104329"/>
              </a:avLst>
            </a:prstGeom>
            <a:solidFill>
              <a:srgbClr val="EACE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5" name="文本框 14"/>
            <p:cNvSpPr txBox="1"/>
            <p:nvPr/>
          </p:nvSpPr>
          <p:spPr>
            <a:xfrm>
              <a:off x="7155210" y="3724742"/>
              <a:ext cx="735011" cy="584775"/>
            </a:xfrm>
            <a:prstGeom prst="rect">
              <a:avLst/>
            </a:prstGeom>
            <a:noFill/>
          </p:spPr>
          <p:txBody>
            <a:bodyPr wrap="square" rtlCol="0">
              <a:spAutoFit/>
            </a:bodyPr>
            <a:lstStyle/>
            <a:p>
              <a:r>
                <a:rPr lang="en-US" altLang="zh-CN" sz="3200" b="1" dirty="0">
                  <a:solidFill>
                    <a:schemeClr val="bg1"/>
                  </a:solidFill>
                  <a:latin typeface="微软雅黑" pitchFamily="34" charset="-122"/>
                  <a:ea typeface="微软雅黑" pitchFamily="34" charset="-122"/>
                </a:rPr>
                <a:t>03</a:t>
              </a:r>
              <a:endParaRPr lang="zh-CN" altLang="en-US" sz="3200" b="1" dirty="0">
                <a:solidFill>
                  <a:schemeClr val="bg1"/>
                </a:solidFill>
                <a:latin typeface="微软雅黑" pitchFamily="34" charset="-122"/>
                <a:ea typeface="微软雅黑" pitchFamily="34" charset="-122"/>
              </a:endParaRPr>
            </a:p>
          </p:txBody>
        </p:sp>
      </p:grpSp>
      <p:grpSp>
        <p:nvGrpSpPr>
          <p:cNvPr id="16" name="组合 15"/>
          <p:cNvGrpSpPr/>
          <p:nvPr/>
        </p:nvGrpSpPr>
        <p:grpSpPr>
          <a:xfrm>
            <a:off x="2781439" y="4427857"/>
            <a:ext cx="1409700" cy="1406525"/>
            <a:chOff x="5601048" y="4311104"/>
            <a:chExt cx="1409700" cy="1406525"/>
          </a:xfrm>
        </p:grpSpPr>
        <p:sp>
          <p:nvSpPr>
            <p:cNvPr id="17" name="Oval 9"/>
            <p:cNvSpPr>
              <a:spLocks noChangeArrowheads="1"/>
            </p:cNvSpPr>
            <p:nvPr/>
          </p:nvSpPr>
          <p:spPr bwMode="auto">
            <a:xfrm rot="6362887">
              <a:off x="5602635" y="4309517"/>
              <a:ext cx="1406525" cy="1409700"/>
            </a:xfrm>
            <a:prstGeom prst="teardrop">
              <a:avLst>
                <a:gd name="adj" fmla="val 97318"/>
              </a:avLst>
            </a:prstGeom>
            <a:solidFill>
              <a:srgbClr val="FFC86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A06843"/>
                </a:solidFill>
              </a:endParaRPr>
            </a:p>
          </p:txBody>
        </p:sp>
        <p:sp>
          <p:nvSpPr>
            <p:cNvPr id="18" name="文本框 17"/>
            <p:cNvSpPr txBox="1"/>
            <p:nvPr/>
          </p:nvSpPr>
          <p:spPr>
            <a:xfrm>
              <a:off x="5955060" y="4862761"/>
              <a:ext cx="735011" cy="584775"/>
            </a:xfrm>
            <a:prstGeom prst="rect">
              <a:avLst/>
            </a:prstGeom>
            <a:noFill/>
          </p:spPr>
          <p:txBody>
            <a:bodyPr wrap="square" rtlCol="0">
              <a:spAutoFit/>
            </a:bodyPr>
            <a:lstStyle/>
            <a:p>
              <a:r>
                <a:rPr lang="en-US" altLang="zh-CN" sz="3200" b="1" dirty="0">
                  <a:solidFill>
                    <a:schemeClr val="bg1"/>
                  </a:solidFill>
                  <a:latin typeface="微软雅黑" pitchFamily="34" charset="-122"/>
                  <a:ea typeface="微软雅黑" pitchFamily="34" charset="-122"/>
                </a:rPr>
                <a:t>04</a:t>
              </a:r>
              <a:endParaRPr lang="zh-CN" altLang="en-US" sz="3200" b="1" dirty="0">
                <a:solidFill>
                  <a:schemeClr val="bg1"/>
                </a:solidFill>
                <a:latin typeface="微软雅黑" pitchFamily="34" charset="-122"/>
                <a:ea typeface="微软雅黑" pitchFamily="34" charset="-122"/>
              </a:endParaRPr>
            </a:p>
          </p:txBody>
        </p:sp>
      </p:grpSp>
      <p:grpSp>
        <p:nvGrpSpPr>
          <p:cNvPr id="19" name="组合 18"/>
          <p:cNvGrpSpPr/>
          <p:nvPr/>
        </p:nvGrpSpPr>
        <p:grpSpPr>
          <a:xfrm>
            <a:off x="1420951" y="4091308"/>
            <a:ext cx="1409700" cy="1406525"/>
            <a:chOff x="4240560" y="3974555"/>
            <a:chExt cx="1409700" cy="1406525"/>
          </a:xfrm>
          <a:solidFill>
            <a:srgbClr val="F19879"/>
          </a:solidFill>
        </p:grpSpPr>
        <p:sp>
          <p:nvSpPr>
            <p:cNvPr id="20" name="Oval 8"/>
            <p:cNvSpPr>
              <a:spLocks noChangeArrowheads="1"/>
            </p:cNvSpPr>
            <p:nvPr/>
          </p:nvSpPr>
          <p:spPr bwMode="auto">
            <a:xfrm rot="11306262">
              <a:off x="4240560" y="3974555"/>
              <a:ext cx="1409700" cy="1406525"/>
            </a:xfrm>
            <a:prstGeom prst="teardrop">
              <a:avLst>
                <a:gd name="adj" fmla="val 102185"/>
              </a:avLst>
            </a:prstGeom>
            <a:solidFill>
              <a:srgbClr val="EACE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21" name="文本框 20"/>
            <p:cNvSpPr txBox="1"/>
            <p:nvPr/>
          </p:nvSpPr>
          <p:spPr>
            <a:xfrm>
              <a:off x="4500118" y="4429592"/>
              <a:ext cx="735011" cy="584775"/>
            </a:xfrm>
            <a:prstGeom prst="rect">
              <a:avLst/>
            </a:prstGeom>
            <a:noFill/>
          </p:spPr>
          <p:txBody>
            <a:bodyPr wrap="square" rtlCol="0">
              <a:spAutoFit/>
            </a:bodyPr>
            <a:lstStyle/>
            <a:p>
              <a:r>
                <a:rPr lang="en-US" altLang="zh-CN" sz="3200" b="1" dirty="0">
                  <a:solidFill>
                    <a:schemeClr val="bg1"/>
                  </a:solidFill>
                  <a:latin typeface="微软雅黑" pitchFamily="34" charset="-122"/>
                  <a:ea typeface="微软雅黑" pitchFamily="34" charset="-122"/>
                </a:rPr>
                <a:t>05</a:t>
              </a:r>
              <a:endParaRPr lang="zh-CN" altLang="en-US" sz="3200" b="1" dirty="0">
                <a:solidFill>
                  <a:schemeClr val="bg1"/>
                </a:solidFill>
                <a:latin typeface="微软雅黑" pitchFamily="34" charset="-122"/>
                <a:ea typeface="微软雅黑" pitchFamily="34" charset="-122"/>
              </a:endParaRPr>
            </a:p>
          </p:txBody>
        </p:sp>
      </p:grpSp>
      <p:grpSp>
        <p:nvGrpSpPr>
          <p:cNvPr id="22" name="组合 21"/>
          <p:cNvGrpSpPr/>
          <p:nvPr/>
        </p:nvGrpSpPr>
        <p:grpSpPr>
          <a:xfrm>
            <a:off x="1116151" y="2697483"/>
            <a:ext cx="1409700" cy="1409700"/>
            <a:chOff x="3935760" y="2580730"/>
            <a:chExt cx="1409700" cy="1409700"/>
          </a:xfrm>
        </p:grpSpPr>
        <p:sp>
          <p:nvSpPr>
            <p:cNvPr id="23" name="Oval 7"/>
            <p:cNvSpPr>
              <a:spLocks noChangeArrowheads="1"/>
            </p:cNvSpPr>
            <p:nvPr/>
          </p:nvSpPr>
          <p:spPr bwMode="auto">
            <a:xfrm rot="15063084">
              <a:off x="3935760" y="2580730"/>
              <a:ext cx="1409700" cy="1409700"/>
            </a:xfrm>
            <a:prstGeom prst="teardrop">
              <a:avLst>
                <a:gd name="adj" fmla="val 104324"/>
              </a:avLst>
            </a:prstGeom>
            <a:solidFill>
              <a:srgbClr val="FFC86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schemeClr val="bg1"/>
                </a:solidFill>
              </a:endParaRPr>
            </a:p>
          </p:txBody>
        </p:sp>
        <p:sp>
          <p:nvSpPr>
            <p:cNvPr id="24" name="文本框 23"/>
            <p:cNvSpPr txBox="1"/>
            <p:nvPr/>
          </p:nvSpPr>
          <p:spPr>
            <a:xfrm>
              <a:off x="4138758" y="2985255"/>
              <a:ext cx="735011" cy="584775"/>
            </a:xfrm>
            <a:prstGeom prst="rect">
              <a:avLst/>
            </a:prstGeom>
            <a:noFill/>
          </p:spPr>
          <p:txBody>
            <a:bodyPr wrap="square" rtlCol="0">
              <a:spAutoFit/>
            </a:bodyPr>
            <a:lstStyle/>
            <a:p>
              <a:r>
                <a:rPr lang="en-US" altLang="zh-CN" sz="3200" b="1" dirty="0">
                  <a:solidFill>
                    <a:schemeClr val="bg1"/>
                  </a:solidFill>
                  <a:latin typeface="微软雅黑" pitchFamily="34" charset="-122"/>
                  <a:ea typeface="微软雅黑" pitchFamily="34" charset="-122"/>
                </a:rPr>
                <a:t>06</a:t>
              </a:r>
              <a:endParaRPr lang="zh-CN" altLang="en-US" sz="3200" b="1" dirty="0">
                <a:solidFill>
                  <a:schemeClr val="bg1"/>
                </a:solidFill>
                <a:latin typeface="微软雅黑" pitchFamily="34" charset="-122"/>
                <a:ea typeface="微软雅黑" pitchFamily="34" charset="-122"/>
              </a:endParaRPr>
            </a:p>
          </p:txBody>
        </p:sp>
      </p:grpSp>
      <p:sp>
        <p:nvSpPr>
          <p:cNvPr id="25" name="Oval 11"/>
          <p:cNvSpPr>
            <a:spLocks noChangeArrowheads="1"/>
          </p:cNvSpPr>
          <p:nvPr/>
        </p:nvSpPr>
        <p:spPr bwMode="auto">
          <a:xfrm>
            <a:off x="2030551" y="2602233"/>
            <a:ext cx="2305050" cy="2305050"/>
          </a:xfrm>
          <a:prstGeom prst="ellipse">
            <a:avLst/>
          </a:prstGeom>
          <a:solidFill>
            <a:schemeClr val="bg1"/>
          </a:solidFill>
          <a:ln>
            <a:noFill/>
          </a:ln>
        </p:spPr>
        <p:txBody>
          <a:bodyPr vert="horz" wrap="square" lIns="91440" tIns="45720" rIns="91440" bIns="45720" numCol="1" anchor="t" anchorCtr="0" compatLnSpc="1"/>
          <a:lstStyle/>
          <a:p>
            <a:endParaRPr lang="zh-CN" altLang="en-US">
              <a:solidFill>
                <a:schemeClr val="bg1"/>
              </a:solidFill>
            </a:endParaRPr>
          </a:p>
        </p:txBody>
      </p:sp>
      <p:pic>
        <p:nvPicPr>
          <p:cNvPr id="26" name="图片 25"/>
          <p:cNvPicPr>
            <a:picLocks noChangeAspect="1"/>
          </p:cNvPicPr>
          <p:nvPr/>
        </p:nvPicPr>
        <p:blipFill>
          <a:blip r:embed="rId4">
            <a:duotone>
              <a:prstClr val="black"/>
              <a:schemeClr val="accent2">
                <a:tint val="45000"/>
                <a:satMod val="400000"/>
              </a:schemeClr>
            </a:duotone>
            <a:extLst>
              <a:ext uri="{BEBA8EAE-BF5A-486C-A8C5-ECC9F3942E4B}">
                <a14:imgProps xmlns:a14="http://schemas.microsoft.com/office/drawing/2010/main">
                  <a14:imgLayer r:embed="rId5">
                    <a14:imgEffect>
                      <a14:artisticGlowEdges/>
                    </a14:imgEffect>
                  </a14:imgLayer>
                </a14:imgProps>
              </a:ext>
            </a:extLst>
          </a:blip>
          <a:stretch>
            <a:fillRect/>
          </a:stretch>
        </p:blipFill>
        <p:spPr>
          <a:xfrm>
            <a:off x="2590524" y="3142770"/>
            <a:ext cx="1170879" cy="1175280"/>
          </a:xfrm>
          <a:prstGeom prst="rect">
            <a:avLst/>
          </a:prstGeom>
        </p:spPr>
      </p:pic>
      <p:sp>
        <p:nvSpPr>
          <p:cNvPr id="27" name="TextBox 35"/>
          <p:cNvSpPr txBox="1"/>
          <p:nvPr/>
        </p:nvSpPr>
        <p:spPr>
          <a:xfrm>
            <a:off x="5713173" y="1052120"/>
            <a:ext cx="5382547" cy="584775"/>
          </a:xfrm>
          <a:prstGeom prst="rect">
            <a:avLst/>
          </a:prstGeom>
          <a:noFill/>
        </p:spPr>
        <p:txBody>
          <a:bodyPr wrap="square" rtlCol="0">
            <a:spAutoFit/>
          </a:bodyPr>
          <a:lstStyle/>
          <a:p>
            <a:pPr algn="just"/>
            <a:r>
              <a:rPr lang="zh-TW" altLang="zh-TW" sz="1600" dirty="0">
                <a:solidFill>
                  <a:srgbClr val="A06843"/>
                </a:solidFill>
                <a:latin typeface="Microsoft YaHei" panose="020B0503020204020204" pitchFamily="34" charset="-122"/>
                <a:ea typeface="Microsoft YaHei" panose="020B0503020204020204" pitchFamily="34" charset="-122"/>
              </a:rPr>
              <a:t>仍有補考、重補修、重讀之規定，不可掉以輕心。重補修時除了犧牲假期以外，更須繳交為數不少的學分費。</a:t>
            </a:r>
            <a:r>
              <a:rPr lang="zh-CN" altLang="en-US" sz="1600" dirty="0">
                <a:solidFill>
                  <a:srgbClr val="A06843"/>
                </a:solidFill>
                <a:latin typeface="微软雅黑" pitchFamily="34" charset="-122"/>
                <a:ea typeface="微软雅黑" pitchFamily="34" charset="-122"/>
              </a:rPr>
              <a:t>。</a:t>
            </a:r>
            <a:endParaRPr lang="en-US" altLang="zh-CN" sz="1600" dirty="0">
              <a:solidFill>
                <a:srgbClr val="A06843"/>
              </a:solidFill>
              <a:latin typeface="微软雅黑" pitchFamily="34" charset="-122"/>
              <a:ea typeface="微软雅黑" pitchFamily="34" charset="-122"/>
            </a:endParaRPr>
          </a:p>
        </p:txBody>
      </p:sp>
      <p:sp>
        <p:nvSpPr>
          <p:cNvPr id="28" name="文本框 27"/>
          <p:cNvSpPr txBox="1"/>
          <p:nvPr/>
        </p:nvSpPr>
        <p:spPr>
          <a:xfrm>
            <a:off x="5562856" y="635403"/>
            <a:ext cx="2226275" cy="369332"/>
          </a:xfrm>
          <a:prstGeom prst="rect">
            <a:avLst/>
          </a:prstGeom>
          <a:noFill/>
        </p:spPr>
        <p:txBody>
          <a:bodyPr wrap="square" rtlCol="0">
            <a:spAutoFit/>
          </a:bodyPr>
          <a:lstStyle/>
          <a:p>
            <a:r>
              <a:rPr lang="en-US" altLang="zh-CN" b="1" dirty="0">
                <a:solidFill>
                  <a:srgbClr val="A06843"/>
                </a:solidFill>
                <a:latin typeface="微软雅黑" pitchFamily="34" charset="-122"/>
                <a:ea typeface="微软雅黑" pitchFamily="34" charset="-122"/>
              </a:rPr>
              <a:t>1.</a:t>
            </a:r>
            <a:r>
              <a:rPr lang="zh-TW" altLang="en-US" b="1" dirty="0">
                <a:solidFill>
                  <a:srgbClr val="A06843"/>
                </a:solidFill>
                <a:latin typeface="微软雅黑" pitchFamily="34" charset="-122"/>
                <a:ea typeface="微软雅黑" pitchFamily="34" charset="-122"/>
              </a:rPr>
              <a:t>取消留級，但</a:t>
            </a:r>
            <a:r>
              <a:rPr lang="en-US" altLang="zh-TW" b="1" dirty="0">
                <a:solidFill>
                  <a:srgbClr val="A06843"/>
                </a:solidFill>
                <a:latin typeface="微软雅黑" pitchFamily="34" charset="-122"/>
                <a:ea typeface="微软雅黑" pitchFamily="34" charset="-122"/>
              </a:rPr>
              <a:t>!!!</a:t>
            </a:r>
            <a:endParaRPr lang="zh-CN" altLang="en-US" b="1" dirty="0">
              <a:solidFill>
                <a:srgbClr val="A06843"/>
              </a:solidFill>
              <a:latin typeface="微软雅黑" pitchFamily="34" charset="-122"/>
              <a:ea typeface="微软雅黑" pitchFamily="34" charset="-122"/>
            </a:endParaRPr>
          </a:p>
        </p:txBody>
      </p:sp>
      <p:sp>
        <p:nvSpPr>
          <p:cNvPr id="29" name="TextBox 35"/>
          <p:cNvSpPr txBox="1"/>
          <p:nvPr/>
        </p:nvSpPr>
        <p:spPr>
          <a:xfrm>
            <a:off x="5713173" y="2037361"/>
            <a:ext cx="5382547" cy="584775"/>
          </a:xfrm>
          <a:prstGeom prst="rect">
            <a:avLst/>
          </a:prstGeom>
          <a:noFill/>
        </p:spPr>
        <p:txBody>
          <a:bodyPr wrap="square" rtlCol="0">
            <a:spAutoFit/>
          </a:bodyPr>
          <a:lstStyle/>
          <a:p>
            <a:pPr algn="just"/>
            <a:r>
              <a:rPr lang="zh-TW" altLang="zh-TW" sz="1600" dirty="0">
                <a:solidFill>
                  <a:srgbClr val="A06843"/>
                </a:solidFill>
                <a:latin typeface="Microsoft YaHei" panose="020B0503020204020204" pitchFamily="34" charset="-122"/>
                <a:ea typeface="Microsoft YaHei" panose="020B0503020204020204" pitchFamily="34" charset="-122"/>
              </a:rPr>
              <a:t>單一學科整學年平均成績</a:t>
            </a:r>
            <a:r>
              <a:rPr lang="en-US" altLang="zh-TW" sz="1600" dirty="0">
                <a:solidFill>
                  <a:srgbClr val="A06843"/>
                </a:solidFill>
                <a:latin typeface="Microsoft YaHei" panose="020B0503020204020204" pitchFamily="34" charset="-122"/>
                <a:ea typeface="Microsoft YaHei" panose="020B0503020204020204" pitchFamily="34" charset="-122"/>
              </a:rPr>
              <a:t>(</a:t>
            </a:r>
            <a:r>
              <a:rPr lang="zh-TW" altLang="zh-TW" sz="1600" dirty="0">
                <a:solidFill>
                  <a:srgbClr val="A06843"/>
                </a:solidFill>
                <a:latin typeface="Microsoft YaHei" panose="020B0503020204020204" pitchFamily="34" charset="-122"/>
                <a:ea typeface="Microsoft YaHei" panose="020B0503020204020204" pitchFamily="34" charset="-122"/>
              </a:rPr>
              <a:t>即上、下學期成績平均</a:t>
            </a:r>
            <a:r>
              <a:rPr lang="en-US" altLang="zh-TW" sz="1600" dirty="0">
                <a:solidFill>
                  <a:srgbClr val="A06843"/>
                </a:solidFill>
                <a:latin typeface="Microsoft YaHei" panose="020B0503020204020204" pitchFamily="34" charset="-122"/>
                <a:ea typeface="Microsoft YaHei" panose="020B0503020204020204" pitchFamily="34" charset="-122"/>
              </a:rPr>
              <a:t>)</a:t>
            </a:r>
            <a:r>
              <a:rPr lang="zh-TW" altLang="zh-TW" sz="1600" dirty="0">
                <a:solidFill>
                  <a:srgbClr val="A06843"/>
                </a:solidFill>
                <a:latin typeface="Microsoft YaHei" panose="020B0503020204020204" pitchFamily="34" charset="-122"/>
                <a:ea typeface="Microsoft YaHei" panose="020B0503020204020204" pitchFamily="34" charset="-122"/>
              </a:rPr>
              <a:t>及格者將直接授予該科上、下學期學分。</a:t>
            </a:r>
          </a:p>
        </p:txBody>
      </p:sp>
      <p:sp>
        <p:nvSpPr>
          <p:cNvPr id="30" name="文本框 29"/>
          <p:cNvSpPr txBox="1"/>
          <p:nvPr/>
        </p:nvSpPr>
        <p:spPr>
          <a:xfrm>
            <a:off x="5562856" y="1669267"/>
            <a:ext cx="1871259" cy="369332"/>
          </a:xfrm>
          <a:prstGeom prst="rect">
            <a:avLst/>
          </a:prstGeom>
          <a:noFill/>
        </p:spPr>
        <p:txBody>
          <a:bodyPr wrap="square" rtlCol="0">
            <a:spAutoFit/>
          </a:bodyPr>
          <a:lstStyle/>
          <a:p>
            <a:r>
              <a:rPr lang="en-US" altLang="zh-CN" b="1" dirty="0">
                <a:solidFill>
                  <a:srgbClr val="A06843"/>
                </a:solidFill>
                <a:latin typeface="微软雅黑" pitchFamily="34" charset="-122"/>
                <a:ea typeface="微软雅黑" pitchFamily="34" charset="-122"/>
              </a:rPr>
              <a:t>2.</a:t>
            </a:r>
            <a:r>
              <a:rPr lang="zh-TW" altLang="en-US" b="1" dirty="0">
                <a:solidFill>
                  <a:srgbClr val="A06843"/>
                </a:solidFill>
                <a:latin typeface="微软雅黑" pitchFamily="34" charset="-122"/>
                <a:ea typeface="微软雅黑" pitchFamily="34" charset="-122"/>
              </a:rPr>
              <a:t>學分計算</a:t>
            </a:r>
            <a:endParaRPr lang="zh-CN" altLang="en-US" b="1" dirty="0">
              <a:solidFill>
                <a:srgbClr val="A06843"/>
              </a:solidFill>
              <a:latin typeface="微软雅黑" pitchFamily="34" charset="-122"/>
              <a:ea typeface="微软雅黑" pitchFamily="34" charset="-122"/>
            </a:endParaRPr>
          </a:p>
        </p:txBody>
      </p:sp>
      <p:sp>
        <p:nvSpPr>
          <p:cNvPr id="31" name="TextBox 35"/>
          <p:cNvSpPr txBox="1"/>
          <p:nvPr/>
        </p:nvSpPr>
        <p:spPr>
          <a:xfrm>
            <a:off x="5713173" y="2935722"/>
            <a:ext cx="5382547" cy="830997"/>
          </a:xfrm>
          <a:prstGeom prst="rect">
            <a:avLst/>
          </a:prstGeom>
          <a:noFill/>
        </p:spPr>
        <p:txBody>
          <a:bodyPr wrap="square" rtlCol="0">
            <a:spAutoFit/>
          </a:bodyPr>
          <a:lstStyle/>
          <a:p>
            <a:pPr algn="just"/>
            <a:r>
              <a:rPr lang="zh-TW" altLang="zh-TW" sz="1600" dirty="0">
                <a:solidFill>
                  <a:srgbClr val="A06843"/>
                </a:solidFill>
                <a:latin typeface="Microsoft YaHei" panose="020B0503020204020204" pitchFamily="34" charset="-122"/>
                <a:ea typeface="Microsoft YaHei" panose="020B0503020204020204" pitchFamily="34" charset="-122"/>
              </a:rPr>
              <a:t>段考、期中考前應加強用功外，更應注意平時上課秩序、作業或實習作品應認真完成、按時繳交。平時考查成績佔了</a:t>
            </a:r>
            <a:r>
              <a:rPr lang="en-US" altLang="zh-TW" sz="1600" dirty="0">
                <a:solidFill>
                  <a:srgbClr val="A06843"/>
                </a:solidFill>
                <a:latin typeface="Microsoft YaHei" panose="020B0503020204020204" pitchFamily="34" charset="-122"/>
                <a:ea typeface="Microsoft YaHei" panose="020B0503020204020204" pitchFamily="34" charset="-122"/>
              </a:rPr>
              <a:t>30</a:t>
            </a:r>
            <a:r>
              <a:rPr lang="zh-TW" altLang="zh-TW" sz="1600" dirty="0">
                <a:solidFill>
                  <a:srgbClr val="A06843"/>
                </a:solidFill>
                <a:latin typeface="Microsoft YaHei" panose="020B0503020204020204" pitchFamily="34" charset="-122"/>
                <a:ea typeface="Microsoft YaHei" panose="020B0503020204020204" pitchFamily="34" charset="-122"/>
              </a:rPr>
              <a:t>﹪。</a:t>
            </a:r>
            <a:r>
              <a:rPr lang="zh-CN" altLang="en-US" sz="1600" dirty="0">
                <a:solidFill>
                  <a:srgbClr val="A06843"/>
                </a:solidFill>
                <a:latin typeface="Microsoft YaHei" panose="020B0503020204020204" pitchFamily="34" charset="-122"/>
                <a:ea typeface="Microsoft YaHei" panose="020B0503020204020204" pitchFamily="34" charset="-122"/>
              </a:rPr>
              <a:t>。</a:t>
            </a:r>
            <a:endParaRPr lang="en-US" altLang="zh-CN" sz="1600" dirty="0">
              <a:solidFill>
                <a:srgbClr val="A06843"/>
              </a:solidFill>
              <a:latin typeface="Microsoft YaHei" panose="020B0503020204020204" pitchFamily="34" charset="-122"/>
              <a:ea typeface="Microsoft YaHei" panose="020B0503020204020204" pitchFamily="34" charset="-122"/>
            </a:endParaRPr>
          </a:p>
        </p:txBody>
      </p:sp>
      <p:sp>
        <p:nvSpPr>
          <p:cNvPr id="32" name="文本框 31"/>
          <p:cNvSpPr txBox="1"/>
          <p:nvPr/>
        </p:nvSpPr>
        <p:spPr>
          <a:xfrm>
            <a:off x="5563559" y="2573774"/>
            <a:ext cx="1871259" cy="369332"/>
          </a:xfrm>
          <a:prstGeom prst="rect">
            <a:avLst/>
          </a:prstGeom>
          <a:noFill/>
        </p:spPr>
        <p:txBody>
          <a:bodyPr wrap="square" rtlCol="0">
            <a:spAutoFit/>
          </a:bodyPr>
          <a:lstStyle/>
          <a:p>
            <a:r>
              <a:rPr lang="en-US" altLang="zh-CN" b="1" dirty="0">
                <a:solidFill>
                  <a:srgbClr val="A06843"/>
                </a:solidFill>
                <a:latin typeface="微软雅黑" pitchFamily="34" charset="-122"/>
                <a:ea typeface="微软雅黑" pitchFamily="34" charset="-122"/>
              </a:rPr>
              <a:t>3.</a:t>
            </a:r>
            <a:r>
              <a:rPr lang="zh-TW" altLang="zh-TW" b="1" dirty="0">
                <a:solidFill>
                  <a:srgbClr val="A06843"/>
                </a:solidFill>
                <a:latin typeface="Microsoft YaHei" panose="020B0503020204020204" pitchFamily="34" charset="-122"/>
                <a:ea typeface="Microsoft YaHei" panose="020B0503020204020204" pitchFamily="34" charset="-122"/>
              </a:rPr>
              <a:t>注意平時表現</a:t>
            </a:r>
            <a:endParaRPr lang="zh-CN" altLang="en-US" b="1" dirty="0">
              <a:solidFill>
                <a:srgbClr val="A06843"/>
              </a:solidFill>
              <a:latin typeface="Microsoft YaHei" panose="020B0503020204020204" pitchFamily="34" charset="-122"/>
              <a:ea typeface="Microsoft YaHei" panose="020B0503020204020204" pitchFamily="34" charset="-122"/>
            </a:endParaRPr>
          </a:p>
        </p:txBody>
      </p:sp>
      <p:sp>
        <p:nvSpPr>
          <p:cNvPr id="33" name="TextBox 35"/>
          <p:cNvSpPr txBox="1"/>
          <p:nvPr/>
        </p:nvSpPr>
        <p:spPr>
          <a:xfrm>
            <a:off x="5713173" y="3959375"/>
            <a:ext cx="5382547" cy="584775"/>
          </a:xfrm>
          <a:prstGeom prst="rect">
            <a:avLst/>
          </a:prstGeom>
          <a:noFill/>
        </p:spPr>
        <p:txBody>
          <a:bodyPr wrap="square" rtlCol="0">
            <a:spAutoFit/>
          </a:bodyPr>
          <a:lstStyle/>
          <a:p>
            <a:pPr algn="just"/>
            <a:r>
              <a:rPr lang="zh-TW" altLang="zh-TW" sz="1600" dirty="0">
                <a:solidFill>
                  <a:srgbClr val="A06843"/>
                </a:solidFill>
                <a:latin typeface="Microsoft YaHei" panose="020B0503020204020204" pitchFamily="34" charset="-122"/>
                <a:ea typeface="Microsoft YaHei" panose="020B0503020204020204" pitchFamily="34" charset="-122"/>
              </a:rPr>
              <a:t>中四</a:t>
            </a:r>
            <a:r>
              <a:rPr lang="en-US" altLang="zh-TW" sz="1600" dirty="0">
                <a:solidFill>
                  <a:srgbClr val="A06843"/>
                </a:solidFill>
                <a:latin typeface="Microsoft YaHei" panose="020B0503020204020204" pitchFamily="34" charset="-122"/>
                <a:ea typeface="Microsoft YaHei" panose="020B0503020204020204" pitchFamily="34" charset="-122"/>
              </a:rPr>
              <a:t>-</a:t>
            </a:r>
            <a:r>
              <a:rPr lang="zh-TW" altLang="zh-TW" sz="1600" dirty="0">
                <a:solidFill>
                  <a:srgbClr val="A06843"/>
                </a:solidFill>
                <a:latin typeface="Microsoft YaHei" panose="020B0503020204020204" pitchFamily="34" charset="-122"/>
                <a:ea typeface="Microsoft YaHei" panose="020B0503020204020204" pitchFamily="34" charset="-122"/>
              </a:rPr>
              <a:t>中六上所開設的課程都會列入學期總平均計算，影響將來繁星的</a:t>
            </a:r>
            <a:r>
              <a:rPr lang="en-US" altLang="zh-TW" sz="1600" dirty="0">
                <a:solidFill>
                  <a:srgbClr val="A06843"/>
                </a:solidFill>
                <a:latin typeface="Microsoft YaHei" panose="020B0503020204020204" pitchFamily="34" charset="-122"/>
                <a:ea typeface="Microsoft YaHei" panose="020B0503020204020204" pitchFamily="34" charset="-122"/>
              </a:rPr>
              <a:t>%</a:t>
            </a:r>
            <a:r>
              <a:rPr lang="zh-TW" altLang="zh-TW" sz="1600" dirty="0">
                <a:solidFill>
                  <a:srgbClr val="A06843"/>
                </a:solidFill>
                <a:latin typeface="Microsoft YaHei" panose="020B0503020204020204" pitchFamily="34" charset="-122"/>
                <a:ea typeface="Microsoft YaHei" panose="020B0503020204020204" pitchFamily="34" charset="-122"/>
              </a:rPr>
              <a:t>數</a:t>
            </a:r>
            <a:endParaRPr lang="en-US" altLang="zh-CN" sz="1600" dirty="0">
              <a:solidFill>
                <a:srgbClr val="A06843"/>
              </a:solidFill>
              <a:latin typeface="Microsoft YaHei" panose="020B0503020204020204" pitchFamily="34" charset="-122"/>
              <a:ea typeface="Microsoft YaHei" panose="020B0503020204020204" pitchFamily="34" charset="-122"/>
            </a:endParaRPr>
          </a:p>
        </p:txBody>
      </p:sp>
      <p:sp>
        <p:nvSpPr>
          <p:cNvPr id="34" name="文本框 33"/>
          <p:cNvSpPr txBox="1"/>
          <p:nvPr/>
        </p:nvSpPr>
        <p:spPr>
          <a:xfrm>
            <a:off x="5597716" y="3665701"/>
            <a:ext cx="1871259" cy="369332"/>
          </a:xfrm>
          <a:prstGeom prst="rect">
            <a:avLst/>
          </a:prstGeom>
          <a:noFill/>
        </p:spPr>
        <p:txBody>
          <a:bodyPr wrap="square" rtlCol="0">
            <a:spAutoFit/>
          </a:bodyPr>
          <a:lstStyle/>
          <a:p>
            <a:r>
              <a:rPr lang="en-US" altLang="zh-TW" b="1" dirty="0">
                <a:solidFill>
                  <a:srgbClr val="A06843"/>
                </a:solidFill>
                <a:latin typeface="微软雅黑" pitchFamily="34" charset="-122"/>
                <a:ea typeface="微软雅黑" pitchFamily="34" charset="-122"/>
              </a:rPr>
              <a:t>4.</a:t>
            </a:r>
            <a:r>
              <a:rPr lang="zh-TW" altLang="en-US" b="1" dirty="0">
                <a:solidFill>
                  <a:srgbClr val="A06843"/>
                </a:solidFill>
                <a:latin typeface="微软雅黑" pitchFamily="34" charset="-122"/>
                <a:ea typeface="微软雅黑" pitchFamily="34" charset="-122"/>
              </a:rPr>
              <a:t>提醒各位同學</a:t>
            </a:r>
            <a:endParaRPr lang="zh-CN" altLang="en-US" b="1" dirty="0">
              <a:solidFill>
                <a:srgbClr val="A06843"/>
              </a:solidFill>
              <a:latin typeface="微软雅黑" pitchFamily="34" charset="-122"/>
              <a:ea typeface="微软雅黑" pitchFamily="34" charset="-122"/>
            </a:endParaRPr>
          </a:p>
        </p:txBody>
      </p:sp>
      <p:sp>
        <p:nvSpPr>
          <p:cNvPr id="35" name="TextBox 35"/>
          <p:cNvSpPr txBox="1"/>
          <p:nvPr/>
        </p:nvSpPr>
        <p:spPr>
          <a:xfrm>
            <a:off x="5713173" y="4799756"/>
            <a:ext cx="5382547" cy="584775"/>
          </a:xfrm>
          <a:prstGeom prst="rect">
            <a:avLst/>
          </a:prstGeom>
          <a:noFill/>
        </p:spPr>
        <p:txBody>
          <a:bodyPr wrap="square" rtlCol="0">
            <a:spAutoFit/>
          </a:bodyPr>
          <a:lstStyle/>
          <a:p>
            <a:pPr algn="just"/>
            <a:r>
              <a:rPr lang="zh-TW" altLang="zh-TW" sz="1600" dirty="0">
                <a:solidFill>
                  <a:srgbClr val="A06843"/>
                </a:solidFill>
                <a:latin typeface="Microsoft YaHei" panose="020B0503020204020204" pitchFamily="34" charset="-122"/>
                <a:ea typeface="Microsoft YaHei" panose="020B0503020204020204" pitchFamily="34" charset="-122"/>
              </a:rPr>
              <a:t>注意成績單中累計學分數：如有不及格之科目，應即時參加重補修，不要輕易放棄機會。</a:t>
            </a:r>
            <a:endParaRPr lang="en-US" altLang="zh-CN" sz="1600" dirty="0">
              <a:solidFill>
                <a:srgbClr val="A06843"/>
              </a:solidFill>
              <a:latin typeface="Microsoft YaHei" panose="020B0503020204020204" pitchFamily="34" charset="-122"/>
              <a:ea typeface="Microsoft YaHei" panose="020B0503020204020204" pitchFamily="34" charset="-122"/>
            </a:endParaRPr>
          </a:p>
        </p:txBody>
      </p:sp>
      <p:sp>
        <p:nvSpPr>
          <p:cNvPr id="36" name="文本框 35"/>
          <p:cNvSpPr txBox="1"/>
          <p:nvPr/>
        </p:nvSpPr>
        <p:spPr>
          <a:xfrm>
            <a:off x="5585035" y="4514152"/>
            <a:ext cx="1871259" cy="369332"/>
          </a:xfrm>
          <a:prstGeom prst="rect">
            <a:avLst/>
          </a:prstGeom>
          <a:noFill/>
        </p:spPr>
        <p:txBody>
          <a:bodyPr wrap="square" rtlCol="0">
            <a:spAutoFit/>
          </a:bodyPr>
          <a:lstStyle/>
          <a:p>
            <a:r>
              <a:rPr lang="en-US" altLang="zh-CN" b="1" dirty="0">
                <a:solidFill>
                  <a:srgbClr val="A06843"/>
                </a:solidFill>
                <a:latin typeface="微软雅黑" pitchFamily="34" charset="-122"/>
                <a:ea typeface="微软雅黑" pitchFamily="34" charset="-122"/>
              </a:rPr>
              <a:t>5.</a:t>
            </a:r>
            <a:r>
              <a:rPr lang="zh-TW" altLang="en-US" b="1" dirty="0">
                <a:solidFill>
                  <a:srgbClr val="A06843"/>
                </a:solidFill>
                <a:latin typeface="微软雅黑" pitchFamily="34" charset="-122"/>
                <a:ea typeface="微软雅黑" pitchFamily="34" charset="-122"/>
              </a:rPr>
              <a:t> 重補修</a:t>
            </a:r>
            <a:endParaRPr lang="zh-CN" altLang="en-US" b="1" dirty="0">
              <a:solidFill>
                <a:srgbClr val="A06843"/>
              </a:solidFill>
              <a:latin typeface="微软雅黑" pitchFamily="34" charset="-122"/>
              <a:ea typeface="微软雅黑" pitchFamily="34" charset="-122"/>
            </a:endParaRPr>
          </a:p>
        </p:txBody>
      </p:sp>
      <p:sp>
        <p:nvSpPr>
          <p:cNvPr id="37" name="TextBox 35"/>
          <p:cNvSpPr txBox="1"/>
          <p:nvPr/>
        </p:nvSpPr>
        <p:spPr>
          <a:xfrm>
            <a:off x="5713172" y="5722467"/>
            <a:ext cx="5382547" cy="830997"/>
          </a:xfrm>
          <a:prstGeom prst="rect">
            <a:avLst/>
          </a:prstGeom>
          <a:noFill/>
        </p:spPr>
        <p:txBody>
          <a:bodyPr wrap="square" rtlCol="0">
            <a:spAutoFit/>
          </a:bodyPr>
          <a:lstStyle/>
          <a:p>
            <a:pPr lvl="0"/>
            <a:r>
              <a:rPr lang="zh-TW" altLang="zh-TW" sz="1600" dirty="0">
                <a:solidFill>
                  <a:srgbClr val="A06843"/>
                </a:solidFill>
                <a:latin typeface="Microsoft YaHei" panose="020B0503020204020204" pitchFamily="34" charset="-122"/>
                <a:ea typeface="Microsoft YaHei" panose="020B0503020204020204" pitchFamily="34" charset="-122"/>
              </a:rPr>
              <a:t>針對中六應屆畢業學分不足之同學，將只開設中六下學期課程與中四至中六上學期未開設過之重補修課程，中四至中六上學期已由學校統一開設過之重補修課程將不再開設。</a:t>
            </a:r>
          </a:p>
        </p:txBody>
      </p:sp>
      <p:sp>
        <p:nvSpPr>
          <p:cNvPr id="38" name="文本框 37"/>
          <p:cNvSpPr txBox="1"/>
          <p:nvPr/>
        </p:nvSpPr>
        <p:spPr>
          <a:xfrm>
            <a:off x="5597716" y="5372272"/>
            <a:ext cx="3862630" cy="369332"/>
          </a:xfrm>
          <a:prstGeom prst="rect">
            <a:avLst/>
          </a:prstGeom>
          <a:noFill/>
        </p:spPr>
        <p:txBody>
          <a:bodyPr wrap="square" rtlCol="0">
            <a:spAutoFit/>
          </a:bodyPr>
          <a:lstStyle/>
          <a:p>
            <a:r>
              <a:rPr lang="en-US" altLang="zh-CN" b="1" dirty="0">
                <a:solidFill>
                  <a:srgbClr val="A06843"/>
                </a:solidFill>
                <a:latin typeface="微软雅黑" pitchFamily="34" charset="-122"/>
                <a:ea typeface="微软雅黑" pitchFamily="34" charset="-122"/>
              </a:rPr>
              <a:t>6.</a:t>
            </a:r>
            <a:r>
              <a:rPr lang="zh-TW" altLang="en-US" b="1" dirty="0">
                <a:solidFill>
                  <a:srgbClr val="A06843"/>
                </a:solidFill>
                <a:latin typeface="微软雅黑" pitchFamily="34" charset="-122"/>
                <a:ea typeface="微软雅黑" pitchFamily="34" charset="-122"/>
              </a:rPr>
              <a:t>不要相信謠言，我說的才是真的</a:t>
            </a:r>
            <a:r>
              <a:rPr lang="en-US" altLang="zh-TW" b="1" dirty="0">
                <a:solidFill>
                  <a:srgbClr val="A06843"/>
                </a:solidFill>
                <a:latin typeface="微软雅黑" pitchFamily="34" charset="-122"/>
                <a:ea typeface="微软雅黑" pitchFamily="34" charset="-122"/>
              </a:rPr>
              <a:t>!!!</a:t>
            </a:r>
            <a:endParaRPr lang="zh-CN" altLang="en-US" b="1" dirty="0">
              <a:solidFill>
                <a:srgbClr val="A06843"/>
              </a:solidFill>
              <a:latin typeface="微软雅黑" pitchFamily="34" charset="-122"/>
              <a:ea typeface="微软雅黑" pitchFamily="34" charset="-122"/>
            </a:endParaRPr>
          </a:p>
        </p:txBody>
      </p:sp>
    </p:spTree>
    <p:extLst>
      <p:ext uri="{BB962C8B-B14F-4D97-AF65-F5344CB8AC3E}">
        <p14:creationId xmlns:p14="http://schemas.microsoft.com/office/powerpoint/2010/main" val="1171479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par>
                          <p:cTn id="14" fill="hold">
                            <p:stCondLst>
                              <p:cond delay="500"/>
                            </p:stCondLst>
                            <p:childTnLst>
                              <p:par>
                                <p:cTn id="15" presetID="53" presetClass="entr" presetSubtype="16" fill="hold" grpId="0" nodeType="after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1000" fill="hold"/>
                                        <p:tgtEl>
                                          <p:spTgt spid="25"/>
                                        </p:tgtEl>
                                        <p:attrNameLst>
                                          <p:attrName>ppt_w</p:attrName>
                                        </p:attrNameLst>
                                      </p:cBhvr>
                                      <p:tavLst>
                                        <p:tav tm="0">
                                          <p:val>
                                            <p:fltVal val="0"/>
                                          </p:val>
                                        </p:tav>
                                        <p:tav tm="100000">
                                          <p:val>
                                            <p:strVal val="#ppt_w"/>
                                          </p:val>
                                        </p:tav>
                                      </p:tavLst>
                                    </p:anim>
                                    <p:anim calcmode="lin" valueType="num">
                                      <p:cBhvr>
                                        <p:cTn id="18" dur="1000" fill="hold"/>
                                        <p:tgtEl>
                                          <p:spTgt spid="25"/>
                                        </p:tgtEl>
                                        <p:attrNameLst>
                                          <p:attrName>ppt_h</p:attrName>
                                        </p:attrNameLst>
                                      </p:cBhvr>
                                      <p:tavLst>
                                        <p:tav tm="0">
                                          <p:val>
                                            <p:fltVal val="0"/>
                                          </p:val>
                                        </p:tav>
                                        <p:tav tm="100000">
                                          <p:val>
                                            <p:strVal val="#ppt_h"/>
                                          </p:val>
                                        </p:tav>
                                      </p:tavLst>
                                    </p:anim>
                                    <p:animEffect transition="in" filter="fade">
                                      <p:cBhvr>
                                        <p:cTn id="19" dur="1000"/>
                                        <p:tgtEl>
                                          <p:spTgt spid="25"/>
                                        </p:tgtEl>
                                      </p:cBhvr>
                                    </p:animEffect>
                                  </p:childTnLst>
                                </p:cTn>
                              </p:par>
                            </p:childTnLst>
                          </p:cTn>
                        </p:par>
                        <p:par>
                          <p:cTn id="20" fill="hold">
                            <p:stCondLst>
                              <p:cond delay="1500"/>
                            </p:stCondLst>
                            <p:childTnLst>
                              <p:par>
                                <p:cTn id="21" presetID="22" presetClass="entr" presetSubtype="4"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par>
                          <p:cTn id="24" fill="hold">
                            <p:stCondLst>
                              <p:cond delay="2000"/>
                            </p:stCondLst>
                            <p:childTnLst>
                              <p:par>
                                <p:cTn id="25" presetID="22" presetClass="entr" presetSubtype="8"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par>
                          <p:cTn id="28" fill="hold">
                            <p:stCondLst>
                              <p:cond delay="2500"/>
                            </p:stCondLst>
                            <p:childTnLst>
                              <p:par>
                                <p:cTn id="29" presetID="22" presetClass="entr" presetSubtype="8"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childTnLst>
                          </p:cTn>
                        </p:par>
                        <p:par>
                          <p:cTn id="32" fill="hold">
                            <p:stCondLst>
                              <p:cond delay="3000"/>
                            </p:stCondLst>
                            <p:childTnLst>
                              <p:par>
                                <p:cTn id="33" presetID="22" presetClass="entr" presetSubtype="1" fill="hold"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up)">
                                      <p:cBhvr>
                                        <p:cTn id="35" dur="500"/>
                                        <p:tgtEl>
                                          <p:spTgt spid="16"/>
                                        </p:tgtEl>
                                      </p:cBhvr>
                                    </p:animEffect>
                                  </p:childTnLst>
                                </p:cTn>
                              </p:par>
                            </p:childTnLst>
                          </p:cTn>
                        </p:par>
                        <p:par>
                          <p:cTn id="36" fill="hold">
                            <p:stCondLst>
                              <p:cond delay="3500"/>
                            </p:stCondLst>
                            <p:childTnLst>
                              <p:par>
                                <p:cTn id="37" presetID="22" presetClass="entr" presetSubtype="1" fill="hold"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up)">
                                      <p:cBhvr>
                                        <p:cTn id="39" dur="500"/>
                                        <p:tgtEl>
                                          <p:spTgt spid="19"/>
                                        </p:tgtEl>
                                      </p:cBhvr>
                                    </p:animEffect>
                                  </p:childTnLst>
                                </p:cTn>
                              </p:par>
                            </p:childTnLst>
                          </p:cTn>
                        </p:par>
                        <p:par>
                          <p:cTn id="40" fill="hold">
                            <p:stCondLst>
                              <p:cond delay="4000"/>
                            </p:stCondLst>
                            <p:childTnLst>
                              <p:par>
                                <p:cTn id="41" presetID="22" presetClass="entr" presetSubtype="2" fill="hold" nodeType="after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right)">
                                      <p:cBhvr>
                                        <p:cTn id="43" dur="500"/>
                                        <p:tgtEl>
                                          <p:spTgt spid="22"/>
                                        </p:tgtEl>
                                      </p:cBhvr>
                                    </p:animEffect>
                                  </p:childTnLst>
                                </p:cTn>
                              </p:par>
                            </p:childTnLst>
                          </p:cTn>
                        </p:par>
                        <p:par>
                          <p:cTn id="44" fill="hold">
                            <p:stCondLst>
                              <p:cond delay="4500"/>
                            </p:stCondLst>
                            <p:childTnLst>
                              <p:par>
                                <p:cTn id="45" presetID="6" presetClass="entr" presetSubtype="16" fill="hold" nodeType="after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circle(in)">
                                      <p:cBhvr>
                                        <p:cTn id="47" dur="1250"/>
                                        <p:tgtEl>
                                          <p:spTgt spid="26"/>
                                        </p:tgtEl>
                                      </p:cBhvr>
                                    </p:animEffect>
                                  </p:childTnLst>
                                </p:cTn>
                              </p:par>
                            </p:childTnLst>
                          </p:cTn>
                        </p:par>
                        <p:par>
                          <p:cTn id="48" fill="hold">
                            <p:stCondLst>
                              <p:cond delay="5750"/>
                            </p:stCondLst>
                            <p:childTnLst>
                              <p:par>
                                <p:cTn id="49" presetID="22" presetClass="entr" presetSubtype="1" fill="hold" grpId="0" nodeType="after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up)">
                                      <p:cBhvr>
                                        <p:cTn id="51" dur="1500"/>
                                        <p:tgtEl>
                                          <p:spTgt spid="27"/>
                                        </p:tgtEl>
                                      </p:cBhvr>
                                    </p:animEffect>
                                  </p:childTnLst>
                                </p:cTn>
                              </p:par>
                              <p:par>
                                <p:cTn id="52" presetID="22" presetClass="entr" presetSubtype="1" fill="hold" grpId="0" nodeType="with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wipe(up)">
                                      <p:cBhvr>
                                        <p:cTn id="54" dur="1500"/>
                                        <p:tgtEl>
                                          <p:spTgt spid="28"/>
                                        </p:tgtEl>
                                      </p:cBhvr>
                                    </p:animEffect>
                                  </p:childTnLst>
                                </p:cTn>
                              </p:par>
                              <p:par>
                                <p:cTn id="55" presetID="22" presetClass="entr" presetSubtype="1"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wipe(up)">
                                      <p:cBhvr>
                                        <p:cTn id="57" dur="1500"/>
                                        <p:tgtEl>
                                          <p:spTgt spid="29"/>
                                        </p:tgtEl>
                                      </p:cBhvr>
                                    </p:animEffect>
                                  </p:childTnLst>
                                </p:cTn>
                              </p:par>
                              <p:par>
                                <p:cTn id="58" presetID="22" presetClass="entr" presetSubtype="1" fill="hold" grpId="0" nodeType="with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wipe(up)">
                                      <p:cBhvr>
                                        <p:cTn id="60" dur="1500"/>
                                        <p:tgtEl>
                                          <p:spTgt spid="30"/>
                                        </p:tgtEl>
                                      </p:cBhvr>
                                    </p:animEffect>
                                  </p:childTnLst>
                                </p:cTn>
                              </p:par>
                              <p:par>
                                <p:cTn id="61" presetID="22" presetClass="entr" presetSubtype="1" fill="hold" grpId="0" nodeType="with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500"/>
                                        <p:tgtEl>
                                          <p:spTgt spid="31"/>
                                        </p:tgtEl>
                                      </p:cBhvr>
                                    </p:animEffect>
                                  </p:childTnLst>
                                </p:cTn>
                              </p:par>
                              <p:par>
                                <p:cTn id="64" presetID="22" presetClass="entr" presetSubtype="1" fill="hold" grpId="0" nodeType="with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wipe(up)">
                                      <p:cBhvr>
                                        <p:cTn id="66" dur="1500"/>
                                        <p:tgtEl>
                                          <p:spTgt spid="32"/>
                                        </p:tgtEl>
                                      </p:cBhvr>
                                    </p:animEffect>
                                  </p:childTnLst>
                                </p:cTn>
                              </p:par>
                              <p:par>
                                <p:cTn id="67" presetID="22" presetClass="entr" presetSubtype="1" fill="hold" grpId="0" nodeType="with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wipe(up)">
                                      <p:cBhvr>
                                        <p:cTn id="69" dur="1500"/>
                                        <p:tgtEl>
                                          <p:spTgt spid="33"/>
                                        </p:tgtEl>
                                      </p:cBhvr>
                                    </p:animEffect>
                                  </p:childTnLst>
                                </p:cTn>
                              </p:par>
                              <p:par>
                                <p:cTn id="70" presetID="22" presetClass="entr" presetSubtype="1" fill="hold" grpId="0" nodeType="with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wipe(up)">
                                      <p:cBhvr>
                                        <p:cTn id="72" dur="1500"/>
                                        <p:tgtEl>
                                          <p:spTgt spid="34"/>
                                        </p:tgtEl>
                                      </p:cBhvr>
                                    </p:animEffect>
                                  </p:childTnLst>
                                </p:cTn>
                              </p:par>
                              <p:par>
                                <p:cTn id="73" presetID="22" presetClass="entr" presetSubtype="1" fill="hold" grpId="0" nodeType="withEffect">
                                  <p:stCondLst>
                                    <p:cond delay="0"/>
                                  </p:stCondLst>
                                  <p:childTnLst>
                                    <p:set>
                                      <p:cBhvr>
                                        <p:cTn id="74" dur="1" fill="hold">
                                          <p:stCondLst>
                                            <p:cond delay="0"/>
                                          </p:stCondLst>
                                        </p:cTn>
                                        <p:tgtEl>
                                          <p:spTgt spid="35"/>
                                        </p:tgtEl>
                                        <p:attrNameLst>
                                          <p:attrName>style.visibility</p:attrName>
                                        </p:attrNameLst>
                                      </p:cBhvr>
                                      <p:to>
                                        <p:strVal val="visible"/>
                                      </p:to>
                                    </p:set>
                                    <p:animEffect transition="in" filter="wipe(up)">
                                      <p:cBhvr>
                                        <p:cTn id="75" dur="1500"/>
                                        <p:tgtEl>
                                          <p:spTgt spid="35"/>
                                        </p:tgtEl>
                                      </p:cBhvr>
                                    </p:animEffect>
                                  </p:childTnLst>
                                </p:cTn>
                              </p:par>
                              <p:par>
                                <p:cTn id="76" presetID="22" presetClass="entr" presetSubtype="1" fill="hold" grpId="0" nodeType="withEffect">
                                  <p:stCondLst>
                                    <p:cond delay="0"/>
                                  </p:stCondLst>
                                  <p:childTnLst>
                                    <p:set>
                                      <p:cBhvr>
                                        <p:cTn id="77" dur="1" fill="hold">
                                          <p:stCondLst>
                                            <p:cond delay="0"/>
                                          </p:stCondLst>
                                        </p:cTn>
                                        <p:tgtEl>
                                          <p:spTgt spid="36"/>
                                        </p:tgtEl>
                                        <p:attrNameLst>
                                          <p:attrName>style.visibility</p:attrName>
                                        </p:attrNameLst>
                                      </p:cBhvr>
                                      <p:to>
                                        <p:strVal val="visible"/>
                                      </p:to>
                                    </p:set>
                                    <p:animEffect transition="in" filter="wipe(up)">
                                      <p:cBhvr>
                                        <p:cTn id="78" dur="1500"/>
                                        <p:tgtEl>
                                          <p:spTgt spid="36"/>
                                        </p:tgtEl>
                                      </p:cBhvr>
                                    </p:animEffect>
                                  </p:childTnLst>
                                </p:cTn>
                              </p:par>
                              <p:par>
                                <p:cTn id="79" presetID="22" presetClass="entr" presetSubtype="1" fill="hold" grpId="0" nodeType="withEffect">
                                  <p:stCondLst>
                                    <p:cond delay="0"/>
                                  </p:stCondLst>
                                  <p:childTnLst>
                                    <p:set>
                                      <p:cBhvr>
                                        <p:cTn id="80" dur="1" fill="hold">
                                          <p:stCondLst>
                                            <p:cond delay="0"/>
                                          </p:stCondLst>
                                        </p:cTn>
                                        <p:tgtEl>
                                          <p:spTgt spid="37"/>
                                        </p:tgtEl>
                                        <p:attrNameLst>
                                          <p:attrName>style.visibility</p:attrName>
                                        </p:attrNameLst>
                                      </p:cBhvr>
                                      <p:to>
                                        <p:strVal val="visible"/>
                                      </p:to>
                                    </p:set>
                                    <p:animEffect transition="in" filter="wipe(up)">
                                      <p:cBhvr>
                                        <p:cTn id="81" dur="1500"/>
                                        <p:tgtEl>
                                          <p:spTgt spid="37"/>
                                        </p:tgtEl>
                                      </p:cBhvr>
                                    </p:animEffect>
                                  </p:childTnLst>
                                </p:cTn>
                              </p:par>
                              <p:par>
                                <p:cTn id="82" presetID="22" presetClass="entr" presetSubtype="1" fill="hold" grpId="0" nodeType="withEffect">
                                  <p:stCondLst>
                                    <p:cond delay="0"/>
                                  </p:stCondLst>
                                  <p:childTnLst>
                                    <p:set>
                                      <p:cBhvr>
                                        <p:cTn id="83" dur="1" fill="hold">
                                          <p:stCondLst>
                                            <p:cond delay="0"/>
                                          </p:stCondLst>
                                        </p:cTn>
                                        <p:tgtEl>
                                          <p:spTgt spid="38"/>
                                        </p:tgtEl>
                                        <p:attrNameLst>
                                          <p:attrName>style.visibility</p:attrName>
                                        </p:attrNameLst>
                                      </p:cBhvr>
                                      <p:to>
                                        <p:strVal val="visible"/>
                                      </p:to>
                                    </p:set>
                                    <p:animEffect transition="in" filter="wipe(up)">
                                      <p:cBhvr>
                                        <p:cTn id="84" dur="1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 grpId="0" animBg="1"/>
      <p:bldP spid="27" grpId="0"/>
      <p:bldP spid="28" grpId="0"/>
      <p:bldP spid="29" grpId="0"/>
      <p:bldP spid="30" grpId="0"/>
      <p:bldP spid="31" grpId="0"/>
      <p:bldP spid="32" grpId="0"/>
      <p:bldP spid="33" grpId="0"/>
      <p:bldP spid="34" grpId="0"/>
      <p:bldP spid="35" grpId="0"/>
      <p:bldP spid="36" grpId="0"/>
      <p:bldP spid="37" grpId="0"/>
      <p:bldP spid="3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2"/>
          <a:stretch>
            <a:fillRect/>
          </a:stretch>
        </p:blipFill>
        <p:spPr>
          <a:xfrm>
            <a:off x="1849220" y="2216238"/>
            <a:ext cx="2766324" cy="2564862"/>
          </a:xfrm>
          <a:prstGeom prst="rect">
            <a:avLst/>
          </a:prstGeom>
        </p:spPr>
      </p:pic>
      <p:sp>
        <p:nvSpPr>
          <p:cNvPr id="8" name="TextBox 3"/>
          <p:cNvSpPr>
            <a:spLocks noChangeArrowheads="1"/>
          </p:cNvSpPr>
          <p:nvPr/>
        </p:nvSpPr>
        <p:spPr bwMode="auto">
          <a:xfrm>
            <a:off x="6686074" y="3007930"/>
            <a:ext cx="1620957" cy="523220"/>
          </a:xfrm>
          <a:prstGeom prst="rect">
            <a:avLst/>
          </a:prstGeom>
          <a:noFill/>
          <a:ln>
            <a:solidFill>
              <a:srgbClr val="5E5E5E"/>
            </a:solidFill>
          </a:ln>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lang="zh-TW" altLang="en-US" sz="2800" kern="0" dirty="0">
                <a:solidFill>
                  <a:srgbClr val="5E5E5E"/>
                </a:solidFill>
                <a:latin typeface="微软雅黑" panose="020B0503020204020204" pitchFamily="34" charset="-122"/>
                <a:ea typeface="微软雅黑" panose="020B0503020204020204" pitchFamily="34" charset="-122"/>
                <a:sym typeface="微软雅黑" panose="020B0503020204020204" pitchFamily="34" charset="-122"/>
              </a:rPr>
              <a:t>雲端硬碟</a:t>
            </a:r>
            <a:endParaRPr kumimoji="0" lang="zh-CN" altLang="en-US" sz="2800" b="0" i="0" u="none" strike="noStrike" kern="0" cap="none" spc="0" normalizeH="0" baseline="0" noProof="0" dirty="0">
              <a:ln>
                <a:noFill/>
              </a:ln>
              <a:solidFill>
                <a:srgbClr val="5E5E5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9" name="TextBox 5"/>
          <p:cNvSpPr>
            <a:spLocks noChangeArrowheads="1"/>
          </p:cNvSpPr>
          <p:nvPr/>
        </p:nvSpPr>
        <p:spPr bwMode="auto">
          <a:xfrm>
            <a:off x="5206123" y="2767280"/>
            <a:ext cx="136127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CN" sz="8000" b="1" i="0" u="none" strike="noStrike" kern="0" cap="none" spc="0" normalizeH="0" baseline="0" noProof="0" dirty="0">
                <a:ln>
                  <a:noFill/>
                </a:ln>
                <a:solidFill>
                  <a:srgbClr val="5E5E5E"/>
                </a:solidFill>
                <a:effectLst/>
                <a:uLnTx/>
                <a:uFillTx/>
                <a:latin typeface="Kozuka Mincho Pr6N H" pitchFamily="2" charset="-128"/>
                <a:ea typeface="Kozuka Mincho Pr6N H" pitchFamily="2" charset="-128"/>
                <a:cs typeface="+mn-cs"/>
                <a:sym typeface="Kozuka Mincho Pr6N H" pitchFamily="2" charset="-128"/>
              </a:rPr>
              <a:t>0</a:t>
            </a:r>
            <a:r>
              <a:rPr kumimoji="0" lang="en-US" altLang="zh-TW" sz="8000" b="1" i="0" u="none" strike="noStrike" kern="0" cap="none" spc="0" normalizeH="0" baseline="0" noProof="0" dirty="0">
                <a:ln>
                  <a:noFill/>
                </a:ln>
                <a:solidFill>
                  <a:srgbClr val="5E5E5E"/>
                </a:solidFill>
                <a:effectLst/>
                <a:uLnTx/>
                <a:uFillTx/>
                <a:latin typeface="Kozuka Mincho Pr6N H" pitchFamily="2" charset="-128"/>
                <a:ea typeface="Kozuka Mincho Pr6N H" pitchFamily="2" charset="-128"/>
                <a:cs typeface="+mn-cs"/>
                <a:sym typeface="Kozuka Mincho Pr6N H" pitchFamily="2" charset="-128"/>
              </a:rPr>
              <a:t>4</a:t>
            </a:r>
            <a:endParaRPr kumimoji="0" lang="zh-CN" altLang="en-US" sz="8000" b="1" i="0" u="none" strike="noStrike" kern="0" cap="none" spc="0" normalizeH="0" baseline="0" noProof="0" dirty="0">
              <a:ln>
                <a:noFill/>
              </a:ln>
              <a:solidFill>
                <a:srgbClr val="5E5E5E"/>
              </a:solidFill>
              <a:effectLst/>
              <a:uLnTx/>
              <a:uFillTx/>
              <a:latin typeface="Kozuka Mincho Pr6N H" pitchFamily="2" charset="-128"/>
              <a:ea typeface="Kozuka Mincho Pr6N H" pitchFamily="2" charset="-128"/>
              <a:cs typeface="+mn-cs"/>
              <a:sym typeface="Kozuka Mincho Pr6N H" pitchFamily="2" charset="-128"/>
            </a:endParaRPr>
          </a:p>
        </p:txBody>
      </p:sp>
      <p:sp>
        <p:nvSpPr>
          <p:cNvPr id="10" name="TextBox 4"/>
          <p:cNvSpPr>
            <a:spLocks noChangeArrowheads="1"/>
          </p:cNvSpPr>
          <p:nvPr/>
        </p:nvSpPr>
        <p:spPr bwMode="auto">
          <a:xfrm>
            <a:off x="6610936" y="3630004"/>
            <a:ext cx="285528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TW" altLang="en-US" sz="1600" b="1" i="0" u="none" strike="noStrike" kern="0" cap="none" spc="0" normalizeH="0" baseline="0" noProof="0" dirty="0">
                <a:ln>
                  <a:noFill/>
                </a:ln>
                <a:solidFill>
                  <a:srgbClr val="5E5E5E"/>
                </a:solidFill>
                <a:effectLst/>
                <a:uLnTx/>
                <a:uFillTx/>
                <a:latin typeface="Calibri" panose="020F0502020204030204" pitchFamily="34" charset="0"/>
                <a:ea typeface="宋体" panose="02010600030101010101" pitchFamily="2" charset="-122"/>
                <a:cs typeface="+mn-cs"/>
                <a:sym typeface="Calibri" panose="020F0502020204030204" pitchFamily="34" charset="0"/>
              </a:rPr>
              <a:t>請學會這個技能</a:t>
            </a:r>
            <a:endParaRPr kumimoji="0" lang="en-US" altLang="zh-CN" sz="1400" b="1" i="0" u="none" strike="noStrike" kern="0" cap="none" spc="0" normalizeH="0" baseline="0" noProof="0" dirty="0">
              <a:ln>
                <a:noFill/>
              </a:ln>
              <a:solidFill>
                <a:srgbClr val="5E5E5E"/>
              </a:solidFill>
              <a:effectLst/>
              <a:uLnTx/>
              <a:uFillTx/>
              <a:latin typeface="等线" panose="02010600030101010101" pitchFamily="2" charset="-122"/>
              <a:ea typeface="等线" panose="02010600030101010101" pitchFamily="2" charset="-122"/>
              <a:cs typeface="+mn-cs"/>
              <a:sym typeface="Calibri" panose="020F0502020204030204" pitchFamily="34" charset="0"/>
            </a:endParaRPr>
          </a:p>
        </p:txBody>
      </p:sp>
    </p:spTree>
    <p:extLst>
      <p:ext uri="{BB962C8B-B14F-4D97-AF65-F5344CB8AC3E}">
        <p14:creationId xmlns:p14="http://schemas.microsoft.com/office/powerpoint/2010/main" val="2851260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2"/>
          <a:stretch>
            <a:fillRect/>
          </a:stretch>
        </p:blipFill>
        <p:spPr>
          <a:xfrm>
            <a:off x="301027" y="204556"/>
            <a:ext cx="478651" cy="443793"/>
          </a:xfrm>
          <a:prstGeom prst="rect">
            <a:avLst/>
          </a:prstGeom>
        </p:spPr>
      </p:pic>
      <p:pic>
        <p:nvPicPr>
          <p:cNvPr id="6" name="图片 5"/>
          <p:cNvPicPr>
            <a:picLocks noChangeAspect="1"/>
          </p:cNvPicPr>
          <p:nvPr/>
        </p:nvPicPr>
        <p:blipFill rotWithShape="1">
          <a:blip r:embed="rId3">
            <a:duotone>
              <a:schemeClr val="accent4">
                <a:shade val="45000"/>
                <a:satMod val="135000"/>
              </a:schemeClr>
              <a:prstClr val="white"/>
            </a:duotone>
          </a:blip>
          <a:srcRect t="48626" b="21244"/>
          <a:stretch/>
        </p:blipFill>
        <p:spPr>
          <a:xfrm>
            <a:off x="0" y="6400800"/>
            <a:ext cx="12192000" cy="511326"/>
          </a:xfrm>
          <a:prstGeom prst="rect">
            <a:avLst/>
          </a:prstGeom>
        </p:spPr>
      </p:pic>
      <p:sp>
        <p:nvSpPr>
          <p:cNvPr id="2" name="文本框 1"/>
          <p:cNvSpPr txBox="1"/>
          <p:nvPr/>
        </p:nvSpPr>
        <p:spPr>
          <a:xfrm>
            <a:off x="718718" y="279017"/>
            <a:ext cx="2642790" cy="369332"/>
          </a:xfrm>
          <a:prstGeom prst="rect">
            <a:avLst/>
          </a:prstGeom>
          <a:noFill/>
        </p:spPr>
        <p:txBody>
          <a:bodyPr wrap="square" rtlCol="0">
            <a:spAutoFit/>
          </a:bodyPr>
          <a:lstStyle/>
          <a:p>
            <a:pPr algn="ctr"/>
            <a:r>
              <a:rPr lang="zh-TW" altLang="en-US" dirty="0">
                <a:latin typeface="Microsoft YaHei" panose="020B0503020204020204" pitchFamily="34" charset="-122"/>
                <a:ea typeface="Microsoft YaHei" panose="020B0503020204020204" pitchFamily="34" charset="-122"/>
              </a:rPr>
              <a:t>大灣高中學生帳號</a:t>
            </a:r>
            <a:endParaRPr lang="zh-CN" altLang="en-US" dirty="0">
              <a:latin typeface="Microsoft YaHei" panose="020B0503020204020204" pitchFamily="34" charset="-122"/>
              <a:ea typeface="Microsoft YaHei" panose="020B0503020204020204" pitchFamily="34" charset="-122"/>
            </a:endParaRPr>
          </a:p>
        </p:txBody>
      </p:sp>
      <p:cxnSp>
        <p:nvCxnSpPr>
          <p:cNvPr id="7" name="直接连接符 6"/>
          <p:cNvCxnSpPr>
            <a:cxnSpLocks/>
          </p:cNvCxnSpPr>
          <p:nvPr/>
        </p:nvCxnSpPr>
        <p:spPr>
          <a:xfrm>
            <a:off x="6635387" y="2056801"/>
            <a:ext cx="22356" cy="3443877"/>
          </a:xfrm>
          <a:prstGeom prst="line">
            <a:avLst/>
          </a:prstGeom>
          <a:noFill/>
          <a:ln w="6350" cap="flat" cmpd="sng" algn="ctr">
            <a:solidFill>
              <a:srgbClr val="A06843"/>
            </a:solidFill>
            <a:prstDash val="solid"/>
            <a:miter lim="800000"/>
          </a:ln>
          <a:effectLst/>
        </p:spPr>
      </p:cxnSp>
      <p:sp>
        <p:nvSpPr>
          <p:cNvPr id="8" name="矩形 7"/>
          <p:cNvSpPr/>
          <p:nvPr/>
        </p:nvSpPr>
        <p:spPr>
          <a:xfrm>
            <a:off x="7052790" y="2507045"/>
            <a:ext cx="4224810" cy="2308324"/>
          </a:xfrm>
          <a:prstGeom prst="rect">
            <a:avLst/>
          </a:prstGeom>
        </p:spPr>
        <p:txBody>
          <a:bodyPr wrap="square">
            <a:spAutoFit/>
          </a:bodyPr>
          <a:lstStyle/>
          <a:p>
            <a:pPr algn="just"/>
            <a:r>
              <a:rPr lang="zh-TW" altLang="en-US" sz="1600" dirty="0">
                <a:solidFill>
                  <a:srgbClr val="A06843"/>
                </a:solidFill>
                <a:latin typeface="微软雅黑" pitchFamily="34" charset="-122"/>
                <a:ea typeface="微软雅黑" pitchFamily="34" charset="-122"/>
              </a:rPr>
              <a:t>雲端硬碟</a:t>
            </a:r>
            <a:r>
              <a:rPr lang="en-US" altLang="zh-TW" sz="1600" dirty="0">
                <a:solidFill>
                  <a:srgbClr val="A06843"/>
                </a:solidFill>
                <a:latin typeface="微软雅黑" pitchFamily="34" charset="-122"/>
                <a:ea typeface="微软雅黑" pitchFamily="34" charset="-122"/>
              </a:rPr>
              <a:t>-</a:t>
            </a:r>
            <a:r>
              <a:rPr lang="zh-TW" altLang="en-US" sz="1600" dirty="0">
                <a:solidFill>
                  <a:srgbClr val="A06843"/>
                </a:solidFill>
                <a:latin typeface="微软雅黑" pitchFamily="34" charset="-122"/>
                <a:ea typeface="微软雅黑" pitchFamily="34" charset="-122"/>
              </a:rPr>
              <a:t>存取各種資料，避免資料遺失</a:t>
            </a:r>
            <a:r>
              <a:rPr lang="zh-CN" altLang="en-US" sz="1600" dirty="0">
                <a:solidFill>
                  <a:srgbClr val="A06843"/>
                </a:solidFill>
                <a:latin typeface="微软雅黑" pitchFamily="34" charset="-122"/>
                <a:ea typeface="微软雅黑" pitchFamily="34" charset="-122"/>
              </a:rPr>
              <a:t>。</a:t>
            </a:r>
            <a:endParaRPr lang="en-US" altLang="zh-CN" sz="1600" dirty="0">
              <a:solidFill>
                <a:srgbClr val="A06843"/>
              </a:solidFill>
              <a:latin typeface="微软雅黑" pitchFamily="34" charset="-122"/>
              <a:ea typeface="微软雅黑" pitchFamily="34" charset="-122"/>
            </a:endParaRPr>
          </a:p>
          <a:p>
            <a:pPr algn="just"/>
            <a:endParaRPr lang="en-US" altLang="zh-CN" sz="1600" dirty="0">
              <a:solidFill>
                <a:srgbClr val="A06843"/>
              </a:solidFill>
              <a:latin typeface="微软雅黑" pitchFamily="34" charset="-122"/>
              <a:ea typeface="微软雅黑" pitchFamily="34" charset="-122"/>
            </a:endParaRPr>
          </a:p>
          <a:p>
            <a:pPr algn="just"/>
            <a:r>
              <a:rPr lang="en-US" altLang="zh-TW" sz="1600" dirty="0">
                <a:solidFill>
                  <a:srgbClr val="A06843"/>
                </a:solidFill>
                <a:latin typeface="微软雅黑" pitchFamily="34" charset="-122"/>
                <a:ea typeface="微软雅黑" pitchFamily="34" charset="-122"/>
              </a:rPr>
              <a:t>Google Classroom-</a:t>
            </a:r>
            <a:r>
              <a:rPr lang="zh-TW" altLang="en-US" sz="1600" dirty="0">
                <a:solidFill>
                  <a:srgbClr val="A06843"/>
                </a:solidFill>
                <a:latin typeface="微软雅黑" pitchFamily="34" charset="-122"/>
                <a:ea typeface="微软雅黑" pitchFamily="34" charset="-122"/>
              </a:rPr>
              <a:t>完成老師指派作業</a:t>
            </a:r>
            <a:r>
              <a:rPr lang="zh-CN" altLang="en-US" sz="1600" dirty="0">
                <a:solidFill>
                  <a:srgbClr val="A06843"/>
                </a:solidFill>
                <a:latin typeface="微软雅黑" pitchFamily="34" charset="-122"/>
                <a:ea typeface="微软雅黑" pitchFamily="34" charset="-122"/>
              </a:rPr>
              <a:t>。</a:t>
            </a:r>
            <a:endParaRPr lang="en-US" altLang="zh-CN" sz="1600" dirty="0">
              <a:solidFill>
                <a:srgbClr val="A06843"/>
              </a:solidFill>
              <a:latin typeface="微软雅黑" pitchFamily="34" charset="-122"/>
              <a:ea typeface="微软雅黑" pitchFamily="34" charset="-122"/>
            </a:endParaRPr>
          </a:p>
          <a:p>
            <a:pPr algn="just"/>
            <a:endParaRPr lang="en-US" altLang="zh-CN" sz="1600" dirty="0">
              <a:solidFill>
                <a:srgbClr val="A06843"/>
              </a:solidFill>
              <a:latin typeface="微软雅黑" pitchFamily="34" charset="-122"/>
              <a:ea typeface="微软雅黑" pitchFamily="34" charset="-122"/>
            </a:endParaRPr>
          </a:p>
          <a:p>
            <a:pPr algn="just"/>
            <a:r>
              <a:rPr lang="en-US" altLang="zh-CN" sz="1600" dirty="0">
                <a:solidFill>
                  <a:srgbClr val="A06843"/>
                </a:solidFill>
                <a:latin typeface="微软雅黑" pitchFamily="34" charset="-122"/>
                <a:ea typeface="微软雅黑" pitchFamily="34" charset="-122"/>
              </a:rPr>
              <a:t>Google</a:t>
            </a:r>
            <a:r>
              <a:rPr lang="zh-TW" altLang="en-US" sz="1600" dirty="0">
                <a:solidFill>
                  <a:srgbClr val="A06843"/>
                </a:solidFill>
                <a:latin typeface="微软雅黑" pitchFamily="34" charset="-122"/>
                <a:ea typeface="微软雅黑" pitchFamily="34" charset="-122"/>
              </a:rPr>
              <a:t>文件、</a:t>
            </a:r>
            <a:r>
              <a:rPr lang="en-US" altLang="zh-TW" sz="1600" dirty="0">
                <a:solidFill>
                  <a:srgbClr val="A06843"/>
                </a:solidFill>
                <a:latin typeface="微软雅黑" pitchFamily="34" charset="-122"/>
                <a:ea typeface="微软雅黑" pitchFamily="34" charset="-122"/>
              </a:rPr>
              <a:t>Google</a:t>
            </a:r>
            <a:r>
              <a:rPr lang="zh-TW" altLang="en-US" sz="1600" dirty="0">
                <a:solidFill>
                  <a:srgbClr val="A06843"/>
                </a:solidFill>
                <a:latin typeface="微软雅黑" pitchFamily="34" charset="-122"/>
                <a:ea typeface="微软雅黑" pitchFamily="34" charset="-122"/>
              </a:rPr>
              <a:t>簡報</a:t>
            </a:r>
            <a:r>
              <a:rPr lang="en-US" altLang="zh-TW" sz="1600" dirty="0">
                <a:solidFill>
                  <a:srgbClr val="A06843"/>
                </a:solidFill>
                <a:latin typeface="微软雅黑" pitchFamily="34" charset="-122"/>
                <a:ea typeface="微软雅黑" pitchFamily="34" charset="-122"/>
              </a:rPr>
              <a:t>-</a:t>
            </a:r>
            <a:r>
              <a:rPr lang="zh-TW" altLang="en-US" sz="1600" dirty="0">
                <a:solidFill>
                  <a:srgbClr val="A06843"/>
                </a:solidFill>
                <a:latin typeface="微软雅黑" pitchFamily="34" charset="-122"/>
                <a:ea typeface="微软雅黑" pitchFamily="34" charset="-122"/>
              </a:rPr>
              <a:t>用手機也可以做作業。</a:t>
            </a:r>
            <a:endParaRPr lang="en-US" altLang="zh-CN" sz="1600" dirty="0">
              <a:solidFill>
                <a:srgbClr val="A06843"/>
              </a:solidFill>
              <a:latin typeface="微软雅黑" pitchFamily="34" charset="-122"/>
              <a:ea typeface="微软雅黑" pitchFamily="34" charset="-122"/>
            </a:endParaRPr>
          </a:p>
          <a:p>
            <a:pPr algn="just"/>
            <a:endParaRPr lang="en-US" altLang="zh-CN" sz="1600" dirty="0">
              <a:solidFill>
                <a:srgbClr val="A06843"/>
              </a:solidFill>
              <a:latin typeface="微软雅黑" pitchFamily="34" charset="-122"/>
              <a:ea typeface="微软雅黑" pitchFamily="34" charset="-122"/>
            </a:endParaRPr>
          </a:p>
          <a:p>
            <a:pPr algn="just"/>
            <a:endParaRPr lang="en-US" altLang="zh-CN" sz="1600" dirty="0">
              <a:solidFill>
                <a:srgbClr val="A06843"/>
              </a:solidFill>
              <a:latin typeface="微软雅黑" pitchFamily="34" charset="-122"/>
              <a:ea typeface="微软雅黑" pitchFamily="34" charset="-122"/>
            </a:endParaRPr>
          </a:p>
          <a:p>
            <a:pPr algn="just"/>
            <a:r>
              <a:rPr lang="zh-TW" altLang="en-US" sz="1600" dirty="0">
                <a:solidFill>
                  <a:srgbClr val="A06843"/>
                </a:solidFill>
                <a:latin typeface="微软雅黑" pitchFamily="34" charset="-122"/>
                <a:ea typeface="微软雅黑" pitchFamily="34" charset="-122"/>
              </a:rPr>
              <a:t>以上  都可以即時存檔唷</a:t>
            </a:r>
            <a:r>
              <a:rPr lang="en-US" altLang="zh-TW" sz="1600" dirty="0">
                <a:solidFill>
                  <a:srgbClr val="A06843"/>
                </a:solidFill>
                <a:latin typeface="微软雅黑" pitchFamily="34" charset="-122"/>
                <a:ea typeface="微软雅黑" pitchFamily="34" charset="-122"/>
              </a:rPr>
              <a:t>~</a:t>
            </a:r>
            <a:endParaRPr lang="en-US" altLang="zh-CN" sz="1600" dirty="0">
              <a:solidFill>
                <a:srgbClr val="A06843"/>
              </a:solidFill>
              <a:latin typeface="微软雅黑" pitchFamily="34" charset="-122"/>
              <a:ea typeface="微软雅黑" pitchFamily="34" charset="-122"/>
            </a:endParaRPr>
          </a:p>
        </p:txBody>
      </p:sp>
      <p:sp>
        <p:nvSpPr>
          <p:cNvPr id="9" name="文本框 8"/>
          <p:cNvSpPr txBox="1"/>
          <p:nvPr/>
        </p:nvSpPr>
        <p:spPr>
          <a:xfrm>
            <a:off x="7052790" y="1990271"/>
            <a:ext cx="2720145" cy="400110"/>
          </a:xfrm>
          <a:prstGeom prst="rect">
            <a:avLst/>
          </a:prstGeom>
          <a:noFill/>
        </p:spPr>
        <p:txBody>
          <a:bodyPr wrap="square" rtlCol="0">
            <a:spAutoFit/>
          </a:bodyPr>
          <a:lstStyle/>
          <a:p>
            <a:r>
              <a:rPr lang="zh-TW" altLang="en-US" sz="2000" b="1" dirty="0">
                <a:solidFill>
                  <a:srgbClr val="A06843"/>
                </a:solidFill>
                <a:latin typeface="微软雅黑" pitchFamily="34" charset="-122"/>
                <a:ea typeface="微软雅黑" pitchFamily="34" charset="-122"/>
              </a:rPr>
              <a:t>你可以利用它</a:t>
            </a:r>
            <a:r>
              <a:rPr lang="en-US" altLang="zh-TW" sz="2000" b="1" dirty="0">
                <a:solidFill>
                  <a:srgbClr val="A06843"/>
                </a:solidFill>
                <a:latin typeface="微软雅黑" pitchFamily="34" charset="-122"/>
                <a:ea typeface="微软雅黑" pitchFamily="34" charset="-122"/>
              </a:rPr>
              <a:t>…</a:t>
            </a:r>
            <a:endParaRPr lang="zh-CN" altLang="en-US" sz="2000" b="1" dirty="0">
              <a:solidFill>
                <a:srgbClr val="A06843"/>
              </a:solidFill>
              <a:latin typeface="微软雅黑" pitchFamily="34" charset="-122"/>
              <a:ea typeface="微软雅黑" pitchFamily="34" charset="-122"/>
            </a:endParaRPr>
          </a:p>
        </p:txBody>
      </p:sp>
      <p:pic>
        <p:nvPicPr>
          <p:cNvPr id="3" name="圖片 2">
            <a:extLst>
              <a:ext uri="{FF2B5EF4-FFF2-40B4-BE49-F238E27FC236}">
                <a16:creationId xmlns:a16="http://schemas.microsoft.com/office/drawing/2014/main" id="{A2E6956F-ACE6-433A-8F9A-9AC117A9DEBF}"/>
              </a:ext>
            </a:extLst>
          </p:cNvPr>
          <p:cNvPicPr>
            <a:picLocks noChangeAspect="1"/>
          </p:cNvPicPr>
          <p:nvPr/>
        </p:nvPicPr>
        <p:blipFill rotWithShape="1">
          <a:blip r:embed="rId4"/>
          <a:srcRect l="21784" t="16508" r="7999" b="14975"/>
          <a:stretch/>
        </p:blipFill>
        <p:spPr>
          <a:xfrm>
            <a:off x="483911" y="2056801"/>
            <a:ext cx="5756429" cy="3159633"/>
          </a:xfrm>
          <a:prstGeom prst="rect">
            <a:avLst/>
          </a:prstGeom>
        </p:spPr>
      </p:pic>
      <p:pic>
        <p:nvPicPr>
          <p:cNvPr id="4" name="圖片 3">
            <a:extLst>
              <a:ext uri="{FF2B5EF4-FFF2-40B4-BE49-F238E27FC236}">
                <a16:creationId xmlns:a16="http://schemas.microsoft.com/office/drawing/2014/main" id="{C75A24CF-D92E-4104-AAFC-B29FAB73FD67}"/>
              </a:ext>
            </a:extLst>
          </p:cNvPr>
          <p:cNvPicPr>
            <a:picLocks noChangeAspect="1"/>
          </p:cNvPicPr>
          <p:nvPr/>
        </p:nvPicPr>
        <p:blipFill rotWithShape="1">
          <a:blip r:embed="rId5"/>
          <a:srcRect l="23714" t="21570" r="9170" b="23937"/>
          <a:stretch/>
        </p:blipFill>
        <p:spPr>
          <a:xfrm>
            <a:off x="7298953" y="4468253"/>
            <a:ext cx="4044227" cy="1847043"/>
          </a:xfrm>
          <a:prstGeom prst="rect">
            <a:avLst/>
          </a:prstGeom>
        </p:spPr>
      </p:pic>
      <p:sp>
        <p:nvSpPr>
          <p:cNvPr id="5" name="文字方塊 4">
            <a:extLst>
              <a:ext uri="{FF2B5EF4-FFF2-40B4-BE49-F238E27FC236}">
                <a16:creationId xmlns:a16="http://schemas.microsoft.com/office/drawing/2014/main" id="{32E10F68-FD5B-43E6-8CF6-976C80D67192}"/>
              </a:ext>
            </a:extLst>
          </p:cNvPr>
          <p:cNvSpPr txBox="1"/>
          <p:nvPr/>
        </p:nvSpPr>
        <p:spPr>
          <a:xfrm>
            <a:off x="1663337" y="5634446"/>
            <a:ext cx="3361509" cy="461665"/>
          </a:xfrm>
          <a:prstGeom prst="rect">
            <a:avLst/>
          </a:prstGeom>
          <a:noFill/>
        </p:spPr>
        <p:txBody>
          <a:bodyPr wrap="square" rtlCol="0">
            <a:spAutoFit/>
          </a:bodyPr>
          <a:lstStyle/>
          <a:p>
            <a:r>
              <a:rPr lang="zh-TW" altLang="en-US" sz="2400" b="1" dirty="0">
                <a:latin typeface="Microsoft JhengHei UI" panose="020B0604030504040204" pitchFamily="34" charset="-120"/>
                <a:ea typeface="Microsoft JhengHei UI" panose="020B0604030504040204" pitchFamily="34" charset="-120"/>
              </a:rPr>
              <a:t>密碼</a:t>
            </a:r>
            <a:r>
              <a:rPr lang="en-US" altLang="zh-TW" sz="2400" b="1" dirty="0">
                <a:latin typeface="Microsoft JhengHei UI" panose="020B0604030504040204" pitchFamily="34" charset="-120"/>
                <a:ea typeface="Microsoft JhengHei UI" panose="020B0604030504040204" pitchFamily="34" charset="-120"/>
              </a:rPr>
              <a:t>:</a:t>
            </a:r>
            <a:r>
              <a:rPr lang="en-US" altLang="zh-TW" sz="2400" b="1" dirty="0" err="1">
                <a:latin typeface="Microsoft JhengHei UI" panose="020B0604030504040204" pitchFamily="34" charset="-120"/>
                <a:ea typeface="Microsoft JhengHei UI" panose="020B0604030504040204" pitchFamily="34" charset="-120"/>
              </a:rPr>
              <a:t>dwhs</a:t>
            </a:r>
            <a:r>
              <a:rPr lang="zh-TW" altLang="en-US" sz="2400" b="1" dirty="0">
                <a:latin typeface="Microsoft JhengHei UI" panose="020B0604030504040204" pitchFamily="34" charset="-120"/>
                <a:ea typeface="Microsoft JhengHei UI" panose="020B0604030504040204" pitchFamily="34" charset="-120"/>
              </a:rPr>
              <a:t>生日後四碼</a:t>
            </a:r>
          </a:p>
        </p:txBody>
      </p:sp>
    </p:spTree>
    <p:extLst>
      <p:ext uri="{BB962C8B-B14F-4D97-AF65-F5344CB8AC3E}">
        <p14:creationId xmlns:p14="http://schemas.microsoft.com/office/powerpoint/2010/main" val="652205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2"/>
          <a:stretch>
            <a:fillRect/>
          </a:stretch>
        </p:blipFill>
        <p:spPr>
          <a:xfrm>
            <a:off x="1849220" y="2216238"/>
            <a:ext cx="2766324" cy="2564862"/>
          </a:xfrm>
          <a:prstGeom prst="rect">
            <a:avLst/>
          </a:prstGeom>
        </p:spPr>
      </p:pic>
      <p:sp>
        <p:nvSpPr>
          <p:cNvPr id="8" name="TextBox 3"/>
          <p:cNvSpPr>
            <a:spLocks noChangeArrowheads="1"/>
          </p:cNvSpPr>
          <p:nvPr/>
        </p:nvSpPr>
        <p:spPr bwMode="auto">
          <a:xfrm>
            <a:off x="6686074" y="3007930"/>
            <a:ext cx="1620957" cy="523220"/>
          </a:xfrm>
          <a:prstGeom prst="rect">
            <a:avLst/>
          </a:prstGeom>
          <a:noFill/>
          <a:ln>
            <a:solidFill>
              <a:srgbClr val="5E5E5E"/>
            </a:solidFill>
          </a:ln>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TW" altLang="en-US" sz="2800" b="0" i="0" u="none" strike="noStrike" kern="0" cap="none" spc="0" normalizeH="0" baseline="0" noProof="0" dirty="0">
                <a:ln>
                  <a:noFill/>
                </a:ln>
                <a:solidFill>
                  <a:srgbClr val="5E5E5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週末課程</a:t>
            </a:r>
            <a:endParaRPr kumimoji="0" lang="zh-CN" altLang="en-US" sz="2800" b="0" i="0" u="none" strike="noStrike" kern="0" cap="none" spc="0" normalizeH="0" baseline="0" noProof="0" dirty="0">
              <a:ln>
                <a:noFill/>
              </a:ln>
              <a:solidFill>
                <a:srgbClr val="5E5E5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9" name="TextBox 5"/>
          <p:cNvSpPr>
            <a:spLocks noChangeArrowheads="1"/>
          </p:cNvSpPr>
          <p:nvPr/>
        </p:nvSpPr>
        <p:spPr bwMode="auto">
          <a:xfrm>
            <a:off x="5206123" y="2767280"/>
            <a:ext cx="136127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CN" sz="8000" b="1" i="0" u="none" strike="noStrike" kern="0" cap="none" spc="0" normalizeH="0" baseline="0" noProof="0" dirty="0">
                <a:ln>
                  <a:noFill/>
                </a:ln>
                <a:solidFill>
                  <a:srgbClr val="5E5E5E"/>
                </a:solidFill>
                <a:effectLst/>
                <a:uLnTx/>
                <a:uFillTx/>
                <a:latin typeface="Kozuka Mincho Pr6N H" pitchFamily="2" charset="-128"/>
                <a:ea typeface="Kozuka Mincho Pr6N H" pitchFamily="2" charset="-128"/>
                <a:cs typeface="+mn-cs"/>
                <a:sym typeface="Kozuka Mincho Pr6N H" pitchFamily="2" charset="-128"/>
              </a:rPr>
              <a:t>0</a:t>
            </a:r>
            <a:r>
              <a:rPr kumimoji="0" lang="en-US" altLang="zh-TW" sz="8000" b="1" i="0" u="none" strike="noStrike" kern="0" cap="none" spc="0" normalizeH="0" baseline="0" noProof="0" dirty="0">
                <a:ln>
                  <a:noFill/>
                </a:ln>
                <a:solidFill>
                  <a:srgbClr val="5E5E5E"/>
                </a:solidFill>
                <a:effectLst/>
                <a:uLnTx/>
                <a:uFillTx/>
                <a:latin typeface="Kozuka Mincho Pr6N H" pitchFamily="2" charset="-128"/>
                <a:ea typeface="Kozuka Mincho Pr6N H" pitchFamily="2" charset="-128"/>
                <a:cs typeface="+mn-cs"/>
                <a:sym typeface="Kozuka Mincho Pr6N H" pitchFamily="2" charset="-128"/>
              </a:rPr>
              <a:t>5</a:t>
            </a:r>
            <a:endParaRPr kumimoji="0" lang="zh-CN" altLang="en-US" sz="8000" b="1" i="0" u="none" strike="noStrike" kern="0" cap="none" spc="0" normalizeH="0" baseline="0" noProof="0" dirty="0">
              <a:ln>
                <a:noFill/>
              </a:ln>
              <a:solidFill>
                <a:srgbClr val="5E5E5E"/>
              </a:solidFill>
              <a:effectLst/>
              <a:uLnTx/>
              <a:uFillTx/>
              <a:latin typeface="Kozuka Mincho Pr6N H" pitchFamily="2" charset="-128"/>
              <a:ea typeface="Kozuka Mincho Pr6N H" pitchFamily="2" charset="-128"/>
              <a:cs typeface="+mn-cs"/>
              <a:sym typeface="Kozuka Mincho Pr6N H" pitchFamily="2" charset="-128"/>
            </a:endParaRPr>
          </a:p>
        </p:txBody>
      </p:sp>
      <p:sp>
        <p:nvSpPr>
          <p:cNvPr id="10" name="TextBox 4"/>
          <p:cNvSpPr>
            <a:spLocks noChangeArrowheads="1"/>
          </p:cNvSpPr>
          <p:nvPr/>
        </p:nvSpPr>
        <p:spPr bwMode="auto">
          <a:xfrm>
            <a:off x="6610936" y="3630004"/>
            <a:ext cx="395256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lang="zh-TW" altLang="en-US" sz="1600" b="1" kern="0" dirty="0">
                <a:solidFill>
                  <a:srgbClr val="5E5E5E"/>
                </a:solidFill>
              </a:rPr>
              <a:t>歡迎週六到校學習，豐富你的學習歷程</a:t>
            </a:r>
            <a:r>
              <a:rPr lang="en-US" altLang="zh-TW" sz="1600" b="1" kern="0" dirty="0">
                <a:solidFill>
                  <a:srgbClr val="5E5E5E"/>
                </a:solidFill>
              </a:rPr>
              <a:t>~</a:t>
            </a:r>
          </a:p>
        </p:txBody>
      </p:sp>
      <p:sp>
        <p:nvSpPr>
          <p:cNvPr id="4" name="文字方塊 3">
            <a:extLst>
              <a:ext uri="{FF2B5EF4-FFF2-40B4-BE49-F238E27FC236}">
                <a16:creationId xmlns:a16="http://schemas.microsoft.com/office/drawing/2014/main" id="{EFA1DC3B-CF79-48A6-BEB9-9E683A027314}"/>
              </a:ext>
            </a:extLst>
          </p:cNvPr>
          <p:cNvSpPr txBox="1"/>
          <p:nvPr/>
        </p:nvSpPr>
        <p:spPr>
          <a:xfrm>
            <a:off x="5712824" y="6008914"/>
            <a:ext cx="2673531" cy="369332"/>
          </a:xfrm>
          <a:prstGeom prst="rect">
            <a:avLst/>
          </a:prstGeom>
          <a:noFill/>
        </p:spPr>
        <p:txBody>
          <a:bodyPr wrap="square" rtlCol="0">
            <a:spAutoFit/>
          </a:bodyPr>
          <a:lstStyle/>
          <a:p>
            <a:r>
              <a:rPr lang="zh-TW" altLang="en-US" dirty="0">
                <a:latin typeface="Microsoft JhengHei UI" panose="020B0604030504040204" pitchFamily="34" charset="-120"/>
                <a:ea typeface="Microsoft JhengHei UI" panose="020B0604030504040204" pitchFamily="34" charset="-120"/>
              </a:rPr>
              <a:t>歡迎掃條碼填表單報名</a:t>
            </a:r>
            <a:r>
              <a:rPr lang="en-US" altLang="zh-TW" dirty="0">
                <a:latin typeface="Microsoft JhengHei UI" panose="020B0604030504040204" pitchFamily="34" charset="-120"/>
                <a:ea typeface="Microsoft JhengHei UI" panose="020B0604030504040204" pitchFamily="34" charset="-120"/>
              </a:rPr>
              <a:t>~</a:t>
            </a:r>
            <a:endParaRPr lang="zh-TW" altLang="en-US" dirty="0">
              <a:latin typeface="Microsoft JhengHei UI" panose="020B0604030504040204" pitchFamily="34" charset="-120"/>
              <a:ea typeface="Microsoft JhengHei UI" panose="020B0604030504040204" pitchFamily="34" charset="-120"/>
            </a:endParaRPr>
          </a:p>
        </p:txBody>
      </p:sp>
      <p:pic>
        <p:nvPicPr>
          <p:cNvPr id="12" name="圖片 11"/>
          <p:cNvPicPr>
            <a:picLocks noChangeAspect="1"/>
          </p:cNvPicPr>
          <p:nvPr/>
        </p:nvPicPr>
        <p:blipFill rotWithShape="1">
          <a:blip r:embed="rId3"/>
          <a:srcRect l="33495" t="18844" r="34560" b="26042"/>
          <a:stretch/>
        </p:blipFill>
        <p:spPr>
          <a:xfrm>
            <a:off x="4517756" y="1641855"/>
            <a:ext cx="4099274" cy="3976297"/>
          </a:xfrm>
          <a:prstGeom prst="rect">
            <a:avLst/>
          </a:prstGeom>
        </p:spPr>
      </p:pic>
    </p:spTree>
    <p:extLst>
      <p:ext uri="{BB962C8B-B14F-4D97-AF65-F5344CB8AC3E}">
        <p14:creationId xmlns:p14="http://schemas.microsoft.com/office/powerpoint/2010/main" val="3734520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2"/>
          <a:stretch>
            <a:fillRect/>
          </a:stretch>
        </p:blipFill>
        <p:spPr>
          <a:xfrm>
            <a:off x="301027" y="204556"/>
            <a:ext cx="478651" cy="443793"/>
          </a:xfrm>
          <a:prstGeom prst="rect">
            <a:avLst/>
          </a:prstGeom>
        </p:spPr>
      </p:pic>
      <p:pic>
        <p:nvPicPr>
          <p:cNvPr id="6" name="图片 5"/>
          <p:cNvPicPr>
            <a:picLocks noChangeAspect="1"/>
          </p:cNvPicPr>
          <p:nvPr/>
        </p:nvPicPr>
        <p:blipFill rotWithShape="1">
          <a:blip r:embed="rId3">
            <a:duotone>
              <a:schemeClr val="accent4">
                <a:shade val="45000"/>
                <a:satMod val="135000"/>
              </a:schemeClr>
              <a:prstClr val="white"/>
            </a:duotone>
          </a:blip>
          <a:srcRect t="48626" b="21244"/>
          <a:stretch/>
        </p:blipFill>
        <p:spPr>
          <a:xfrm>
            <a:off x="0" y="6400800"/>
            <a:ext cx="12192000" cy="511326"/>
          </a:xfrm>
          <a:prstGeom prst="rect">
            <a:avLst/>
          </a:prstGeom>
        </p:spPr>
      </p:pic>
      <p:sp>
        <p:nvSpPr>
          <p:cNvPr id="2" name="文本框 1"/>
          <p:cNvSpPr txBox="1"/>
          <p:nvPr/>
        </p:nvSpPr>
        <p:spPr>
          <a:xfrm>
            <a:off x="718718" y="279017"/>
            <a:ext cx="2642790" cy="369332"/>
          </a:xfrm>
          <a:prstGeom prst="rect">
            <a:avLst/>
          </a:prstGeom>
          <a:noFill/>
        </p:spPr>
        <p:txBody>
          <a:bodyPr wrap="square" rtlCol="0">
            <a:spAutoFit/>
          </a:bodyPr>
          <a:lstStyle/>
          <a:p>
            <a:pPr algn="ctr"/>
            <a:r>
              <a:rPr lang="zh-TW" altLang="en-US" dirty="0">
                <a:latin typeface="Microsoft YaHei" panose="020B0503020204020204" pitchFamily="34" charset="-122"/>
                <a:ea typeface="Microsoft YaHei" panose="020B0503020204020204" pitchFamily="34" charset="-122"/>
              </a:rPr>
              <a:t>精彩的週六課程</a:t>
            </a:r>
            <a:endParaRPr lang="zh-CN" altLang="en-US" dirty="0">
              <a:latin typeface="Microsoft YaHei" panose="020B0503020204020204" pitchFamily="34" charset="-122"/>
              <a:ea typeface="Microsoft YaHei" panose="020B0503020204020204" pitchFamily="34" charset="-122"/>
            </a:endParaRPr>
          </a:p>
        </p:txBody>
      </p:sp>
      <p:sp>
        <p:nvSpPr>
          <p:cNvPr id="5" name="TextBox 24"/>
          <p:cNvSpPr>
            <a:spLocks noChangeArrowheads="1"/>
          </p:cNvSpPr>
          <p:nvPr/>
        </p:nvSpPr>
        <p:spPr bwMode="auto">
          <a:xfrm>
            <a:off x="979082" y="722810"/>
            <a:ext cx="3095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sym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sym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sym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sym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9pPr>
          </a:lstStyle>
          <a:p>
            <a:pPr fontAlgn="base">
              <a:lnSpc>
                <a:spcPct val="100000"/>
              </a:lnSpc>
              <a:spcBef>
                <a:spcPct val="0"/>
              </a:spcBef>
              <a:spcAft>
                <a:spcPct val="0"/>
              </a:spcAft>
              <a:buFont typeface="Arial" pitchFamily="34" charset="0"/>
              <a:buNone/>
            </a:pPr>
            <a:r>
              <a:rPr lang="en-US" altLang="zh-CN" sz="3600" dirty="0">
                <a:solidFill>
                  <a:srgbClr val="A06843"/>
                </a:solidFill>
                <a:latin typeface="华文细黑" pitchFamily="2" charset="-122"/>
                <a:ea typeface="微软雅黑" pitchFamily="34" charset="-122"/>
                <a:sym typeface="华文细黑" pitchFamily="2" charset="-122"/>
              </a:rPr>
              <a:t>1</a:t>
            </a:r>
            <a:endParaRPr lang="zh-CN" altLang="en-US" sz="3600" dirty="0">
              <a:solidFill>
                <a:srgbClr val="A06843"/>
              </a:solidFill>
              <a:latin typeface="华文细黑" pitchFamily="2" charset="-122"/>
              <a:ea typeface="微软雅黑" pitchFamily="34" charset="-122"/>
              <a:sym typeface="华文细黑" pitchFamily="2" charset="-122"/>
            </a:endParaRPr>
          </a:p>
        </p:txBody>
      </p:sp>
      <p:sp>
        <p:nvSpPr>
          <p:cNvPr id="7" name="直接连接符 10"/>
          <p:cNvSpPr>
            <a:spLocks noChangeShapeType="1"/>
          </p:cNvSpPr>
          <p:nvPr/>
        </p:nvSpPr>
        <p:spPr bwMode="auto">
          <a:xfrm flipH="1">
            <a:off x="1119405" y="1045866"/>
            <a:ext cx="323850" cy="444500"/>
          </a:xfrm>
          <a:prstGeom prst="line">
            <a:avLst/>
          </a:prstGeom>
          <a:noFill/>
          <a:ln w="6350">
            <a:solidFill>
              <a:srgbClr val="A06843"/>
            </a:solidFill>
            <a:rou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zh-CN" altLang="en-US">
              <a:solidFill>
                <a:srgbClr val="A06843"/>
              </a:solidFill>
              <a:latin typeface="Arial" pitchFamily="34" charset="0"/>
            </a:endParaRPr>
          </a:p>
        </p:txBody>
      </p:sp>
      <p:sp>
        <p:nvSpPr>
          <p:cNvPr id="8" name="TextBox 26"/>
          <p:cNvSpPr>
            <a:spLocks noChangeArrowheads="1"/>
          </p:cNvSpPr>
          <p:nvPr/>
        </p:nvSpPr>
        <p:spPr bwMode="auto">
          <a:xfrm>
            <a:off x="1288645" y="1183979"/>
            <a:ext cx="14049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sym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sym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sym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sym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9pPr>
          </a:lstStyle>
          <a:p>
            <a:pPr fontAlgn="base">
              <a:lnSpc>
                <a:spcPct val="100000"/>
              </a:lnSpc>
              <a:spcBef>
                <a:spcPct val="0"/>
              </a:spcBef>
              <a:spcAft>
                <a:spcPct val="0"/>
              </a:spcAft>
              <a:buFont typeface="Arial" pitchFamily="34" charset="0"/>
              <a:buNone/>
            </a:pPr>
            <a:r>
              <a:rPr lang="zh-TW" altLang="en-US" sz="1800" dirty="0">
                <a:solidFill>
                  <a:srgbClr val="A06843"/>
                </a:solidFill>
                <a:latin typeface="微软雅黑" pitchFamily="34" charset="-122"/>
                <a:ea typeface="微软雅黑" pitchFamily="34" charset="-122"/>
              </a:rPr>
              <a:t>日文</a:t>
            </a:r>
            <a:endParaRPr lang="zh-CN" altLang="en-US" sz="1800" dirty="0">
              <a:solidFill>
                <a:srgbClr val="A06843"/>
              </a:solidFill>
              <a:latin typeface="微软雅黑" pitchFamily="34" charset="-122"/>
              <a:ea typeface="微软雅黑" pitchFamily="34" charset="-122"/>
            </a:endParaRPr>
          </a:p>
        </p:txBody>
      </p:sp>
      <p:sp>
        <p:nvSpPr>
          <p:cNvPr id="9" name="TextBox 27"/>
          <p:cNvSpPr>
            <a:spLocks noChangeArrowheads="1"/>
          </p:cNvSpPr>
          <p:nvPr/>
        </p:nvSpPr>
        <p:spPr bwMode="auto">
          <a:xfrm>
            <a:off x="3016122" y="3432026"/>
            <a:ext cx="3095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sym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sym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sym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sym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9pPr>
          </a:lstStyle>
          <a:p>
            <a:pPr fontAlgn="base">
              <a:lnSpc>
                <a:spcPct val="100000"/>
              </a:lnSpc>
              <a:spcBef>
                <a:spcPct val="0"/>
              </a:spcBef>
              <a:spcAft>
                <a:spcPct val="0"/>
              </a:spcAft>
              <a:buFont typeface="Arial" pitchFamily="34" charset="0"/>
              <a:buNone/>
            </a:pPr>
            <a:r>
              <a:rPr lang="en-US" altLang="zh-CN" sz="3600" dirty="0">
                <a:solidFill>
                  <a:srgbClr val="A06843"/>
                </a:solidFill>
                <a:latin typeface="华文细黑" pitchFamily="2" charset="-122"/>
                <a:ea typeface="微软雅黑" pitchFamily="34" charset="-122"/>
                <a:sym typeface="华文细黑" pitchFamily="2" charset="-122"/>
              </a:rPr>
              <a:t>2</a:t>
            </a:r>
            <a:endParaRPr lang="zh-CN" altLang="en-US" sz="3600" dirty="0">
              <a:solidFill>
                <a:srgbClr val="A06843"/>
              </a:solidFill>
              <a:latin typeface="华文细黑" pitchFamily="2" charset="-122"/>
              <a:ea typeface="微软雅黑" pitchFamily="34" charset="-122"/>
              <a:sym typeface="华文细黑" pitchFamily="2" charset="-122"/>
            </a:endParaRPr>
          </a:p>
        </p:txBody>
      </p:sp>
      <p:sp>
        <p:nvSpPr>
          <p:cNvPr id="10" name="直接连接符 17"/>
          <p:cNvSpPr>
            <a:spLocks noChangeShapeType="1"/>
          </p:cNvSpPr>
          <p:nvPr/>
        </p:nvSpPr>
        <p:spPr bwMode="auto">
          <a:xfrm flipH="1">
            <a:off x="3208864" y="3761544"/>
            <a:ext cx="323850" cy="444500"/>
          </a:xfrm>
          <a:prstGeom prst="line">
            <a:avLst/>
          </a:prstGeom>
          <a:noFill/>
          <a:ln w="6350">
            <a:solidFill>
              <a:srgbClr val="A06843"/>
            </a:solidFill>
            <a:rou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zh-CN" altLang="en-US">
              <a:solidFill>
                <a:srgbClr val="A06843"/>
              </a:solidFill>
              <a:latin typeface="Arial" pitchFamily="34" charset="0"/>
            </a:endParaRPr>
          </a:p>
        </p:txBody>
      </p:sp>
      <p:sp>
        <p:nvSpPr>
          <p:cNvPr id="11" name="TextBox 29"/>
          <p:cNvSpPr>
            <a:spLocks noChangeArrowheads="1"/>
          </p:cNvSpPr>
          <p:nvPr/>
        </p:nvSpPr>
        <p:spPr bwMode="auto">
          <a:xfrm>
            <a:off x="3455608" y="3837216"/>
            <a:ext cx="14049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sym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sym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sym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sym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9pPr>
          </a:lstStyle>
          <a:p>
            <a:pPr fontAlgn="base">
              <a:lnSpc>
                <a:spcPct val="100000"/>
              </a:lnSpc>
              <a:spcBef>
                <a:spcPct val="0"/>
              </a:spcBef>
              <a:spcAft>
                <a:spcPct val="0"/>
              </a:spcAft>
              <a:buFont typeface="Arial" pitchFamily="34" charset="0"/>
              <a:buNone/>
            </a:pPr>
            <a:r>
              <a:rPr lang="zh-TW" altLang="en-US" sz="1800" dirty="0">
                <a:solidFill>
                  <a:srgbClr val="A06843"/>
                </a:solidFill>
                <a:latin typeface="微软雅黑" pitchFamily="34" charset="-122"/>
                <a:ea typeface="微软雅黑" pitchFamily="34" charset="-122"/>
              </a:rPr>
              <a:t>動手玩科學</a:t>
            </a:r>
            <a:endParaRPr lang="zh-CN" altLang="en-US" sz="1800" dirty="0">
              <a:solidFill>
                <a:srgbClr val="A06843"/>
              </a:solidFill>
              <a:latin typeface="微软雅黑" pitchFamily="34" charset="-122"/>
              <a:ea typeface="微软雅黑" pitchFamily="34" charset="-122"/>
            </a:endParaRPr>
          </a:p>
        </p:txBody>
      </p:sp>
      <p:sp>
        <p:nvSpPr>
          <p:cNvPr id="12" name="TextBox 30"/>
          <p:cNvSpPr>
            <a:spLocks noChangeArrowheads="1"/>
          </p:cNvSpPr>
          <p:nvPr/>
        </p:nvSpPr>
        <p:spPr bwMode="auto">
          <a:xfrm>
            <a:off x="6096000" y="1230809"/>
            <a:ext cx="3095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sym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sym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sym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sym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9pPr>
          </a:lstStyle>
          <a:p>
            <a:pPr fontAlgn="base">
              <a:lnSpc>
                <a:spcPct val="100000"/>
              </a:lnSpc>
              <a:spcBef>
                <a:spcPct val="0"/>
              </a:spcBef>
              <a:spcAft>
                <a:spcPct val="0"/>
              </a:spcAft>
              <a:buFont typeface="Arial" pitchFamily="34" charset="0"/>
              <a:buNone/>
            </a:pPr>
            <a:r>
              <a:rPr lang="en-US" altLang="zh-CN" sz="3600" dirty="0">
                <a:solidFill>
                  <a:srgbClr val="A06843"/>
                </a:solidFill>
                <a:latin typeface="华文细黑" pitchFamily="2" charset="-122"/>
                <a:ea typeface="微软雅黑" pitchFamily="34" charset="-122"/>
                <a:sym typeface="华文细黑" pitchFamily="2" charset="-122"/>
              </a:rPr>
              <a:t>3</a:t>
            </a:r>
            <a:endParaRPr lang="zh-CN" altLang="en-US" sz="3600" dirty="0">
              <a:solidFill>
                <a:srgbClr val="A06843"/>
              </a:solidFill>
              <a:latin typeface="华文细黑" pitchFamily="2" charset="-122"/>
              <a:ea typeface="微软雅黑" pitchFamily="34" charset="-122"/>
              <a:sym typeface="华文细黑" pitchFamily="2" charset="-122"/>
            </a:endParaRPr>
          </a:p>
        </p:txBody>
      </p:sp>
      <p:sp>
        <p:nvSpPr>
          <p:cNvPr id="13" name="直接连接符 21"/>
          <p:cNvSpPr>
            <a:spLocks noChangeShapeType="1"/>
          </p:cNvSpPr>
          <p:nvPr/>
        </p:nvSpPr>
        <p:spPr bwMode="auto">
          <a:xfrm flipH="1">
            <a:off x="6319994" y="1507034"/>
            <a:ext cx="322262" cy="433193"/>
          </a:xfrm>
          <a:prstGeom prst="line">
            <a:avLst/>
          </a:prstGeom>
          <a:noFill/>
          <a:ln w="6350">
            <a:solidFill>
              <a:srgbClr val="A06843"/>
            </a:solidFill>
            <a:rou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zh-CN" altLang="en-US">
              <a:solidFill>
                <a:srgbClr val="A06843"/>
              </a:solidFill>
              <a:latin typeface="Arial" pitchFamily="34" charset="0"/>
            </a:endParaRPr>
          </a:p>
        </p:txBody>
      </p:sp>
      <p:sp>
        <p:nvSpPr>
          <p:cNvPr id="15" name="TextBox 32"/>
          <p:cNvSpPr>
            <a:spLocks noChangeArrowheads="1"/>
          </p:cNvSpPr>
          <p:nvPr/>
        </p:nvSpPr>
        <p:spPr bwMode="auto">
          <a:xfrm>
            <a:off x="6474319" y="1723630"/>
            <a:ext cx="1406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sym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sym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sym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sym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9pPr>
          </a:lstStyle>
          <a:p>
            <a:pPr fontAlgn="base">
              <a:lnSpc>
                <a:spcPct val="100000"/>
              </a:lnSpc>
              <a:spcBef>
                <a:spcPct val="0"/>
              </a:spcBef>
              <a:spcAft>
                <a:spcPct val="0"/>
              </a:spcAft>
              <a:buFont typeface="Arial" pitchFamily="34" charset="0"/>
              <a:buNone/>
            </a:pPr>
            <a:r>
              <a:rPr lang="zh-TW" altLang="en-US" sz="1800" dirty="0">
                <a:solidFill>
                  <a:srgbClr val="A06843"/>
                </a:solidFill>
                <a:latin typeface="微软雅黑" pitchFamily="34" charset="-122"/>
                <a:ea typeface="微软雅黑" pitchFamily="34" charset="-122"/>
              </a:rPr>
              <a:t>化學實驗</a:t>
            </a:r>
            <a:endParaRPr lang="zh-CN" altLang="en-US" sz="1800" dirty="0">
              <a:solidFill>
                <a:srgbClr val="A06843"/>
              </a:solidFill>
              <a:latin typeface="微软雅黑" pitchFamily="34" charset="-122"/>
              <a:ea typeface="微软雅黑" pitchFamily="34" charset="-122"/>
            </a:endParaRPr>
          </a:p>
        </p:txBody>
      </p:sp>
      <p:sp>
        <p:nvSpPr>
          <p:cNvPr id="16" name="TextBox 33"/>
          <p:cNvSpPr>
            <a:spLocks noChangeArrowheads="1"/>
          </p:cNvSpPr>
          <p:nvPr/>
        </p:nvSpPr>
        <p:spPr bwMode="auto">
          <a:xfrm>
            <a:off x="9490280" y="2039938"/>
            <a:ext cx="3079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sym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sym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sym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sym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9pPr>
          </a:lstStyle>
          <a:p>
            <a:pPr fontAlgn="base">
              <a:lnSpc>
                <a:spcPct val="100000"/>
              </a:lnSpc>
              <a:spcBef>
                <a:spcPct val="0"/>
              </a:spcBef>
              <a:spcAft>
                <a:spcPct val="0"/>
              </a:spcAft>
              <a:buFont typeface="Arial" pitchFamily="34" charset="0"/>
              <a:buNone/>
            </a:pPr>
            <a:r>
              <a:rPr lang="en-US" altLang="zh-CN" sz="3600" dirty="0">
                <a:solidFill>
                  <a:srgbClr val="A06843"/>
                </a:solidFill>
                <a:latin typeface="华文细黑" pitchFamily="2" charset="-122"/>
                <a:ea typeface="微软雅黑" pitchFamily="34" charset="-122"/>
                <a:sym typeface="华文细黑" pitchFamily="2" charset="-122"/>
              </a:rPr>
              <a:t>4</a:t>
            </a:r>
            <a:endParaRPr lang="zh-CN" altLang="en-US" sz="3600" dirty="0">
              <a:solidFill>
                <a:srgbClr val="A06843"/>
              </a:solidFill>
              <a:latin typeface="华文细黑" pitchFamily="2" charset="-122"/>
              <a:ea typeface="微软雅黑" pitchFamily="34" charset="-122"/>
              <a:sym typeface="华文细黑" pitchFamily="2" charset="-122"/>
            </a:endParaRPr>
          </a:p>
        </p:txBody>
      </p:sp>
      <p:sp>
        <p:nvSpPr>
          <p:cNvPr id="17" name="直接连接符 27"/>
          <p:cNvSpPr>
            <a:spLocks noChangeShapeType="1"/>
          </p:cNvSpPr>
          <p:nvPr/>
        </p:nvSpPr>
        <p:spPr bwMode="auto">
          <a:xfrm flipH="1">
            <a:off x="9652929" y="2359318"/>
            <a:ext cx="322263" cy="433193"/>
          </a:xfrm>
          <a:prstGeom prst="line">
            <a:avLst/>
          </a:prstGeom>
          <a:noFill/>
          <a:ln w="6350">
            <a:solidFill>
              <a:srgbClr val="A06843"/>
            </a:solidFill>
            <a:rou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zh-CN" altLang="en-US">
              <a:solidFill>
                <a:srgbClr val="A06843"/>
              </a:solidFill>
              <a:latin typeface="Arial" pitchFamily="34" charset="0"/>
            </a:endParaRPr>
          </a:p>
        </p:txBody>
      </p:sp>
      <p:sp>
        <p:nvSpPr>
          <p:cNvPr id="18" name="TextBox 35"/>
          <p:cNvSpPr>
            <a:spLocks noChangeArrowheads="1"/>
          </p:cNvSpPr>
          <p:nvPr/>
        </p:nvSpPr>
        <p:spPr bwMode="auto">
          <a:xfrm>
            <a:off x="9870840" y="2445725"/>
            <a:ext cx="14049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sym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sym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sym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sym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9pPr>
          </a:lstStyle>
          <a:p>
            <a:pPr fontAlgn="base">
              <a:lnSpc>
                <a:spcPct val="100000"/>
              </a:lnSpc>
              <a:spcBef>
                <a:spcPct val="0"/>
              </a:spcBef>
              <a:spcAft>
                <a:spcPct val="0"/>
              </a:spcAft>
              <a:buFont typeface="Arial" pitchFamily="34" charset="0"/>
              <a:buNone/>
            </a:pPr>
            <a:r>
              <a:rPr lang="zh-TW" altLang="en-US" sz="1800" dirty="0">
                <a:solidFill>
                  <a:srgbClr val="A06843"/>
                </a:solidFill>
                <a:latin typeface="微软雅黑" pitchFamily="34" charset="-122"/>
                <a:ea typeface="微软雅黑" pitchFamily="34" charset="-122"/>
              </a:rPr>
              <a:t>生物實驗</a:t>
            </a:r>
            <a:endParaRPr lang="zh-CN" altLang="en-US" sz="1800" dirty="0">
              <a:solidFill>
                <a:srgbClr val="A06843"/>
              </a:solidFill>
              <a:latin typeface="微软雅黑" pitchFamily="34" charset="-122"/>
              <a:ea typeface="微软雅黑" pitchFamily="34" charset="-122"/>
            </a:endParaRPr>
          </a:p>
        </p:txBody>
      </p:sp>
      <p:pic>
        <p:nvPicPr>
          <p:cNvPr id="4" name="圖片 3">
            <a:extLst>
              <a:ext uri="{FF2B5EF4-FFF2-40B4-BE49-F238E27FC236}">
                <a16:creationId xmlns:a16="http://schemas.microsoft.com/office/drawing/2014/main" id="{E3FA6BD1-00CF-49F1-A45A-C2E9E03C71D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91514" y="1796458"/>
            <a:ext cx="2176721" cy="1632541"/>
          </a:xfrm>
          <a:prstGeom prst="rect">
            <a:avLst/>
          </a:prstGeom>
        </p:spPr>
      </p:pic>
      <p:pic>
        <p:nvPicPr>
          <p:cNvPr id="24" name="圖片 23">
            <a:extLst>
              <a:ext uri="{FF2B5EF4-FFF2-40B4-BE49-F238E27FC236}">
                <a16:creationId xmlns:a16="http://schemas.microsoft.com/office/drawing/2014/main" id="{32923E92-1D32-4DC5-82DB-C7F2ACF4E90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162946" y="4519398"/>
            <a:ext cx="2090057" cy="1567543"/>
          </a:xfrm>
          <a:prstGeom prst="rect">
            <a:avLst/>
          </a:prstGeom>
        </p:spPr>
      </p:pic>
      <p:pic>
        <p:nvPicPr>
          <p:cNvPr id="27" name="圖片 26">
            <a:extLst>
              <a:ext uri="{FF2B5EF4-FFF2-40B4-BE49-F238E27FC236}">
                <a16:creationId xmlns:a16="http://schemas.microsoft.com/office/drawing/2014/main" id="{945D7EB3-E4F6-4EB7-A79A-DE8EE9A5BDE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109655" y="2260360"/>
            <a:ext cx="2065752" cy="2754336"/>
          </a:xfrm>
          <a:prstGeom prst="rect">
            <a:avLst/>
          </a:prstGeom>
        </p:spPr>
      </p:pic>
      <p:pic>
        <p:nvPicPr>
          <p:cNvPr id="29" name="圖片 28">
            <a:extLst>
              <a:ext uri="{FF2B5EF4-FFF2-40B4-BE49-F238E27FC236}">
                <a16:creationId xmlns:a16="http://schemas.microsoft.com/office/drawing/2014/main" id="{F77CE741-7C4C-496A-94CF-9FBA93D5365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490280" y="3111891"/>
            <a:ext cx="1549920" cy="2754337"/>
          </a:xfrm>
          <a:prstGeom prst="rect">
            <a:avLst/>
          </a:prstGeom>
        </p:spPr>
      </p:pic>
    </p:spTree>
    <p:extLst>
      <p:ext uri="{BB962C8B-B14F-4D97-AF65-F5344CB8AC3E}">
        <p14:creationId xmlns:p14="http://schemas.microsoft.com/office/powerpoint/2010/main" val="3991476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down)">
                                      <p:cBhvr>
                                        <p:cTn id="40" dur="500"/>
                                        <p:tgtEl>
                                          <p:spTgt spid="15"/>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down)">
                                      <p:cBhvr>
                                        <p:cTn id="43" dur="500"/>
                                        <p:tgtEl>
                                          <p:spTgt spid="16"/>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ipe(down)">
                                      <p:cBhvr>
                                        <p:cTn id="46" dur="500"/>
                                        <p:tgtEl>
                                          <p:spTgt spid="17"/>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down)">
                                      <p:cBhvr>
                                        <p:cTn id="4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bldLvl="0" animBg="1"/>
      <p:bldP spid="8" grpId="0"/>
      <p:bldP spid="9" grpId="0"/>
      <p:bldP spid="10" grpId="0" bldLvl="0" animBg="1"/>
      <p:bldP spid="11" grpId="0"/>
      <p:bldP spid="12" grpId="0"/>
      <p:bldP spid="13" grpId="0" bldLvl="0" animBg="1"/>
      <p:bldP spid="15" grpId="0"/>
      <p:bldP spid="16" grpId="0"/>
      <p:bldP spid="17" grpId="0" bldLvl="0" animBg="1"/>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2"/>
          <a:stretch>
            <a:fillRect/>
          </a:stretch>
        </p:blipFill>
        <p:spPr>
          <a:xfrm>
            <a:off x="301027" y="204556"/>
            <a:ext cx="478651" cy="443793"/>
          </a:xfrm>
          <a:prstGeom prst="rect">
            <a:avLst/>
          </a:prstGeom>
        </p:spPr>
      </p:pic>
      <p:pic>
        <p:nvPicPr>
          <p:cNvPr id="6" name="图片 5"/>
          <p:cNvPicPr>
            <a:picLocks noChangeAspect="1"/>
          </p:cNvPicPr>
          <p:nvPr/>
        </p:nvPicPr>
        <p:blipFill rotWithShape="1">
          <a:blip r:embed="rId3">
            <a:duotone>
              <a:schemeClr val="accent4">
                <a:shade val="45000"/>
                <a:satMod val="135000"/>
              </a:schemeClr>
              <a:prstClr val="white"/>
            </a:duotone>
          </a:blip>
          <a:srcRect t="48626" b="21244"/>
          <a:stretch/>
        </p:blipFill>
        <p:spPr>
          <a:xfrm>
            <a:off x="0" y="6400800"/>
            <a:ext cx="12192000" cy="511326"/>
          </a:xfrm>
          <a:prstGeom prst="rect">
            <a:avLst/>
          </a:prstGeom>
        </p:spPr>
      </p:pic>
      <p:sp>
        <p:nvSpPr>
          <p:cNvPr id="2" name="文本框 1"/>
          <p:cNvSpPr txBox="1"/>
          <p:nvPr/>
        </p:nvSpPr>
        <p:spPr>
          <a:xfrm>
            <a:off x="718717" y="279017"/>
            <a:ext cx="3417853" cy="369332"/>
          </a:xfrm>
          <a:prstGeom prst="rect">
            <a:avLst/>
          </a:prstGeom>
          <a:noFill/>
        </p:spPr>
        <p:txBody>
          <a:bodyPr wrap="square" rtlCol="0">
            <a:spAutoFit/>
          </a:bodyPr>
          <a:lstStyle/>
          <a:p>
            <a:pPr algn="ctr"/>
            <a:r>
              <a:rPr lang="zh-TW" altLang="en-US" dirty="0">
                <a:latin typeface="Microsoft YaHei" panose="020B0503020204020204" pitchFamily="34" charset="-122"/>
                <a:ea typeface="Microsoft YaHei" panose="020B0503020204020204" pitchFamily="34" charset="-122"/>
              </a:rPr>
              <a:t>灣係</a:t>
            </a:r>
            <a:r>
              <a:rPr lang="en-US" altLang="zh-TW" dirty="0">
                <a:latin typeface="Microsoft YaHei" panose="020B0503020204020204" pitchFamily="34" charset="-122"/>
                <a:ea typeface="Microsoft YaHei" panose="020B0503020204020204" pitchFamily="34" charset="-122"/>
              </a:rPr>
              <a:t>APP</a:t>
            </a:r>
            <a:r>
              <a:rPr lang="zh-TW" altLang="en-US" dirty="0">
                <a:latin typeface="Microsoft YaHei" panose="020B0503020204020204" pitchFamily="34" charset="-122"/>
                <a:ea typeface="Microsoft YaHei" panose="020B0503020204020204" pitchFamily="34" charset="-122"/>
              </a:rPr>
              <a:t>達人</a:t>
            </a:r>
            <a:r>
              <a:rPr lang="en-US" altLang="zh-TW" dirty="0">
                <a:latin typeface="Microsoft YaHei" panose="020B0503020204020204" pitchFamily="34" charset="-122"/>
                <a:ea typeface="Microsoft YaHei" panose="020B0503020204020204" pitchFamily="34" charset="-122"/>
              </a:rPr>
              <a:t>+</a:t>
            </a:r>
            <a:r>
              <a:rPr lang="zh-TW" altLang="en-US" dirty="0">
                <a:latin typeface="Microsoft YaHei" panose="020B0503020204020204" pitchFamily="34" charset="-122"/>
                <a:ea typeface="Microsoft YaHei" panose="020B0503020204020204" pitchFamily="34" charset="-122"/>
              </a:rPr>
              <a:t>單晶片機器人</a:t>
            </a:r>
            <a:endParaRPr lang="zh-CN" altLang="en-US" dirty="0">
              <a:latin typeface="Microsoft YaHei" panose="020B0503020204020204" pitchFamily="34" charset="-122"/>
              <a:ea typeface="Microsoft YaHei" panose="020B0503020204020204" pitchFamily="34" charset="-122"/>
            </a:endParaRPr>
          </a:p>
        </p:txBody>
      </p:sp>
      <p:pic>
        <p:nvPicPr>
          <p:cNvPr id="3" name="圖片 2">
            <a:extLst>
              <a:ext uri="{FF2B5EF4-FFF2-40B4-BE49-F238E27FC236}">
                <a16:creationId xmlns:a16="http://schemas.microsoft.com/office/drawing/2014/main" id="{13CEA9F0-8459-4E2E-A411-DCDCD912DBAF}"/>
              </a:ext>
            </a:extLst>
          </p:cNvPr>
          <p:cNvPicPr>
            <a:picLocks noChangeAspect="1"/>
          </p:cNvPicPr>
          <p:nvPr/>
        </p:nvPicPr>
        <p:blipFill rotWithShape="1">
          <a:blip r:embed="rId4"/>
          <a:srcRect l="22643" t="34287" r="7501" b="14009"/>
          <a:stretch/>
        </p:blipFill>
        <p:spPr>
          <a:xfrm>
            <a:off x="1681961" y="1751609"/>
            <a:ext cx="8516984" cy="3545931"/>
          </a:xfrm>
          <a:prstGeom prst="rect">
            <a:avLst/>
          </a:prstGeom>
        </p:spPr>
      </p:pic>
    </p:spTree>
    <p:extLst>
      <p:ext uri="{BB962C8B-B14F-4D97-AF65-F5344CB8AC3E}">
        <p14:creationId xmlns:p14="http://schemas.microsoft.com/office/powerpoint/2010/main" val="682684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G_869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4000" y="0"/>
            <a:ext cx="12192000" cy="6858000"/>
          </a:xfrm>
          <a:prstGeom prst="rect">
            <a:avLst/>
          </a:prstGeom>
        </p:spPr>
      </p:pic>
    </p:spTree>
    <p:extLst>
      <p:ext uri="{BB962C8B-B14F-4D97-AF65-F5344CB8AC3E}">
        <p14:creationId xmlns:p14="http://schemas.microsoft.com/office/powerpoint/2010/main" val="20808790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2">
            <a:duotone>
              <a:schemeClr val="accent4">
                <a:shade val="45000"/>
                <a:satMod val="135000"/>
              </a:schemeClr>
              <a:prstClr val="white"/>
            </a:duotone>
          </a:blip>
          <a:srcRect t="-6465" b="21244"/>
          <a:stretch/>
        </p:blipFill>
        <p:spPr>
          <a:xfrm>
            <a:off x="0" y="4973251"/>
            <a:ext cx="12192000" cy="1938875"/>
          </a:xfrm>
          <a:prstGeom prst="rect">
            <a:avLst/>
          </a:prstGeom>
        </p:spPr>
      </p:pic>
      <p:sp>
        <p:nvSpPr>
          <p:cNvPr id="15" name="文本框 14"/>
          <p:cNvSpPr txBox="1"/>
          <p:nvPr/>
        </p:nvSpPr>
        <p:spPr>
          <a:xfrm>
            <a:off x="4226012" y="2901684"/>
            <a:ext cx="6915134" cy="58477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0" cap="none" spc="0" normalizeH="0" baseline="0" noProof="0" dirty="0">
                <a:ln>
                  <a:noFill/>
                </a:ln>
                <a:solidFill>
                  <a:srgbClr val="5E5E5E"/>
                </a:solidFill>
                <a:effectLst/>
                <a:uLnTx/>
                <a:uFillTx/>
                <a:latin typeface="方正正大黑简体" panose="02000000000000000000" pitchFamily="2" charset="-122"/>
                <a:ea typeface="方正正大黑简体" panose="02000000000000000000" pitchFamily="2" charset="-122"/>
                <a:cs typeface="+mn-cs"/>
              </a:rPr>
              <a:t>Business General Template</a:t>
            </a:r>
            <a:endParaRPr kumimoji="0" lang="zh-CN" altLang="en-US" sz="3200" b="0" i="0" u="none" strike="noStrike" kern="0" cap="none" spc="0" normalizeH="0" baseline="0" noProof="0" dirty="0">
              <a:ln>
                <a:noFill/>
              </a:ln>
              <a:solidFill>
                <a:srgbClr val="5E5E5E"/>
              </a:solidFill>
              <a:effectLst/>
              <a:uLnTx/>
              <a:uFillTx/>
              <a:latin typeface="方正正大黑简体" panose="02000000000000000000" pitchFamily="2" charset="-122"/>
              <a:ea typeface="方正正大黑简体" panose="02000000000000000000" pitchFamily="2" charset="-122"/>
              <a:cs typeface="+mn-cs"/>
            </a:endParaRPr>
          </a:p>
        </p:txBody>
      </p:sp>
      <p:sp>
        <p:nvSpPr>
          <p:cNvPr id="17" name="文本框 16"/>
          <p:cNvSpPr txBox="1"/>
          <p:nvPr/>
        </p:nvSpPr>
        <p:spPr>
          <a:xfrm>
            <a:off x="4967598" y="3486459"/>
            <a:ext cx="5583480" cy="73866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400" b="0" i="0" u="none" strike="noStrike" kern="0" cap="none" spc="0" normalizeH="0" baseline="0" noProof="0" dirty="0">
                <a:ln>
                  <a:noFill/>
                </a:ln>
                <a:solidFill>
                  <a:srgbClr val="5E5E5E"/>
                </a:solidFill>
                <a:effectLst/>
                <a:uLnTx/>
                <a:uFillTx/>
                <a:latin typeface="微软雅黑" panose="020B0503020204020204" pitchFamily="34" charset="-122"/>
                <a:ea typeface="微软雅黑" panose="020B0503020204020204" pitchFamily="34" charset="-122"/>
                <a:cs typeface="+mn-cs"/>
              </a:rPr>
              <a:t>Add up everything what you like and what you want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400" b="0" i="0" u="none" strike="noStrike" kern="0" cap="none" spc="0" normalizeH="0" baseline="0" noProof="0" dirty="0">
                <a:ln>
                  <a:noFill/>
                </a:ln>
                <a:solidFill>
                  <a:srgbClr val="5E5E5E"/>
                </a:solidFill>
                <a:effectLst/>
                <a:uLnTx/>
                <a:uFillTx/>
                <a:latin typeface="微软雅黑" panose="020B0503020204020204" pitchFamily="34" charset="-122"/>
                <a:ea typeface="微软雅黑" panose="020B0503020204020204" pitchFamily="34" charset="-122"/>
                <a:cs typeface="+mn-cs"/>
              </a:rPr>
              <a:t>202X,</a:t>
            </a:r>
            <a:r>
              <a:rPr kumimoji="0" lang="zh-CN" altLang="en-US" sz="1400" b="0" i="0" u="none" strike="noStrike" kern="0" cap="none" spc="0" normalizeH="0" baseline="0" noProof="0" dirty="0">
                <a:ln>
                  <a:noFill/>
                </a:ln>
                <a:solidFill>
                  <a:srgbClr val="5E5E5E"/>
                </a:solidFill>
                <a:effectLst/>
                <a:uLnTx/>
                <a:uFillTx/>
                <a:latin typeface="微软雅黑" panose="020B0503020204020204" pitchFamily="34" charset="-122"/>
                <a:ea typeface="微软雅黑" panose="020B0503020204020204" pitchFamily="34" charset="-122"/>
                <a:cs typeface="+mn-cs"/>
              </a:rPr>
              <a:t>朝着更温暖的方向前进</a:t>
            </a:r>
          </a:p>
        </p:txBody>
      </p:sp>
      <p:sp>
        <p:nvSpPr>
          <p:cNvPr id="18" name="文本框 17"/>
          <p:cNvSpPr txBox="1"/>
          <p:nvPr/>
        </p:nvSpPr>
        <p:spPr>
          <a:xfrm>
            <a:off x="4967598" y="1982964"/>
            <a:ext cx="732890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5400" b="1" i="0" u="none" strike="noStrike" kern="1200" cap="none" spc="0" normalizeH="0" baseline="0" noProof="0" dirty="0">
                <a:ln>
                  <a:noFill/>
                </a:ln>
                <a:solidFill>
                  <a:srgbClr val="5E5E5E"/>
                </a:solidFill>
                <a:effectLst/>
                <a:uLnTx/>
                <a:uFillTx/>
                <a:latin typeface="方正兰亭超细黑简体" panose="02000000000000000000" pitchFamily="2" charset="-122"/>
                <a:ea typeface="方正兰亭超细黑简体" panose="02000000000000000000" pitchFamily="2" charset="-122"/>
                <a:cs typeface="+mn-cs"/>
              </a:rPr>
              <a:t>衷心感谢</a:t>
            </a:r>
            <a:r>
              <a:rPr lang="zh-CN" altLang="en-US" sz="5400" dirty="0">
                <a:solidFill>
                  <a:srgbClr val="FFC86E"/>
                </a:solidFill>
                <a:latin typeface="方正粗倩简体" panose="03000509000000000000" pitchFamily="65" charset="-122"/>
                <a:ea typeface="方正粗倩简体" panose="03000509000000000000" pitchFamily="65" charset="-122"/>
              </a:rPr>
              <a:t>您的</a:t>
            </a:r>
            <a:r>
              <a:rPr lang="zh-CN" altLang="en-US" sz="5400" b="1" dirty="0">
                <a:solidFill>
                  <a:srgbClr val="5E5E5E"/>
                </a:solidFill>
                <a:latin typeface="方正兰亭超细黑简体" panose="02000000000000000000" pitchFamily="2" charset="-122"/>
                <a:ea typeface="方正兰亭超细黑简体" panose="02000000000000000000" pitchFamily="2" charset="-122"/>
              </a:rPr>
              <a:t>聆听</a:t>
            </a:r>
            <a:endParaRPr kumimoji="0" lang="zh-CN" altLang="en-US" sz="5400" b="1" i="0" u="none" strike="noStrike" kern="1200" cap="none" spc="0" normalizeH="0" baseline="0" noProof="0" dirty="0">
              <a:ln>
                <a:noFill/>
              </a:ln>
              <a:solidFill>
                <a:srgbClr val="5E5E5E"/>
              </a:solidFill>
              <a:effectLst/>
              <a:uLnTx/>
              <a:uFillTx/>
              <a:latin typeface="方正兰亭超细黑简体" panose="02000000000000000000" pitchFamily="2" charset="-122"/>
              <a:ea typeface="方正兰亭超细黑简体" panose="02000000000000000000" pitchFamily="2" charset="-122"/>
              <a:cs typeface="+mn-cs"/>
            </a:endParaRPr>
          </a:p>
        </p:txBody>
      </p:sp>
      <p:pic>
        <p:nvPicPr>
          <p:cNvPr id="14" name="图片 13"/>
          <p:cNvPicPr>
            <a:picLocks noChangeAspect="1"/>
          </p:cNvPicPr>
          <p:nvPr/>
        </p:nvPicPr>
        <p:blipFill>
          <a:blip r:embed="rId3"/>
          <a:stretch>
            <a:fillRect/>
          </a:stretch>
        </p:blipFill>
        <p:spPr>
          <a:xfrm>
            <a:off x="673561" y="1387298"/>
            <a:ext cx="3867619" cy="3585953"/>
          </a:xfrm>
          <a:prstGeom prst="rect">
            <a:avLst/>
          </a:prstGeom>
        </p:spPr>
      </p:pic>
    </p:spTree>
    <p:extLst>
      <p:ext uri="{BB962C8B-B14F-4D97-AF65-F5344CB8AC3E}">
        <p14:creationId xmlns:p14="http://schemas.microsoft.com/office/powerpoint/2010/main" val="3184971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childTnLst>
                          </p:cTn>
                        </p:par>
                        <p:par>
                          <p:cTn id="19" fill="hold">
                            <p:stCondLst>
                              <p:cond delay="1500"/>
                            </p:stCondLst>
                            <p:childTnLst>
                              <p:par>
                                <p:cTn id="20" presetID="22" presetClass="entr" presetSubtype="4"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2"/>
          <a:stretch>
            <a:fillRect/>
          </a:stretch>
        </p:blipFill>
        <p:spPr>
          <a:xfrm>
            <a:off x="301027" y="204556"/>
            <a:ext cx="478651" cy="443793"/>
          </a:xfrm>
          <a:prstGeom prst="rect">
            <a:avLst/>
          </a:prstGeom>
        </p:spPr>
      </p:pic>
      <p:pic>
        <p:nvPicPr>
          <p:cNvPr id="6" name="图片 5"/>
          <p:cNvPicPr>
            <a:picLocks noChangeAspect="1"/>
          </p:cNvPicPr>
          <p:nvPr/>
        </p:nvPicPr>
        <p:blipFill rotWithShape="1">
          <a:blip r:embed="rId3">
            <a:duotone>
              <a:schemeClr val="accent4">
                <a:shade val="45000"/>
                <a:satMod val="135000"/>
              </a:schemeClr>
              <a:prstClr val="white"/>
            </a:duotone>
          </a:blip>
          <a:srcRect t="48626" b="21244"/>
          <a:stretch/>
        </p:blipFill>
        <p:spPr>
          <a:xfrm>
            <a:off x="0" y="6397781"/>
            <a:ext cx="12192000" cy="511326"/>
          </a:xfrm>
          <a:prstGeom prst="rect">
            <a:avLst/>
          </a:prstGeom>
        </p:spPr>
      </p:pic>
      <p:sp>
        <p:nvSpPr>
          <p:cNvPr id="2" name="文本框 1"/>
          <p:cNvSpPr txBox="1"/>
          <p:nvPr/>
        </p:nvSpPr>
        <p:spPr>
          <a:xfrm>
            <a:off x="718718" y="279017"/>
            <a:ext cx="2642790" cy="369332"/>
          </a:xfrm>
          <a:prstGeom prst="rect">
            <a:avLst/>
          </a:prstGeom>
          <a:noFill/>
        </p:spPr>
        <p:txBody>
          <a:bodyPr wrap="square" rtlCol="0">
            <a:spAutoFit/>
          </a:bodyPr>
          <a:lstStyle/>
          <a:p>
            <a:r>
              <a:rPr lang="zh-TW" altLang="en-US" dirty="0">
                <a:latin typeface="華康POP1體W5" panose="040B0509000000000000" pitchFamily="81" charset="-120"/>
                <a:ea typeface="華康POP1體W5" panose="040B0509000000000000" pitchFamily="81" charset="-120"/>
                <a:cs typeface="文鼎ＰＯ侴恦ǣ" panose="020B0609010101010101" pitchFamily="49" charset="-120"/>
              </a:rPr>
              <a:t>內容大綱</a:t>
            </a:r>
            <a:endParaRPr lang="zh-CN" altLang="en-US" dirty="0">
              <a:latin typeface="華康POP1體W5" panose="040B0509000000000000" pitchFamily="81" charset="-120"/>
              <a:ea typeface="華康POP1體W5" panose="040B0509000000000000" pitchFamily="81" charset="-120"/>
              <a:cs typeface="文鼎ＰＯ侴恦ǣ" panose="020B0609010101010101" pitchFamily="49" charset="-120"/>
            </a:endParaRPr>
          </a:p>
        </p:txBody>
      </p:sp>
      <p:sp>
        <p:nvSpPr>
          <p:cNvPr id="5" name="矩形 4"/>
          <p:cNvSpPr/>
          <p:nvPr/>
        </p:nvSpPr>
        <p:spPr>
          <a:xfrm>
            <a:off x="1684279" y="1772114"/>
            <a:ext cx="8955151" cy="2016224"/>
          </a:xfrm>
          <a:prstGeom prst="rect">
            <a:avLst/>
          </a:prstGeom>
          <a:solidFill>
            <a:schemeClr val="bg1"/>
          </a:solidFill>
          <a:ln>
            <a:solidFill>
              <a:srgbClr val="A068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A06843"/>
              </a:solidFill>
            </a:endParaRPr>
          </a:p>
        </p:txBody>
      </p:sp>
      <p:sp>
        <p:nvSpPr>
          <p:cNvPr id="7" name="椭圆 6"/>
          <p:cNvSpPr/>
          <p:nvPr/>
        </p:nvSpPr>
        <p:spPr>
          <a:xfrm>
            <a:off x="994860" y="4517126"/>
            <a:ext cx="281467" cy="281467"/>
          </a:xfrm>
          <a:prstGeom prst="ellipse">
            <a:avLst/>
          </a:prstGeom>
          <a:solidFill>
            <a:schemeClr val="bg1"/>
          </a:solidFill>
          <a:ln w="25400" cap="flat" cmpd="sng" algn="ctr">
            <a:solidFill>
              <a:srgbClr val="A06843"/>
            </a:solidFill>
            <a:prstDash val="solid"/>
          </a:ln>
          <a:effectLst/>
        </p:spPr>
        <p:txBody>
          <a:bodyPr rtlCol="0" anchor="ctr"/>
          <a:lstStyle/>
          <a:p>
            <a:pPr algn="ctr">
              <a:defRPr/>
            </a:pPr>
            <a:r>
              <a:rPr lang="en-US" altLang="zh-CN" kern="0" dirty="0">
                <a:solidFill>
                  <a:srgbClr val="A06843"/>
                </a:solidFill>
              </a:rPr>
              <a:t> </a:t>
            </a:r>
            <a:endParaRPr lang="zh-CN" altLang="en-US" kern="0" dirty="0">
              <a:solidFill>
                <a:srgbClr val="A06843"/>
              </a:solidFill>
            </a:endParaRPr>
          </a:p>
        </p:txBody>
      </p:sp>
      <p:cxnSp>
        <p:nvCxnSpPr>
          <p:cNvPr id="8" name="直接连接符 7"/>
          <p:cNvCxnSpPr>
            <a:cxnSpLocks/>
          </p:cNvCxnSpPr>
          <p:nvPr/>
        </p:nvCxnSpPr>
        <p:spPr>
          <a:xfrm flipV="1">
            <a:off x="1285034" y="4635410"/>
            <a:ext cx="9465483" cy="22450"/>
          </a:xfrm>
          <a:prstGeom prst="line">
            <a:avLst/>
          </a:prstGeom>
          <a:noFill/>
          <a:ln w="19050" cap="flat" cmpd="sng" algn="ctr">
            <a:solidFill>
              <a:srgbClr val="A06843"/>
            </a:solidFill>
            <a:prstDash val="solid"/>
          </a:ln>
          <a:effectLst/>
        </p:spPr>
      </p:cxnSp>
      <p:sp>
        <p:nvSpPr>
          <p:cNvPr id="9" name="椭圆 8"/>
          <p:cNvSpPr/>
          <p:nvPr/>
        </p:nvSpPr>
        <p:spPr>
          <a:xfrm>
            <a:off x="10759210" y="4520465"/>
            <a:ext cx="281467" cy="281467"/>
          </a:xfrm>
          <a:prstGeom prst="ellipse">
            <a:avLst/>
          </a:prstGeom>
          <a:solidFill>
            <a:schemeClr val="bg1"/>
          </a:solidFill>
          <a:ln w="25400" cap="flat" cmpd="sng" algn="ctr">
            <a:solidFill>
              <a:srgbClr val="A06843"/>
            </a:solidFill>
            <a:prstDash val="solid"/>
          </a:ln>
          <a:effectLst/>
        </p:spPr>
        <p:txBody>
          <a:bodyPr rtlCol="0" anchor="ctr"/>
          <a:lstStyle/>
          <a:p>
            <a:pPr algn="ctr">
              <a:defRPr/>
            </a:pPr>
            <a:endParaRPr lang="zh-CN" altLang="en-US" kern="0">
              <a:solidFill>
                <a:srgbClr val="A06843"/>
              </a:solidFill>
            </a:endParaRPr>
          </a:p>
        </p:txBody>
      </p:sp>
      <p:sp>
        <p:nvSpPr>
          <p:cNvPr id="10" name="椭圆 9"/>
          <p:cNvSpPr/>
          <p:nvPr/>
        </p:nvSpPr>
        <p:spPr>
          <a:xfrm>
            <a:off x="3438544" y="4517126"/>
            <a:ext cx="281467" cy="281467"/>
          </a:xfrm>
          <a:prstGeom prst="ellipse">
            <a:avLst/>
          </a:prstGeom>
          <a:solidFill>
            <a:schemeClr val="bg1"/>
          </a:solidFill>
          <a:ln w="25400" cap="flat" cmpd="sng" algn="ctr">
            <a:solidFill>
              <a:srgbClr val="A06843"/>
            </a:solidFill>
            <a:prstDash val="solid"/>
          </a:ln>
          <a:effectLst/>
        </p:spPr>
        <p:txBody>
          <a:bodyPr rtlCol="0" anchor="ctr"/>
          <a:lstStyle/>
          <a:p>
            <a:pPr algn="ctr">
              <a:defRPr/>
            </a:pPr>
            <a:r>
              <a:rPr lang="en-US" altLang="zh-CN" kern="0" dirty="0">
                <a:solidFill>
                  <a:srgbClr val="A06843"/>
                </a:solidFill>
              </a:rPr>
              <a:t>                                                                   </a:t>
            </a:r>
            <a:endParaRPr lang="zh-CN" altLang="en-US" kern="0" dirty="0">
              <a:solidFill>
                <a:srgbClr val="A06843"/>
              </a:solidFill>
            </a:endParaRPr>
          </a:p>
        </p:txBody>
      </p:sp>
      <p:sp>
        <p:nvSpPr>
          <p:cNvPr id="11" name="椭圆 10"/>
          <p:cNvSpPr/>
          <p:nvPr/>
        </p:nvSpPr>
        <p:spPr>
          <a:xfrm>
            <a:off x="5964948" y="4495238"/>
            <a:ext cx="281467" cy="281467"/>
          </a:xfrm>
          <a:prstGeom prst="ellipse">
            <a:avLst/>
          </a:prstGeom>
          <a:solidFill>
            <a:schemeClr val="bg1"/>
          </a:solidFill>
          <a:ln w="25400" cap="flat" cmpd="sng" algn="ctr">
            <a:solidFill>
              <a:srgbClr val="A06843"/>
            </a:solidFill>
            <a:prstDash val="solid"/>
          </a:ln>
          <a:effectLst/>
        </p:spPr>
        <p:txBody>
          <a:bodyPr rtlCol="0" anchor="ctr"/>
          <a:lstStyle/>
          <a:p>
            <a:pPr algn="ctr">
              <a:defRPr/>
            </a:pPr>
            <a:endParaRPr lang="zh-CN" altLang="en-US" kern="0">
              <a:solidFill>
                <a:srgbClr val="A06843"/>
              </a:solidFill>
            </a:endParaRPr>
          </a:p>
        </p:txBody>
      </p:sp>
      <p:sp>
        <p:nvSpPr>
          <p:cNvPr id="12" name="椭圆 11"/>
          <p:cNvSpPr/>
          <p:nvPr/>
        </p:nvSpPr>
        <p:spPr>
          <a:xfrm>
            <a:off x="8526174" y="4507998"/>
            <a:ext cx="281467" cy="281467"/>
          </a:xfrm>
          <a:prstGeom prst="ellipse">
            <a:avLst/>
          </a:prstGeom>
          <a:solidFill>
            <a:schemeClr val="bg1"/>
          </a:solidFill>
          <a:ln w="25400" cap="flat" cmpd="sng" algn="ctr">
            <a:solidFill>
              <a:srgbClr val="A06843"/>
            </a:solidFill>
            <a:prstDash val="solid"/>
          </a:ln>
          <a:effectLst/>
        </p:spPr>
        <p:txBody>
          <a:bodyPr rtlCol="0" anchor="ctr"/>
          <a:lstStyle/>
          <a:p>
            <a:pPr algn="ctr">
              <a:defRPr/>
            </a:pPr>
            <a:endParaRPr lang="zh-CN" altLang="en-US" kern="0">
              <a:solidFill>
                <a:srgbClr val="A06843"/>
              </a:solidFill>
            </a:endParaRPr>
          </a:p>
        </p:txBody>
      </p:sp>
      <p:grpSp>
        <p:nvGrpSpPr>
          <p:cNvPr id="13" name="组合 12"/>
          <p:cNvGrpSpPr/>
          <p:nvPr/>
        </p:nvGrpSpPr>
        <p:grpSpPr>
          <a:xfrm>
            <a:off x="2645162" y="5054711"/>
            <a:ext cx="1850812" cy="743187"/>
            <a:chOff x="2715299" y="3246531"/>
            <a:chExt cx="1596033" cy="743187"/>
          </a:xfrm>
          <a:solidFill>
            <a:srgbClr val="EE493F"/>
          </a:solidFill>
        </p:grpSpPr>
        <p:sp>
          <p:nvSpPr>
            <p:cNvPr id="15" name="任意多边形 10"/>
            <p:cNvSpPr/>
            <p:nvPr/>
          </p:nvSpPr>
          <p:spPr>
            <a:xfrm>
              <a:off x="2727156" y="3246531"/>
              <a:ext cx="1584176" cy="743187"/>
            </a:xfrm>
            <a:custGeom>
              <a:avLst/>
              <a:gdLst>
                <a:gd name="connsiteX0" fmla="*/ 792089 w 1584176"/>
                <a:gd name="connsiteY0" fmla="*/ 0 h 743187"/>
                <a:gd name="connsiteX1" fmla="*/ 932822 w 1584176"/>
                <a:gd name="connsiteY1" fmla="*/ 95115 h 743187"/>
                <a:gd name="connsiteX2" fmla="*/ 1584176 w 1584176"/>
                <a:gd name="connsiteY2" fmla="*/ 95115 h 743187"/>
                <a:gd name="connsiteX3" fmla="*/ 1584176 w 1584176"/>
                <a:gd name="connsiteY3" fmla="*/ 743187 h 743187"/>
                <a:gd name="connsiteX4" fmla="*/ 0 w 1584176"/>
                <a:gd name="connsiteY4" fmla="*/ 743187 h 743187"/>
                <a:gd name="connsiteX5" fmla="*/ 0 w 1584176"/>
                <a:gd name="connsiteY5" fmla="*/ 95115 h 743187"/>
                <a:gd name="connsiteX6" fmla="*/ 651355 w 1584176"/>
                <a:gd name="connsiteY6" fmla="*/ 95115 h 743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4176" h="743187">
                  <a:moveTo>
                    <a:pt x="792089" y="0"/>
                  </a:moveTo>
                  <a:lnTo>
                    <a:pt x="932822" y="95115"/>
                  </a:lnTo>
                  <a:lnTo>
                    <a:pt x="1584176" y="95115"/>
                  </a:lnTo>
                  <a:lnTo>
                    <a:pt x="1584176" y="743187"/>
                  </a:lnTo>
                  <a:lnTo>
                    <a:pt x="0" y="743187"/>
                  </a:lnTo>
                  <a:lnTo>
                    <a:pt x="0" y="95115"/>
                  </a:lnTo>
                  <a:lnTo>
                    <a:pt x="651355" y="95115"/>
                  </a:lnTo>
                  <a:close/>
                </a:path>
              </a:pathLst>
            </a:custGeom>
            <a:solidFill>
              <a:srgbClr val="FFC86E"/>
            </a:solidFill>
            <a:ln w="25400" cap="flat" cmpd="sng" algn="ctr">
              <a:noFill/>
              <a:prstDash val="solid"/>
            </a:ln>
            <a:effectLst/>
          </p:spPr>
          <p:txBody>
            <a:bodyPr rtlCol="0" anchor="ctr"/>
            <a:lstStyle/>
            <a:p>
              <a:pPr algn="ctr">
                <a:defRPr/>
              </a:pPr>
              <a:endParaRPr lang="zh-CN" altLang="en-US" kern="0">
                <a:solidFill>
                  <a:srgbClr val="A06843"/>
                </a:solidFill>
              </a:endParaRPr>
            </a:p>
          </p:txBody>
        </p:sp>
        <p:sp>
          <p:nvSpPr>
            <p:cNvPr id="16" name="文本框 15"/>
            <p:cNvSpPr txBox="1"/>
            <p:nvPr/>
          </p:nvSpPr>
          <p:spPr>
            <a:xfrm>
              <a:off x="2715299" y="3348977"/>
              <a:ext cx="1584176" cy="584775"/>
            </a:xfrm>
            <a:prstGeom prst="rect">
              <a:avLst/>
            </a:prstGeom>
            <a:noFill/>
          </p:spPr>
          <p:txBody>
            <a:bodyPr wrap="square" rtlCol="0">
              <a:spAutoFit/>
            </a:bodyPr>
            <a:lstStyle/>
            <a:p>
              <a:pPr algn="ctr">
                <a:defRPr/>
              </a:pPr>
              <a:r>
                <a:rPr lang="zh-TW" altLang="en-US" sz="3200" b="1" kern="0" dirty="0">
                  <a:solidFill>
                    <a:schemeClr val="bg1"/>
                  </a:solidFill>
                  <a:latin typeface="華康POP1體W5" panose="040B0509000000000000" pitchFamily="81" charset="-120"/>
                  <a:ea typeface="華康POP1體W5" panose="040B0509000000000000" pitchFamily="81" charset="-120"/>
                  <a:cs typeface="文鼎ＰＯ侴恦ǣ" panose="020B0609010101010101" pitchFamily="49" charset="-120"/>
                </a:rPr>
                <a:t>新舊課綱</a:t>
              </a:r>
              <a:endParaRPr lang="en-US" altLang="zh-TW" sz="3200" b="1" kern="0" dirty="0">
                <a:solidFill>
                  <a:schemeClr val="bg1"/>
                </a:solidFill>
                <a:latin typeface="華康POP1體W5" panose="040B0509000000000000" pitchFamily="81" charset="-120"/>
                <a:ea typeface="華康POP1體W5" panose="040B0509000000000000" pitchFamily="81" charset="-120"/>
                <a:cs typeface="文鼎ＰＯ侴恦ǣ" panose="020B0609010101010101" pitchFamily="49" charset="-120"/>
              </a:endParaRPr>
            </a:p>
          </p:txBody>
        </p:sp>
      </p:grpSp>
      <p:grpSp>
        <p:nvGrpSpPr>
          <p:cNvPr id="17" name="组合 16"/>
          <p:cNvGrpSpPr/>
          <p:nvPr/>
        </p:nvGrpSpPr>
        <p:grpSpPr>
          <a:xfrm>
            <a:off x="4760465" y="5064436"/>
            <a:ext cx="2690432" cy="743187"/>
            <a:chOff x="2727156" y="3246531"/>
            <a:chExt cx="1584176" cy="743187"/>
          </a:xfrm>
        </p:grpSpPr>
        <p:sp>
          <p:nvSpPr>
            <p:cNvPr id="18" name="任意多边形 13"/>
            <p:cNvSpPr/>
            <p:nvPr/>
          </p:nvSpPr>
          <p:spPr>
            <a:xfrm>
              <a:off x="2727156" y="3246531"/>
              <a:ext cx="1584176" cy="743187"/>
            </a:xfrm>
            <a:custGeom>
              <a:avLst/>
              <a:gdLst>
                <a:gd name="connsiteX0" fmla="*/ 792089 w 1584176"/>
                <a:gd name="connsiteY0" fmla="*/ 0 h 743187"/>
                <a:gd name="connsiteX1" fmla="*/ 932822 w 1584176"/>
                <a:gd name="connsiteY1" fmla="*/ 95115 h 743187"/>
                <a:gd name="connsiteX2" fmla="*/ 1584176 w 1584176"/>
                <a:gd name="connsiteY2" fmla="*/ 95115 h 743187"/>
                <a:gd name="connsiteX3" fmla="*/ 1584176 w 1584176"/>
                <a:gd name="connsiteY3" fmla="*/ 743187 h 743187"/>
                <a:gd name="connsiteX4" fmla="*/ 0 w 1584176"/>
                <a:gd name="connsiteY4" fmla="*/ 743187 h 743187"/>
                <a:gd name="connsiteX5" fmla="*/ 0 w 1584176"/>
                <a:gd name="connsiteY5" fmla="*/ 95115 h 743187"/>
                <a:gd name="connsiteX6" fmla="*/ 651355 w 1584176"/>
                <a:gd name="connsiteY6" fmla="*/ 95115 h 743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4176" h="743187">
                  <a:moveTo>
                    <a:pt x="792089" y="0"/>
                  </a:moveTo>
                  <a:lnTo>
                    <a:pt x="932822" y="95115"/>
                  </a:lnTo>
                  <a:lnTo>
                    <a:pt x="1584176" y="95115"/>
                  </a:lnTo>
                  <a:lnTo>
                    <a:pt x="1584176" y="743187"/>
                  </a:lnTo>
                  <a:lnTo>
                    <a:pt x="0" y="743187"/>
                  </a:lnTo>
                  <a:lnTo>
                    <a:pt x="0" y="95115"/>
                  </a:lnTo>
                  <a:lnTo>
                    <a:pt x="651355" y="95115"/>
                  </a:lnTo>
                  <a:close/>
                </a:path>
              </a:pathLst>
            </a:custGeom>
            <a:solidFill>
              <a:srgbClr val="EACE88"/>
            </a:solidFill>
            <a:ln w="25400" cap="flat" cmpd="sng" algn="ctr">
              <a:noFill/>
              <a:prstDash val="solid"/>
            </a:ln>
            <a:effectLst/>
          </p:spPr>
          <p:txBody>
            <a:bodyPr rtlCol="0" anchor="ctr"/>
            <a:lstStyle/>
            <a:p>
              <a:pPr algn="ctr">
                <a:defRPr/>
              </a:pPr>
              <a:endParaRPr lang="zh-CN" altLang="en-US" kern="0">
                <a:solidFill>
                  <a:srgbClr val="A06843"/>
                </a:solidFill>
              </a:endParaRPr>
            </a:p>
          </p:txBody>
        </p:sp>
        <p:sp>
          <p:nvSpPr>
            <p:cNvPr id="19" name="文本框 18"/>
            <p:cNvSpPr txBox="1"/>
            <p:nvPr/>
          </p:nvSpPr>
          <p:spPr>
            <a:xfrm>
              <a:off x="2868165" y="3367318"/>
              <a:ext cx="1443167" cy="584775"/>
            </a:xfrm>
            <a:prstGeom prst="rect">
              <a:avLst/>
            </a:prstGeom>
            <a:noFill/>
          </p:spPr>
          <p:txBody>
            <a:bodyPr wrap="square" rtlCol="0">
              <a:spAutoFit/>
            </a:bodyPr>
            <a:lstStyle/>
            <a:p>
              <a:pPr>
                <a:defRPr/>
              </a:pPr>
              <a:r>
                <a:rPr lang="zh-TW" altLang="en-US" sz="3200" b="1" kern="0" dirty="0">
                  <a:solidFill>
                    <a:schemeClr val="bg1"/>
                  </a:solidFill>
                  <a:latin typeface="華康POP1體W5" panose="040B0509000000000000" pitchFamily="81" charset="-120"/>
                  <a:ea typeface="華康POP1體W5" panose="040B0509000000000000" pitchFamily="81" charset="-120"/>
                  <a:cs typeface="文鼎ＰＯ侴恦ǣ" panose="020B0609010101010101" pitchFamily="49" charset="-120"/>
                </a:rPr>
                <a:t>學年學分制</a:t>
              </a:r>
              <a:endParaRPr lang="zh-CN" altLang="en-US" sz="3200" b="1" kern="0" dirty="0">
                <a:solidFill>
                  <a:schemeClr val="bg1"/>
                </a:solidFill>
                <a:latin typeface="華康POP1體W5" panose="040B0509000000000000" pitchFamily="81" charset="-120"/>
                <a:ea typeface="華康POP1體W5" panose="040B0509000000000000" pitchFamily="81" charset="-120"/>
                <a:cs typeface="文鼎ＰＯ侴恦ǣ" panose="020B0609010101010101" pitchFamily="49" charset="-120"/>
              </a:endParaRPr>
            </a:p>
          </p:txBody>
        </p:sp>
      </p:grpSp>
      <p:grpSp>
        <p:nvGrpSpPr>
          <p:cNvPr id="20" name="组合 19"/>
          <p:cNvGrpSpPr/>
          <p:nvPr/>
        </p:nvGrpSpPr>
        <p:grpSpPr>
          <a:xfrm>
            <a:off x="7662202" y="5064435"/>
            <a:ext cx="2009410" cy="743187"/>
            <a:chOff x="2727156" y="3246531"/>
            <a:chExt cx="1584177" cy="743187"/>
          </a:xfrm>
        </p:grpSpPr>
        <p:sp>
          <p:nvSpPr>
            <p:cNvPr id="21" name="任意多边形 16"/>
            <p:cNvSpPr/>
            <p:nvPr/>
          </p:nvSpPr>
          <p:spPr>
            <a:xfrm>
              <a:off x="2727156" y="3246531"/>
              <a:ext cx="1584176" cy="743187"/>
            </a:xfrm>
            <a:custGeom>
              <a:avLst/>
              <a:gdLst>
                <a:gd name="connsiteX0" fmla="*/ 792089 w 1584176"/>
                <a:gd name="connsiteY0" fmla="*/ 0 h 743187"/>
                <a:gd name="connsiteX1" fmla="*/ 932822 w 1584176"/>
                <a:gd name="connsiteY1" fmla="*/ 95115 h 743187"/>
                <a:gd name="connsiteX2" fmla="*/ 1584176 w 1584176"/>
                <a:gd name="connsiteY2" fmla="*/ 95115 h 743187"/>
                <a:gd name="connsiteX3" fmla="*/ 1584176 w 1584176"/>
                <a:gd name="connsiteY3" fmla="*/ 743187 h 743187"/>
                <a:gd name="connsiteX4" fmla="*/ 0 w 1584176"/>
                <a:gd name="connsiteY4" fmla="*/ 743187 h 743187"/>
                <a:gd name="connsiteX5" fmla="*/ 0 w 1584176"/>
                <a:gd name="connsiteY5" fmla="*/ 95115 h 743187"/>
                <a:gd name="connsiteX6" fmla="*/ 651355 w 1584176"/>
                <a:gd name="connsiteY6" fmla="*/ 95115 h 743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4176" h="743187">
                  <a:moveTo>
                    <a:pt x="792089" y="0"/>
                  </a:moveTo>
                  <a:lnTo>
                    <a:pt x="932822" y="95115"/>
                  </a:lnTo>
                  <a:lnTo>
                    <a:pt x="1584176" y="95115"/>
                  </a:lnTo>
                  <a:lnTo>
                    <a:pt x="1584176" y="743187"/>
                  </a:lnTo>
                  <a:lnTo>
                    <a:pt x="0" y="743187"/>
                  </a:lnTo>
                  <a:lnTo>
                    <a:pt x="0" y="95115"/>
                  </a:lnTo>
                  <a:lnTo>
                    <a:pt x="651355" y="95115"/>
                  </a:lnTo>
                  <a:close/>
                </a:path>
              </a:pathLst>
            </a:custGeom>
            <a:solidFill>
              <a:srgbClr val="FFC86E"/>
            </a:solidFill>
            <a:ln w="25400" cap="flat" cmpd="sng" algn="ctr">
              <a:noFill/>
              <a:prstDash val="solid"/>
            </a:ln>
            <a:effectLst/>
          </p:spPr>
          <p:txBody>
            <a:bodyPr rtlCol="0" anchor="ctr"/>
            <a:lstStyle/>
            <a:p>
              <a:pPr algn="ctr">
                <a:defRPr/>
              </a:pPr>
              <a:endParaRPr lang="zh-CN" altLang="en-US" kern="0" dirty="0">
                <a:solidFill>
                  <a:srgbClr val="A06843"/>
                </a:solidFill>
              </a:endParaRPr>
            </a:p>
          </p:txBody>
        </p:sp>
        <p:sp>
          <p:nvSpPr>
            <p:cNvPr id="22" name="文本框 21"/>
            <p:cNvSpPr txBox="1"/>
            <p:nvPr/>
          </p:nvSpPr>
          <p:spPr>
            <a:xfrm>
              <a:off x="2727157" y="3367319"/>
              <a:ext cx="1584176" cy="584775"/>
            </a:xfrm>
            <a:prstGeom prst="rect">
              <a:avLst/>
            </a:prstGeom>
            <a:noFill/>
          </p:spPr>
          <p:txBody>
            <a:bodyPr wrap="square" rtlCol="0">
              <a:spAutoFit/>
            </a:bodyPr>
            <a:lstStyle/>
            <a:p>
              <a:pPr algn="ctr">
                <a:defRPr/>
              </a:pPr>
              <a:r>
                <a:rPr lang="zh-TW" altLang="en-US" sz="3200" b="1" kern="0" dirty="0">
                  <a:solidFill>
                    <a:schemeClr val="bg1"/>
                  </a:solidFill>
                  <a:latin typeface="華康POP1體W5" panose="040B0509000000000000" pitchFamily="81" charset="-120"/>
                  <a:ea typeface="華康POP1體W5" panose="040B0509000000000000" pitchFamily="81" charset="-120"/>
                  <a:cs typeface="文鼎ＰＯ侴恦ǣ" panose="020B0609010101010101" pitchFamily="49" charset="-120"/>
                </a:rPr>
                <a:t>雲端硬碟</a:t>
              </a:r>
              <a:endParaRPr lang="zh-CN" altLang="en-US" sz="3200" b="1" kern="0" dirty="0">
                <a:solidFill>
                  <a:schemeClr val="bg1"/>
                </a:solidFill>
                <a:latin typeface="華康POP1體W5" panose="040B0509000000000000" pitchFamily="81" charset="-120"/>
                <a:ea typeface="華康POP1體W5" panose="040B0509000000000000" pitchFamily="81" charset="-120"/>
                <a:cs typeface="文鼎ＰＯ侴恦ǣ" panose="020B0609010101010101" pitchFamily="49" charset="-120"/>
              </a:endParaRPr>
            </a:p>
          </p:txBody>
        </p:sp>
      </p:grpSp>
      <p:cxnSp>
        <p:nvCxnSpPr>
          <p:cNvPr id="24" name="直接连接符 23"/>
          <p:cNvCxnSpPr/>
          <p:nvPr/>
        </p:nvCxnSpPr>
        <p:spPr>
          <a:xfrm>
            <a:off x="1828717" y="2717894"/>
            <a:ext cx="8817971" cy="0"/>
          </a:xfrm>
          <a:prstGeom prst="line">
            <a:avLst/>
          </a:prstGeom>
          <a:ln>
            <a:solidFill>
              <a:srgbClr val="A06843"/>
            </a:solidFill>
          </a:ln>
        </p:spPr>
        <p:style>
          <a:lnRef idx="1">
            <a:schemeClr val="accent1"/>
          </a:lnRef>
          <a:fillRef idx="0">
            <a:schemeClr val="accent1"/>
          </a:fillRef>
          <a:effectRef idx="0">
            <a:schemeClr val="accent1"/>
          </a:effectRef>
          <a:fontRef idx="minor">
            <a:schemeClr val="tx1"/>
          </a:fontRef>
        </p:style>
      </p:cxnSp>
      <p:sp>
        <p:nvSpPr>
          <p:cNvPr id="25" name="文本框 24"/>
          <p:cNvSpPr txBox="1"/>
          <p:nvPr/>
        </p:nvSpPr>
        <p:spPr>
          <a:xfrm>
            <a:off x="1731453" y="2008621"/>
            <a:ext cx="5719444" cy="646331"/>
          </a:xfrm>
          <a:prstGeom prst="rect">
            <a:avLst/>
          </a:prstGeom>
          <a:noFill/>
          <a:ln>
            <a:noFill/>
          </a:ln>
        </p:spPr>
        <p:txBody>
          <a:bodyPr wrap="square" rtlCol="0">
            <a:spAutoFit/>
          </a:bodyPr>
          <a:lstStyle>
            <a:defPPr>
              <a:defRPr lang="zh-CN"/>
            </a:defPPr>
            <a:lvl1pPr algn="ctr">
              <a:defRPr sz="3200" b="1">
                <a:solidFill>
                  <a:srgbClr val="808080"/>
                </a:solidFill>
                <a:latin typeface="微软雅黑" pitchFamily="34" charset="-122"/>
                <a:ea typeface="微软雅黑" pitchFamily="34" charset="-122"/>
              </a:defRPr>
            </a:lvl1pPr>
          </a:lstStyle>
          <a:p>
            <a:pPr algn="l"/>
            <a:r>
              <a:rPr lang="zh-TW" altLang="en-US" sz="3600" dirty="0">
                <a:solidFill>
                  <a:srgbClr val="A06843"/>
                </a:solidFill>
              </a:rPr>
              <a:t>以下是你該知道的事</a:t>
            </a:r>
            <a:r>
              <a:rPr lang="en-US" altLang="zh-TW" sz="3600" dirty="0">
                <a:solidFill>
                  <a:srgbClr val="A06843"/>
                </a:solidFill>
              </a:rPr>
              <a:t>……</a:t>
            </a:r>
            <a:endParaRPr lang="zh-CN" altLang="en-US" sz="3600" dirty="0">
              <a:solidFill>
                <a:srgbClr val="A06843"/>
              </a:solidFill>
            </a:endParaRPr>
          </a:p>
        </p:txBody>
      </p:sp>
      <p:grpSp>
        <p:nvGrpSpPr>
          <p:cNvPr id="30" name="组合 16">
            <a:extLst>
              <a:ext uri="{FF2B5EF4-FFF2-40B4-BE49-F238E27FC236}">
                <a16:creationId xmlns:a16="http://schemas.microsoft.com/office/drawing/2014/main" id="{08D778B1-05C7-4F93-9FEF-B1E9FAC8B599}"/>
              </a:ext>
            </a:extLst>
          </p:cNvPr>
          <p:cNvGrpSpPr/>
          <p:nvPr/>
        </p:nvGrpSpPr>
        <p:grpSpPr>
          <a:xfrm>
            <a:off x="139337" y="5047173"/>
            <a:ext cx="2107474" cy="743187"/>
            <a:chOff x="2727156" y="3246531"/>
            <a:chExt cx="1584176" cy="743187"/>
          </a:xfrm>
        </p:grpSpPr>
        <p:sp>
          <p:nvSpPr>
            <p:cNvPr id="31" name="任意多边形 13">
              <a:extLst>
                <a:ext uri="{FF2B5EF4-FFF2-40B4-BE49-F238E27FC236}">
                  <a16:creationId xmlns:a16="http://schemas.microsoft.com/office/drawing/2014/main" id="{0386CB75-F362-450F-8D79-993F0167B578}"/>
                </a:ext>
              </a:extLst>
            </p:cNvPr>
            <p:cNvSpPr/>
            <p:nvPr/>
          </p:nvSpPr>
          <p:spPr>
            <a:xfrm>
              <a:off x="2727156" y="3246531"/>
              <a:ext cx="1584176" cy="743187"/>
            </a:xfrm>
            <a:custGeom>
              <a:avLst/>
              <a:gdLst>
                <a:gd name="connsiteX0" fmla="*/ 792089 w 1584176"/>
                <a:gd name="connsiteY0" fmla="*/ 0 h 743187"/>
                <a:gd name="connsiteX1" fmla="*/ 932822 w 1584176"/>
                <a:gd name="connsiteY1" fmla="*/ 95115 h 743187"/>
                <a:gd name="connsiteX2" fmla="*/ 1584176 w 1584176"/>
                <a:gd name="connsiteY2" fmla="*/ 95115 h 743187"/>
                <a:gd name="connsiteX3" fmla="*/ 1584176 w 1584176"/>
                <a:gd name="connsiteY3" fmla="*/ 743187 h 743187"/>
                <a:gd name="connsiteX4" fmla="*/ 0 w 1584176"/>
                <a:gd name="connsiteY4" fmla="*/ 743187 h 743187"/>
                <a:gd name="connsiteX5" fmla="*/ 0 w 1584176"/>
                <a:gd name="connsiteY5" fmla="*/ 95115 h 743187"/>
                <a:gd name="connsiteX6" fmla="*/ 651355 w 1584176"/>
                <a:gd name="connsiteY6" fmla="*/ 95115 h 743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4176" h="743187">
                  <a:moveTo>
                    <a:pt x="792089" y="0"/>
                  </a:moveTo>
                  <a:lnTo>
                    <a:pt x="932822" y="95115"/>
                  </a:lnTo>
                  <a:lnTo>
                    <a:pt x="1584176" y="95115"/>
                  </a:lnTo>
                  <a:lnTo>
                    <a:pt x="1584176" y="743187"/>
                  </a:lnTo>
                  <a:lnTo>
                    <a:pt x="0" y="743187"/>
                  </a:lnTo>
                  <a:lnTo>
                    <a:pt x="0" y="95115"/>
                  </a:lnTo>
                  <a:lnTo>
                    <a:pt x="651355" y="95115"/>
                  </a:lnTo>
                  <a:close/>
                </a:path>
              </a:pathLst>
            </a:custGeom>
            <a:solidFill>
              <a:srgbClr val="EACE88"/>
            </a:solidFill>
            <a:ln w="25400" cap="flat" cmpd="sng" algn="ctr">
              <a:noFill/>
              <a:prstDash val="solid"/>
            </a:ln>
            <a:effectLst/>
          </p:spPr>
          <p:txBody>
            <a:bodyPr rtlCol="0" anchor="ctr"/>
            <a:lstStyle/>
            <a:p>
              <a:pPr algn="ctr">
                <a:defRPr/>
              </a:pPr>
              <a:endParaRPr lang="zh-CN" altLang="en-US" kern="0">
                <a:solidFill>
                  <a:srgbClr val="A06843"/>
                </a:solidFill>
              </a:endParaRPr>
            </a:p>
          </p:txBody>
        </p:sp>
        <p:sp>
          <p:nvSpPr>
            <p:cNvPr id="32" name="文本框 18">
              <a:extLst>
                <a:ext uri="{FF2B5EF4-FFF2-40B4-BE49-F238E27FC236}">
                  <a16:creationId xmlns:a16="http://schemas.microsoft.com/office/drawing/2014/main" id="{300D8126-5529-4A0F-9ABA-C3286E8FB8AE}"/>
                </a:ext>
              </a:extLst>
            </p:cNvPr>
            <p:cNvSpPr txBox="1"/>
            <p:nvPr/>
          </p:nvSpPr>
          <p:spPr>
            <a:xfrm>
              <a:off x="2868165" y="3367318"/>
              <a:ext cx="1443167" cy="584775"/>
            </a:xfrm>
            <a:prstGeom prst="rect">
              <a:avLst/>
            </a:prstGeom>
            <a:noFill/>
          </p:spPr>
          <p:txBody>
            <a:bodyPr wrap="square" rtlCol="0">
              <a:spAutoFit/>
            </a:bodyPr>
            <a:lstStyle/>
            <a:p>
              <a:pPr>
                <a:defRPr/>
              </a:pPr>
              <a:r>
                <a:rPr lang="zh-TW" altLang="en-US" sz="3200" b="1" kern="0" dirty="0">
                  <a:solidFill>
                    <a:schemeClr val="bg1"/>
                  </a:solidFill>
                  <a:latin typeface="華康POP1體W5" panose="040B0509000000000000" pitchFamily="81" charset="-120"/>
                  <a:ea typeface="華康POP1體W5" panose="040B0509000000000000" pitchFamily="81" charset="-120"/>
                  <a:cs typeface="文鼎ＰＯ侴恦ǣ" panose="020B0609010101010101" pitchFamily="49" charset="-120"/>
                </a:rPr>
                <a:t>團隊成員</a:t>
              </a:r>
              <a:endParaRPr lang="zh-CN" altLang="en-US" sz="3200" b="1" kern="0" dirty="0">
                <a:solidFill>
                  <a:schemeClr val="bg1"/>
                </a:solidFill>
                <a:latin typeface="華康POP1體W5" panose="040B0509000000000000" pitchFamily="81" charset="-120"/>
                <a:ea typeface="華康POP1體W5" panose="040B0509000000000000" pitchFamily="81" charset="-120"/>
                <a:cs typeface="文鼎ＰＯ侴恦ǣ" panose="020B0609010101010101" pitchFamily="49" charset="-120"/>
              </a:endParaRPr>
            </a:p>
          </p:txBody>
        </p:sp>
      </p:grpSp>
      <p:grpSp>
        <p:nvGrpSpPr>
          <p:cNvPr id="33" name="组合 16">
            <a:extLst>
              <a:ext uri="{FF2B5EF4-FFF2-40B4-BE49-F238E27FC236}">
                <a16:creationId xmlns:a16="http://schemas.microsoft.com/office/drawing/2014/main" id="{7BA311B8-44D5-45EC-A47A-94A501B822F8}"/>
              </a:ext>
            </a:extLst>
          </p:cNvPr>
          <p:cNvGrpSpPr/>
          <p:nvPr/>
        </p:nvGrpSpPr>
        <p:grpSpPr>
          <a:xfrm>
            <a:off x="9882916" y="5064435"/>
            <a:ext cx="2107474" cy="743187"/>
            <a:chOff x="2727156" y="3246531"/>
            <a:chExt cx="1584176" cy="743187"/>
          </a:xfrm>
        </p:grpSpPr>
        <p:sp>
          <p:nvSpPr>
            <p:cNvPr id="34" name="任意多边形 13">
              <a:extLst>
                <a:ext uri="{FF2B5EF4-FFF2-40B4-BE49-F238E27FC236}">
                  <a16:creationId xmlns:a16="http://schemas.microsoft.com/office/drawing/2014/main" id="{2AC98F70-6588-49BF-BC2B-E21BCFE281A9}"/>
                </a:ext>
              </a:extLst>
            </p:cNvPr>
            <p:cNvSpPr/>
            <p:nvPr/>
          </p:nvSpPr>
          <p:spPr>
            <a:xfrm>
              <a:off x="2727156" y="3246531"/>
              <a:ext cx="1584176" cy="743187"/>
            </a:xfrm>
            <a:custGeom>
              <a:avLst/>
              <a:gdLst>
                <a:gd name="connsiteX0" fmla="*/ 792089 w 1584176"/>
                <a:gd name="connsiteY0" fmla="*/ 0 h 743187"/>
                <a:gd name="connsiteX1" fmla="*/ 932822 w 1584176"/>
                <a:gd name="connsiteY1" fmla="*/ 95115 h 743187"/>
                <a:gd name="connsiteX2" fmla="*/ 1584176 w 1584176"/>
                <a:gd name="connsiteY2" fmla="*/ 95115 h 743187"/>
                <a:gd name="connsiteX3" fmla="*/ 1584176 w 1584176"/>
                <a:gd name="connsiteY3" fmla="*/ 743187 h 743187"/>
                <a:gd name="connsiteX4" fmla="*/ 0 w 1584176"/>
                <a:gd name="connsiteY4" fmla="*/ 743187 h 743187"/>
                <a:gd name="connsiteX5" fmla="*/ 0 w 1584176"/>
                <a:gd name="connsiteY5" fmla="*/ 95115 h 743187"/>
                <a:gd name="connsiteX6" fmla="*/ 651355 w 1584176"/>
                <a:gd name="connsiteY6" fmla="*/ 95115 h 743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4176" h="743187">
                  <a:moveTo>
                    <a:pt x="792089" y="0"/>
                  </a:moveTo>
                  <a:lnTo>
                    <a:pt x="932822" y="95115"/>
                  </a:lnTo>
                  <a:lnTo>
                    <a:pt x="1584176" y="95115"/>
                  </a:lnTo>
                  <a:lnTo>
                    <a:pt x="1584176" y="743187"/>
                  </a:lnTo>
                  <a:lnTo>
                    <a:pt x="0" y="743187"/>
                  </a:lnTo>
                  <a:lnTo>
                    <a:pt x="0" y="95115"/>
                  </a:lnTo>
                  <a:lnTo>
                    <a:pt x="651355" y="95115"/>
                  </a:lnTo>
                  <a:close/>
                </a:path>
              </a:pathLst>
            </a:custGeom>
            <a:solidFill>
              <a:srgbClr val="EACE88"/>
            </a:solidFill>
            <a:ln w="25400" cap="flat" cmpd="sng" algn="ctr">
              <a:noFill/>
              <a:prstDash val="solid"/>
            </a:ln>
            <a:effectLst/>
          </p:spPr>
          <p:txBody>
            <a:bodyPr rtlCol="0" anchor="ctr"/>
            <a:lstStyle/>
            <a:p>
              <a:pPr algn="ctr">
                <a:defRPr/>
              </a:pPr>
              <a:endParaRPr lang="zh-CN" altLang="en-US" kern="0">
                <a:solidFill>
                  <a:srgbClr val="A06843"/>
                </a:solidFill>
              </a:endParaRPr>
            </a:p>
          </p:txBody>
        </p:sp>
        <p:sp>
          <p:nvSpPr>
            <p:cNvPr id="35" name="文本框 18">
              <a:extLst>
                <a:ext uri="{FF2B5EF4-FFF2-40B4-BE49-F238E27FC236}">
                  <a16:creationId xmlns:a16="http://schemas.microsoft.com/office/drawing/2014/main" id="{141D01ED-A65E-4DB5-BDC7-6870541CE3B1}"/>
                </a:ext>
              </a:extLst>
            </p:cNvPr>
            <p:cNvSpPr txBox="1"/>
            <p:nvPr/>
          </p:nvSpPr>
          <p:spPr>
            <a:xfrm>
              <a:off x="2868165" y="3367318"/>
              <a:ext cx="1443167" cy="584775"/>
            </a:xfrm>
            <a:prstGeom prst="rect">
              <a:avLst/>
            </a:prstGeom>
            <a:noFill/>
          </p:spPr>
          <p:txBody>
            <a:bodyPr wrap="square" rtlCol="0">
              <a:spAutoFit/>
            </a:bodyPr>
            <a:lstStyle/>
            <a:p>
              <a:pPr>
                <a:defRPr/>
              </a:pPr>
              <a:r>
                <a:rPr lang="zh-TW" altLang="en-US" sz="3200" b="1" kern="0" dirty="0">
                  <a:solidFill>
                    <a:schemeClr val="bg1"/>
                  </a:solidFill>
                  <a:latin typeface="華康POP1體W5" panose="040B0509000000000000" pitchFamily="81" charset="-120"/>
                  <a:ea typeface="華康POP1體W5" panose="040B0509000000000000" pitchFamily="81" charset="-120"/>
                  <a:cs typeface="文鼎ＰＯ侴恦ǣ" panose="020B0609010101010101" pitchFamily="49" charset="-120"/>
                </a:rPr>
                <a:t>週六課程</a:t>
              </a:r>
              <a:endParaRPr lang="zh-CN" altLang="en-US" sz="3200" b="1" kern="0" dirty="0">
                <a:solidFill>
                  <a:schemeClr val="bg1"/>
                </a:solidFill>
                <a:latin typeface="華康POP1體W5" panose="040B0509000000000000" pitchFamily="81" charset="-120"/>
                <a:ea typeface="華康POP1體W5" panose="040B0509000000000000" pitchFamily="81" charset="-120"/>
                <a:cs typeface="文鼎ＰＯ侴恦ǣ" panose="020B0609010101010101" pitchFamily="49" charset="-120"/>
              </a:endParaRPr>
            </a:p>
          </p:txBody>
        </p:sp>
      </p:grpSp>
    </p:spTree>
    <p:extLst>
      <p:ext uri="{BB962C8B-B14F-4D97-AF65-F5344CB8AC3E}">
        <p14:creationId xmlns:p14="http://schemas.microsoft.com/office/powerpoint/2010/main" val="1979778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22" presetClass="entr" presetSubtype="8"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1000"/>
                                        <p:tgtEl>
                                          <p:spTgt spid="8"/>
                                        </p:tgtEl>
                                      </p:cBhvr>
                                    </p:animEffect>
                                  </p:childTnLst>
                                </p:cTn>
                              </p:par>
                            </p:childTnLst>
                          </p:cTn>
                        </p:par>
                        <p:par>
                          <p:cTn id="17" fill="hold">
                            <p:stCondLst>
                              <p:cond delay="1000"/>
                            </p:stCondLst>
                            <p:childTnLst>
                              <p:par>
                                <p:cTn id="18" presetID="23" presetClass="entr" presetSubtype="36"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strVal val="(6*min(max(#ppt_w*#ppt_h,.3),1)-7.4)/-.7*#ppt_w"/>
                                          </p:val>
                                        </p:tav>
                                        <p:tav tm="100000">
                                          <p:val>
                                            <p:strVal val="#ppt_w"/>
                                          </p:val>
                                        </p:tav>
                                      </p:tavLst>
                                    </p:anim>
                                    <p:anim calcmode="lin" valueType="num">
                                      <p:cBhvr>
                                        <p:cTn id="21" dur="500" fill="hold"/>
                                        <p:tgtEl>
                                          <p:spTgt spid="7"/>
                                        </p:tgtEl>
                                        <p:attrNameLst>
                                          <p:attrName>ppt_h</p:attrName>
                                        </p:attrNameLst>
                                      </p:cBhvr>
                                      <p:tavLst>
                                        <p:tav tm="0">
                                          <p:val>
                                            <p:strVal val="(6*min(max(#ppt_w*#ppt_h,.3),1)-7.4)/-.7*#ppt_h"/>
                                          </p:val>
                                        </p:tav>
                                        <p:tav tm="100000">
                                          <p:val>
                                            <p:strVal val="#ppt_h"/>
                                          </p:val>
                                        </p:tav>
                                      </p:tavLst>
                                    </p:anim>
                                    <p:anim calcmode="lin" valueType="num">
                                      <p:cBhvr>
                                        <p:cTn id="22" dur="500" fill="hold"/>
                                        <p:tgtEl>
                                          <p:spTgt spid="7"/>
                                        </p:tgtEl>
                                        <p:attrNameLst>
                                          <p:attrName>ppt_x</p:attrName>
                                        </p:attrNameLst>
                                      </p:cBhvr>
                                      <p:tavLst>
                                        <p:tav tm="0">
                                          <p:val>
                                            <p:fltVal val="0.5"/>
                                          </p:val>
                                        </p:tav>
                                        <p:tav tm="100000">
                                          <p:val>
                                            <p:strVal val="#ppt_x"/>
                                          </p:val>
                                        </p:tav>
                                      </p:tavLst>
                                    </p:anim>
                                    <p:anim calcmode="lin" valueType="num">
                                      <p:cBhvr>
                                        <p:cTn id="23" dur="500" fill="hold"/>
                                        <p:tgtEl>
                                          <p:spTgt spid="7"/>
                                        </p:tgtEl>
                                        <p:attrNameLst>
                                          <p:attrName>ppt_y</p:attrName>
                                        </p:attrNameLst>
                                      </p:cBhvr>
                                      <p:tavLst>
                                        <p:tav tm="0">
                                          <p:val>
                                            <p:strVal val="1+(6*min(max(#ppt_w*#ppt_h,.3),1)-7.4)/-.7*#ppt_h/2"/>
                                          </p:val>
                                        </p:tav>
                                        <p:tav tm="100000">
                                          <p:val>
                                            <p:strVal val="#ppt_y"/>
                                          </p:val>
                                        </p:tav>
                                      </p:tavLst>
                                    </p:anim>
                                  </p:childTnLst>
                                </p:cTn>
                              </p:par>
                              <p:par>
                                <p:cTn id="24" presetID="23" presetClass="entr" presetSubtype="36"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strVal val="(6*min(max(#ppt_w*#ppt_h,.3),1)-7.4)/-.7*#ppt_w"/>
                                          </p:val>
                                        </p:tav>
                                        <p:tav tm="100000">
                                          <p:val>
                                            <p:strVal val="#ppt_w"/>
                                          </p:val>
                                        </p:tav>
                                      </p:tavLst>
                                    </p:anim>
                                    <p:anim calcmode="lin" valueType="num">
                                      <p:cBhvr>
                                        <p:cTn id="27" dur="500" fill="hold"/>
                                        <p:tgtEl>
                                          <p:spTgt spid="10"/>
                                        </p:tgtEl>
                                        <p:attrNameLst>
                                          <p:attrName>ppt_h</p:attrName>
                                        </p:attrNameLst>
                                      </p:cBhvr>
                                      <p:tavLst>
                                        <p:tav tm="0">
                                          <p:val>
                                            <p:strVal val="(6*min(max(#ppt_w*#ppt_h,.3),1)-7.4)/-.7*#ppt_h"/>
                                          </p:val>
                                        </p:tav>
                                        <p:tav tm="100000">
                                          <p:val>
                                            <p:strVal val="#ppt_h"/>
                                          </p:val>
                                        </p:tav>
                                      </p:tavLst>
                                    </p:anim>
                                    <p:anim calcmode="lin" valueType="num">
                                      <p:cBhvr>
                                        <p:cTn id="28" dur="500" fill="hold"/>
                                        <p:tgtEl>
                                          <p:spTgt spid="10"/>
                                        </p:tgtEl>
                                        <p:attrNameLst>
                                          <p:attrName>ppt_x</p:attrName>
                                        </p:attrNameLst>
                                      </p:cBhvr>
                                      <p:tavLst>
                                        <p:tav tm="0">
                                          <p:val>
                                            <p:fltVal val="0.5"/>
                                          </p:val>
                                        </p:tav>
                                        <p:tav tm="100000">
                                          <p:val>
                                            <p:strVal val="#ppt_x"/>
                                          </p:val>
                                        </p:tav>
                                      </p:tavLst>
                                    </p:anim>
                                    <p:anim calcmode="lin" valueType="num">
                                      <p:cBhvr>
                                        <p:cTn id="29" dur="500" fill="hold"/>
                                        <p:tgtEl>
                                          <p:spTgt spid="10"/>
                                        </p:tgtEl>
                                        <p:attrNameLst>
                                          <p:attrName>ppt_y</p:attrName>
                                        </p:attrNameLst>
                                      </p:cBhvr>
                                      <p:tavLst>
                                        <p:tav tm="0">
                                          <p:val>
                                            <p:strVal val="1+(6*min(max(#ppt_w*#ppt_h,.3),1)-7.4)/-.7*#ppt_h/2"/>
                                          </p:val>
                                        </p:tav>
                                        <p:tav tm="100000">
                                          <p:val>
                                            <p:strVal val="#ppt_y"/>
                                          </p:val>
                                        </p:tav>
                                      </p:tavLst>
                                    </p:anim>
                                  </p:childTnLst>
                                </p:cTn>
                              </p:par>
                              <p:par>
                                <p:cTn id="30" presetID="23" presetClass="entr" presetSubtype="36"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strVal val="(6*min(max(#ppt_w*#ppt_h,.3),1)-7.4)/-.7*#ppt_w"/>
                                          </p:val>
                                        </p:tav>
                                        <p:tav tm="100000">
                                          <p:val>
                                            <p:strVal val="#ppt_w"/>
                                          </p:val>
                                        </p:tav>
                                      </p:tavLst>
                                    </p:anim>
                                    <p:anim calcmode="lin" valueType="num">
                                      <p:cBhvr>
                                        <p:cTn id="33" dur="500" fill="hold"/>
                                        <p:tgtEl>
                                          <p:spTgt spid="11"/>
                                        </p:tgtEl>
                                        <p:attrNameLst>
                                          <p:attrName>ppt_h</p:attrName>
                                        </p:attrNameLst>
                                      </p:cBhvr>
                                      <p:tavLst>
                                        <p:tav tm="0">
                                          <p:val>
                                            <p:strVal val="(6*min(max(#ppt_w*#ppt_h,.3),1)-7.4)/-.7*#ppt_h"/>
                                          </p:val>
                                        </p:tav>
                                        <p:tav tm="100000">
                                          <p:val>
                                            <p:strVal val="#ppt_h"/>
                                          </p:val>
                                        </p:tav>
                                      </p:tavLst>
                                    </p:anim>
                                    <p:anim calcmode="lin" valueType="num">
                                      <p:cBhvr>
                                        <p:cTn id="34" dur="500" fill="hold"/>
                                        <p:tgtEl>
                                          <p:spTgt spid="11"/>
                                        </p:tgtEl>
                                        <p:attrNameLst>
                                          <p:attrName>ppt_x</p:attrName>
                                        </p:attrNameLst>
                                      </p:cBhvr>
                                      <p:tavLst>
                                        <p:tav tm="0">
                                          <p:val>
                                            <p:fltVal val="0.5"/>
                                          </p:val>
                                        </p:tav>
                                        <p:tav tm="100000">
                                          <p:val>
                                            <p:strVal val="#ppt_x"/>
                                          </p:val>
                                        </p:tav>
                                      </p:tavLst>
                                    </p:anim>
                                    <p:anim calcmode="lin" valueType="num">
                                      <p:cBhvr>
                                        <p:cTn id="35" dur="500" fill="hold"/>
                                        <p:tgtEl>
                                          <p:spTgt spid="11"/>
                                        </p:tgtEl>
                                        <p:attrNameLst>
                                          <p:attrName>ppt_y</p:attrName>
                                        </p:attrNameLst>
                                      </p:cBhvr>
                                      <p:tavLst>
                                        <p:tav tm="0">
                                          <p:val>
                                            <p:strVal val="1+(6*min(max(#ppt_w*#ppt_h,.3),1)-7.4)/-.7*#ppt_h/2"/>
                                          </p:val>
                                        </p:tav>
                                        <p:tav tm="100000">
                                          <p:val>
                                            <p:strVal val="#ppt_y"/>
                                          </p:val>
                                        </p:tav>
                                      </p:tavLst>
                                    </p:anim>
                                  </p:childTnLst>
                                </p:cTn>
                              </p:par>
                              <p:par>
                                <p:cTn id="36" presetID="23" presetClass="entr" presetSubtype="36"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strVal val="(6*min(max(#ppt_w*#ppt_h,.3),1)-7.4)/-.7*#ppt_w"/>
                                          </p:val>
                                        </p:tav>
                                        <p:tav tm="100000">
                                          <p:val>
                                            <p:strVal val="#ppt_w"/>
                                          </p:val>
                                        </p:tav>
                                      </p:tavLst>
                                    </p:anim>
                                    <p:anim calcmode="lin" valueType="num">
                                      <p:cBhvr>
                                        <p:cTn id="39" dur="500" fill="hold"/>
                                        <p:tgtEl>
                                          <p:spTgt spid="12"/>
                                        </p:tgtEl>
                                        <p:attrNameLst>
                                          <p:attrName>ppt_h</p:attrName>
                                        </p:attrNameLst>
                                      </p:cBhvr>
                                      <p:tavLst>
                                        <p:tav tm="0">
                                          <p:val>
                                            <p:strVal val="(6*min(max(#ppt_w*#ppt_h,.3),1)-7.4)/-.7*#ppt_h"/>
                                          </p:val>
                                        </p:tav>
                                        <p:tav tm="100000">
                                          <p:val>
                                            <p:strVal val="#ppt_h"/>
                                          </p:val>
                                        </p:tav>
                                      </p:tavLst>
                                    </p:anim>
                                    <p:anim calcmode="lin" valueType="num">
                                      <p:cBhvr>
                                        <p:cTn id="40" dur="500" fill="hold"/>
                                        <p:tgtEl>
                                          <p:spTgt spid="12"/>
                                        </p:tgtEl>
                                        <p:attrNameLst>
                                          <p:attrName>ppt_x</p:attrName>
                                        </p:attrNameLst>
                                      </p:cBhvr>
                                      <p:tavLst>
                                        <p:tav tm="0">
                                          <p:val>
                                            <p:fltVal val="0.5"/>
                                          </p:val>
                                        </p:tav>
                                        <p:tav tm="100000">
                                          <p:val>
                                            <p:strVal val="#ppt_x"/>
                                          </p:val>
                                        </p:tav>
                                      </p:tavLst>
                                    </p:anim>
                                    <p:anim calcmode="lin" valueType="num">
                                      <p:cBhvr>
                                        <p:cTn id="41" dur="500" fill="hold"/>
                                        <p:tgtEl>
                                          <p:spTgt spid="12"/>
                                        </p:tgtEl>
                                        <p:attrNameLst>
                                          <p:attrName>ppt_y</p:attrName>
                                        </p:attrNameLst>
                                      </p:cBhvr>
                                      <p:tavLst>
                                        <p:tav tm="0">
                                          <p:val>
                                            <p:strVal val="1+(6*min(max(#ppt_w*#ppt_h,.3),1)-7.4)/-.7*#ppt_h/2"/>
                                          </p:val>
                                        </p:tav>
                                        <p:tav tm="100000">
                                          <p:val>
                                            <p:strVal val="#ppt_y"/>
                                          </p:val>
                                        </p:tav>
                                      </p:tavLst>
                                    </p:anim>
                                  </p:childTnLst>
                                </p:cTn>
                              </p:par>
                              <p:par>
                                <p:cTn id="42" presetID="23" presetClass="entr" presetSubtype="36"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p:cTn id="44" dur="500" fill="hold"/>
                                        <p:tgtEl>
                                          <p:spTgt spid="9"/>
                                        </p:tgtEl>
                                        <p:attrNameLst>
                                          <p:attrName>ppt_w</p:attrName>
                                        </p:attrNameLst>
                                      </p:cBhvr>
                                      <p:tavLst>
                                        <p:tav tm="0">
                                          <p:val>
                                            <p:strVal val="(6*min(max(#ppt_w*#ppt_h,.3),1)-7.4)/-.7*#ppt_w"/>
                                          </p:val>
                                        </p:tav>
                                        <p:tav tm="100000">
                                          <p:val>
                                            <p:strVal val="#ppt_w"/>
                                          </p:val>
                                        </p:tav>
                                      </p:tavLst>
                                    </p:anim>
                                    <p:anim calcmode="lin" valueType="num">
                                      <p:cBhvr>
                                        <p:cTn id="45" dur="500" fill="hold"/>
                                        <p:tgtEl>
                                          <p:spTgt spid="9"/>
                                        </p:tgtEl>
                                        <p:attrNameLst>
                                          <p:attrName>ppt_h</p:attrName>
                                        </p:attrNameLst>
                                      </p:cBhvr>
                                      <p:tavLst>
                                        <p:tav tm="0">
                                          <p:val>
                                            <p:strVal val="(6*min(max(#ppt_w*#ppt_h,.3),1)-7.4)/-.7*#ppt_h"/>
                                          </p:val>
                                        </p:tav>
                                        <p:tav tm="100000">
                                          <p:val>
                                            <p:strVal val="#ppt_h"/>
                                          </p:val>
                                        </p:tav>
                                      </p:tavLst>
                                    </p:anim>
                                    <p:anim calcmode="lin" valueType="num">
                                      <p:cBhvr>
                                        <p:cTn id="46" dur="500" fill="hold"/>
                                        <p:tgtEl>
                                          <p:spTgt spid="9"/>
                                        </p:tgtEl>
                                        <p:attrNameLst>
                                          <p:attrName>ppt_x</p:attrName>
                                        </p:attrNameLst>
                                      </p:cBhvr>
                                      <p:tavLst>
                                        <p:tav tm="0">
                                          <p:val>
                                            <p:fltVal val="0.5"/>
                                          </p:val>
                                        </p:tav>
                                        <p:tav tm="100000">
                                          <p:val>
                                            <p:strVal val="#ppt_x"/>
                                          </p:val>
                                        </p:tav>
                                      </p:tavLst>
                                    </p:anim>
                                    <p:anim calcmode="lin" valueType="num">
                                      <p:cBhvr>
                                        <p:cTn id="47" dur="500" fill="hold"/>
                                        <p:tgtEl>
                                          <p:spTgt spid="9"/>
                                        </p:tgtEl>
                                        <p:attrNameLst>
                                          <p:attrName>ppt_y</p:attrName>
                                        </p:attrNameLst>
                                      </p:cBhvr>
                                      <p:tavLst>
                                        <p:tav tm="0">
                                          <p:val>
                                            <p:strVal val="1+(6*min(max(#ppt_w*#ppt_h,.3),1)-7.4)/-.7*#ppt_h/2"/>
                                          </p:val>
                                        </p:tav>
                                        <p:tav tm="100000">
                                          <p:val>
                                            <p:strVal val="#ppt_y"/>
                                          </p:val>
                                        </p:tav>
                                      </p:tavLst>
                                    </p:anim>
                                  </p:childTnLst>
                                </p:cTn>
                              </p:par>
                            </p:childTnLst>
                          </p:cTn>
                        </p:par>
                        <p:par>
                          <p:cTn id="48" fill="hold">
                            <p:stCondLst>
                              <p:cond delay="1500"/>
                            </p:stCondLst>
                            <p:childTnLst>
                              <p:par>
                                <p:cTn id="49" presetID="12" presetClass="entr" presetSubtype="1" fill="hold" nodeType="after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p:tgtEl>
                                          <p:spTgt spid="13"/>
                                        </p:tgtEl>
                                        <p:attrNameLst>
                                          <p:attrName>ppt_y</p:attrName>
                                        </p:attrNameLst>
                                      </p:cBhvr>
                                      <p:tavLst>
                                        <p:tav tm="0">
                                          <p:val>
                                            <p:strVal val="#ppt_y-#ppt_h*1.125000"/>
                                          </p:val>
                                        </p:tav>
                                        <p:tav tm="100000">
                                          <p:val>
                                            <p:strVal val="#ppt_y"/>
                                          </p:val>
                                        </p:tav>
                                      </p:tavLst>
                                    </p:anim>
                                    <p:animEffect transition="in" filter="wipe(down)">
                                      <p:cBhvr>
                                        <p:cTn id="52" dur="500"/>
                                        <p:tgtEl>
                                          <p:spTgt spid="13"/>
                                        </p:tgtEl>
                                      </p:cBhvr>
                                    </p:animEffect>
                                  </p:childTnLst>
                                </p:cTn>
                              </p:par>
                              <p:par>
                                <p:cTn id="53" presetID="12" presetClass="entr" presetSubtype="1" fill="hold" nodeType="withEffect">
                                  <p:stCondLst>
                                    <p:cond delay="25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500"/>
                                        <p:tgtEl>
                                          <p:spTgt spid="17"/>
                                        </p:tgtEl>
                                        <p:attrNameLst>
                                          <p:attrName>ppt_y</p:attrName>
                                        </p:attrNameLst>
                                      </p:cBhvr>
                                      <p:tavLst>
                                        <p:tav tm="0">
                                          <p:val>
                                            <p:strVal val="#ppt_y-#ppt_h*1.125000"/>
                                          </p:val>
                                        </p:tav>
                                        <p:tav tm="100000">
                                          <p:val>
                                            <p:strVal val="#ppt_y"/>
                                          </p:val>
                                        </p:tav>
                                      </p:tavLst>
                                    </p:anim>
                                    <p:animEffect transition="in" filter="wipe(down)">
                                      <p:cBhvr>
                                        <p:cTn id="56" dur="500"/>
                                        <p:tgtEl>
                                          <p:spTgt spid="17"/>
                                        </p:tgtEl>
                                      </p:cBhvr>
                                    </p:animEffect>
                                  </p:childTnLst>
                                </p:cTn>
                              </p:par>
                              <p:par>
                                <p:cTn id="57" presetID="12" presetClass="entr" presetSubtype="1" fill="hold" nodeType="withEffect">
                                  <p:stCondLst>
                                    <p:cond delay="500"/>
                                  </p:stCondLst>
                                  <p:childTnLst>
                                    <p:set>
                                      <p:cBhvr>
                                        <p:cTn id="58" dur="1" fill="hold">
                                          <p:stCondLst>
                                            <p:cond delay="0"/>
                                          </p:stCondLst>
                                        </p:cTn>
                                        <p:tgtEl>
                                          <p:spTgt spid="20"/>
                                        </p:tgtEl>
                                        <p:attrNameLst>
                                          <p:attrName>style.visibility</p:attrName>
                                        </p:attrNameLst>
                                      </p:cBhvr>
                                      <p:to>
                                        <p:strVal val="visible"/>
                                      </p:to>
                                    </p:set>
                                    <p:anim calcmode="lin" valueType="num">
                                      <p:cBhvr additive="base">
                                        <p:cTn id="59" dur="500"/>
                                        <p:tgtEl>
                                          <p:spTgt spid="20"/>
                                        </p:tgtEl>
                                        <p:attrNameLst>
                                          <p:attrName>ppt_y</p:attrName>
                                        </p:attrNameLst>
                                      </p:cBhvr>
                                      <p:tavLst>
                                        <p:tav tm="0">
                                          <p:val>
                                            <p:strVal val="#ppt_y-#ppt_h*1.125000"/>
                                          </p:val>
                                        </p:tav>
                                        <p:tav tm="100000">
                                          <p:val>
                                            <p:strVal val="#ppt_y"/>
                                          </p:val>
                                        </p:tav>
                                      </p:tavLst>
                                    </p:anim>
                                    <p:animEffect transition="in" filter="wipe(down)">
                                      <p:cBhvr>
                                        <p:cTn id="60" dur="500"/>
                                        <p:tgtEl>
                                          <p:spTgt spid="20"/>
                                        </p:tgtEl>
                                      </p:cBhvr>
                                    </p:animEffect>
                                  </p:childTnLst>
                                </p:cTn>
                              </p:par>
                              <p:par>
                                <p:cTn id="61" presetID="16" presetClass="entr" presetSubtype="21" fill="hold" nodeType="withEffect">
                                  <p:stCondLst>
                                    <p:cond delay="500"/>
                                  </p:stCondLst>
                                  <p:childTnLst>
                                    <p:set>
                                      <p:cBhvr>
                                        <p:cTn id="62" dur="1" fill="hold">
                                          <p:stCondLst>
                                            <p:cond delay="0"/>
                                          </p:stCondLst>
                                        </p:cTn>
                                        <p:tgtEl>
                                          <p:spTgt spid="24"/>
                                        </p:tgtEl>
                                        <p:attrNameLst>
                                          <p:attrName>style.visibility</p:attrName>
                                        </p:attrNameLst>
                                      </p:cBhvr>
                                      <p:to>
                                        <p:strVal val="visible"/>
                                      </p:to>
                                    </p:set>
                                    <p:animEffect transition="in" filter="barn(inVertical)">
                                      <p:cBhvr>
                                        <p:cTn id="63" dur="500"/>
                                        <p:tgtEl>
                                          <p:spTgt spid="24"/>
                                        </p:tgtEl>
                                      </p:cBhvr>
                                    </p:animEffect>
                                  </p:childTnLst>
                                </p:cTn>
                              </p:par>
                              <p:par>
                                <p:cTn id="64" presetID="16" presetClass="entr" presetSubtype="21" fill="hold" grpId="0" nodeType="withEffect">
                                  <p:stCondLst>
                                    <p:cond delay="500"/>
                                  </p:stCondLst>
                                  <p:childTnLst>
                                    <p:set>
                                      <p:cBhvr>
                                        <p:cTn id="65" dur="1" fill="hold">
                                          <p:stCondLst>
                                            <p:cond delay="0"/>
                                          </p:stCondLst>
                                        </p:cTn>
                                        <p:tgtEl>
                                          <p:spTgt spid="25"/>
                                        </p:tgtEl>
                                        <p:attrNameLst>
                                          <p:attrName>style.visibility</p:attrName>
                                        </p:attrNameLst>
                                      </p:cBhvr>
                                      <p:to>
                                        <p:strVal val="visible"/>
                                      </p:to>
                                    </p:set>
                                    <p:animEffect transition="in" filter="barn(inVertical)">
                                      <p:cBhvr>
                                        <p:cTn id="66" dur="500"/>
                                        <p:tgtEl>
                                          <p:spTgt spid="25"/>
                                        </p:tgtEl>
                                      </p:cBhvr>
                                    </p:animEffect>
                                  </p:childTnLst>
                                </p:cTn>
                              </p:par>
                              <p:par>
                                <p:cTn id="67" presetID="16" presetClass="entr" presetSubtype="21" fill="hold" grpId="0" nodeType="withEffect">
                                  <p:stCondLst>
                                    <p:cond delay="500"/>
                                  </p:stCondLst>
                                  <p:childTnLst>
                                    <p:set>
                                      <p:cBhvr>
                                        <p:cTn id="68" dur="1" fill="hold">
                                          <p:stCondLst>
                                            <p:cond delay="0"/>
                                          </p:stCondLst>
                                        </p:cTn>
                                        <p:tgtEl>
                                          <p:spTgt spid="5"/>
                                        </p:tgtEl>
                                        <p:attrNameLst>
                                          <p:attrName>style.visibility</p:attrName>
                                        </p:attrNameLst>
                                      </p:cBhvr>
                                      <p:to>
                                        <p:strVal val="visible"/>
                                      </p:to>
                                    </p:set>
                                    <p:animEffect transition="in" filter="barn(inVertical)">
                                      <p:cBhvr>
                                        <p:cTn id="69" dur="500"/>
                                        <p:tgtEl>
                                          <p:spTgt spid="5"/>
                                        </p:tgtEl>
                                      </p:cBhvr>
                                    </p:animEffect>
                                  </p:childTnLst>
                                </p:cTn>
                              </p:par>
                              <p:par>
                                <p:cTn id="70" presetID="12" presetClass="entr" presetSubtype="1" fill="hold" nodeType="withEffect">
                                  <p:stCondLst>
                                    <p:cond delay="250"/>
                                  </p:stCondLst>
                                  <p:childTnLst>
                                    <p:set>
                                      <p:cBhvr>
                                        <p:cTn id="71" dur="1" fill="hold">
                                          <p:stCondLst>
                                            <p:cond delay="0"/>
                                          </p:stCondLst>
                                        </p:cTn>
                                        <p:tgtEl>
                                          <p:spTgt spid="30"/>
                                        </p:tgtEl>
                                        <p:attrNameLst>
                                          <p:attrName>style.visibility</p:attrName>
                                        </p:attrNameLst>
                                      </p:cBhvr>
                                      <p:to>
                                        <p:strVal val="visible"/>
                                      </p:to>
                                    </p:set>
                                    <p:anim calcmode="lin" valueType="num">
                                      <p:cBhvr additive="base">
                                        <p:cTn id="72" dur="500"/>
                                        <p:tgtEl>
                                          <p:spTgt spid="30"/>
                                        </p:tgtEl>
                                        <p:attrNameLst>
                                          <p:attrName>ppt_y</p:attrName>
                                        </p:attrNameLst>
                                      </p:cBhvr>
                                      <p:tavLst>
                                        <p:tav tm="0">
                                          <p:val>
                                            <p:strVal val="#ppt_y-#ppt_h*1.125000"/>
                                          </p:val>
                                        </p:tav>
                                        <p:tav tm="100000">
                                          <p:val>
                                            <p:strVal val="#ppt_y"/>
                                          </p:val>
                                        </p:tav>
                                      </p:tavLst>
                                    </p:anim>
                                    <p:animEffect transition="in" filter="wipe(down)">
                                      <p:cBhvr>
                                        <p:cTn id="73" dur="500"/>
                                        <p:tgtEl>
                                          <p:spTgt spid="30"/>
                                        </p:tgtEl>
                                      </p:cBhvr>
                                    </p:animEffect>
                                  </p:childTnLst>
                                </p:cTn>
                              </p:par>
                              <p:par>
                                <p:cTn id="74" presetID="12" presetClass="entr" presetSubtype="1" fill="hold" nodeType="withEffect">
                                  <p:stCondLst>
                                    <p:cond delay="250"/>
                                  </p:stCondLst>
                                  <p:childTnLst>
                                    <p:set>
                                      <p:cBhvr>
                                        <p:cTn id="75" dur="1" fill="hold">
                                          <p:stCondLst>
                                            <p:cond delay="0"/>
                                          </p:stCondLst>
                                        </p:cTn>
                                        <p:tgtEl>
                                          <p:spTgt spid="33"/>
                                        </p:tgtEl>
                                        <p:attrNameLst>
                                          <p:attrName>style.visibility</p:attrName>
                                        </p:attrNameLst>
                                      </p:cBhvr>
                                      <p:to>
                                        <p:strVal val="visible"/>
                                      </p:to>
                                    </p:set>
                                    <p:anim calcmode="lin" valueType="num">
                                      <p:cBhvr additive="base">
                                        <p:cTn id="76" dur="500"/>
                                        <p:tgtEl>
                                          <p:spTgt spid="33"/>
                                        </p:tgtEl>
                                        <p:attrNameLst>
                                          <p:attrName>ppt_y</p:attrName>
                                        </p:attrNameLst>
                                      </p:cBhvr>
                                      <p:tavLst>
                                        <p:tav tm="0">
                                          <p:val>
                                            <p:strVal val="#ppt_y-#ppt_h*1.125000"/>
                                          </p:val>
                                        </p:tav>
                                        <p:tav tm="100000">
                                          <p:val>
                                            <p:strVal val="#ppt_y"/>
                                          </p:val>
                                        </p:tav>
                                      </p:tavLst>
                                    </p:anim>
                                    <p:animEffect transition="in" filter="wipe(down)">
                                      <p:cBhvr>
                                        <p:cTn id="7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ldLvl="0" animBg="1"/>
      <p:bldP spid="7" grpId="0" bldLvl="0" animBg="1"/>
      <p:bldP spid="9" grpId="0" bldLvl="0" animBg="1"/>
      <p:bldP spid="10" grpId="0" bldLvl="0" animBg="1"/>
      <p:bldP spid="11" grpId="0" bldLvl="0" animBg="1"/>
      <p:bldP spid="12" grpId="0" bldLvl="0" animBg="1"/>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2"/>
          <a:stretch>
            <a:fillRect/>
          </a:stretch>
        </p:blipFill>
        <p:spPr>
          <a:xfrm>
            <a:off x="1849220" y="2216238"/>
            <a:ext cx="2766324" cy="2564862"/>
          </a:xfrm>
          <a:prstGeom prst="rect">
            <a:avLst/>
          </a:prstGeom>
        </p:spPr>
      </p:pic>
      <p:sp>
        <p:nvSpPr>
          <p:cNvPr id="8" name="TextBox 3"/>
          <p:cNvSpPr>
            <a:spLocks noChangeArrowheads="1"/>
          </p:cNvSpPr>
          <p:nvPr/>
        </p:nvSpPr>
        <p:spPr bwMode="auto">
          <a:xfrm>
            <a:off x="6686074" y="3007930"/>
            <a:ext cx="2698175" cy="523220"/>
          </a:xfrm>
          <a:prstGeom prst="rect">
            <a:avLst/>
          </a:prstGeom>
          <a:noFill/>
          <a:ln>
            <a:solidFill>
              <a:srgbClr val="5E5E5E"/>
            </a:solidFill>
          </a:ln>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TW" altLang="en-US" sz="2800" b="0" i="0" u="none" strike="noStrike" kern="0" cap="none" spc="0" normalizeH="0" baseline="0" noProof="0" dirty="0">
                <a:ln>
                  <a:noFill/>
                </a:ln>
                <a:solidFill>
                  <a:srgbClr val="5E5E5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教務處團隊成員</a:t>
            </a:r>
            <a:endParaRPr kumimoji="0" lang="zh-CN" altLang="en-US" sz="2800" b="0" i="0" u="none" strike="noStrike" kern="0" cap="none" spc="0" normalizeH="0" baseline="0" noProof="0" dirty="0">
              <a:ln>
                <a:noFill/>
              </a:ln>
              <a:solidFill>
                <a:srgbClr val="5E5E5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9" name="TextBox 5"/>
          <p:cNvSpPr>
            <a:spLocks noChangeArrowheads="1"/>
          </p:cNvSpPr>
          <p:nvPr/>
        </p:nvSpPr>
        <p:spPr bwMode="auto">
          <a:xfrm>
            <a:off x="5206123" y="2767280"/>
            <a:ext cx="149912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CN" sz="8000" b="1" i="0" u="none" strike="noStrike" kern="0" cap="none" spc="0" normalizeH="0" baseline="0" noProof="0" dirty="0">
                <a:ln>
                  <a:noFill/>
                </a:ln>
                <a:solidFill>
                  <a:srgbClr val="5E5E5E"/>
                </a:solidFill>
                <a:effectLst/>
                <a:uLnTx/>
                <a:uFillTx/>
                <a:latin typeface="Kozuka Mincho Pr6N H" pitchFamily="2" charset="-128"/>
                <a:ea typeface="Kozuka Mincho Pr6N H" pitchFamily="2" charset="-128"/>
                <a:cs typeface="+mn-cs"/>
                <a:sym typeface="Kozuka Mincho Pr6N H" pitchFamily="2" charset="-128"/>
              </a:rPr>
              <a:t>01</a:t>
            </a:r>
            <a:endParaRPr kumimoji="0" lang="zh-CN" altLang="en-US" sz="8000" b="1" i="0" u="none" strike="noStrike" kern="0" cap="none" spc="0" normalizeH="0" baseline="0" noProof="0" dirty="0">
              <a:ln>
                <a:noFill/>
              </a:ln>
              <a:solidFill>
                <a:srgbClr val="5E5E5E"/>
              </a:solidFill>
              <a:effectLst/>
              <a:uLnTx/>
              <a:uFillTx/>
              <a:latin typeface="Kozuka Mincho Pr6N H" pitchFamily="2" charset="-128"/>
              <a:ea typeface="Kozuka Mincho Pr6N H" pitchFamily="2" charset="-128"/>
              <a:cs typeface="+mn-cs"/>
              <a:sym typeface="Kozuka Mincho Pr6N H" pitchFamily="2" charset="-128"/>
            </a:endParaRPr>
          </a:p>
        </p:txBody>
      </p:sp>
      <p:sp>
        <p:nvSpPr>
          <p:cNvPr id="10" name="TextBox 4"/>
          <p:cNvSpPr>
            <a:spLocks noChangeArrowheads="1"/>
          </p:cNvSpPr>
          <p:nvPr/>
        </p:nvSpPr>
        <p:spPr bwMode="auto">
          <a:xfrm>
            <a:off x="6610936" y="3630004"/>
            <a:ext cx="285528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TW" altLang="en-US" sz="1600" b="1" i="0" u="none" strike="noStrike" kern="0" cap="none" spc="0" normalizeH="0" baseline="0" noProof="0" dirty="0">
                <a:ln>
                  <a:noFill/>
                </a:ln>
                <a:solidFill>
                  <a:srgbClr val="5E5E5E"/>
                </a:solidFill>
                <a:effectLst/>
                <a:uLnTx/>
                <a:uFillTx/>
                <a:latin typeface="Calibri" panose="020F0502020204030204" pitchFamily="34" charset="0"/>
                <a:ea typeface="宋体" panose="02010600030101010101" pitchFamily="2" charset="-122"/>
                <a:cs typeface="+mn-cs"/>
                <a:sym typeface="Calibri" panose="020F0502020204030204" pitchFamily="34" charset="0"/>
              </a:rPr>
              <a:t>你該知道發生什麼事情要找誰</a:t>
            </a:r>
            <a:endParaRPr kumimoji="0" lang="en-US" altLang="zh-CN" sz="1400" b="1" i="0" u="none" strike="noStrike" kern="0" cap="none" spc="0" normalizeH="0" baseline="0" noProof="0" dirty="0">
              <a:ln>
                <a:noFill/>
              </a:ln>
              <a:solidFill>
                <a:srgbClr val="5E5E5E"/>
              </a:solidFill>
              <a:effectLst/>
              <a:uLnTx/>
              <a:uFillTx/>
              <a:latin typeface="等线" panose="02010600030101010101" pitchFamily="2" charset="-122"/>
              <a:ea typeface="等线" panose="02010600030101010101" pitchFamily="2" charset="-122"/>
              <a:cs typeface="+mn-cs"/>
              <a:sym typeface="Calibri" panose="020F0502020204030204" pitchFamily="34" charset="0"/>
            </a:endParaRPr>
          </a:p>
        </p:txBody>
      </p:sp>
    </p:spTree>
    <p:extLst>
      <p:ext uri="{BB962C8B-B14F-4D97-AF65-F5344CB8AC3E}">
        <p14:creationId xmlns:p14="http://schemas.microsoft.com/office/powerpoint/2010/main" val="1612942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2"/>
          <a:stretch>
            <a:fillRect/>
          </a:stretch>
        </p:blipFill>
        <p:spPr>
          <a:xfrm>
            <a:off x="301027" y="204556"/>
            <a:ext cx="478651" cy="443793"/>
          </a:xfrm>
          <a:prstGeom prst="rect">
            <a:avLst/>
          </a:prstGeom>
        </p:spPr>
      </p:pic>
      <p:pic>
        <p:nvPicPr>
          <p:cNvPr id="6" name="图片 5"/>
          <p:cNvPicPr>
            <a:picLocks noChangeAspect="1"/>
          </p:cNvPicPr>
          <p:nvPr/>
        </p:nvPicPr>
        <p:blipFill rotWithShape="1">
          <a:blip r:embed="rId3">
            <a:duotone>
              <a:schemeClr val="accent4">
                <a:shade val="45000"/>
                <a:satMod val="135000"/>
              </a:schemeClr>
              <a:prstClr val="white"/>
            </a:duotone>
          </a:blip>
          <a:srcRect t="48626" b="21244"/>
          <a:stretch/>
        </p:blipFill>
        <p:spPr>
          <a:xfrm>
            <a:off x="0" y="6400800"/>
            <a:ext cx="12192000" cy="511326"/>
          </a:xfrm>
          <a:prstGeom prst="rect">
            <a:avLst/>
          </a:prstGeom>
        </p:spPr>
      </p:pic>
      <p:sp>
        <p:nvSpPr>
          <p:cNvPr id="2" name="文本框 1"/>
          <p:cNvSpPr txBox="1"/>
          <p:nvPr/>
        </p:nvSpPr>
        <p:spPr>
          <a:xfrm>
            <a:off x="718718" y="279017"/>
            <a:ext cx="2642790" cy="369332"/>
          </a:xfrm>
          <a:prstGeom prst="rect">
            <a:avLst/>
          </a:prstGeom>
          <a:noFill/>
        </p:spPr>
        <p:txBody>
          <a:bodyPr wrap="square" rtlCol="0">
            <a:spAutoFit/>
          </a:bodyPr>
          <a:lstStyle/>
          <a:p>
            <a:pPr algn="ctr"/>
            <a:r>
              <a:rPr lang="zh-TW" altLang="en-US" dirty="0">
                <a:latin typeface="華康POP1體W5" panose="040B0509000000000000" pitchFamily="81" charset="-120"/>
                <a:ea typeface="華康POP1體W5" panose="040B0509000000000000" pitchFamily="81" charset="-120"/>
                <a:cs typeface="文鼎ＰＯ侴恦ǣ" panose="020B0609010101010101" pitchFamily="49" charset="-120"/>
              </a:rPr>
              <a:t>先說說我吧</a:t>
            </a:r>
            <a:endParaRPr lang="zh-CN" altLang="en-US" dirty="0">
              <a:latin typeface="華康POP1體W5" panose="040B0509000000000000" pitchFamily="81" charset="-120"/>
              <a:ea typeface="華康POP1體W5" panose="040B0509000000000000" pitchFamily="81" charset="-120"/>
              <a:cs typeface="文鼎ＰＯ侴恦ǣ" panose="020B0609010101010101" pitchFamily="49" charset="-120"/>
            </a:endParaRPr>
          </a:p>
        </p:txBody>
      </p:sp>
      <p:sp>
        <p:nvSpPr>
          <p:cNvPr id="11" name="六边形 8"/>
          <p:cNvSpPr>
            <a:spLocks noChangeArrowheads="1"/>
          </p:cNvSpPr>
          <p:nvPr/>
        </p:nvSpPr>
        <p:spPr bwMode="auto">
          <a:xfrm>
            <a:off x="6906351" y="2059831"/>
            <a:ext cx="3714750" cy="3203575"/>
          </a:xfrm>
          <a:prstGeom prst="hexagon">
            <a:avLst>
              <a:gd name="adj" fmla="val 24990"/>
              <a:gd name="vf" fmla="val 115470"/>
            </a:avLst>
          </a:prstGeom>
          <a:solidFill>
            <a:schemeClr val="bg1"/>
          </a:solidFill>
          <a:ln w="12700">
            <a:solidFill>
              <a:srgbClr val="A06843"/>
            </a:solidFill>
            <a:miter lim="800000"/>
          </a:ln>
          <a:extLst/>
        </p:spPr>
        <p:txBody>
          <a:bodyPr anchor="ct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sym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sym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sym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sym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9pPr>
          </a:lstStyle>
          <a:p>
            <a:pPr algn="ctr" fontAlgn="base">
              <a:lnSpc>
                <a:spcPct val="100000"/>
              </a:lnSpc>
              <a:spcBef>
                <a:spcPct val="0"/>
              </a:spcBef>
              <a:spcAft>
                <a:spcPct val="0"/>
              </a:spcAft>
              <a:buFont typeface="Arial" pitchFamily="34" charset="0"/>
              <a:buNone/>
            </a:pPr>
            <a:endParaRPr lang="zh-CN" altLang="zh-CN" sz="1800">
              <a:solidFill>
                <a:srgbClr val="5E5E5E"/>
              </a:solidFill>
              <a:latin typeface="微软雅黑" pitchFamily="34" charset="-122"/>
              <a:ea typeface="微软雅黑" pitchFamily="34" charset="-122"/>
              <a:sym typeface="宋体" pitchFamily="2" charset="-122"/>
            </a:endParaRPr>
          </a:p>
        </p:txBody>
      </p:sp>
      <p:sp>
        <p:nvSpPr>
          <p:cNvPr id="12" name="六边形 9"/>
          <p:cNvSpPr>
            <a:spLocks noChangeArrowheads="1"/>
          </p:cNvSpPr>
          <p:nvPr/>
        </p:nvSpPr>
        <p:spPr bwMode="auto">
          <a:xfrm>
            <a:off x="3565813" y="2059831"/>
            <a:ext cx="3714750" cy="3203575"/>
          </a:xfrm>
          <a:prstGeom prst="hexagon">
            <a:avLst>
              <a:gd name="adj" fmla="val 24990"/>
              <a:gd name="vf" fmla="val 115470"/>
            </a:avLst>
          </a:prstGeom>
          <a:solidFill>
            <a:schemeClr val="bg1"/>
          </a:solidFill>
          <a:ln w="12700">
            <a:solidFill>
              <a:srgbClr val="A06843"/>
            </a:solidFill>
            <a:miter lim="800000"/>
          </a:ln>
          <a:extLst/>
        </p:spPr>
        <p:txBody>
          <a:bodyPr anchor="ct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sym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sym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sym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sym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9pPr>
          </a:lstStyle>
          <a:p>
            <a:pPr algn="ctr" fontAlgn="base">
              <a:lnSpc>
                <a:spcPct val="100000"/>
              </a:lnSpc>
              <a:spcBef>
                <a:spcPct val="0"/>
              </a:spcBef>
              <a:spcAft>
                <a:spcPct val="0"/>
              </a:spcAft>
              <a:buFont typeface="Arial" pitchFamily="34" charset="0"/>
              <a:buNone/>
            </a:pPr>
            <a:endParaRPr lang="zh-CN" altLang="zh-CN" sz="1800">
              <a:solidFill>
                <a:srgbClr val="5E5E5E"/>
              </a:solidFill>
              <a:latin typeface="微软雅黑" pitchFamily="34" charset="-122"/>
              <a:ea typeface="微软雅黑" pitchFamily="34" charset="-122"/>
              <a:sym typeface="宋体" pitchFamily="2" charset="-122"/>
            </a:endParaRPr>
          </a:p>
        </p:txBody>
      </p:sp>
      <p:sp>
        <p:nvSpPr>
          <p:cNvPr id="13" name="文本框 10"/>
          <p:cNvSpPr>
            <a:spLocks noChangeArrowheads="1"/>
          </p:cNvSpPr>
          <p:nvPr/>
        </p:nvSpPr>
        <p:spPr bwMode="auto">
          <a:xfrm>
            <a:off x="4390465" y="2302339"/>
            <a:ext cx="19208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sym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sym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sym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sym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9pPr>
          </a:lstStyle>
          <a:p>
            <a:pPr algn="ctr" fontAlgn="base">
              <a:lnSpc>
                <a:spcPct val="100000"/>
              </a:lnSpc>
              <a:spcBef>
                <a:spcPct val="0"/>
              </a:spcBef>
              <a:spcAft>
                <a:spcPct val="0"/>
              </a:spcAft>
              <a:buFont typeface="Arial" pitchFamily="34" charset="0"/>
              <a:buNone/>
            </a:pPr>
            <a:r>
              <a:rPr lang="zh-TW" altLang="en-US" sz="1800" b="1" dirty="0">
                <a:solidFill>
                  <a:srgbClr val="A06843"/>
                </a:solidFill>
                <a:latin typeface="微软雅黑" pitchFamily="34" charset="-122"/>
                <a:ea typeface="微软雅黑" pitchFamily="34" charset="-122"/>
                <a:sym typeface="Roboto Th" pitchFamily="2" charset="0"/>
              </a:rPr>
              <a:t>實驗組長</a:t>
            </a:r>
            <a:endParaRPr lang="en-US" altLang="zh-CN" sz="1800" b="1" dirty="0">
              <a:solidFill>
                <a:srgbClr val="A06843"/>
              </a:solidFill>
              <a:latin typeface="微软雅黑" pitchFamily="34" charset="-122"/>
              <a:ea typeface="微软雅黑" pitchFamily="34" charset="-122"/>
              <a:sym typeface="Roboto Th" pitchFamily="2" charset="0"/>
            </a:endParaRPr>
          </a:p>
        </p:txBody>
      </p:sp>
      <p:sp>
        <p:nvSpPr>
          <p:cNvPr id="15" name="文本框 12"/>
          <p:cNvSpPr>
            <a:spLocks noChangeArrowheads="1"/>
          </p:cNvSpPr>
          <p:nvPr/>
        </p:nvSpPr>
        <p:spPr bwMode="auto">
          <a:xfrm>
            <a:off x="7803288" y="2243404"/>
            <a:ext cx="19208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sym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sym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sym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sym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9pPr>
          </a:lstStyle>
          <a:p>
            <a:pPr algn="ctr" fontAlgn="base">
              <a:lnSpc>
                <a:spcPct val="100000"/>
              </a:lnSpc>
              <a:spcBef>
                <a:spcPct val="0"/>
              </a:spcBef>
              <a:spcAft>
                <a:spcPct val="0"/>
              </a:spcAft>
              <a:buFont typeface="Arial" pitchFamily="34" charset="0"/>
              <a:buNone/>
            </a:pPr>
            <a:r>
              <a:rPr lang="zh-TW" altLang="en-US" sz="1800" b="1" dirty="0">
                <a:solidFill>
                  <a:srgbClr val="A06843"/>
                </a:solidFill>
                <a:latin typeface="微软雅黑" pitchFamily="34" charset="-122"/>
                <a:ea typeface="微软雅黑" pitchFamily="34" charset="-122"/>
                <a:sym typeface="Roboto Th" pitchFamily="2" charset="0"/>
              </a:rPr>
              <a:t>找我的時候</a:t>
            </a:r>
            <a:endParaRPr lang="en-US" altLang="zh-CN" sz="1800" b="1" dirty="0">
              <a:solidFill>
                <a:srgbClr val="A06843"/>
              </a:solidFill>
              <a:latin typeface="微软雅黑" pitchFamily="34" charset="-122"/>
              <a:ea typeface="微软雅黑" pitchFamily="34" charset="-122"/>
              <a:sym typeface="Roboto Th" pitchFamily="2" charset="0"/>
            </a:endParaRPr>
          </a:p>
        </p:txBody>
      </p:sp>
      <p:pic>
        <p:nvPicPr>
          <p:cNvPr id="18" name="图片 17"/>
          <p:cNvPicPr>
            <a:picLocks noChangeAspect="1"/>
          </p:cNvPicPr>
          <p:nvPr/>
        </p:nvPicPr>
        <p:blipFill>
          <a:blip r:embed="rId4"/>
          <a:stretch>
            <a:fillRect/>
          </a:stretch>
        </p:blipFill>
        <p:spPr>
          <a:xfrm>
            <a:off x="1663722" y="1881963"/>
            <a:ext cx="1463148" cy="3381443"/>
          </a:xfrm>
          <a:prstGeom prst="rect">
            <a:avLst/>
          </a:prstGeom>
        </p:spPr>
      </p:pic>
      <p:sp>
        <p:nvSpPr>
          <p:cNvPr id="19" name="矩形 1">
            <a:extLst>
              <a:ext uri="{FF2B5EF4-FFF2-40B4-BE49-F238E27FC236}">
                <a16:creationId xmlns:a16="http://schemas.microsoft.com/office/drawing/2014/main" id="{902B9D79-3C47-45BC-88B7-311EE3E4F993}"/>
              </a:ext>
            </a:extLst>
          </p:cNvPr>
          <p:cNvSpPr>
            <a:spLocks noChangeArrowheads="1"/>
          </p:cNvSpPr>
          <p:nvPr/>
        </p:nvSpPr>
        <p:spPr bwMode="auto">
          <a:xfrm>
            <a:off x="4108071" y="2654903"/>
            <a:ext cx="2909117"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50000"/>
              </a:lnSpc>
            </a:pPr>
            <a:r>
              <a:rPr lang="zh-TW" altLang="en-US" sz="1600" dirty="0">
                <a:solidFill>
                  <a:schemeClr val="accent2">
                    <a:lumMod val="50000"/>
                  </a:schemeClr>
                </a:solidFill>
                <a:latin typeface="Microsoft YaHei" panose="020B0503020204020204" pitchFamily="34" charset="-122"/>
                <a:ea typeface="Microsoft YaHei" panose="020B0503020204020204" pitchFamily="34" charset="-122"/>
              </a:rPr>
              <a:t>晚自習、重補修、週六課程、寒假營隊、選組、轉組、大學升學</a:t>
            </a:r>
            <a:r>
              <a:rPr lang="en-US" altLang="zh-TW" sz="1600" dirty="0">
                <a:solidFill>
                  <a:schemeClr val="accent2">
                    <a:lumMod val="50000"/>
                  </a:schemeClr>
                </a:solidFill>
                <a:latin typeface="Microsoft YaHei" panose="020B0503020204020204" pitchFamily="34" charset="-122"/>
                <a:ea typeface="Microsoft YaHei" panose="020B0503020204020204" pitchFamily="34" charset="-122"/>
              </a:rPr>
              <a:t>…</a:t>
            </a:r>
          </a:p>
          <a:p>
            <a:pPr>
              <a:lnSpc>
                <a:spcPct val="150000"/>
              </a:lnSpc>
            </a:pPr>
            <a:endParaRPr lang="en-US" altLang="zh-TW" sz="1600" dirty="0">
              <a:solidFill>
                <a:schemeClr val="accent2">
                  <a:lumMod val="50000"/>
                </a:schemeClr>
              </a:solidFill>
              <a:latin typeface="Microsoft YaHei" panose="020B0503020204020204" pitchFamily="34" charset="-122"/>
              <a:ea typeface="Microsoft YaHei" panose="020B0503020204020204" pitchFamily="34" charset="-122"/>
            </a:endParaRPr>
          </a:p>
          <a:p>
            <a:pPr>
              <a:lnSpc>
                <a:spcPct val="150000"/>
              </a:lnSpc>
            </a:pPr>
            <a:r>
              <a:rPr lang="zh-TW" altLang="en-US" sz="1600" dirty="0">
                <a:solidFill>
                  <a:schemeClr val="accent2">
                    <a:lumMod val="50000"/>
                  </a:schemeClr>
                </a:solidFill>
                <a:latin typeface="Microsoft YaHei" panose="020B0503020204020204" pitchFamily="34" charset="-122"/>
                <a:ea typeface="Microsoft YaHei" panose="020B0503020204020204" pitchFamily="34" charset="-122"/>
              </a:rPr>
              <a:t>以上問題再怎麼忙碌，我都會耐心回答你</a:t>
            </a:r>
            <a:endParaRPr lang="en-US" altLang="zh-TW" sz="1600" dirty="0">
              <a:solidFill>
                <a:schemeClr val="accent2">
                  <a:lumMod val="50000"/>
                </a:schemeClr>
              </a:solidFill>
              <a:latin typeface="Microsoft YaHei" panose="020B0503020204020204" pitchFamily="34" charset="-122"/>
              <a:ea typeface="Microsoft YaHei" panose="020B0503020204020204" pitchFamily="34" charset="-122"/>
            </a:endParaRPr>
          </a:p>
        </p:txBody>
      </p:sp>
      <p:sp>
        <p:nvSpPr>
          <p:cNvPr id="16" name="矩形 1">
            <a:extLst>
              <a:ext uri="{FF2B5EF4-FFF2-40B4-BE49-F238E27FC236}">
                <a16:creationId xmlns:a16="http://schemas.microsoft.com/office/drawing/2014/main" id="{AE0519C7-F785-4936-A3EA-DFAE364F2BE7}"/>
              </a:ext>
            </a:extLst>
          </p:cNvPr>
          <p:cNvSpPr>
            <a:spLocks noChangeArrowheads="1"/>
          </p:cNvSpPr>
          <p:nvPr/>
        </p:nvSpPr>
        <p:spPr bwMode="auto">
          <a:xfrm>
            <a:off x="7559446" y="2544847"/>
            <a:ext cx="2762925"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50000"/>
              </a:lnSpc>
            </a:pPr>
            <a:r>
              <a:rPr lang="zh-TW" altLang="en-US" sz="1600" dirty="0">
                <a:solidFill>
                  <a:schemeClr val="accent2">
                    <a:lumMod val="50000"/>
                  </a:schemeClr>
                </a:solidFill>
                <a:latin typeface="Microsoft YaHei" panose="020B0503020204020204" pitchFamily="34" charset="-122"/>
                <a:ea typeface="Microsoft YaHei" panose="020B0503020204020204" pitchFamily="34" charset="-122"/>
              </a:rPr>
              <a:t>如果你想思考人生問題、感情問題、聊天 </a:t>
            </a:r>
            <a:r>
              <a:rPr lang="en-US" altLang="zh-TW" sz="1600" dirty="0">
                <a:solidFill>
                  <a:schemeClr val="accent2">
                    <a:lumMod val="50000"/>
                  </a:schemeClr>
                </a:solidFill>
                <a:latin typeface="Microsoft YaHei" panose="020B0503020204020204" pitchFamily="34" charset="-122"/>
                <a:ea typeface="Microsoft YaHei" panose="020B0503020204020204" pitchFamily="34" charset="-122"/>
              </a:rPr>
              <a:t>…</a:t>
            </a:r>
            <a:r>
              <a:rPr lang="zh-TW" altLang="en-US" sz="1600" dirty="0">
                <a:solidFill>
                  <a:schemeClr val="accent2">
                    <a:lumMod val="50000"/>
                  </a:schemeClr>
                </a:solidFill>
                <a:latin typeface="Microsoft YaHei" panose="020B0503020204020204" pitchFamily="34" charset="-122"/>
                <a:ea typeface="Microsoft YaHei" panose="020B0503020204020204" pitchFamily="34" charset="-122"/>
              </a:rPr>
              <a:t>  如果你願意，也可以找我，但是</a:t>
            </a:r>
            <a:r>
              <a:rPr lang="en-US" altLang="zh-TW" sz="1600" dirty="0">
                <a:solidFill>
                  <a:schemeClr val="accent2">
                    <a:lumMod val="50000"/>
                  </a:schemeClr>
                </a:solidFill>
                <a:latin typeface="Microsoft YaHei" panose="020B0503020204020204" pitchFamily="34" charset="-122"/>
                <a:ea typeface="Microsoft YaHei" panose="020B0503020204020204" pitchFamily="34" charset="-122"/>
              </a:rPr>
              <a:t>!!!</a:t>
            </a:r>
          </a:p>
          <a:p>
            <a:pPr>
              <a:lnSpc>
                <a:spcPct val="150000"/>
              </a:lnSpc>
            </a:pPr>
            <a:endParaRPr lang="en-US" altLang="zh-TW" sz="1600" dirty="0">
              <a:solidFill>
                <a:schemeClr val="accent2">
                  <a:lumMod val="50000"/>
                </a:schemeClr>
              </a:solidFill>
              <a:latin typeface="Microsoft YaHei" panose="020B0503020204020204" pitchFamily="34" charset="-122"/>
              <a:ea typeface="Microsoft YaHei" panose="020B0503020204020204" pitchFamily="34" charset="-122"/>
            </a:endParaRPr>
          </a:p>
          <a:p>
            <a:pPr>
              <a:lnSpc>
                <a:spcPct val="150000"/>
              </a:lnSpc>
            </a:pPr>
            <a:r>
              <a:rPr lang="zh-TW" altLang="en-US" sz="1600" dirty="0">
                <a:solidFill>
                  <a:schemeClr val="accent2">
                    <a:lumMod val="50000"/>
                  </a:schemeClr>
                </a:solidFill>
                <a:latin typeface="Microsoft YaHei" panose="020B0503020204020204" pitchFamily="34" charset="-122"/>
                <a:ea typeface="Microsoft YaHei" panose="020B0503020204020204" pitchFamily="34" charset="-122"/>
              </a:rPr>
              <a:t>如果我有空，我會陪你說話；如果我沒空，你要另外尋找傾訴對象</a:t>
            </a:r>
            <a:endParaRPr lang="en-US" altLang="zh-TW" sz="1600" dirty="0">
              <a:solidFill>
                <a:schemeClr val="accent2">
                  <a:lumMod val="50000"/>
                </a:schemeClr>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7FA1D2F-1256-4F51-8FB5-EE4ECAB06B25}"/>
              </a:ext>
            </a:extLst>
          </p:cNvPr>
          <p:cNvSpPr txBox="1"/>
          <p:nvPr/>
        </p:nvSpPr>
        <p:spPr>
          <a:xfrm>
            <a:off x="3997234" y="5791200"/>
            <a:ext cx="6496595" cy="369332"/>
          </a:xfrm>
          <a:prstGeom prst="rect">
            <a:avLst/>
          </a:prstGeom>
          <a:noFill/>
        </p:spPr>
        <p:txBody>
          <a:bodyPr wrap="square" rtlCol="0">
            <a:spAutoFit/>
          </a:bodyPr>
          <a:lstStyle/>
          <a:p>
            <a:r>
              <a:rPr lang="zh-TW" altLang="en-US" dirty="0">
                <a:solidFill>
                  <a:srgbClr val="00B050"/>
                </a:solidFill>
                <a:latin typeface="華康POP1體W5" panose="040B0509000000000000" pitchFamily="81" charset="-120"/>
                <a:ea typeface="華康POP1體W5" panose="040B0509000000000000" pitchFamily="81" charset="-120"/>
              </a:rPr>
              <a:t>除了教務處，偶爾你會在高辦一捕獲我，那就是你幸運的時候</a:t>
            </a:r>
          </a:p>
        </p:txBody>
      </p:sp>
    </p:spTree>
    <p:extLst>
      <p:ext uri="{BB962C8B-B14F-4D97-AF65-F5344CB8AC3E}">
        <p14:creationId xmlns:p14="http://schemas.microsoft.com/office/powerpoint/2010/main" val="2852847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down)">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bldLvl="0" animBg="1"/>
      <p:bldP spid="12" grpId="0" bldLvl="0" animBg="1"/>
      <p:bldP spid="13" grpId="0"/>
      <p:bldP spid="15" grpId="0"/>
      <p:bldP spid="19"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2"/>
          <a:stretch>
            <a:fillRect/>
          </a:stretch>
        </p:blipFill>
        <p:spPr>
          <a:xfrm>
            <a:off x="301027" y="204556"/>
            <a:ext cx="478651" cy="443793"/>
          </a:xfrm>
          <a:prstGeom prst="rect">
            <a:avLst/>
          </a:prstGeom>
        </p:spPr>
      </p:pic>
      <p:pic>
        <p:nvPicPr>
          <p:cNvPr id="6" name="图片 5"/>
          <p:cNvPicPr>
            <a:picLocks noChangeAspect="1"/>
          </p:cNvPicPr>
          <p:nvPr/>
        </p:nvPicPr>
        <p:blipFill rotWithShape="1">
          <a:blip r:embed="rId3">
            <a:duotone>
              <a:schemeClr val="accent4">
                <a:shade val="45000"/>
                <a:satMod val="135000"/>
              </a:schemeClr>
              <a:prstClr val="white"/>
            </a:duotone>
          </a:blip>
          <a:srcRect t="48626" b="21244"/>
          <a:stretch/>
        </p:blipFill>
        <p:spPr>
          <a:xfrm>
            <a:off x="0" y="6400800"/>
            <a:ext cx="12192000" cy="511326"/>
          </a:xfrm>
          <a:prstGeom prst="rect">
            <a:avLst/>
          </a:prstGeom>
        </p:spPr>
      </p:pic>
      <p:sp>
        <p:nvSpPr>
          <p:cNvPr id="2" name="文本框 1"/>
          <p:cNvSpPr txBox="1"/>
          <p:nvPr/>
        </p:nvSpPr>
        <p:spPr>
          <a:xfrm>
            <a:off x="718718" y="279017"/>
            <a:ext cx="2642790" cy="369332"/>
          </a:xfrm>
          <a:prstGeom prst="rect">
            <a:avLst/>
          </a:prstGeom>
          <a:noFill/>
        </p:spPr>
        <p:txBody>
          <a:bodyPr wrap="square" rtlCol="0">
            <a:spAutoFit/>
          </a:bodyPr>
          <a:lstStyle/>
          <a:p>
            <a:pPr algn="ctr"/>
            <a:r>
              <a:rPr lang="zh-TW" altLang="en-US" dirty="0">
                <a:latin typeface="華康POP1體W5" panose="040B0509000000000000" pitchFamily="81" charset="-120"/>
                <a:ea typeface="華康POP1體W5" panose="040B0509000000000000" pitchFamily="81" charset="-120"/>
                <a:cs typeface="文鼎ＰＯ侴恦ǣ" panose="020B0609010101010101" pitchFamily="49" charset="-120"/>
              </a:rPr>
              <a:t>我的</a:t>
            </a:r>
            <a:r>
              <a:rPr lang="en-US" altLang="zh-TW" dirty="0">
                <a:latin typeface="華康POP1體W5" panose="040B0509000000000000" pitchFamily="81" charset="-120"/>
                <a:ea typeface="華康POP1體W5" panose="040B0509000000000000" pitchFamily="81" charset="-120"/>
                <a:cs typeface="文鼎ＰＯ侴恦ǣ" panose="020B0609010101010101" pitchFamily="49" charset="-120"/>
              </a:rPr>
              <a:t>Partner</a:t>
            </a:r>
            <a:endParaRPr lang="zh-CN" altLang="en-US" dirty="0">
              <a:latin typeface="華康POP1體W5" panose="040B0509000000000000" pitchFamily="81" charset="-120"/>
              <a:ea typeface="華康POP1體W5" panose="040B0509000000000000" pitchFamily="81" charset="-120"/>
              <a:cs typeface="文鼎ＰＯ侴恦ǣ" panose="020B0609010101010101" pitchFamily="49" charset="-120"/>
            </a:endParaRPr>
          </a:p>
        </p:txBody>
      </p:sp>
      <p:grpSp>
        <p:nvGrpSpPr>
          <p:cNvPr id="20" name="组合 19"/>
          <p:cNvGrpSpPr/>
          <p:nvPr/>
        </p:nvGrpSpPr>
        <p:grpSpPr>
          <a:xfrm>
            <a:off x="1607511" y="1251670"/>
            <a:ext cx="4199131" cy="4813449"/>
            <a:chOff x="1180679" y="1207839"/>
            <a:chExt cx="4286250" cy="4913313"/>
          </a:xfrm>
        </p:grpSpPr>
        <p:sp>
          <p:nvSpPr>
            <p:cNvPr id="21" name="任意多边形 47"/>
            <p:cNvSpPr>
              <a:spLocks noChangeArrowheads="1"/>
            </p:cNvSpPr>
            <p:nvPr/>
          </p:nvSpPr>
          <p:spPr bwMode="auto">
            <a:xfrm>
              <a:off x="1180679" y="1207839"/>
              <a:ext cx="3771900" cy="4913313"/>
            </a:xfrm>
            <a:custGeom>
              <a:avLst/>
              <a:gdLst>
                <a:gd name="T0" fmla="*/ 0 w 3771900"/>
                <a:gd name="T1" fmla="*/ 0 h 4914514"/>
                <a:gd name="T2" fmla="*/ 3771900 w 3771900"/>
                <a:gd name="T3" fmla="*/ 0 h 4914514"/>
                <a:gd name="T4" fmla="*/ 3771900 w 3771900"/>
                <a:gd name="T5" fmla="*/ 1646074 h 4914514"/>
                <a:gd name="T6" fmla="*/ 3119718 w 3771900"/>
                <a:gd name="T7" fmla="*/ 2297936 h 4914514"/>
                <a:gd name="T8" fmla="*/ 3771900 w 3771900"/>
                <a:gd name="T9" fmla="*/ 2949800 h 4914514"/>
                <a:gd name="T10" fmla="*/ 3771900 w 3771900"/>
                <a:gd name="T11" fmla="*/ 4912112 h 4914514"/>
                <a:gd name="T12" fmla="*/ 0 w 3771900"/>
                <a:gd name="T13" fmla="*/ 4912112 h 4914514"/>
                <a:gd name="T14" fmla="*/ 0 w 3771900"/>
                <a:gd name="T15" fmla="*/ 0 h 4914514"/>
                <a:gd name="T16" fmla="*/ 0 60000 65536"/>
                <a:gd name="T17" fmla="*/ 0 60000 65536"/>
                <a:gd name="T18" fmla="*/ 0 60000 65536"/>
                <a:gd name="T19" fmla="*/ 0 60000 65536"/>
                <a:gd name="T20" fmla="*/ 0 60000 65536"/>
                <a:gd name="T21" fmla="*/ 0 60000 65536"/>
                <a:gd name="T22" fmla="*/ 0 60000 65536"/>
                <a:gd name="T23" fmla="*/ 0 60000 65536"/>
                <a:gd name="T24" fmla="*/ 0 w 3771900"/>
                <a:gd name="T25" fmla="*/ 0 h 4914514"/>
                <a:gd name="T26" fmla="*/ 3771900 w 3771900"/>
                <a:gd name="T27" fmla="*/ 4914514 h 49145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71900" h="4914514">
                  <a:moveTo>
                    <a:pt x="0" y="0"/>
                  </a:moveTo>
                  <a:lnTo>
                    <a:pt x="3771900" y="0"/>
                  </a:lnTo>
                  <a:lnTo>
                    <a:pt x="3771900" y="1646878"/>
                  </a:lnTo>
                  <a:cubicBezTo>
                    <a:pt x="3411710" y="1646878"/>
                    <a:pt x="3119718" y="1938870"/>
                    <a:pt x="3119718" y="2299060"/>
                  </a:cubicBezTo>
                  <a:cubicBezTo>
                    <a:pt x="3119718" y="2659250"/>
                    <a:pt x="3411710" y="2951242"/>
                    <a:pt x="3771900" y="2951242"/>
                  </a:cubicBezTo>
                  <a:lnTo>
                    <a:pt x="3771900" y="4914514"/>
                  </a:lnTo>
                  <a:lnTo>
                    <a:pt x="0" y="4914514"/>
                  </a:lnTo>
                  <a:lnTo>
                    <a:pt x="0" y="0"/>
                  </a:lnTo>
                  <a:close/>
                </a:path>
              </a:pathLst>
            </a:custGeom>
            <a:noFill/>
            <a:ln w="12700" cap="flat" cmpd="sng">
              <a:solidFill>
                <a:srgbClr val="FFC86E"/>
              </a:solidFill>
              <a:miter lim="800000"/>
            </a:ln>
            <a:extLst>
              <a:ext uri="{909E8E84-426E-40DD-AFC4-6F175D3DCCD1}">
                <a14:hiddenFill xmlns:a14="http://schemas.microsoft.com/office/drawing/2010/main">
                  <a:solidFill>
                    <a:srgbClr val="FFFFFF"/>
                  </a:solidFill>
                </a14:hiddenFill>
              </a:ext>
            </a:extLst>
          </p:spPr>
          <p:txBody>
            <a:bodyPr anchor="ctr"/>
            <a:lstStyle/>
            <a:p>
              <a:pPr eaLnBrk="0" fontAlgn="base" hangingPunct="0">
                <a:spcBef>
                  <a:spcPct val="0"/>
                </a:spcBef>
                <a:spcAft>
                  <a:spcPct val="0"/>
                </a:spcAft>
                <a:defRPr/>
              </a:pPr>
              <a:endParaRPr lang="zh-CN" altLang="en-US" kern="0">
                <a:solidFill>
                  <a:srgbClr val="000000"/>
                </a:solidFill>
                <a:latin typeface="Arial" pitchFamily="34" charset="0"/>
              </a:endParaRPr>
            </a:p>
          </p:txBody>
        </p:sp>
        <p:sp>
          <p:nvSpPr>
            <p:cNvPr id="22" name="椭圆 50"/>
            <p:cNvSpPr>
              <a:spLocks noChangeArrowheads="1"/>
            </p:cNvSpPr>
            <p:nvPr/>
          </p:nvSpPr>
          <p:spPr bwMode="auto">
            <a:xfrm>
              <a:off x="4439816" y="2996952"/>
              <a:ext cx="1027113" cy="1027112"/>
            </a:xfrm>
            <a:prstGeom prst="ellipse">
              <a:avLst/>
            </a:prstGeom>
            <a:solidFill>
              <a:srgbClr val="FFC86E"/>
            </a:solidFill>
            <a:ln w="9525">
              <a:solidFill>
                <a:srgbClr val="FFC86E"/>
              </a:solidFill>
              <a:round/>
            </a:ln>
            <a:extLst/>
          </p:spPr>
          <p:txBody>
            <a:bodyPr anchor="ctr"/>
            <a:lstStyle>
              <a:lvl1pPr>
                <a:lnSpc>
                  <a:spcPct val="90000"/>
                </a:lnSpc>
                <a:spcBef>
                  <a:spcPts val="1000"/>
                </a:spcBef>
                <a:buFont typeface="Arial" pitchFamily="34" charset="0"/>
                <a:buChar char="•"/>
                <a:defRPr sz="2800">
                  <a:solidFill>
                    <a:schemeClr val="tx1"/>
                  </a:solidFill>
                  <a:latin typeface="Calibri" pitchFamily="34" charset="0"/>
                  <a:ea typeface="微软雅黑" pitchFamily="34" charset="-122"/>
                  <a:sym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微软雅黑" pitchFamily="34" charset="-122"/>
                  <a:sym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微软雅黑" pitchFamily="34" charset="-122"/>
                  <a:sym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ea typeface="微软雅黑" pitchFamily="34" charset="-122"/>
                  <a:sym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ea typeface="微软雅黑" pitchFamily="34"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微软雅黑" pitchFamily="34"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微软雅黑" pitchFamily="34"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微软雅黑" pitchFamily="34"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微软雅黑" pitchFamily="34" charset="-122"/>
                  <a:sym typeface="Calibri" pitchFamily="34" charset="0"/>
                </a:defRPr>
              </a:lvl9pPr>
            </a:lstStyle>
            <a:p>
              <a:pPr algn="ctr" eaLnBrk="0" fontAlgn="base" hangingPunct="0">
                <a:lnSpc>
                  <a:spcPct val="100000"/>
                </a:lnSpc>
                <a:spcBef>
                  <a:spcPct val="0"/>
                </a:spcBef>
                <a:spcAft>
                  <a:spcPct val="0"/>
                </a:spcAft>
                <a:buFont typeface="Arial" pitchFamily="34" charset="0"/>
                <a:buNone/>
              </a:pPr>
              <a:r>
                <a:rPr lang="en-US" altLang="zh-CN" sz="3200" dirty="0">
                  <a:solidFill>
                    <a:srgbClr val="FFFFFF"/>
                  </a:solidFill>
                  <a:latin typeface="Arial" pitchFamily="34" charset="0"/>
                  <a:ea typeface="宋体" pitchFamily="2" charset="-122"/>
                </a:rPr>
                <a:t>1</a:t>
              </a:r>
              <a:endParaRPr lang="zh-CN" altLang="en-US" sz="3200" dirty="0">
                <a:solidFill>
                  <a:srgbClr val="000000"/>
                </a:solidFill>
                <a:latin typeface="Arial" pitchFamily="34" charset="0"/>
                <a:ea typeface="宋体" pitchFamily="2" charset="-122"/>
              </a:endParaRPr>
            </a:p>
          </p:txBody>
        </p:sp>
        <p:sp>
          <p:nvSpPr>
            <p:cNvPr id="23" name="直接连接符 56"/>
            <p:cNvSpPr>
              <a:spLocks noChangeShapeType="1"/>
            </p:cNvSpPr>
            <p:nvPr/>
          </p:nvSpPr>
          <p:spPr bwMode="auto">
            <a:xfrm>
              <a:off x="2277641" y="3528764"/>
              <a:ext cx="1957388" cy="0"/>
            </a:xfrm>
            <a:prstGeom prst="line">
              <a:avLst/>
            </a:prstGeom>
            <a:noFill/>
            <a:ln w="6350">
              <a:solidFill>
                <a:srgbClr val="FFC86E"/>
              </a:solidFill>
              <a:miter lim="800000"/>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zh-CN" altLang="en-US" kern="0">
                <a:solidFill>
                  <a:srgbClr val="000000"/>
                </a:solidFill>
                <a:latin typeface="Arial" pitchFamily="34" charset="0"/>
              </a:endParaRPr>
            </a:p>
          </p:txBody>
        </p:sp>
        <p:sp>
          <p:nvSpPr>
            <p:cNvPr id="24" name="椭圆 59"/>
            <p:cNvSpPr>
              <a:spLocks noChangeArrowheads="1"/>
            </p:cNvSpPr>
            <p:nvPr/>
          </p:nvSpPr>
          <p:spPr bwMode="auto">
            <a:xfrm>
              <a:off x="1825204" y="3303339"/>
              <a:ext cx="452437" cy="450850"/>
            </a:xfrm>
            <a:prstGeom prst="ellipse">
              <a:avLst/>
            </a:prstGeom>
            <a:solidFill>
              <a:srgbClr val="EACE88"/>
            </a:solidFill>
            <a:ln w="9525">
              <a:noFill/>
              <a:round/>
            </a:ln>
            <a:extLst/>
          </p:spPr>
          <p:txBody>
            <a:bodyPr anchor="ctr"/>
            <a:lstStyle>
              <a:lvl1pPr>
                <a:lnSpc>
                  <a:spcPct val="90000"/>
                </a:lnSpc>
                <a:spcBef>
                  <a:spcPts val="1000"/>
                </a:spcBef>
                <a:buFont typeface="Arial" pitchFamily="34" charset="0"/>
                <a:buChar char="•"/>
                <a:defRPr sz="2800">
                  <a:solidFill>
                    <a:schemeClr val="tx1"/>
                  </a:solidFill>
                  <a:latin typeface="Calibri" pitchFamily="34" charset="0"/>
                  <a:ea typeface="微软雅黑" pitchFamily="34" charset="-122"/>
                  <a:sym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微软雅黑" pitchFamily="34" charset="-122"/>
                  <a:sym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微软雅黑" pitchFamily="34" charset="-122"/>
                  <a:sym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ea typeface="微软雅黑" pitchFamily="34" charset="-122"/>
                  <a:sym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ea typeface="微软雅黑" pitchFamily="34"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微软雅黑" pitchFamily="34"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微软雅黑" pitchFamily="34"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微软雅黑" pitchFamily="34"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微软雅黑" pitchFamily="34" charset="-122"/>
                  <a:sym typeface="Calibri" pitchFamily="34" charset="0"/>
                </a:defRPr>
              </a:lvl9pPr>
            </a:lstStyle>
            <a:p>
              <a:pPr algn="ctr" eaLnBrk="0" fontAlgn="base" hangingPunct="0">
                <a:lnSpc>
                  <a:spcPct val="100000"/>
                </a:lnSpc>
                <a:spcBef>
                  <a:spcPct val="0"/>
                </a:spcBef>
                <a:spcAft>
                  <a:spcPct val="0"/>
                </a:spcAft>
                <a:buFont typeface="Arial" pitchFamily="34" charset="0"/>
                <a:buNone/>
              </a:pPr>
              <a:endParaRPr lang="zh-CN" altLang="zh-CN" sz="1800">
                <a:solidFill>
                  <a:srgbClr val="FFFFFF"/>
                </a:solidFill>
                <a:latin typeface="Arial" pitchFamily="34" charset="0"/>
                <a:ea typeface="宋体" pitchFamily="2" charset="-122"/>
              </a:endParaRPr>
            </a:p>
          </p:txBody>
        </p:sp>
        <p:sp>
          <p:nvSpPr>
            <p:cNvPr id="25" name="矩形 1"/>
            <p:cNvSpPr>
              <a:spLocks noChangeArrowheads="1"/>
            </p:cNvSpPr>
            <p:nvPr/>
          </p:nvSpPr>
          <p:spPr bwMode="auto">
            <a:xfrm>
              <a:off x="1642741" y="4505077"/>
              <a:ext cx="2592288" cy="59690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lvl="0">
                <a:buClr>
                  <a:srgbClr val="000000"/>
                </a:buClr>
                <a:defRPr/>
              </a:pPr>
              <a:r>
                <a:rPr lang="zh-TW" altLang="en-US" sz="1600" dirty="0">
                  <a:solidFill>
                    <a:srgbClr val="A06843"/>
                  </a:solidFill>
                  <a:latin typeface="Microsoft YaHei" panose="020B0503020204020204" pitchFamily="34" charset="-122"/>
                  <a:ea typeface="Microsoft YaHei" panose="020B0503020204020204" pitchFamily="34" charset="-122"/>
                </a:rPr>
                <a:t>成績相關業務、收費、領獎學金</a:t>
              </a:r>
            </a:p>
          </p:txBody>
        </p:sp>
        <p:sp>
          <p:nvSpPr>
            <p:cNvPr id="26" name="矩形 1"/>
            <p:cNvSpPr>
              <a:spLocks noChangeArrowheads="1"/>
            </p:cNvSpPr>
            <p:nvPr/>
          </p:nvSpPr>
          <p:spPr bwMode="auto">
            <a:xfrm>
              <a:off x="1378275" y="2073622"/>
              <a:ext cx="3196088" cy="109956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r>
                <a:rPr lang="zh-TW" altLang="en-US" sz="1600" dirty="0">
                  <a:solidFill>
                    <a:srgbClr val="A06843"/>
                  </a:solidFill>
                  <a:latin typeface="Microsoft YaHei" panose="020B0503020204020204" pitchFamily="34" charset="-122"/>
                  <a:ea typeface="Microsoft YaHei" panose="020B0503020204020204" pitchFamily="34" charset="-122"/>
                </a:rPr>
                <a:t>高辦</a:t>
              </a:r>
              <a:r>
                <a:rPr lang="en-US" altLang="zh-TW" sz="1600" dirty="0">
                  <a:solidFill>
                    <a:srgbClr val="A06843"/>
                  </a:solidFill>
                  <a:latin typeface="Microsoft YaHei" panose="020B0503020204020204" pitchFamily="34" charset="-122"/>
                  <a:ea typeface="Microsoft YaHei" panose="020B0503020204020204" pitchFamily="34" charset="-122"/>
                </a:rPr>
                <a:t>2</a:t>
              </a:r>
              <a:r>
                <a:rPr lang="zh-TW" altLang="en-US" sz="1600" dirty="0">
                  <a:solidFill>
                    <a:srgbClr val="A06843"/>
                  </a:solidFill>
                  <a:latin typeface="Microsoft YaHei" panose="020B0503020204020204" pitchFamily="34" charset="-122"/>
                  <a:ea typeface="Microsoft YaHei" panose="020B0503020204020204" pitchFamily="34" charset="-122"/>
                </a:rPr>
                <a:t>中有各種申請表單、週六課程請假、收發表單、借教室</a:t>
              </a:r>
              <a:r>
                <a:rPr lang="en-US" altLang="zh-TW" sz="1600" dirty="0">
                  <a:solidFill>
                    <a:schemeClr val="accent2">
                      <a:lumMod val="50000"/>
                    </a:schemeClr>
                  </a:solidFill>
                  <a:latin typeface="Microsoft YaHei" panose="020B0503020204020204" pitchFamily="34" charset="-122"/>
                  <a:ea typeface="Microsoft YaHei" panose="020B0503020204020204" pitchFamily="34" charset="-122"/>
                </a:rPr>
                <a:t/>
              </a:r>
              <a:br>
                <a:rPr lang="en-US" altLang="zh-TW" sz="1600" dirty="0">
                  <a:solidFill>
                    <a:schemeClr val="accent2">
                      <a:lumMod val="50000"/>
                    </a:schemeClr>
                  </a:solidFill>
                  <a:latin typeface="Microsoft YaHei" panose="020B0503020204020204" pitchFamily="34" charset="-122"/>
                  <a:ea typeface="Microsoft YaHei" panose="020B0503020204020204" pitchFamily="34" charset="-122"/>
                </a:rPr>
              </a:br>
              <a:r>
                <a:rPr lang="en-US" altLang="zh-TW" sz="1600" dirty="0">
                  <a:solidFill>
                    <a:schemeClr val="accent2">
                      <a:lumMod val="50000"/>
                    </a:schemeClr>
                  </a:solidFill>
                  <a:latin typeface="Microsoft YaHei" panose="020B0503020204020204" pitchFamily="34" charset="-122"/>
                  <a:ea typeface="Microsoft YaHei" panose="020B0503020204020204" pitchFamily="34" charset="-122"/>
                </a:rPr>
                <a:t/>
              </a:r>
              <a:br>
                <a:rPr lang="en-US" altLang="zh-TW" sz="1600" dirty="0">
                  <a:solidFill>
                    <a:schemeClr val="accent2">
                      <a:lumMod val="50000"/>
                    </a:schemeClr>
                  </a:solidFill>
                  <a:latin typeface="Microsoft YaHei" panose="020B0503020204020204" pitchFamily="34" charset="-122"/>
                  <a:ea typeface="Microsoft YaHei" panose="020B0503020204020204" pitchFamily="34" charset="-122"/>
                </a:rPr>
              </a:br>
              <a:r>
                <a:rPr lang="zh-TW" altLang="en-US" sz="1600" dirty="0">
                  <a:solidFill>
                    <a:srgbClr val="00B050"/>
                  </a:solidFill>
                  <a:latin typeface="華康抖抖體W5" panose="040B0509000000000000" pitchFamily="81" charset="-120"/>
                  <a:ea typeface="華康抖抖體W5" panose="040B0509000000000000" pitchFamily="81" charset="-120"/>
                </a:rPr>
                <a:t>除了高辦二，教務處也找的到她</a:t>
              </a:r>
            </a:p>
          </p:txBody>
        </p:sp>
      </p:grpSp>
      <p:grpSp>
        <p:nvGrpSpPr>
          <p:cNvPr id="27" name="组合 26"/>
          <p:cNvGrpSpPr/>
          <p:nvPr/>
        </p:nvGrpSpPr>
        <p:grpSpPr>
          <a:xfrm>
            <a:off x="6344404" y="1251669"/>
            <a:ext cx="4329142" cy="4813449"/>
            <a:chOff x="6503566" y="1207839"/>
            <a:chExt cx="4424363" cy="4913313"/>
          </a:xfrm>
        </p:grpSpPr>
        <p:sp>
          <p:nvSpPr>
            <p:cNvPr id="28" name="任意多边形 49"/>
            <p:cNvSpPr>
              <a:spLocks noChangeArrowheads="1"/>
            </p:cNvSpPr>
            <p:nvPr/>
          </p:nvSpPr>
          <p:spPr bwMode="auto">
            <a:xfrm>
              <a:off x="6503566" y="1207839"/>
              <a:ext cx="4424363" cy="4913313"/>
            </a:xfrm>
            <a:custGeom>
              <a:avLst/>
              <a:gdLst>
                <a:gd name="T0" fmla="*/ 652264 w 4424082"/>
                <a:gd name="T1" fmla="*/ 0 h 4914514"/>
                <a:gd name="T2" fmla="*/ 4424644 w 4424082"/>
                <a:gd name="T3" fmla="*/ 0 h 4914514"/>
                <a:gd name="T4" fmla="*/ 4424644 w 4424082"/>
                <a:gd name="T5" fmla="*/ 4912112 h 4914514"/>
                <a:gd name="T6" fmla="*/ 652264 w 4424082"/>
                <a:gd name="T7" fmla="*/ 4912112 h 4914514"/>
                <a:gd name="T8" fmla="*/ 652264 w 4424082"/>
                <a:gd name="T9" fmla="*/ 2949800 h 4914514"/>
                <a:gd name="T10" fmla="*/ 0 w 4424082"/>
                <a:gd name="T11" fmla="*/ 2297936 h 4914514"/>
                <a:gd name="T12" fmla="*/ 652264 w 4424082"/>
                <a:gd name="T13" fmla="*/ 1646074 h 4914514"/>
                <a:gd name="T14" fmla="*/ 0 60000 65536"/>
                <a:gd name="T15" fmla="*/ 0 60000 65536"/>
                <a:gd name="T16" fmla="*/ 0 60000 65536"/>
                <a:gd name="T17" fmla="*/ 0 60000 65536"/>
                <a:gd name="T18" fmla="*/ 0 60000 65536"/>
                <a:gd name="T19" fmla="*/ 0 60000 65536"/>
                <a:gd name="T20" fmla="*/ 0 60000 65536"/>
                <a:gd name="T21" fmla="*/ 0 w 4424082"/>
                <a:gd name="T22" fmla="*/ 0 h 4914514"/>
                <a:gd name="T23" fmla="*/ 4424082 w 4424082"/>
                <a:gd name="T24" fmla="*/ 4914514 h 49145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24082" h="4914514">
                  <a:moveTo>
                    <a:pt x="652182" y="0"/>
                  </a:moveTo>
                  <a:lnTo>
                    <a:pt x="4424082" y="0"/>
                  </a:lnTo>
                  <a:lnTo>
                    <a:pt x="4424082" y="4914514"/>
                  </a:lnTo>
                  <a:lnTo>
                    <a:pt x="652182" y="4914514"/>
                  </a:lnTo>
                  <a:lnTo>
                    <a:pt x="652182" y="2951242"/>
                  </a:lnTo>
                  <a:cubicBezTo>
                    <a:pt x="291992" y="2951242"/>
                    <a:pt x="0" y="2659250"/>
                    <a:pt x="0" y="2299060"/>
                  </a:cubicBezTo>
                  <a:cubicBezTo>
                    <a:pt x="0" y="1938870"/>
                    <a:pt x="291992" y="1646878"/>
                    <a:pt x="652182" y="1646878"/>
                  </a:cubicBezTo>
                  <a:lnTo>
                    <a:pt x="652182" y="0"/>
                  </a:lnTo>
                  <a:close/>
                </a:path>
              </a:pathLst>
            </a:custGeom>
            <a:noFill/>
            <a:ln w="12700" cap="flat" cmpd="sng">
              <a:solidFill>
                <a:srgbClr val="EACE88"/>
              </a:solidFill>
              <a:miter lim="800000"/>
            </a:ln>
            <a:extLst>
              <a:ext uri="{909E8E84-426E-40DD-AFC4-6F175D3DCCD1}">
                <a14:hiddenFill xmlns:a14="http://schemas.microsoft.com/office/drawing/2010/main">
                  <a:solidFill>
                    <a:srgbClr val="FFFFFF"/>
                  </a:solidFill>
                </a14:hiddenFill>
              </a:ext>
            </a:extLst>
          </p:spPr>
          <p:txBody>
            <a:bodyPr anchor="ctr"/>
            <a:lstStyle/>
            <a:p>
              <a:pPr eaLnBrk="0" fontAlgn="base" hangingPunct="0">
                <a:spcBef>
                  <a:spcPct val="0"/>
                </a:spcBef>
                <a:spcAft>
                  <a:spcPct val="0"/>
                </a:spcAft>
                <a:defRPr/>
              </a:pPr>
              <a:endParaRPr lang="zh-CN" altLang="en-US" kern="0">
                <a:solidFill>
                  <a:srgbClr val="000000"/>
                </a:solidFill>
                <a:latin typeface="Arial" pitchFamily="34" charset="0"/>
              </a:endParaRPr>
            </a:p>
          </p:txBody>
        </p:sp>
        <p:sp>
          <p:nvSpPr>
            <p:cNvPr id="29" name="椭圆 51"/>
            <p:cNvSpPr>
              <a:spLocks noChangeArrowheads="1"/>
            </p:cNvSpPr>
            <p:nvPr/>
          </p:nvSpPr>
          <p:spPr bwMode="auto">
            <a:xfrm>
              <a:off x="6622629" y="3008064"/>
              <a:ext cx="1027112" cy="1027113"/>
            </a:xfrm>
            <a:prstGeom prst="ellipse">
              <a:avLst/>
            </a:prstGeom>
            <a:solidFill>
              <a:srgbClr val="EACE88"/>
            </a:solidFill>
            <a:ln w="9525">
              <a:solidFill>
                <a:srgbClr val="EACE88"/>
              </a:solidFill>
              <a:round/>
            </a:ln>
            <a:extLst/>
          </p:spPr>
          <p:txBody>
            <a:bodyPr anchor="ctr"/>
            <a:lstStyle>
              <a:lvl1pPr>
                <a:lnSpc>
                  <a:spcPct val="90000"/>
                </a:lnSpc>
                <a:spcBef>
                  <a:spcPts val="1000"/>
                </a:spcBef>
                <a:buFont typeface="Arial" pitchFamily="34" charset="0"/>
                <a:buChar char="•"/>
                <a:defRPr sz="2800">
                  <a:solidFill>
                    <a:schemeClr val="tx1"/>
                  </a:solidFill>
                  <a:latin typeface="Calibri" pitchFamily="34" charset="0"/>
                  <a:ea typeface="微软雅黑" pitchFamily="34" charset="-122"/>
                  <a:sym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微软雅黑" pitchFamily="34" charset="-122"/>
                  <a:sym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微软雅黑" pitchFamily="34" charset="-122"/>
                  <a:sym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ea typeface="微软雅黑" pitchFamily="34" charset="-122"/>
                  <a:sym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ea typeface="微软雅黑" pitchFamily="34"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微软雅黑" pitchFamily="34"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微软雅黑" pitchFamily="34"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微软雅黑" pitchFamily="34"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微软雅黑" pitchFamily="34" charset="-122"/>
                  <a:sym typeface="Calibri" pitchFamily="34" charset="0"/>
                </a:defRPr>
              </a:lvl9pPr>
            </a:lstStyle>
            <a:p>
              <a:pPr algn="ctr" eaLnBrk="0" fontAlgn="base" hangingPunct="0">
                <a:lnSpc>
                  <a:spcPct val="100000"/>
                </a:lnSpc>
                <a:spcBef>
                  <a:spcPct val="0"/>
                </a:spcBef>
                <a:spcAft>
                  <a:spcPct val="0"/>
                </a:spcAft>
                <a:buFont typeface="Arial" pitchFamily="34" charset="0"/>
                <a:buNone/>
              </a:pPr>
              <a:r>
                <a:rPr lang="en-US" altLang="zh-CN" sz="3200" dirty="0">
                  <a:solidFill>
                    <a:srgbClr val="FFFFFF"/>
                  </a:solidFill>
                  <a:latin typeface="Arial" pitchFamily="34" charset="0"/>
                  <a:ea typeface="宋体" pitchFamily="2" charset="-122"/>
                </a:rPr>
                <a:t>2</a:t>
              </a:r>
              <a:endParaRPr lang="zh-CN" altLang="en-US" sz="3200" dirty="0">
                <a:solidFill>
                  <a:srgbClr val="FFFFFF"/>
                </a:solidFill>
                <a:latin typeface="Arial" pitchFamily="34" charset="0"/>
                <a:ea typeface="宋体" pitchFamily="2" charset="-122"/>
              </a:endParaRPr>
            </a:p>
          </p:txBody>
        </p:sp>
        <p:sp>
          <p:nvSpPr>
            <p:cNvPr id="30" name="直接连接符 58"/>
            <p:cNvSpPr>
              <a:spLocks noChangeShapeType="1"/>
            </p:cNvSpPr>
            <p:nvPr/>
          </p:nvSpPr>
          <p:spPr bwMode="auto">
            <a:xfrm>
              <a:off x="7716416" y="3528764"/>
              <a:ext cx="1957388" cy="0"/>
            </a:xfrm>
            <a:prstGeom prst="line">
              <a:avLst/>
            </a:prstGeom>
            <a:noFill/>
            <a:ln w="6350">
              <a:solidFill>
                <a:srgbClr val="EACE88"/>
              </a:solidFill>
              <a:miter lim="800000"/>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zh-CN" altLang="en-US" kern="0" dirty="0">
                <a:solidFill>
                  <a:srgbClr val="000000"/>
                </a:solidFill>
                <a:latin typeface="Arial" pitchFamily="34" charset="0"/>
              </a:endParaRPr>
            </a:p>
          </p:txBody>
        </p:sp>
        <p:sp>
          <p:nvSpPr>
            <p:cNvPr id="31" name="椭圆 60"/>
            <p:cNvSpPr>
              <a:spLocks noChangeArrowheads="1"/>
            </p:cNvSpPr>
            <p:nvPr/>
          </p:nvSpPr>
          <p:spPr bwMode="auto">
            <a:xfrm>
              <a:off x="9686504" y="3303339"/>
              <a:ext cx="452437" cy="450850"/>
            </a:xfrm>
            <a:prstGeom prst="ellipse">
              <a:avLst/>
            </a:prstGeom>
            <a:solidFill>
              <a:srgbClr val="FFC86E"/>
            </a:solidFill>
            <a:ln w="9525">
              <a:noFill/>
              <a:round/>
            </a:ln>
            <a:extLst/>
          </p:spPr>
          <p:txBody>
            <a:bodyPr anchor="ctr"/>
            <a:lstStyle>
              <a:lvl1pPr>
                <a:lnSpc>
                  <a:spcPct val="90000"/>
                </a:lnSpc>
                <a:spcBef>
                  <a:spcPts val="1000"/>
                </a:spcBef>
                <a:buFont typeface="Arial" pitchFamily="34" charset="0"/>
                <a:buChar char="•"/>
                <a:defRPr sz="2800">
                  <a:solidFill>
                    <a:schemeClr val="tx1"/>
                  </a:solidFill>
                  <a:latin typeface="Calibri" pitchFamily="34" charset="0"/>
                  <a:ea typeface="微软雅黑" pitchFamily="34" charset="-122"/>
                  <a:sym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微软雅黑" pitchFamily="34" charset="-122"/>
                  <a:sym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微软雅黑" pitchFamily="34" charset="-122"/>
                  <a:sym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ea typeface="微软雅黑" pitchFamily="34" charset="-122"/>
                  <a:sym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ea typeface="微软雅黑" pitchFamily="34"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微软雅黑" pitchFamily="34"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微软雅黑" pitchFamily="34"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微软雅黑" pitchFamily="34"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微软雅黑" pitchFamily="34" charset="-122"/>
                  <a:sym typeface="Calibri" pitchFamily="34" charset="0"/>
                </a:defRPr>
              </a:lvl9pPr>
            </a:lstStyle>
            <a:p>
              <a:pPr algn="ctr" eaLnBrk="0" fontAlgn="base" hangingPunct="0">
                <a:lnSpc>
                  <a:spcPct val="100000"/>
                </a:lnSpc>
                <a:spcBef>
                  <a:spcPct val="0"/>
                </a:spcBef>
                <a:spcAft>
                  <a:spcPct val="0"/>
                </a:spcAft>
                <a:buFont typeface="Arial" pitchFamily="34" charset="0"/>
                <a:buNone/>
              </a:pPr>
              <a:endParaRPr lang="zh-CN" altLang="zh-CN" sz="1800">
                <a:solidFill>
                  <a:srgbClr val="FFFFFF"/>
                </a:solidFill>
                <a:latin typeface="Arial" pitchFamily="34" charset="0"/>
                <a:ea typeface="宋体" pitchFamily="2" charset="-122"/>
              </a:endParaRPr>
            </a:p>
          </p:txBody>
        </p:sp>
        <p:sp>
          <p:nvSpPr>
            <p:cNvPr id="32" name="矩形 1"/>
            <p:cNvSpPr>
              <a:spLocks noChangeArrowheads="1"/>
            </p:cNvSpPr>
            <p:nvPr/>
          </p:nvSpPr>
          <p:spPr bwMode="auto">
            <a:xfrm>
              <a:off x="7721600" y="4504639"/>
              <a:ext cx="2592288" cy="34557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lvl="0">
                <a:buClr>
                  <a:srgbClr val="000000"/>
                </a:buClr>
                <a:defRPr/>
              </a:pPr>
              <a:r>
                <a:rPr lang="zh-TW" altLang="en-US" sz="1600" dirty="0">
                  <a:solidFill>
                    <a:srgbClr val="A06843"/>
                  </a:solidFill>
                  <a:latin typeface="Microsoft YaHei" panose="020B0503020204020204" pitchFamily="34" charset="-122"/>
                  <a:ea typeface="Microsoft YaHei" panose="020B0503020204020204" pitchFamily="34" charset="-122"/>
                </a:rPr>
                <a:t>段考、模擬考</a:t>
              </a:r>
              <a:endParaRPr lang="en-US" altLang="zh-TW" sz="1600" dirty="0">
                <a:solidFill>
                  <a:srgbClr val="A06843"/>
                </a:solidFill>
                <a:latin typeface="Microsoft YaHei" panose="020B0503020204020204" pitchFamily="34" charset="-122"/>
                <a:ea typeface="Microsoft YaHei" panose="020B0503020204020204" pitchFamily="34" charset="-122"/>
              </a:endParaRPr>
            </a:p>
          </p:txBody>
        </p:sp>
        <p:sp>
          <p:nvSpPr>
            <p:cNvPr id="33" name="矩形 1"/>
            <p:cNvSpPr>
              <a:spLocks noChangeArrowheads="1"/>
            </p:cNvSpPr>
            <p:nvPr/>
          </p:nvSpPr>
          <p:spPr bwMode="auto">
            <a:xfrm>
              <a:off x="7721600" y="2073184"/>
              <a:ext cx="2592288" cy="122523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algn="just">
                <a:lnSpc>
                  <a:spcPct val="150000"/>
                </a:lnSpc>
              </a:pPr>
              <a:r>
                <a:rPr lang="zh-TW" altLang="en-US" sz="1600" dirty="0">
                  <a:solidFill>
                    <a:srgbClr val="A06843"/>
                  </a:solidFill>
                  <a:latin typeface="Microsoft YaHei" panose="020B0503020204020204" pitchFamily="34" charset="-122"/>
                  <a:ea typeface="Microsoft YaHei" panose="020B0503020204020204" pitchFamily="34" charset="-122"/>
                </a:rPr>
                <a:t>各種減免、申請獎學金、戶籍更動</a:t>
              </a:r>
              <a:endParaRPr lang="en-US" altLang="zh-TW" sz="1600" dirty="0">
                <a:solidFill>
                  <a:srgbClr val="A06843"/>
                </a:solidFill>
                <a:latin typeface="Microsoft YaHei" panose="020B0503020204020204" pitchFamily="34" charset="-122"/>
                <a:ea typeface="Microsoft YaHei" panose="020B0503020204020204" pitchFamily="34" charset="-122"/>
              </a:endParaRPr>
            </a:p>
            <a:p>
              <a:pPr algn="just">
                <a:lnSpc>
                  <a:spcPct val="150000"/>
                </a:lnSpc>
              </a:pPr>
              <a:endParaRPr lang="en-US" altLang="zh-TW" sz="1600" dirty="0">
                <a:solidFill>
                  <a:srgbClr val="A06843"/>
                </a:solidFill>
                <a:latin typeface="Microsoft YaHei" panose="020B0503020204020204" pitchFamily="34" charset="-122"/>
                <a:ea typeface="Microsoft YaHei" panose="020B0503020204020204" pitchFamily="34" charset="-122"/>
              </a:endParaRPr>
            </a:p>
          </p:txBody>
        </p:sp>
      </p:grpSp>
      <p:sp>
        <p:nvSpPr>
          <p:cNvPr id="3" name="文字方塊 2">
            <a:extLst>
              <a:ext uri="{FF2B5EF4-FFF2-40B4-BE49-F238E27FC236}">
                <a16:creationId xmlns:a16="http://schemas.microsoft.com/office/drawing/2014/main" id="{CF7A95EE-52A0-4174-B7E9-0C603D94BE48}"/>
              </a:ext>
            </a:extLst>
          </p:cNvPr>
          <p:cNvSpPr txBox="1"/>
          <p:nvPr/>
        </p:nvSpPr>
        <p:spPr>
          <a:xfrm>
            <a:off x="2464526" y="1524000"/>
            <a:ext cx="1454331" cy="369332"/>
          </a:xfrm>
          <a:prstGeom prst="rect">
            <a:avLst/>
          </a:prstGeom>
          <a:noFill/>
        </p:spPr>
        <p:txBody>
          <a:bodyPr wrap="square" rtlCol="0">
            <a:spAutoFit/>
          </a:bodyPr>
          <a:lstStyle/>
          <a:p>
            <a:r>
              <a:rPr lang="zh-TW" altLang="en-US" dirty="0">
                <a:solidFill>
                  <a:srgbClr val="A06843"/>
                </a:solidFill>
                <a:latin typeface="Microsoft YaHei" panose="020B0503020204020204" pitchFamily="34" charset="-122"/>
                <a:ea typeface="Microsoft YaHei" panose="020B0503020204020204" pitchFamily="34" charset="-122"/>
                <a:cs typeface="文鼎ＰＯ侴恦ǣ" panose="020B0609010101010101" pitchFamily="49" charset="-120"/>
              </a:rPr>
              <a:t>鄭雅文 老師</a:t>
            </a:r>
          </a:p>
        </p:txBody>
      </p:sp>
      <p:sp>
        <p:nvSpPr>
          <p:cNvPr id="34" name="文字方塊 33">
            <a:extLst>
              <a:ext uri="{FF2B5EF4-FFF2-40B4-BE49-F238E27FC236}">
                <a16:creationId xmlns:a16="http://schemas.microsoft.com/office/drawing/2014/main" id="{86F10D95-5679-4665-A03E-D9CA1329FA4E}"/>
              </a:ext>
            </a:extLst>
          </p:cNvPr>
          <p:cNvSpPr txBox="1"/>
          <p:nvPr/>
        </p:nvSpPr>
        <p:spPr>
          <a:xfrm>
            <a:off x="2512418" y="3818715"/>
            <a:ext cx="1454331" cy="369332"/>
          </a:xfrm>
          <a:prstGeom prst="rect">
            <a:avLst/>
          </a:prstGeom>
          <a:noFill/>
        </p:spPr>
        <p:txBody>
          <a:bodyPr wrap="square" rtlCol="0">
            <a:spAutoFit/>
          </a:bodyPr>
          <a:lstStyle/>
          <a:p>
            <a:r>
              <a:rPr lang="zh-TW" altLang="en-US" dirty="0">
                <a:solidFill>
                  <a:srgbClr val="A06843"/>
                </a:solidFill>
                <a:latin typeface="Microsoft YaHei" panose="020B0503020204020204" pitchFamily="34" charset="-122"/>
                <a:ea typeface="Microsoft YaHei" panose="020B0503020204020204" pitchFamily="34" charset="-122"/>
                <a:cs typeface="文鼎ＰＯ侴恦ǣ" panose="020B0609010101010101" pitchFamily="49" charset="-120"/>
              </a:rPr>
              <a:t>劉冠君 小姐</a:t>
            </a:r>
          </a:p>
        </p:txBody>
      </p:sp>
      <p:sp>
        <p:nvSpPr>
          <p:cNvPr id="35" name="文字方塊 34">
            <a:extLst>
              <a:ext uri="{FF2B5EF4-FFF2-40B4-BE49-F238E27FC236}">
                <a16:creationId xmlns:a16="http://schemas.microsoft.com/office/drawing/2014/main" id="{6BD2804B-185C-4AB6-9D0E-FC00945CF2A1}"/>
              </a:ext>
            </a:extLst>
          </p:cNvPr>
          <p:cNvSpPr txBox="1"/>
          <p:nvPr/>
        </p:nvSpPr>
        <p:spPr>
          <a:xfrm>
            <a:off x="7606943" y="1504428"/>
            <a:ext cx="2463746" cy="369332"/>
          </a:xfrm>
          <a:prstGeom prst="rect">
            <a:avLst/>
          </a:prstGeom>
          <a:noFill/>
        </p:spPr>
        <p:txBody>
          <a:bodyPr wrap="square" rtlCol="0">
            <a:spAutoFit/>
          </a:bodyPr>
          <a:lstStyle/>
          <a:p>
            <a:r>
              <a:rPr lang="zh-TW" altLang="en-US" dirty="0">
                <a:solidFill>
                  <a:srgbClr val="A06843"/>
                </a:solidFill>
                <a:latin typeface="Microsoft YaHei" panose="020B0503020204020204" pitchFamily="34" charset="-122"/>
                <a:ea typeface="Microsoft YaHei" panose="020B0503020204020204" pitchFamily="34" charset="-122"/>
                <a:cs typeface="文鼎ＰＯ侴恦ǣ" panose="020B0609010101010101" pitchFamily="49" charset="-120"/>
              </a:rPr>
              <a:t>註冊組長 吳雅雯 老師</a:t>
            </a:r>
          </a:p>
        </p:txBody>
      </p:sp>
      <p:sp>
        <p:nvSpPr>
          <p:cNvPr id="36" name="文字方塊 35">
            <a:extLst>
              <a:ext uri="{FF2B5EF4-FFF2-40B4-BE49-F238E27FC236}">
                <a16:creationId xmlns:a16="http://schemas.microsoft.com/office/drawing/2014/main" id="{4F76BD07-6D15-4504-B358-9B61E07E4F55}"/>
              </a:ext>
            </a:extLst>
          </p:cNvPr>
          <p:cNvSpPr txBox="1"/>
          <p:nvPr/>
        </p:nvSpPr>
        <p:spPr>
          <a:xfrm>
            <a:off x="7615501" y="3818715"/>
            <a:ext cx="2463746" cy="369332"/>
          </a:xfrm>
          <a:prstGeom prst="rect">
            <a:avLst/>
          </a:prstGeom>
          <a:noFill/>
        </p:spPr>
        <p:txBody>
          <a:bodyPr wrap="square" rtlCol="0">
            <a:spAutoFit/>
          </a:bodyPr>
          <a:lstStyle/>
          <a:p>
            <a:r>
              <a:rPr lang="zh-TW" altLang="en-US" dirty="0">
                <a:solidFill>
                  <a:srgbClr val="A06843"/>
                </a:solidFill>
                <a:latin typeface="Microsoft YaHei" panose="020B0503020204020204" pitchFamily="34" charset="-122"/>
                <a:ea typeface="Microsoft YaHei" panose="020B0503020204020204" pitchFamily="34" charset="-122"/>
                <a:cs typeface="文鼎ＰＯ侴恦ǣ" panose="020B0609010101010101" pitchFamily="49" charset="-120"/>
              </a:rPr>
              <a:t>試務組長 蘇裕凱 老師</a:t>
            </a:r>
          </a:p>
        </p:txBody>
      </p:sp>
    </p:spTree>
    <p:extLst>
      <p:ext uri="{BB962C8B-B14F-4D97-AF65-F5344CB8AC3E}">
        <p14:creationId xmlns:p14="http://schemas.microsoft.com/office/powerpoint/2010/main" val="1843169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par>
                                <p:cTn id="20" presetID="53" presetClass="entr" presetSubtype="16"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500" fill="hold"/>
                                        <p:tgtEl>
                                          <p:spTgt spid="27"/>
                                        </p:tgtEl>
                                        <p:attrNameLst>
                                          <p:attrName>ppt_w</p:attrName>
                                        </p:attrNameLst>
                                      </p:cBhvr>
                                      <p:tavLst>
                                        <p:tav tm="0">
                                          <p:val>
                                            <p:fltVal val="0"/>
                                          </p:val>
                                        </p:tav>
                                        <p:tav tm="100000">
                                          <p:val>
                                            <p:strVal val="#ppt_w"/>
                                          </p:val>
                                        </p:tav>
                                      </p:tavLst>
                                    </p:anim>
                                    <p:anim calcmode="lin" valueType="num">
                                      <p:cBhvr>
                                        <p:cTn id="23" dur="500" fill="hold"/>
                                        <p:tgtEl>
                                          <p:spTgt spid="27"/>
                                        </p:tgtEl>
                                        <p:attrNameLst>
                                          <p:attrName>ppt_h</p:attrName>
                                        </p:attrNameLst>
                                      </p:cBhvr>
                                      <p:tavLst>
                                        <p:tav tm="0">
                                          <p:val>
                                            <p:fltVal val="0"/>
                                          </p:val>
                                        </p:tav>
                                        <p:tav tm="100000">
                                          <p:val>
                                            <p:strVal val="#ppt_h"/>
                                          </p:val>
                                        </p:tav>
                                      </p:tavLst>
                                    </p:anim>
                                    <p:animEffect transition="in" filter="fade">
                                      <p:cBhvr>
                                        <p:cTn id="2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2"/>
          <a:stretch>
            <a:fillRect/>
          </a:stretch>
        </p:blipFill>
        <p:spPr>
          <a:xfrm>
            <a:off x="301027" y="204556"/>
            <a:ext cx="478651" cy="443793"/>
          </a:xfrm>
          <a:prstGeom prst="rect">
            <a:avLst/>
          </a:prstGeom>
        </p:spPr>
      </p:pic>
      <p:pic>
        <p:nvPicPr>
          <p:cNvPr id="6" name="图片 5"/>
          <p:cNvPicPr>
            <a:picLocks noChangeAspect="1"/>
          </p:cNvPicPr>
          <p:nvPr/>
        </p:nvPicPr>
        <p:blipFill rotWithShape="1">
          <a:blip r:embed="rId3">
            <a:duotone>
              <a:schemeClr val="accent4">
                <a:shade val="45000"/>
                <a:satMod val="135000"/>
              </a:schemeClr>
              <a:prstClr val="white"/>
            </a:duotone>
          </a:blip>
          <a:srcRect t="48626" b="21244"/>
          <a:stretch/>
        </p:blipFill>
        <p:spPr>
          <a:xfrm>
            <a:off x="0" y="6400800"/>
            <a:ext cx="12192000" cy="511326"/>
          </a:xfrm>
          <a:prstGeom prst="rect">
            <a:avLst/>
          </a:prstGeom>
        </p:spPr>
      </p:pic>
      <p:sp>
        <p:nvSpPr>
          <p:cNvPr id="2" name="文本框 1"/>
          <p:cNvSpPr txBox="1"/>
          <p:nvPr/>
        </p:nvSpPr>
        <p:spPr>
          <a:xfrm>
            <a:off x="718718" y="279017"/>
            <a:ext cx="2642790" cy="369332"/>
          </a:xfrm>
          <a:prstGeom prst="rect">
            <a:avLst/>
          </a:prstGeom>
          <a:noFill/>
        </p:spPr>
        <p:txBody>
          <a:bodyPr wrap="square" rtlCol="0">
            <a:spAutoFit/>
          </a:bodyPr>
          <a:lstStyle/>
          <a:p>
            <a:pPr algn="ctr"/>
            <a:r>
              <a:rPr lang="zh-TW" altLang="en-US" dirty="0">
                <a:latin typeface="華康POP1體W5" panose="040B0509000000000000" pitchFamily="81" charset="-120"/>
                <a:ea typeface="華康POP1體W5" panose="040B0509000000000000" pitchFamily="81" charset="-120"/>
                <a:cs typeface="文鼎ＰＯ侴恦ǣ" panose="020B0609010101010101" pitchFamily="49" charset="-120"/>
              </a:rPr>
              <a:t>發生其他事情的時候</a:t>
            </a:r>
            <a:endParaRPr lang="zh-CN" altLang="en-US" dirty="0">
              <a:latin typeface="華康POP1體W5" panose="040B0509000000000000" pitchFamily="81" charset="-120"/>
              <a:ea typeface="華康POP1體W5" panose="040B0509000000000000" pitchFamily="81" charset="-120"/>
              <a:cs typeface="文鼎ＰＯ侴恦ǣ" panose="020B0609010101010101" pitchFamily="49" charset="-120"/>
            </a:endParaRPr>
          </a:p>
        </p:txBody>
      </p:sp>
      <p:sp>
        <p:nvSpPr>
          <p:cNvPr id="5" name="椭圆 4"/>
          <p:cNvSpPr/>
          <p:nvPr/>
        </p:nvSpPr>
        <p:spPr>
          <a:xfrm>
            <a:off x="1352193" y="3440754"/>
            <a:ext cx="2438400" cy="2301240"/>
          </a:xfrm>
          <a:prstGeom prst="ellipse">
            <a:avLst/>
          </a:prstGeom>
          <a:solidFill>
            <a:srgbClr val="FFC86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2876193" y="3166434"/>
            <a:ext cx="1937801" cy="1828800"/>
          </a:xfrm>
          <a:prstGeom prst="ellipse">
            <a:avLst/>
          </a:prstGeom>
          <a:solidFill>
            <a:srgbClr val="EACE8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A06843"/>
              </a:solidFill>
            </a:endParaRPr>
          </a:p>
        </p:txBody>
      </p:sp>
      <p:sp>
        <p:nvSpPr>
          <p:cNvPr id="8" name="椭圆 7"/>
          <p:cNvSpPr/>
          <p:nvPr/>
        </p:nvSpPr>
        <p:spPr>
          <a:xfrm>
            <a:off x="1161693" y="1307154"/>
            <a:ext cx="2819400" cy="2773680"/>
          </a:xfrm>
          <a:prstGeom prst="ellipse">
            <a:avLst/>
          </a:prstGeom>
          <a:blipFill rotWithShape="1">
            <a:blip r:embed="rId4"/>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4864514" y="2260589"/>
            <a:ext cx="6139150" cy="707887"/>
            <a:chOff x="4108657" y="1553017"/>
            <a:chExt cx="7223610" cy="409101"/>
          </a:xfrm>
        </p:grpSpPr>
        <p:sp>
          <p:nvSpPr>
            <p:cNvPr id="10" name="TextBox 35"/>
            <p:cNvSpPr txBox="1"/>
            <p:nvPr/>
          </p:nvSpPr>
          <p:spPr>
            <a:xfrm>
              <a:off x="4110646" y="1766461"/>
              <a:ext cx="7221621" cy="195657"/>
            </a:xfrm>
            <a:prstGeom prst="rect">
              <a:avLst/>
            </a:prstGeom>
            <a:noFill/>
          </p:spPr>
          <p:txBody>
            <a:bodyPr wrap="square" rtlCol="0">
              <a:spAutoFit/>
            </a:bodyPr>
            <a:lstStyle/>
            <a:p>
              <a:pPr lvl="0">
                <a:buClr>
                  <a:srgbClr val="000000"/>
                </a:buClr>
                <a:defRPr/>
              </a:pPr>
              <a:r>
                <a:rPr lang="zh-TW" altLang="en-US" sz="1600" dirty="0">
                  <a:solidFill>
                    <a:srgbClr val="A06843"/>
                  </a:solidFill>
                  <a:latin typeface="Microsoft YaHei" panose="020B0503020204020204" pitchFamily="34" charset="-122"/>
                  <a:ea typeface="Microsoft YaHei" panose="020B0503020204020204" pitchFamily="34" charset="-122"/>
                </a:rPr>
                <a:t>國語文競賽、教室日誌</a:t>
              </a:r>
              <a:endParaRPr lang="en-US" altLang="zh-TW" sz="1600" dirty="0">
                <a:solidFill>
                  <a:srgbClr val="A06843"/>
                </a:solidFill>
                <a:latin typeface="Microsoft YaHei" panose="020B0503020204020204" pitchFamily="34" charset="-122"/>
                <a:ea typeface="Microsoft YaHei" panose="020B0503020204020204" pitchFamily="34" charset="-122"/>
              </a:endParaRPr>
            </a:p>
          </p:txBody>
        </p:sp>
        <p:sp>
          <p:nvSpPr>
            <p:cNvPr id="11" name="文本框 10"/>
            <p:cNvSpPr txBox="1"/>
            <p:nvPr/>
          </p:nvSpPr>
          <p:spPr>
            <a:xfrm>
              <a:off x="4108657" y="1553017"/>
              <a:ext cx="3317437" cy="213444"/>
            </a:xfrm>
            <a:prstGeom prst="rect">
              <a:avLst/>
            </a:prstGeom>
            <a:noFill/>
          </p:spPr>
          <p:txBody>
            <a:bodyPr wrap="square" rtlCol="0">
              <a:spAutoFit/>
            </a:bodyPr>
            <a:lstStyle/>
            <a:p>
              <a:r>
                <a:rPr lang="en-US" altLang="zh-CN" b="1" dirty="0">
                  <a:solidFill>
                    <a:srgbClr val="A06843"/>
                  </a:solidFill>
                  <a:latin typeface="微软雅黑" pitchFamily="34" charset="-122"/>
                  <a:ea typeface="微软雅黑" pitchFamily="34" charset="-122"/>
                </a:rPr>
                <a:t>1.</a:t>
              </a:r>
              <a:r>
                <a:rPr lang="zh-TW" altLang="en-US" b="1" dirty="0">
                  <a:solidFill>
                    <a:srgbClr val="A06843"/>
                  </a:solidFill>
                  <a:latin typeface="微软雅黑" pitchFamily="34" charset="-122"/>
                  <a:ea typeface="微软雅黑" pitchFamily="34" charset="-122"/>
                </a:rPr>
                <a:t>教學組長  鄭貞慧  老師</a:t>
              </a:r>
              <a:endParaRPr lang="zh-CN" altLang="en-US" b="1" dirty="0">
                <a:solidFill>
                  <a:srgbClr val="A06843"/>
                </a:solidFill>
                <a:latin typeface="微软雅黑" pitchFamily="34" charset="-122"/>
                <a:ea typeface="微软雅黑" pitchFamily="34" charset="-122"/>
              </a:endParaRPr>
            </a:p>
          </p:txBody>
        </p:sp>
      </p:grpSp>
      <p:grpSp>
        <p:nvGrpSpPr>
          <p:cNvPr id="12" name="组合 11"/>
          <p:cNvGrpSpPr/>
          <p:nvPr/>
        </p:nvGrpSpPr>
        <p:grpSpPr>
          <a:xfrm>
            <a:off x="4865401" y="3428763"/>
            <a:ext cx="6138263" cy="707887"/>
            <a:chOff x="4108657" y="1553017"/>
            <a:chExt cx="7223610" cy="409101"/>
          </a:xfrm>
        </p:grpSpPr>
        <p:sp>
          <p:nvSpPr>
            <p:cNvPr id="13" name="TextBox 35"/>
            <p:cNvSpPr txBox="1"/>
            <p:nvPr/>
          </p:nvSpPr>
          <p:spPr>
            <a:xfrm>
              <a:off x="4110645" y="1766461"/>
              <a:ext cx="7221622" cy="195657"/>
            </a:xfrm>
            <a:prstGeom prst="rect">
              <a:avLst/>
            </a:prstGeom>
            <a:noFill/>
          </p:spPr>
          <p:txBody>
            <a:bodyPr wrap="square" rtlCol="0">
              <a:spAutoFit/>
            </a:bodyPr>
            <a:lstStyle/>
            <a:p>
              <a:r>
                <a:rPr lang="zh-TW" altLang="en-US" sz="1600" dirty="0">
                  <a:solidFill>
                    <a:srgbClr val="A06843"/>
                  </a:solidFill>
                  <a:latin typeface="Microsoft YaHei" panose="020B0503020204020204" pitchFamily="34" charset="-122"/>
                  <a:ea typeface="Microsoft YaHei" panose="020B0503020204020204" pitchFamily="34" charset="-122"/>
                </a:rPr>
                <a:t>班級教學設備維護、借用教學器材、訂購教科書</a:t>
              </a:r>
            </a:p>
          </p:txBody>
        </p:sp>
        <p:sp>
          <p:nvSpPr>
            <p:cNvPr id="15" name="文本框 14"/>
            <p:cNvSpPr txBox="1"/>
            <p:nvPr/>
          </p:nvSpPr>
          <p:spPr>
            <a:xfrm>
              <a:off x="4108657" y="1553017"/>
              <a:ext cx="3221161" cy="213444"/>
            </a:xfrm>
            <a:prstGeom prst="rect">
              <a:avLst/>
            </a:prstGeom>
            <a:noFill/>
          </p:spPr>
          <p:txBody>
            <a:bodyPr wrap="square" rtlCol="0">
              <a:spAutoFit/>
            </a:bodyPr>
            <a:lstStyle/>
            <a:p>
              <a:r>
                <a:rPr lang="en-US" altLang="zh-CN" b="1" dirty="0">
                  <a:solidFill>
                    <a:srgbClr val="A06843"/>
                  </a:solidFill>
                  <a:latin typeface="微软雅黑" pitchFamily="34" charset="-122"/>
                  <a:ea typeface="微软雅黑" pitchFamily="34" charset="-122"/>
                </a:rPr>
                <a:t>2.</a:t>
              </a:r>
              <a:r>
                <a:rPr lang="zh-TW" altLang="en-US" b="1" dirty="0">
                  <a:solidFill>
                    <a:srgbClr val="A06843"/>
                  </a:solidFill>
                  <a:latin typeface="微软雅黑" pitchFamily="34" charset="-122"/>
                  <a:ea typeface="微软雅黑" pitchFamily="34" charset="-122"/>
                </a:rPr>
                <a:t>設備組長  曾盈輯  老師 </a:t>
              </a:r>
              <a:endParaRPr lang="zh-CN" altLang="en-US" b="1" dirty="0">
                <a:solidFill>
                  <a:srgbClr val="A06843"/>
                </a:solidFill>
                <a:latin typeface="微软雅黑" pitchFamily="34" charset="-122"/>
                <a:ea typeface="微软雅黑" pitchFamily="34" charset="-122"/>
              </a:endParaRPr>
            </a:p>
          </p:txBody>
        </p:sp>
      </p:grpSp>
      <p:grpSp>
        <p:nvGrpSpPr>
          <p:cNvPr id="16" name="组合 15"/>
          <p:cNvGrpSpPr/>
          <p:nvPr/>
        </p:nvGrpSpPr>
        <p:grpSpPr>
          <a:xfrm>
            <a:off x="4813994" y="4573818"/>
            <a:ext cx="6189670" cy="707887"/>
            <a:chOff x="4108657" y="1553017"/>
            <a:chExt cx="7223610" cy="409101"/>
          </a:xfrm>
        </p:grpSpPr>
        <p:sp>
          <p:nvSpPr>
            <p:cNvPr id="17" name="TextBox 35"/>
            <p:cNvSpPr txBox="1"/>
            <p:nvPr/>
          </p:nvSpPr>
          <p:spPr>
            <a:xfrm>
              <a:off x="4110644" y="1766461"/>
              <a:ext cx="7221623" cy="195657"/>
            </a:xfrm>
            <a:prstGeom prst="rect">
              <a:avLst/>
            </a:prstGeom>
            <a:noFill/>
          </p:spPr>
          <p:txBody>
            <a:bodyPr wrap="square" rtlCol="0">
              <a:spAutoFit/>
            </a:bodyPr>
            <a:lstStyle/>
            <a:p>
              <a:pPr algn="just"/>
              <a:r>
                <a:rPr lang="zh-TW" altLang="en-US" sz="1600" dirty="0">
                  <a:solidFill>
                    <a:srgbClr val="A06843"/>
                  </a:solidFill>
                  <a:latin typeface="微软雅黑" pitchFamily="34" charset="-122"/>
                  <a:ea typeface="微软雅黑" pitchFamily="34" charset="-122"/>
                </a:rPr>
                <a:t>各種組長們無法解決的問題</a:t>
              </a:r>
              <a:r>
                <a:rPr lang="en-US" altLang="zh-TW" sz="1600" dirty="0">
                  <a:solidFill>
                    <a:srgbClr val="A06843"/>
                  </a:solidFill>
                  <a:latin typeface="微软雅黑" pitchFamily="34" charset="-122"/>
                  <a:ea typeface="微软雅黑" pitchFamily="34" charset="-122"/>
                </a:rPr>
                <a:t>…</a:t>
              </a:r>
              <a:endParaRPr lang="en-US" altLang="zh-CN" sz="1600" dirty="0">
                <a:solidFill>
                  <a:srgbClr val="A06843"/>
                </a:solidFill>
                <a:latin typeface="微软雅黑" pitchFamily="34" charset="-122"/>
                <a:ea typeface="微软雅黑" pitchFamily="34" charset="-122"/>
              </a:endParaRPr>
            </a:p>
          </p:txBody>
        </p:sp>
        <p:sp>
          <p:nvSpPr>
            <p:cNvPr id="18" name="文本框 17"/>
            <p:cNvSpPr txBox="1"/>
            <p:nvPr/>
          </p:nvSpPr>
          <p:spPr>
            <a:xfrm>
              <a:off x="4108657" y="1553017"/>
              <a:ext cx="3721913" cy="213444"/>
            </a:xfrm>
            <a:prstGeom prst="rect">
              <a:avLst/>
            </a:prstGeom>
            <a:noFill/>
          </p:spPr>
          <p:txBody>
            <a:bodyPr wrap="square" rtlCol="0">
              <a:spAutoFit/>
            </a:bodyPr>
            <a:lstStyle/>
            <a:p>
              <a:r>
                <a:rPr lang="en-US" altLang="zh-CN" b="1" dirty="0">
                  <a:solidFill>
                    <a:srgbClr val="A06843"/>
                  </a:solidFill>
                  <a:latin typeface="微软雅黑" pitchFamily="34" charset="-122"/>
                  <a:ea typeface="微软雅黑" pitchFamily="34" charset="-122"/>
                </a:rPr>
                <a:t>3.</a:t>
              </a:r>
              <a:r>
                <a:rPr lang="zh-TW" altLang="en-US" b="1" dirty="0">
                  <a:solidFill>
                    <a:srgbClr val="A06843"/>
                  </a:solidFill>
                  <a:latin typeface="微软雅黑" pitchFamily="34" charset="-122"/>
                  <a:ea typeface="微软雅黑" pitchFamily="34" charset="-122"/>
                </a:rPr>
                <a:t>教務處老大 陳昆顯 主任</a:t>
              </a:r>
              <a:endParaRPr lang="zh-CN" altLang="en-US" b="1" dirty="0">
                <a:solidFill>
                  <a:srgbClr val="A06843"/>
                </a:solidFill>
                <a:latin typeface="微软雅黑" pitchFamily="34" charset="-122"/>
                <a:ea typeface="微软雅黑" pitchFamily="34" charset="-122"/>
              </a:endParaRPr>
            </a:p>
          </p:txBody>
        </p:sp>
      </p:grpSp>
      <p:sp>
        <p:nvSpPr>
          <p:cNvPr id="19" name="文本框 18"/>
          <p:cNvSpPr txBox="1"/>
          <p:nvPr/>
        </p:nvSpPr>
        <p:spPr>
          <a:xfrm>
            <a:off x="4864514" y="1654147"/>
            <a:ext cx="2644639" cy="400110"/>
          </a:xfrm>
          <a:prstGeom prst="rect">
            <a:avLst/>
          </a:prstGeom>
          <a:noFill/>
        </p:spPr>
        <p:txBody>
          <a:bodyPr wrap="square" rtlCol="0">
            <a:spAutoFit/>
          </a:bodyPr>
          <a:lstStyle/>
          <a:p>
            <a:r>
              <a:rPr lang="zh-TW" altLang="en-US" sz="2000" b="1" dirty="0">
                <a:solidFill>
                  <a:srgbClr val="A06843"/>
                </a:solidFill>
                <a:latin typeface="微软雅黑" pitchFamily="34" charset="-122"/>
                <a:ea typeface="微软雅黑" pitchFamily="34" charset="-122"/>
              </a:rPr>
              <a:t>你還要知道這些人</a:t>
            </a:r>
            <a:endParaRPr lang="zh-CN" altLang="en-US" sz="2000" b="1" dirty="0">
              <a:solidFill>
                <a:srgbClr val="A06843"/>
              </a:solidFill>
              <a:latin typeface="微软雅黑" pitchFamily="34" charset="-122"/>
              <a:ea typeface="微软雅黑" pitchFamily="34" charset="-122"/>
            </a:endParaRPr>
          </a:p>
        </p:txBody>
      </p:sp>
      <p:cxnSp>
        <p:nvCxnSpPr>
          <p:cNvPr id="20" name="直接连接符 19"/>
          <p:cNvCxnSpPr/>
          <p:nvPr/>
        </p:nvCxnSpPr>
        <p:spPr>
          <a:xfrm>
            <a:off x="4940714" y="2130800"/>
            <a:ext cx="6062950" cy="0"/>
          </a:xfrm>
          <a:prstGeom prst="line">
            <a:avLst/>
          </a:prstGeom>
          <a:ln w="12700">
            <a:solidFill>
              <a:srgbClr val="A06843"/>
            </a:solidFill>
            <a:head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9302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par>
                          <p:cTn id="14" fill="hold">
                            <p:stCondLst>
                              <p:cond delay="500"/>
                            </p:stCondLst>
                            <p:childTnLst>
                              <p:par>
                                <p:cTn id="15" presetID="22" presetClass="entr" presetSubtype="2"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right)">
                                      <p:cBhvr>
                                        <p:cTn id="17" dur="500"/>
                                        <p:tgtEl>
                                          <p:spTgt spid="8"/>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par>
                          <p:cTn id="32" fill="hold">
                            <p:stCondLst>
                              <p:cond delay="3000"/>
                            </p:stCondLst>
                            <p:childTnLst>
                              <p:par>
                                <p:cTn id="33" presetID="22" presetClass="entr" presetSubtype="8" fill="hold"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cTn>
                              </p:par>
                            </p:childTnLst>
                          </p:cTn>
                        </p:par>
                        <p:par>
                          <p:cTn id="36" fill="hold">
                            <p:stCondLst>
                              <p:cond delay="3500"/>
                            </p:stCondLst>
                            <p:childTnLst>
                              <p:par>
                                <p:cTn id="37" presetID="2" presetClass="entr" presetSubtype="2" fill="hold" nodeType="after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1+#ppt_w/2"/>
                                          </p:val>
                                        </p:tav>
                                        <p:tav tm="100000">
                                          <p:val>
                                            <p:strVal val="#ppt_x"/>
                                          </p:val>
                                        </p:tav>
                                      </p:tavLst>
                                    </p:anim>
                                    <p:anim calcmode="lin" valueType="num">
                                      <p:cBhvr additive="base">
                                        <p:cTn id="40" dur="500" fill="hold"/>
                                        <p:tgtEl>
                                          <p:spTgt spid="9"/>
                                        </p:tgtEl>
                                        <p:attrNameLst>
                                          <p:attrName>ppt_y</p:attrName>
                                        </p:attrNameLst>
                                      </p:cBhvr>
                                      <p:tavLst>
                                        <p:tav tm="0">
                                          <p:val>
                                            <p:strVal val="#ppt_y"/>
                                          </p:val>
                                        </p:tav>
                                        <p:tav tm="100000">
                                          <p:val>
                                            <p:strVal val="#ppt_y"/>
                                          </p:val>
                                        </p:tav>
                                      </p:tavLst>
                                    </p:anim>
                                  </p:childTnLst>
                                </p:cTn>
                              </p:par>
                            </p:childTnLst>
                          </p:cTn>
                        </p:par>
                        <p:par>
                          <p:cTn id="41" fill="hold">
                            <p:stCondLst>
                              <p:cond delay="4000"/>
                            </p:stCondLst>
                            <p:childTnLst>
                              <p:par>
                                <p:cTn id="42" presetID="2" presetClass="entr" presetSubtype="2" fill="hold" nodeType="after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additive="base">
                                        <p:cTn id="44" dur="500" fill="hold"/>
                                        <p:tgtEl>
                                          <p:spTgt spid="12"/>
                                        </p:tgtEl>
                                        <p:attrNameLst>
                                          <p:attrName>ppt_x</p:attrName>
                                        </p:attrNameLst>
                                      </p:cBhvr>
                                      <p:tavLst>
                                        <p:tav tm="0">
                                          <p:val>
                                            <p:strVal val="1+#ppt_w/2"/>
                                          </p:val>
                                        </p:tav>
                                        <p:tav tm="100000">
                                          <p:val>
                                            <p:strVal val="#ppt_x"/>
                                          </p:val>
                                        </p:tav>
                                      </p:tavLst>
                                    </p:anim>
                                    <p:anim calcmode="lin" valueType="num">
                                      <p:cBhvr additive="base">
                                        <p:cTn id="45" dur="500" fill="hold"/>
                                        <p:tgtEl>
                                          <p:spTgt spid="12"/>
                                        </p:tgtEl>
                                        <p:attrNameLst>
                                          <p:attrName>ppt_y</p:attrName>
                                        </p:attrNameLst>
                                      </p:cBhvr>
                                      <p:tavLst>
                                        <p:tav tm="0">
                                          <p:val>
                                            <p:strVal val="#ppt_y"/>
                                          </p:val>
                                        </p:tav>
                                        <p:tav tm="100000">
                                          <p:val>
                                            <p:strVal val="#ppt_y"/>
                                          </p:val>
                                        </p:tav>
                                      </p:tavLst>
                                    </p:anim>
                                  </p:childTnLst>
                                </p:cTn>
                              </p:par>
                            </p:childTnLst>
                          </p:cTn>
                        </p:par>
                        <p:par>
                          <p:cTn id="46" fill="hold">
                            <p:stCondLst>
                              <p:cond delay="4500"/>
                            </p:stCondLst>
                            <p:childTnLst>
                              <p:par>
                                <p:cTn id="47" presetID="2" presetClass="entr" presetSubtype="2" fill="hold" nodeType="after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1+#ppt_w/2"/>
                                          </p:val>
                                        </p:tav>
                                        <p:tav tm="100000">
                                          <p:val>
                                            <p:strVal val="#ppt_x"/>
                                          </p:val>
                                        </p:tav>
                                      </p:tavLst>
                                    </p:anim>
                                    <p:anim calcmode="lin" valueType="num">
                                      <p:cBhvr additive="base">
                                        <p:cTn id="50"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ldLvl="0" animBg="1"/>
      <p:bldP spid="7" grpId="0" bldLvl="0" animBg="1"/>
      <p:bldP spid="8" grpId="0" bldLvl="0" animBg="1"/>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2"/>
          <a:stretch>
            <a:fillRect/>
          </a:stretch>
        </p:blipFill>
        <p:spPr>
          <a:xfrm>
            <a:off x="1849220" y="2216238"/>
            <a:ext cx="2766324" cy="2564862"/>
          </a:xfrm>
          <a:prstGeom prst="rect">
            <a:avLst/>
          </a:prstGeom>
        </p:spPr>
      </p:pic>
      <p:sp>
        <p:nvSpPr>
          <p:cNvPr id="8" name="TextBox 3"/>
          <p:cNvSpPr>
            <a:spLocks noChangeArrowheads="1"/>
          </p:cNvSpPr>
          <p:nvPr/>
        </p:nvSpPr>
        <p:spPr bwMode="auto">
          <a:xfrm>
            <a:off x="6686074" y="3007930"/>
            <a:ext cx="2339102" cy="523220"/>
          </a:xfrm>
          <a:prstGeom prst="rect">
            <a:avLst/>
          </a:prstGeom>
          <a:noFill/>
          <a:ln>
            <a:solidFill>
              <a:srgbClr val="5E5E5E"/>
            </a:solidFill>
          </a:ln>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TW" altLang="en-US" sz="2800" b="0" i="0" u="none" strike="noStrike" kern="0" cap="none" spc="0" normalizeH="0" baseline="0" noProof="0" dirty="0">
                <a:ln>
                  <a:noFill/>
                </a:ln>
                <a:solidFill>
                  <a:srgbClr val="5E5E5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新舊課綱銜接</a:t>
            </a:r>
            <a:endParaRPr kumimoji="0" lang="zh-CN" altLang="en-US" sz="2800" b="0" i="0" u="none" strike="noStrike" kern="0" cap="none" spc="0" normalizeH="0" baseline="0" noProof="0" dirty="0">
              <a:ln>
                <a:noFill/>
              </a:ln>
              <a:solidFill>
                <a:srgbClr val="5E5E5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9" name="TextBox 5"/>
          <p:cNvSpPr>
            <a:spLocks noChangeArrowheads="1"/>
          </p:cNvSpPr>
          <p:nvPr/>
        </p:nvSpPr>
        <p:spPr bwMode="auto">
          <a:xfrm>
            <a:off x="5206123" y="2767280"/>
            <a:ext cx="149912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CN" sz="8000" b="1" i="0" u="none" strike="noStrike" kern="0" cap="none" spc="0" normalizeH="0" baseline="0" noProof="0" dirty="0">
                <a:ln>
                  <a:noFill/>
                </a:ln>
                <a:solidFill>
                  <a:srgbClr val="5E5E5E"/>
                </a:solidFill>
                <a:effectLst/>
                <a:uLnTx/>
                <a:uFillTx/>
                <a:latin typeface="Kozuka Mincho Pr6N H" pitchFamily="2" charset="-128"/>
                <a:ea typeface="Kozuka Mincho Pr6N H" pitchFamily="2" charset="-128"/>
                <a:cs typeface="+mn-cs"/>
                <a:sym typeface="Kozuka Mincho Pr6N H" pitchFamily="2" charset="-128"/>
              </a:rPr>
              <a:t>02</a:t>
            </a:r>
            <a:endParaRPr kumimoji="0" lang="zh-CN" altLang="en-US" sz="8000" b="1" i="0" u="none" strike="noStrike" kern="0" cap="none" spc="0" normalizeH="0" baseline="0" noProof="0" dirty="0">
              <a:ln>
                <a:noFill/>
              </a:ln>
              <a:solidFill>
                <a:srgbClr val="5E5E5E"/>
              </a:solidFill>
              <a:effectLst/>
              <a:uLnTx/>
              <a:uFillTx/>
              <a:latin typeface="Kozuka Mincho Pr6N H" pitchFamily="2" charset="-128"/>
              <a:ea typeface="Kozuka Mincho Pr6N H" pitchFamily="2" charset="-128"/>
              <a:cs typeface="+mn-cs"/>
              <a:sym typeface="Kozuka Mincho Pr6N H" pitchFamily="2" charset="-128"/>
            </a:endParaRPr>
          </a:p>
        </p:txBody>
      </p:sp>
      <p:sp>
        <p:nvSpPr>
          <p:cNvPr id="10" name="TextBox 4"/>
          <p:cNvSpPr>
            <a:spLocks noChangeArrowheads="1"/>
          </p:cNvSpPr>
          <p:nvPr/>
        </p:nvSpPr>
        <p:spPr bwMode="auto">
          <a:xfrm>
            <a:off x="6610936" y="3630004"/>
            <a:ext cx="285528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TW" altLang="en-US" sz="1600" b="1" i="0" u="none" strike="noStrike" kern="0" cap="none" spc="0" normalizeH="0" baseline="0" noProof="0" dirty="0">
                <a:ln>
                  <a:noFill/>
                </a:ln>
                <a:solidFill>
                  <a:srgbClr val="5E5E5E"/>
                </a:solidFill>
                <a:effectLst/>
                <a:uLnTx/>
                <a:uFillTx/>
                <a:latin typeface="Calibri" panose="020F0502020204030204" pitchFamily="34" charset="0"/>
                <a:ea typeface="宋体" panose="02010600030101010101" pitchFamily="2" charset="-122"/>
                <a:cs typeface="+mn-cs"/>
                <a:sym typeface="Calibri" panose="020F0502020204030204" pitchFamily="34" charset="0"/>
              </a:rPr>
              <a:t>上高中的暑假做完</a:t>
            </a:r>
            <a:endParaRPr kumimoji="0" lang="en-US" altLang="zh-CN" sz="1400" b="1" i="0" u="none" strike="noStrike" kern="0" cap="none" spc="0" normalizeH="0" baseline="0" noProof="0" dirty="0">
              <a:ln>
                <a:noFill/>
              </a:ln>
              <a:solidFill>
                <a:srgbClr val="5E5E5E"/>
              </a:solidFill>
              <a:effectLst/>
              <a:uLnTx/>
              <a:uFillTx/>
              <a:latin typeface="等线" panose="02010600030101010101" pitchFamily="2" charset="-122"/>
              <a:ea typeface="等线" panose="02010600030101010101" pitchFamily="2" charset="-122"/>
              <a:cs typeface="+mn-cs"/>
              <a:sym typeface="Calibri" panose="020F0502020204030204" pitchFamily="34" charset="0"/>
            </a:endParaRPr>
          </a:p>
        </p:txBody>
      </p:sp>
    </p:spTree>
    <p:extLst>
      <p:ext uri="{BB962C8B-B14F-4D97-AF65-F5344CB8AC3E}">
        <p14:creationId xmlns:p14="http://schemas.microsoft.com/office/powerpoint/2010/main" val="1286015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2"/>
          <a:stretch>
            <a:fillRect/>
          </a:stretch>
        </p:blipFill>
        <p:spPr>
          <a:xfrm>
            <a:off x="301027" y="204556"/>
            <a:ext cx="478651" cy="443793"/>
          </a:xfrm>
          <a:prstGeom prst="rect">
            <a:avLst/>
          </a:prstGeom>
        </p:spPr>
      </p:pic>
      <p:pic>
        <p:nvPicPr>
          <p:cNvPr id="6" name="图片 5"/>
          <p:cNvPicPr>
            <a:picLocks noChangeAspect="1"/>
          </p:cNvPicPr>
          <p:nvPr/>
        </p:nvPicPr>
        <p:blipFill rotWithShape="1">
          <a:blip r:embed="rId3">
            <a:duotone>
              <a:schemeClr val="accent4">
                <a:shade val="45000"/>
                <a:satMod val="135000"/>
              </a:schemeClr>
              <a:prstClr val="white"/>
            </a:duotone>
          </a:blip>
          <a:srcRect t="48626" b="21244"/>
          <a:stretch/>
        </p:blipFill>
        <p:spPr>
          <a:xfrm>
            <a:off x="0" y="6400800"/>
            <a:ext cx="12192000" cy="511326"/>
          </a:xfrm>
          <a:prstGeom prst="rect">
            <a:avLst/>
          </a:prstGeom>
        </p:spPr>
      </p:pic>
      <p:sp>
        <p:nvSpPr>
          <p:cNvPr id="2" name="文本框 1"/>
          <p:cNvSpPr txBox="1"/>
          <p:nvPr/>
        </p:nvSpPr>
        <p:spPr>
          <a:xfrm>
            <a:off x="718717" y="279017"/>
            <a:ext cx="6374809" cy="584775"/>
          </a:xfrm>
          <a:prstGeom prst="rect">
            <a:avLst/>
          </a:prstGeom>
          <a:noFill/>
        </p:spPr>
        <p:txBody>
          <a:bodyPr wrap="square" rtlCol="0">
            <a:spAutoFit/>
          </a:bodyPr>
          <a:lstStyle/>
          <a:p>
            <a:pPr lvl="0" fontAlgn="base">
              <a:spcBef>
                <a:spcPct val="0"/>
              </a:spcBef>
              <a:spcAft>
                <a:spcPct val="0"/>
              </a:spcAft>
              <a:buNone/>
              <a:defRPr/>
            </a:pPr>
            <a:r>
              <a:rPr lang="en-US" altLang="zh-TW" sz="3200" b="1" dirty="0">
                <a:latin typeface="華康POP1體W5" panose="040B0509000000000000" pitchFamily="81" charset="-120"/>
                <a:ea typeface="華康POP1體W5" panose="040B0509000000000000" pitchFamily="81" charset="-120"/>
                <a:hlinkClick r:id="rId4"/>
              </a:rPr>
              <a:t>https://ecc.pro.edu.tw</a:t>
            </a:r>
            <a:endParaRPr lang="en-US" altLang="zh-CN" sz="3200" b="1" kern="0" dirty="0">
              <a:solidFill>
                <a:srgbClr val="5E5E5E"/>
              </a:solidFill>
              <a:latin typeface="華康POP1體W5" panose="040B0509000000000000" pitchFamily="81" charset="-120"/>
              <a:ea typeface="華康POP1體W5" panose="040B0509000000000000" pitchFamily="81" charset="-120"/>
              <a:sym typeface="Calibri" panose="020F0502020204030204" pitchFamily="34" charset="0"/>
            </a:endParaRPr>
          </a:p>
        </p:txBody>
      </p:sp>
      <p:grpSp>
        <p:nvGrpSpPr>
          <p:cNvPr id="5" name="组合 4"/>
          <p:cNvGrpSpPr/>
          <p:nvPr/>
        </p:nvGrpSpPr>
        <p:grpSpPr>
          <a:xfrm>
            <a:off x="7533361" y="4293303"/>
            <a:ext cx="3081139" cy="774733"/>
            <a:chOff x="6072791" y="4066522"/>
            <a:chExt cx="2841487" cy="630026"/>
          </a:xfrm>
        </p:grpSpPr>
        <p:sp>
          <p:nvSpPr>
            <p:cNvPr id="7" name="TextBox 35"/>
            <p:cNvSpPr txBox="1"/>
            <p:nvPr/>
          </p:nvSpPr>
          <p:spPr>
            <a:xfrm>
              <a:off x="6072791" y="4471288"/>
              <a:ext cx="2841487" cy="225260"/>
            </a:xfrm>
            <a:prstGeom prst="rect">
              <a:avLst/>
            </a:prstGeom>
            <a:noFill/>
          </p:spPr>
          <p:txBody>
            <a:bodyPr wrap="square" rtlCol="0">
              <a:spAutoFit/>
            </a:bodyPr>
            <a:lstStyle/>
            <a:p>
              <a:r>
                <a:rPr lang="zh-TW" altLang="en-US" sz="1200" dirty="0">
                  <a:solidFill>
                    <a:srgbClr val="A06843"/>
                  </a:solidFill>
                  <a:latin typeface="微软雅黑" pitchFamily="34" charset="-122"/>
                  <a:ea typeface="微软雅黑" pitchFamily="34" charset="-122"/>
                </a:rPr>
                <a:t>全部都要做喔</a:t>
              </a:r>
              <a:r>
                <a:rPr lang="zh-CN" altLang="en-US" sz="1200" dirty="0">
                  <a:solidFill>
                    <a:srgbClr val="A06843"/>
                  </a:solidFill>
                  <a:latin typeface="微软雅黑" pitchFamily="34" charset="-122"/>
                  <a:ea typeface="微软雅黑" pitchFamily="34" charset="-122"/>
                </a:rPr>
                <a:t>。</a:t>
              </a:r>
              <a:endParaRPr lang="zh-CN" altLang="en-US" sz="2000" dirty="0">
                <a:solidFill>
                  <a:srgbClr val="A06843"/>
                </a:solidFill>
              </a:endParaRPr>
            </a:p>
          </p:txBody>
        </p:sp>
        <p:sp>
          <p:nvSpPr>
            <p:cNvPr id="8" name="文本框 7"/>
            <p:cNvSpPr txBox="1"/>
            <p:nvPr/>
          </p:nvSpPr>
          <p:spPr>
            <a:xfrm>
              <a:off x="6072791" y="4066522"/>
              <a:ext cx="1620435" cy="300347"/>
            </a:xfrm>
            <a:prstGeom prst="rect">
              <a:avLst/>
            </a:prstGeom>
            <a:noFill/>
          </p:spPr>
          <p:txBody>
            <a:bodyPr wrap="square" rtlCol="0">
              <a:spAutoFit/>
            </a:bodyPr>
            <a:lstStyle/>
            <a:p>
              <a:r>
                <a:rPr lang="zh-TW" altLang="en-US" b="1" dirty="0">
                  <a:solidFill>
                    <a:srgbClr val="A06843"/>
                  </a:solidFill>
                  <a:latin typeface="微软雅黑" pitchFamily="34" charset="-122"/>
                  <a:ea typeface="微软雅黑" pitchFamily="34" charset="-122"/>
                </a:rPr>
                <a:t>課程評量</a:t>
              </a:r>
              <a:endParaRPr lang="zh-CN" altLang="en-US" b="1" dirty="0">
                <a:solidFill>
                  <a:srgbClr val="A06843"/>
                </a:solidFill>
                <a:latin typeface="微软雅黑" pitchFamily="34" charset="-122"/>
                <a:ea typeface="微软雅黑" pitchFamily="34" charset="-122"/>
              </a:endParaRPr>
            </a:p>
          </p:txBody>
        </p:sp>
      </p:grpSp>
      <p:grpSp>
        <p:nvGrpSpPr>
          <p:cNvPr id="9" name="组合 8"/>
          <p:cNvGrpSpPr/>
          <p:nvPr/>
        </p:nvGrpSpPr>
        <p:grpSpPr>
          <a:xfrm>
            <a:off x="1639829" y="4302581"/>
            <a:ext cx="3081139" cy="774733"/>
            <a:chOff x="6072791" y="4066522"/>
            <a:chExt cx="2841487" cy="630026"/>
          </a:xfrm>
        </p:grpSpPr>
        <p:sp>
          <p:nvSpPr>
            <p:cNvPr id="10" name="TextBox 35"/>
            <p:cNvSpPr txBox="1"/>
            <p:nvPr/>
          </p:nvSpPr>
          <p:spPr>
            <a:xfrm>
              <a:off x="6072791" y="4471288"/>
              <a:ext cx="2841487" cy="225260"/>
            </a:xfrm>
            <a:prstGeom prst="rect">
              <a:avLst/>
            </a:prstGeom>
            <a:noFill/>
          </p:spPr>
          <p:txBody>
            <a:bodyPr wrap="square" rtlCol="0">
              <a:spAutoFit/>
            </a:bodyPr>
            <a:lstStyle/>
            <a:p>
              <a:r>
                <a:rPr lang="zh-TW" altLang="en-US" sz="1200" dirty="0">
                  <a:solidFill>
                    <a:srgbClr val="A06843"/>
                  </a:solidFill>
                  <a:latin typeface="Microsoft YaHei" panose="020B0503020204020204" pitchFamily="34" charset="-122"/>
                  <a:ea typeface="Microsoft YaHei" panose="020B0503020204020204" pitchFamily="34" charset="-122"/>
                </a:rPr>
                <a:t>資訊科技科、生物科、化學科</a:t>
              </a:r>
              <a:r>
                <a:rPr lang="zh-CN" altLang="en-US" sz="1200" dirty="0">
                  <a:solidFill>
                    <a:srgbClr val="A06843"/>
                  </a:solidFill>
                  <a:latin typeface="Microsoft YaHei" panose="020B0503020204020204" pitchFamily="34" charset="-122"/>
                  <a:ea typeface="Microsoft YaHei" panose="020B0503020204020204" pitchFamily="34" charset="-122"/>
                </a:rPr>
                <a:t>。</a:t>
              </a:r>
              <a:endParaRPr lang="zh-CN" altLang="en-US" sz="2000" dirty="0">
                <a:solidFill>
                  <a:srgbClr val="A06843"/>
                </a:solidFill>
                <a:latin typeface="Microsoft YaHei" panose="020B0503020204020204" pitchFamily="34" charset="-122"/>
                <a:ea typeface="Microsoft YaHei" panose="020B0503020204020204" pitchFamily="34" charset="-122"/>
              </a:endParaRPr>
            </a:p>
          </p:txBody>
        </p:sp>
        <p:sp>
          <p:nvSpPr>
            <p:cNvPr id="11" name="文本框 10"/>
            <p:cNvSpPr txBox="1"/>
            <p:nvPr/>
          </p:nvSpPr>
          <p:spPr>
            <a:xfrm>
              <a:off x="6072791" y="4066522"/>
              <a:ext cx="1620435" cy="300347"/>
            </a:xfrm>
            <a:prstGeom prst="rect">
              <a:avLst/>
            </a:prstGeom>
            <a:noFill/>
          </p:spPr>
          <p:txBody>
            <a:bodyPr wrap="square" rtlCol="0">
              <a:spAutoFit/>
            </a:bodyPr>
            <a:lstStyle/>
            <a:p>
              <a:r>
                <a:rPr lang="zh-TW" altLang="en-US" b="1" dirty="0">
                  <a:solidFill>
                    <a:srgbClr val="A06843"/>
                  </a:solidFill>
                  <a:latin typeface="微软雅黑" pitchFamily="34" charset="-122"/>
                  <a:ea typeface="微软雅黑" pitchFamily="34" charset="-122"/>
                </a:rPr>
                <a:t>課程觀看</a:t>
              </a:r>
              <a:endParaRPr lang="zh-CN" altLang="en-US" b="1" dirty="0">
                <a:solidFill>
                  <a:srgbClr val="A06843"/>
                </a:solidFill>
                <a:latin typeface="微软雅黑" pitchFamily="34" charset="-122"/>
                <a:ea typeface="微软雅黑" pitchFamily="34" charset="-122"/>
              </a:endParaRPr>
            </a:p>
          </p:txBody>
        </p:sp>
      </p:grpSp>
      <p:pic>
        <p:nvPicPr>
          <p:cNvPr id="16" name="圖片 15">
            <a:extLst>
              <a:ext uri="{FF2B5EF4-FFF2-40B4-BE49-F238E27FC236}">
                <a16:creationId xmlns:a16="http://schemas.microsoft.com/office/drawing/2014/main" id="{5B058EB1-3737-493F-B85E-DBF7F3FEC3E3}"/>
              </a:ext>
            </a:extLst>
          </p:cNvPr>
          <p:cNvPicPr>
            <a:picLocks noChangeAspect="1"/>
          </p:cNvPicPr>
          <p:nvPr/>
        </p:nvPicPr>
        <p:blipFill rotWithShape="1">
          <a:blip r:embed="rId5"/>
          <a:srcRect l="17208" t="39366" r="4786" b="22775"/>
          <a:stretch/>
        </p:blipFill>
        <p:spPr>
          <a:xfrm>
            <a:off x="1235874" y="1415914"/>
            <a:ext cx="9510504" cy="2596364"/>
          </a:xfrm>
          <a:prstGeom prst="rect">
            <a:avLst/>
          </a:prstGeom>
        </p:spPr>
      </p:pic>
    </p:spTree>
    <p:extLst>
      <p:ext uri="{BB962C8B-B14F-4D97-AF65-F5344CB8AC3E}">
        <p14:creationId xmlns:p14="http://schemas.microsoft.com/office/powerpoint/2010/main" val="1652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par>
                          <p:cTn id="14" fill="hold">
                            <p:stCondLst>
                              <p:cond delay="500"/>
                            </p:stCondLst>
                            <p:childTnLst>
                              <p:par>
                                <p:cTn id="15" presetID="42"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anim calcmode="lin" valueType="num">
                                      <p:cBhvr>
                                        <p:cTn id="24" dur="500" fill="hold"/>
                                        <p:tgtEl>
                                          <p:spTgt spid="9"/>
                                        </p:tgtEl>
                                        <p:attrNameLst>
                                          <p:attrName>ppt_x</p:attrName>
                                        </p:attrNameLst>
                                      </p:cBhvr>
                                      <p:tavLst>
                                        <p:tav tm="0">
                                          <p:val>
                                            <p:strVal val="#ppt_x"/>
                                          </p:val>
                                        </p:tav>
                                        <p:tav tm="100000">
                                          <p:val>
                                            <p:strVal val="#ppt_x"/>
                                          </p:val>
                                        </p:tav>
                                      </p:tavLst>
                                    </p:anim>
                                    <p:anim calcmode="lin" valueType="num">
                                      <p:cBhvr>
                                        <p:cTn id="25"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2"/>
          <a:stretch>
            <a:fillRect/>
          </a:stretch>
        </p:blipFill>
        <p:spPr>
          <a:xfrm>
            <a:off x="1849220" y="2216238"/>
            <a:ext cx="2766324" cy="2564862"/>
          </a:xfrm>
          <a:prstGeom prst="rect">
            <a:avLst/>
          </a:prstGeom>
        </p:spPr>
      </p:pic>
      <p:sp>
        <p:nvSpPr>
          <p:cNvPr id="8" name="TextBox 3"/>
          <p:cNvSpPr>
            <a:spLocks noChangeArrowheads="1"/>
          </p:cNvSpPr>
          <p:nvPr/>
        </p:nvSpPr>
        <p:spPr bwMode="auto">
          <a:xfrm>
            <a:off x="6686074" y="3007930"/>
            <a:ext cx="1980029" cy="523220"/>
          </a:xfrm>
          <a:prstGeom prst="rect">
            <a:avLst/>
          </a:prstGeom>
          <a:noFill/>
          <a:ln>
            <a:solidFill>
              <a:srgbClr val="5E5E5E"/>
            </a:solidFill>
          </a:ln>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TW" altLang="en-US" sz="2800" b="0" i="0" u="none" strike="noStrike" kern="0" cap="none" spc="0" normalizeH="0" baseline="0" noProof="0" dirty="0">
                <a:ln>
                  <a:noFill/>
                </a:ln>
                <a:solidFill>
                  <a:srgbClr val="5E5E5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學年學分制</a:t>
            </a:r>
            <a:endParaRPr kumimoji="0" lang="zh-CN" altLang="en-US" sz="2800" b="0" i="0" u="none" strike="noStrike" kern="0" cap="none" spc="0" normalizeH="0" baseline="0" noProof="0" dirty="0">
              <a:ln>
                <a:noFill/>
              </a:ln>
              <a:solidFill>
                <a:srgbClr val="5E5E5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9" name="TextBox 5"/>
          <p:cNvSpPr>
            <a:spLocks noChangeArrowheads="1"/>
          </p:cNvSpPr>
          <p:nvPr/>
        </p:nvSpPr>
        <p:spPr bwMode="auto">
          <a:xfrm>
            <a:off x="5206123" y="2767280"/>
            <a:ext cx="136127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CN" sz="8000" b="1" i="0" u="none" strike="noStrike" kern="0" cap="none" spc="0" normalizeH="0" baseline="0" noProof="0" dirty="0">
                <a:ln>
                  <a:noFill/>
                </a:ln>
                <a:solidFill>
                  <a:srgbClr val="5E5E5E"/>
                </a:solidFill>
                <a:effectLst/>
                <a:uLnTx/>
                <a:uFillTx/>
                <a:latin typeface="Kozuka Mincho Pr6N H" pitchFamily="2" charset="-128"/>
                <a:ea typeface="Kozuka Mincho Pr6N H" pitchFamily="2" charset="-128"/>
                <a:cs typeface="+mn-cs"/>
                <a:sym typeface="Kozuka Mincho Pr6N H" pitchFamily="2" charset="-128"/>
              </a:rPr>
              <a:t>0</a:t>
            </a:r>
            <a:r>
              <a:rPr kumimoji="0" lang="en-US" altLang="zh-TW" sz="8000" b="1" i="0" u="none" strike="noStrike" kern="0" cap="none" spc="0" normalizeH="0" baseline="0" noProof="0" dirty="0">
                <a:ln>
                  <a:noFill/>
                </a:ln>
                <a:solidFill>
                  <a:srgbClr val="5E5E5E"/>
                </a:solidFill>
                <a:effectLst/>
                <a:uLnTx/>
                <a:uFillTx/>
                <a:latin typeface="Kozuka Mincho Pr6N H" pitchFamily="2" charset="-128"/>
                <a:ea typeface="Kozuka Mincho Pr6N H" pitchFamily="2" charset="-128"/>
                <a:cs typeface="+mn-cs"/>
                <a:sym typeface="Kozuka Mincho Pr6N H" pitchFamily="2" charset="-128"/>
              </a:rPr>
              <a:t>3</a:t>
            </a:r>
            <a:endParaRPr kumimoji="0" lang="zh-CN" altLang="en-US" sz="8000" b="1" i="0" u="none" strike="noStrike" kern="0" cap="none" spc="0" normalizeH="0" baseline="0" noProof="0" dirty="0">
              <a:ln>
                <a:noFill/>
              </a:ln>
              <a:solidFill>
                <a:srgbClr val="5E5E5E"/>
              </a:solidFill>
              <a:effectLst/>
              <a:uLnTx/>
              <a:uFillTx/>
              <a:latin typeface="Kozuka Mincho Pr6N H" pitchFamily="2" charset="-128"/>
              <a:ea typeface="Kozuka Mincho Pr6N H" pitchFamily="2" charset="-128"/>
              <a:cs typeface="+mn-cs"/>
              <a:sym typeface="Kozuka Mincho Pr6N H" pitchFamily="2" charset="-128"/>
            </a:endParaRPr>
          </a:p>
        </p:txBody>
      </p:sp>
      <p:sp>
        <p:nvSpPr>
          <p:cNvPr id="10" name="TextBox 4"/>
          <p:cNvSpPr>
            <a:spLocks noChangeArrowheads="1"/>
          </p:cNvSpPr>
          <p:nvPr/>
        </p:nvSpPr>
        <p:spPr bwMode="auto">
          <a:xfrm>
            <a:off x="6610936" y="3630004"/>
            <a:ext cx="285528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TW" altLang="en-US" sz="1600" b="1" i="0" u="none" strike="noStrike" kern="0" cap="none" spc="0" normalizeH="0" baseline="0" noProof="0" dirty="0">
                <a:ln>
                  <a:noFill/>
                </a:ln>
                <a:solidFill>
                  <a:srgbClr val="5E5E5E"/>
                </a:solidFill>
                <a:effectLst/>
                <a:uLnTx/>
                <a:uFillTx/>
                <a:latin typeface="Calibri" panose="020F0502020204030204" pitchFamily="34" charset="0"/>
                <a:ea typeface="宋体" panose="02010600030101010101" pitchFamily="2" charset="-122"/>
                <a:cs typeface="+mn-cs"/>
                <a:sym typeface="Calibri" panose="020F0502020204030204" pitchFamily="34" charset="0"/>
              </a:rPr>
              <a:t>很重要，攸關你能不能畢業</a:t>
            </a:r>
            <a:endParaRPr kumimoji="0" lang="en-US" altLang="zh-CN" sz="1400" b="1" i="0" u="none" strike="noStrike" kern="0" cap="none" spc="0" normalizeH="0" baseline="0" noProof="0" dirty="0">
              <a:ln>
                <a:noFill/>
              </a:ln>
              <a:solidFill>
                <a:srgbClr val="5E5E5E"/>
              </a:solidFill>
              <a:effectLst/>
              <a:uLnTx/>
              <a:uFillTx/>
              <a:latin typeface="等线" panose="02010600030101010101" pitchFamily="2" charset="-122"/>
              <a:ea typeface="等线" panose="02010600030101010101" pitchFamily="2" charset="-122"/>
              <a:cs typeface="+mn-cs"/>
              <a:sym typeface="Calibri" panose="020F0502020204030204" pitchFamily="34" charset="0"/>
            </a:endParaRPr>
          </a:p>
        </p:txBody>
      </p:sp>
    </p:spTree>
    <p:extLst>
      <p:ext uri="{BB962C8B-B14F-4D97-AF65-F5344CB8AC3E}">
        <p14:creationId xmlns:p14="http://schemas.microsoft.com/office/powerpoint/2010/main" val="1827784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814</TotalTime>
  <Words>821</Words>
  <Application>Microsoft Office PowerPoint</Application>
  <PresentationFormat>寬螢幕</PresentationFormat>
  <Paragraphs>141</Paragraphs>
  <Slides>19</Slides>
  <Notes>0</Notes>
  <HiddenSlides>0</HiddenSlides>
  <MMClips>1</MMClips>
  <ScaleCrop>false</ScaleCrop>
  <HeadingPairs>
    <vt:vector size="6" baseType="variant">
      <vt:variant>
        <vt:lpstr>使用字型</vt:lpstr>
      </vt:variant>
      <vt:variant>
        <vt:i4>18</vt:i4>
      </vt:variant>
      <vt:variant>
        <vt:lpstr>佈景主題</vt:lpstr>
      </vt:variant>
      <vt:variant>
        <vt:i4>1</vt:i4>
      </vt:variant>
      <vt:variant>
        <vt:lpstr>投影片標題</vt:lpstr>
      </vt:variant>
      <vt:variant>
        <vt:i4>19</vt:i4>
      </vt:variant>
    </vt:vector>
  </HeadingPairs>
  <TitlesOfParts>
    <vt:vector size="38" baseType="lpstr">
      <vt:lpstr>等线</vt:lpstr>
      <vt:lpstr>等线 Light</vt:lpstr>
      <vt:lpstr>Kozuka Mincho Pr6N H</vt:lpstr>
      <vt:lpstr>Microsoft JhengHei UI</vt:lpstr>
      <vt:lpstr>Microsoft YaHei</vt:lpstr>
      <vt:lpstr>Microsoft YaHei</vt:lpstr>
      <vt:lpstr>Roboto Th</vt:lpstr>
      <vt:lpstr>宋体</vt:lpstr>
      <vt:lpstr>华文细黑</vt:lpstr>
      <vt:lpstr>文鼎ＰＯ侴恦ǣ</vt:lpstr>
      <vt:lpstr>方正兰亭超细黑简体</vt:lpstr>
      <vt:lpstr>方正正大黑简体</vt:lpstr>
      <vt:lpstr>方正粗倩简体</vt:lpstr>
      <vt:lpstr>華康POP1體W5</vt:lpstr>
      <vt:lpstr>華康抖抖體W5</vt:lpstr>
      <vt:lpstr>新細明體</vt:lpstr>
      <vt:lpstr>Arial</vt:lpstr>
      <vt:lpstr>Calibri</vt:lpstr>
      <vt:lpstr>Office 主题​​</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kan</dc:creator>
  <dc:description>http://www.ypppt.com/</dc:description>
  <cp:lastModifiedBy>dream4364</cp:lastModifiedBy>
  <cp:revision>64</cp:revision>
  <dcterms:created xsi:type="dcterms:W3CDTF">2016-11-03T01:49:20Z</dcterms:created>
  <dcterms:modified xsi:type="dcterms:W3CDTF">2020-08-19T03:04:36Z</dcterms:modified>
  <cp:contentStatus>版本初始化</cp:contentStatus>
  <cp:version>1.0.0</cp:version>
</cp:coreProperties>
</file>