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54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95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11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187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50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613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77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480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71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47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81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5EE99-B781-4137-99CE-B4B980038EB8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AF9F7-346D-4449-B12F-10B6A58C7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221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2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2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02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1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0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8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03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0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5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7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8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1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3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9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36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0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29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7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12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2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82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0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88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1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山醫學大學暑期醫學營招生簡章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78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山醫學大學暑期醫學營招生簡章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95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合企生才企管營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18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探索半導體高中創客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32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雙軌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33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1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967f332f-d934-40c9-87ec-b8f20ee964a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0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20商管領袖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3" y="0"/>
            <a:ext cx="4905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0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CNC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0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6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02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4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1</cp:revision>
  <dcterms:created xsi:type="dcterms:W3CDTF">2020-06-01T05:26:51Z</dcterms:created>
  <dcterms:modified xsi:type="dcterms:W3CDTF">2020-06-01T05:26:58Z</dcterms:modified>
</cp:coreProperties>
</file>