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C8917B-329C-4FFA-98D8-B8F46A916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BD82874-469D-481E-A832-BF8F54494B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B92D6B3-AE07-4171-9E43-B0E99336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7E59-A0BF-4FA0-9EEC-4AB73B79A6A2}" type="datetimeFigureOut">
              <a:rPr lang="zh-TW" altLang="en-US" smtClean="0"/>
              <a:t>2021/10/25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2A59A9D-369C-40DA-8A67-4F7268939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AD87F55-E0D9-4236-AB1D-D0C9DC212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651E-BF1D-4543-A360-50FAE3F6B4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0326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E595F5-CBA6-4CB0-9A8D-B8A9EC001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5806B18-276B-4D26-97BB-338F684F9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A7FDE25-0589-4328-B4CE-2E90238A7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7E59-A0BF-4FA0-9EEC-4AB73B79A6A2}" type="datetimeFigureOut">
              <a:rPr lang="zh-TW" altLang="en-US" smtClean="0"/>
              <a:t>2021/10/25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807091B-2ABF-4A45-AE27-495FE6B18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52411D7-E618-4C90-BEE5-022D451BD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651E-BF1D-4543-A360-50FAE3F6B4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1208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B9C14FD9-F09C-41EA-B7FF-F2FA3A9FB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9EFFCE8-A2D1-4CB8-8933-CD4F9C4D2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701D476-147C-40EC-8AE2-15C23DAFB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7E59-A0BF-4FA0-9EEC-4AB73B79A6A2}" type="datetimeFigureOut">
              <a:rPr lang="zh-TW" altLang="en-US" smtClean="0"/>
              <a:t>2021/10/25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C78272F-5C26-489D-8DBB-E949BBAB1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5F4507-5D92-4A0C-A2A1-545F22CF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651E-BF1D-4543-A360-50FAE3F6B4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7045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BF9925-64F6-493E-941C-8029502D0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57E28C-4351-46B0-A0C6-463553ACD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DDC76CA-464E-4A5C-AD8A-EA632A685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7E59-A0BF-4FA0-9EEC-4AB73B79A6A2}" type="datetimeFigureOut">
              <a:rPr lang="zh-TW" altLang="en-US" smtClean="0"/>
              <a:t>2021/10/25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F8DA9D1-B728-4797-A1E3-D86B62215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E601527-C03C-4D78-BAEE-E3CB76163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651E-BF1D-4543-A360-50FAE3F6B4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2555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2B7E83-D382-4B4C-84FC-C26CF0F5B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FF00CC3-61C1-4431-8198-D799318ED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8539555-C8A7-4625-BD55-B50F47AFA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7E59-A0BF-4FA0-9EEC-4AB73B79A6A2}" type="datetimeFigureOut">
              <a:rPr lang="zh-TW" altLang="en-US" smtClean="0"/>
              <a:t>2021/10/25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0CF1F6-BE2C-4EBF-B7DF-AC37AFF5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BF9DC62-FF57-437A-9D7F-F6D8DD30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651E-BF1D-4543-A360-50FAE3F6B4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0445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C28204-690C-4F40-AAF8-FDE4C1C3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E6AE096-D84D-4A14-8A7A-281467AE33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A646E69-1E5B-46AD-A862-03CA35254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CF46B94-46A9-4873-8D55-0F89A07DA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7E59-A0BF-4FA0-9EEC-4AB73B79A6A2}" type="datetimeFigureOut">
              <a:rPr lang="zh-TW" altLang="en-US" smtClean="0"/>
              <a:t>2021/10/25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5536408-8768-466E-A276-ABB969768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00EFBE5-006E-4EDE-A8E6-8279E4A85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651E-BF1D-4543-A360-50FAE3F6B4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5356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4DEF1E-8DF5-4919-B277-ADAEC9CB3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DD46FDA-9489-443C-AD56-310EB86E0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240AC1B-DB1A-4C04-B630-F9093BD79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6D320E0-84EA-47EA-9FEB-CD372882A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F5EE8BF-34CB-4A0A-9697-8F04FEE9D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1061F78-A1BA-41A5-871C-8DC641572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7E59-A0BF-4FA0-9EEC-4AB73B79A6A2}" type="datetimeFigureOut">
              <a:rPr lang="zh-TW" altLang="en-US" smtClean="0"/>
              <a:t>2021/10/25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210F77E-F7F3-40B6-9B1D-305D7AB79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BB3A26A-5532-4950-B86F-E4CD49873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651E-BF1D-4543-A360-50FAE3F6B4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4331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EBDDBA-EA08-4B3D-8AC5-693727818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CC6BC57-C513-44A6-B5FC-374606E6D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7E59-A0BF-4FA0-9EEC-4AB73B79A6A2}" type="datetimeFigureOut">
              <a:rPr lang="zh-TW" altLang="en-US" smtClean="0"/>
              <a:t>2021/10/25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9B22113-22C8-4F6E-8ED4-702DD01F8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AFCBEBE-69A1-42B9-86D5-15D0F8AE5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651E-BF1D-4543-A360-50FAE3F6B4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7016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9BA6440-D2FB-4075-976B-38E1B6DD1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7E59-A0BF-4FA0-9EEC-4AB73B79A6A2}" type="datetimeFigureOut">
              <a:rPr lang="zh-TW" altLang="en-US" smtClean="0"/>
              <a:t>2021/10/25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05E2399-DCE6-446A-BFCA-9BC3BC49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7E0C878-4267-4265-9365-7DEE7590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651E-BF1D-4543-A360-50FAE3F6B4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351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2714EE-F79A-4F32-8E50-AEE596A0E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F871D2-B641-46A4-8C1D-8FEC3E33A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A440977-E761-4061-BDC9-5BC9B0B0E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2C1B02A-D3EC-4FC4-BB56-17C23F453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7E59-A0BF-4FA0-9EEC-4AB73B79A6A2}" type="datetimeFigureOut">
              <a:rPr lang="zh-TW" altLang="en-US" smtClean="0"/>
              <a:t>2021/10/25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E8E4209-4634-4D22-B1FE-2E3D8D11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FF532A7-84D9-463F-860F-EFA009470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651E-BF1D-4543-A360-50FAE3F6B4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0525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3AD842-ADC7-4293-A8DE-523AF144C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C37521C-725C-48C0-8182-89C0162766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5C70C44-15BF-47AB-9840-36BE661A0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3AC0915-8EE7-4A48-BE3F-DE9BA97D3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7E59-A0BF-4FA0-9EEC-4AB73B79A6A2}" type="datetimeFigureOut">
              <a:rPr lang="zh-TW" altLang="en-US" smtClean="0"/>
              <a:t>2021/10/25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19BE209-252C-4D87-A27B-ADA06DC36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4AB6C30-895F-403D-85B5-B34F8C6BD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651E-BF1D-4543-A360-50FAE3F6B4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3328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C4F9BFE-26D7-40BD-93C1-CB4F7094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8CFBA19-D7FF-47CA-A928-DDBB72674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EA3EAA1-B675-4006-95A8-F4499D36A5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17E59-A0BF-4FA0-9EEC-4AB73B79A6A2}" type="datetimeFigureOut">
              <a:rPr lang="zh-TW" altLang="en-US" smtClean="0"/>
              <a:t>2021/10/25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BCA043D-3F08-4C65-B119-E68F09E92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52CDCEB-7F48-4103-8B66-87F163AE7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D651E-BF1D-4543-A360-50FAE3F6B4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88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第8屆海報">
            <a:extLst>
              <a:ext uri="{FF2B5EF4-FFF2-40B4-BE49-F238E27FC236}">
                <a16:creationId xmlns:a16="http://schemas.microsoft.com/office/drawing/2014/main" id="{BCE21AC4-A012-4C8B-98D4-DC8B9EF3E5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64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TIRT競賽-宣傳海報-樹德-有童軍-1v2">
            <a:extLst>
              <a:ext uri="{FF2B5EF4-FFF2-40B4-BE49-F238E27FC236}">
                <a16:creationId xmlns:a16="http://schemas.microsoft.com/office/drawing/2014/main" id="{FD3631BB-FCA6-4A73-BA14-8C029630FA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06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中原大學_page-0001">
            <a:extLst>
              <a:ext uri="{FF2B5EF4-FFF2-40B4-BE49-F238E27FC236}">
                <a16:creationId xmlns:a16="http://schemas.microsoft.com/office/drawing/2014/main" id="{24B3E9A7-FB45-4E24-BA55-F9E3617905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56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中原大學1_page-0001">
            <a:extLst>
              <a:ext uri="{FF2B5EF4-FFF2-40B4-BE49-F238E27FC236}">
                <a16:creationId xmlns:a16="http://schemas.microsoft.com/office/drawing/2014/main" id="{672BDAC6-E5A9-49A4-8A11-937562A042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38" y="0"/>
            <a:ext cx="4859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00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未命名">
            <a:extLst>
              <a:ext uri="{FF2B5EF4-FFF2-40B4-BE49-F238E27FC236}">
                <a16:creationId xmlns:a16="http://schemas.microsoft.com/office/drawing/2014/main" id="{3AFE35D2-63A6-4AF6-87AA-8BD6555BE9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0" y="0"/>
            <a:ext cx="6678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34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宜蘭大學_page-0001">
            <a:extLst>
              <a:ext uri="{FF2B5EF4-FFF2-40B4-BE49-F238E27FC236}">
                <a16:creationId xmlns:a16="http://schemas.microsoft.com/office/drawing/2014/main" id="{83950A16-CC64-4140-A103-6872779D7A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53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青少年生涯探索號計畫_page-0001">
            <a:extLst>
              <a:ext uri="{FF2B5EF4-FFF2-40B4-BE49-F238E27FC236}">
                <a16:creationId xmlns:a16="http://schemas.microsoft.com/office/drawing/2014/main" id="{45BD258D-2F06-431B-94E6-EDBDB15F14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79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量身訂做你的學習計畫">
            <a:extLst>
              <a:ext uri="{FF2B5EF4-FFF2-40B4-BE49-F238E27FC236}">
                <a16:creationId xmlns:a16="http://schemas.microsoft.com/office/drawing/2014/main" id="{4BBB36B4-C903-47CB-BFAE-D928D51286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4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48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德元埤荷蘭村_page-0001">
            <a:extLst>
              <a:ext uri="{FF2B5EF4-FFF2-40B4-BE49-F238E27FC236}">
                <a16:creationId xmlns:a16="http://schemas.microsoft.com/office/drawing/2014/main" id="{22182DA6-B97F-47C7-BACB-4ECEC640F8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46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靜宜大學_page-0001">
            <a:extLst>
              <a:ext uri="{FF2B5EF4-FFF2-40B4-BE49-F238E27FC236}">
                <a16:creationId xmlns:a16="http://schemas.microsoft.com/office/drawing/2014/main" id="{FD0AD005-6012-4BAF-9A28-CED198E078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04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全國電商之星_page-0001">
            <a:extLst>
              <a:ext uri="{FF2B5EF4-FFF2-40B4-BE49-F238E27FC236}">
                <a16:creationId xmlns:a16="http://schemas.microsoft.com/office/drawing/2014/main" id="{E8ECFA0A-601E-49AC-ADEE-53BD947D18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70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年包種茶">
            <a:extLst>
              <a:ext uri="{FF2B5EF4-FFF2-40B4-BE49-F238E27FC236}">
                <a16:creationId xmlns:a16="http://schemas.microsoft.com/office/drawing/2014/main" id="{1B95FEE0-5353-425C-8D5A-B73FB63261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65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線上高中職涯探索扎根活動-第二場_page-0001">
            <a:extLst>
              <a:ext uri="{FF2B5EF4-FFF2-40B4-BE49-F238E27FC236}">
                <a16:creationId xmlns:a16="http://schemas.microsoft.com/office/drawing/2014/main" id="{315ABA90-A567-41E3-8832-A974DC8BCC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30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職創生活節活動">
            <a:extLst>
              <a:ext uri="{FF2B5EF4-FFF2-40B4-BE49-F238E27FC236}">
                <a16:creationId xmlns:a16="http://schemas.microsoft.com/office/drawing/2014/main" id="{0188CA24-6BD0-448A-BF56-14B7F3E4DF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5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20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關懷社會展現愛專題海報競賽">
            <a:extLst>
              <a:ext uri="{FF2B5EF4-FFF2-40B4-BE49-F238E27FC236}">
                <a16:creationId xmlns:a16="http://schemas.microsoft.com/office/drawing/2014/main" id="{739F7FC0-C00F-4352-B5E3-833EF497C5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3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0906_EDM_EDC秋季直播營">
            <a:extLst>
              <a:ext uri="{FF2B5EF4-FFF2-40B4-BE49-F238E27FC236}">
                <a16:creationId xmlns:a16="http://schemas.microsoft.com/office/drawing/2014/main" id="{8C5E9EF5-C998-4EE3-AD81-31FCDACD8E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63" y="0"/>
            <a:ext cx="4891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77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0916_EDC理念架構圖">
            <a:extLst>
              <a:ext uri="{FF2B5EF4-FFF2-40B4-BE49-F238E27FC236}">
                <a16:creationId xmlns:a16="http://schemas.microsoft.com/office/drawing/2014/main" id="{426EC00A-32CE-4073-B929-4C54161424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8" y="0"/>
            <a:ext cx="3121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53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LINK3_page-0001 (1)">
            <a:extLst>
              <a:ext uri="{FF2B5EF4-FFF2-40B4-BE49-F238E27FC236}">
                <a16:creationId xmlns:a16="http://schemas.microsoft.com/office/drawing/2014/main" id="{5A0CEF22-1075-487C-8292-C46BC9CB08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90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3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2021-10-25T03:45:53Z</dcterms:created>
  <dcterms:modified xsi:type="dcterms:W3CDTF">2021-10-25T03:46:07Z</dcterms:modified>
</cp:coreProperties>
</file>