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sldIdLst>
    <p:sldId id="319" r:id="rId2"/>
    <p:sldId id="293" r:id="rId3"/>
    <p:sldId id="257" r:id="rId4"/>
    <p:sldId id="294" r:id="rId5"/>
    <p:sldId id="321" r:id="rId6"/>
    <p:sldId id="265" r:id="rId7"/>
    <p:sldId id="267" r:id="rId8"/>
    <p:sldId id="300" r:id="rId9"/>
    <p:sldId id="268" r:id="rId10"/>
    <p:sldId id="301" r:id="rId11"/>
    <p:sldId id="271" r:id="rId12"/>
    <p:sldId id="304" r:id="rId13"/>
    <p:sldId id="272" r:id="rId14"/>
    <p:sldId id="303" r:id="rId15"/>
    <p:sldId id="274" r:id="rId16"/>
    <p:sldId id="275" r:id="rId17"/>
    <p:sldId id="307" r:id="rId18"/>
    <p:sldId id="277" r:id="rId19"/>
    <p:sldId id="309" r:id="rId20"/>
    <p:sldId id="310" r:id="rId21"/>
    <p:sldId id="279" r:id="rId22"/>
    <p:sldId id="320" r:id="rId23"/>
    <p:sldId id="280" r:id="rId24"/>
    <p:sldId id="312" r:id="rId25"/>
    <p:sldId id="313" r:id="rId26"/>
    <p:sldId id="282" r:id="rId27"/>
    <p:sldId id="314" r:id="rId28"/>
    <p:sldId id="315" r:id="rId29"/>
    <p:sldId id="284" r:id="rId30"/>
    <p:sldId id="316" r:id="rId31"/>
    <p:sldId id="285" r:id="rId32"/>
    <p:sldId id="317" r:id="rId33"/>
    <p:sldId id="324" r:id="rId34"/>
    <p:sldId id="325"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3" d="100"/>
          <a:sy n="63" d="100"/>
        </p:scale>
        <p:origin x="780" y="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zh-TW" altLang="en-US"/>
              <a:t>按一下以編輯母片標題樣式</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a:t>按一下以編輯母片子標題樣式</a:t>
            </a:r>
            <a:endParaRPr lang="en-US" dirty="0"/>
          </a:p>
        </p:txBody>
      </p:sp>
      <p:sp>
        <p:nvSpPr>
          <p:cNvPr id="4" name="Date Placeholder 3"/>
          <p:cNvSpPr>
            <a:spLocks noGrp="1"/>
          </p:cNvSpPr>
          <p:nvPr>
            <p:ph type="dt" sz="half" idx="10"/>
          </p:nvPr>
        </p:nvSpPr>
        <p:spPr/>
        <p:txBody>
          <a:bodyPr/>
          <a:lstStyle/>
          <a:p>
            <a:fld id="{980A5D69-F132-41B0-953E-22C7BCD939E2}" type="datetimeFigureOut">
              <a:rPr lang="zh-TW" altLang="en-US" smtClean="0"/>
              <a:t>2022/10/21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650DBC7-60B2-40AE-A3A4-AF061F4C44A5}" type="slidenum">
              <a:rPr lang="zh-TW" altLang="en-US" smtClean="0"/>
              <a:t>‹#›</a:t>
            </a:fld>
            <a:endParaRPr lang="zh-TW" altLang="en-US"/>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3773185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全景圖片 (含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Date Placeholder 2"/>
          <p:cNvSpPr>
            <a:spLocks noGrp="1"/>
          </p:cNvSpPr>
          <p:nvPr>
            <p:ph type="dt" sz="half" idx="10"/>
          </p:nvPr>
        </p:nvSpPr>
        <p:spPr/>
        <p:txBody>
          <a:bodyPr/>
          <a:lstStyle/>
          <a:p>
            <a:fld id="{980A5D69-F132-41B0-953E-22C7BCD939E2}" type="datetimeFigureOut">
              <a:rPr lang="zh-TW" altLang="en-US" smtClean="0"/>
              <a:t>2022/10/21</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6650DBC7-60B2-40AE-A3A4-AF061F4C44A5}" type="slidenum">
              <a:rPr lang="zh-TW" altLang="en-US" smtClean="0"/>
              <a:t>‹#›</a:t>
            </a:fld>
            <a:endParaRPr lang="zh-TW" altLang="en-US"/>
          </a:p>
        </p:txBody>
      </p:sp>
    </p:spTree>
    <p:extLst>
      <p:ext uri="{BB962C8B-B14F-4D97-AF65-F5344CB8AC3E}">
        <p14:creationId xmlns:p14="http://schemas.microsoft.com/office/powerpoint/2010/main" val="42755953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標題與說明文字">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980A5D69-F132-41B0-953E-22C7BCD939E2}" type="datetimeFigureOut">
              <a:rPr lang="zh-TW" altLang="en-US" smtClean="0"/>
              <a:t>2022/10/21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650DBC7-60B2-40AE-A3A4-AF061F4C44A5}" type="slidenum">
              <a:rPr lang="zh-TW" altLang="en-US" smtClean="0"/>
              <a:t>‹#›</a:t>
            </a:fld>
            <a:endParaRPr lang="zh-TW" altLang="en-US"/>
          </a:p>
        </p:txBody>
      </p:sp>
    </p:spTree>
    <p:extLst>
      <p:ext uri="{BB962C8B-B14F-4D97-AF65-F5344CB8AC3E}">
        <p14:creationId xmlns:p14="http://schemas.microsoft.com/office/powerpoint/2010/main" val="8487673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引述 (含標題)">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zh-TW" altLang="en-US"/>
              <a:t>編輯母片文字樣式</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980A5D69-F132-41B0-953E-22C7BCD939E2}" type="datetimeFigureOut">
              <a:rPr lang="zh-TW" altLang="en-US" smtClean="0"/>
              <a:t>2022/10/21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650DBC7-60B2-40AE-A3A4-AF061F4C44A5}" type="slidenum">
              <a:rPr lang="zh-TW" altLang="en-US" smtClean="0"/>
              <a:t>‹#›</a:t>
            </a:fld>
            <a:endParaRPr lang="zh-TW" altLang="en-US"/>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5614119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名片">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980A5D69-F132-41B0-953E-22C7BCD939E2}" type="datetimeFigureOut">
              <a:rPr lang="zh-TW" altLang="en-US" smtClean="0"/>
              <a:t>2022/10/21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650DBC7-60B2-40AE-A3A4-AF061F4C44A5}" type="slidenum">
              <a:rPr lang="zh-TW" altLang="en-US" smtClean="0"/>
              <a:t>‹#›</a:t>
            </a:fld>
            <a:endParaRPr lang="zh-TW" altLang="en-US"/>
          </a:p>
        </p:txBody>
      </p:sp>
    </p:spTree>
    <p:extLst>
      <p:ext uri="{BB962C8B-B14F-4D97-AF65-F5344CB8AC3E}">
        <p14:creationId xmlns:p14="http://schemas.microsoft.com/office/powerpoint/2010/main" val="40481870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引述名片">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zh-TW" altLang="en-US"/>
              <a:t>按一下以編輯母片標題樣式</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zh-TW" altLang="en-US"/>
              <a:t>編輯母片文字樣式</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980A5D69-F132-41B0-953E-22C7BCD939E2}" type="datetimeFigureOut">
              <a:rPr lang="zh-TW" altLang="en-US" smtClean="0"/>
              <a:t>2022/10/21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650DBC7-60B2-40AE-A3A4-AF061F4C44A5}" type="slidenum">
              <a:rPr lang="zh-TW" altLang="en-US" smtClean="0"/>
              <a:t>‹#›</a:t>
            </a:fld>
            <a:endParaRPr lang="zh-TW" altLang="en-US"/>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72809832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是非題">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zh-TW" altLang="en-US"/>
              <a:t>按一下以編輯母片標題樣式</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zh-TW" altLang="en-US"/>
              <a:t>編輯母片文字樣式</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980A5D69-F132-41B0-953E-22C7BCD939E2}" type="datetimeFigureOut">
              <a:rPr lang="zh-TW" altLang="en-US" smtClean="0"/>
              <a:t>2022/10/21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650DBC7-60B2-40AE-A3A4-AF061F4C44A5}" type="slidenum">
              <a:rPr lang="zh-TW" altLang="en-US" smtClean="0"/>
              <a:t>‹#›</a:t>
            </a:fld>
            <a:endParaRPr lang="zh-TW" altLang="en-US"/>
          </a:p>
        </p:txBody>
      </p:sp>
    </p:spTree>
    <p:extLst>
      <p:ext uri="{BB962C8B-B14F-4D97-AF65-F5344CB8AC3E}">
        <p14:creationId xmlns:p14="http://schemas.microsoft.com/office/powerpoint/2010/main" val="14636708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zh-TW" altLang="en-US"/>
              <a:t>按一下以編輯母片標題樣式</a:t>
            </a:r>
            <a:endParaRPr lang="en-US" dirty="0"/>
          </a:p>
        </p:txBody>
      </p:sp>
      <p:sp>
        <p:nvSpPr>
          <p:cNvPr id="3" name="Vertical Text Placeholder 2"/>
          <p:cNvSpPr>
            <a:spLocks noGrp="1"/>
          </p:cNvSpPr>
          <p:nvPr>
            <p:ph type="body" orient="vert" idx="1"/>
          </p:nvPr>
        </p:nvSpPr>
        <p:spPr/>
        <p:txBody>
          <a:bodyPr vert="eaVert" ancho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980A5D69-F132-41B0-953E-22C7BCD939E2}" type="datetimeFigureOut">
              <a:rPr lang="zh-TW" altLang="en-US" smtClean="0"/>
              <a:t>2022/10/21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650DBC7-60B2-40AE-A3A4-AF061F4C44A5}" type="slidenum">
              <a:rPr lang="zh-TW" altLang="en-US" smtClean="0"/>
              <a:t>‹#›</a:t>
            </a:fld>
            <a:endParaRPr lang="zh-TW" altLang="en-US"/>
          </a:p>
        </p:txBody>
      </p:sp>
    </p:spTree>
    <p:extLst>
      <p:ext uri="{BB962C8B-B14F-4D97-AF65-F5344CB8AC3E}">
        <p14:creationId xmlns:p14="http://schemas.microsoft.com/office/powerpoint/2010/main" val="7063997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zh-TW" altLang="en-US"/>
              <a:t>按一下以編輯母片標題樣式</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980A5D69-F132-41B0-953E-22C7BCD939E2}" type="datetimeFigureOut">
              <a:rPr lang="zh-TW" altLang="en-US" smtClean="0"/>
              <a:t>2022/10/21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650DBC7-60B2-40AE-A3A4-AF061F4C44A5}" type="slidenum">
              <a:rPr lang="zh-TW" altLang="en-US" smtClean="0"/>
              <a:t>‹#›</a:t>
            </a:fld>
            <a:endParaRPr lang="zh-TW" altLang="en-US"/>
          </a:p>
        </p:txBody>
      </p:sp>
    </p:spTree>
    <p:extLst>
      <p:ext uri="{BB962C8B-B14F-4D97-AF65-F5344CB8AC3E}">
        <p14:creationId xmlns:p14="http://schemas.microsoft.com/office/powerpoint/2010/main" val="26737602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idx="1"/>
          </p:nvPr>
        </p:nvSpPr>
        <p:spPr/>
        <p:txBody>
          <a:bodyPr anchor="ct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10"/>
          </p:nvPr>
        </p:nvSpPr>
        <p:spPr/>
        <p:txBody>
          <a:bodyPr/>
          <a:lstStyle/>
          <a:p>
            <a:fld id="{980A5D69-F132-41B0-953E-22C7BCD939E2}" type="datetimeFigureOut">
              <a:rPr lang="zh-TW" altLang="en-US" smtClean="0"/>
              <a:t>2022/10/21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650DBC7-60B2-40AE-A3A4-AF061F4C44A5}" type="slidenum">
              <a:rPr lang="zh-TW" altLang="en-US" smtClean="0"/>
              <a:t>‹#›</a:t>
            </a:fld>
            <a:endParaRPr lang="zh-TW" altLang="en-US"/>
          </a:p>
        </p:txBody>
      </p:sp>
    </p:spTree>
    <p:extLst>
      <p:ext uri="{BB962C8B-B14F-4D97-AF65-F5344CB8AC3E}">
        <p14:creationId xmlns:p14="http://schemas.microsoft.com/office/powerpoint/2010/main" val="42108329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zh-TW" altLang="en-US"/>
              <a:t>按一下以編輯母片標題樣式</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a:t>編輯母片文字樣式</a:t>
            </a:r>
          </a:p>
        </p:txBody>
      </p:sp>
      <p:sp>
        <p:nvSpPr>
          <p:cNvPr id="4" name="Date Placeholder 3"/>
          <p:cNvSpPr>
            <a:spLocks noGrp="1"/>
          </p:cNvSpPr>
          <p:nvPr>
            <p:ph type="dt" sz="half" idx="10"/>
          </p:nvPr>
        </p:nvSpPr>
        <p:spPr/>
        <p:txBody>
          <a:bodyPr/>
          <a:lstStyle/>
          <a:p>
            <a:fld id="{980A5D69-F132-41B0-953E-22C7BCD939E2}" type="datetimeFigureOut">
              <a:rPr lang="zh-TW" altLang="en-US" smtClean="0"/>
              <a:t>2022/10/21</a:t>
            </a:fld>
            <a:endParaRPr lang="zh-TW" altLang="en-US"/>
          </a:p>
        </p:txBody>
      </p:sp>
      <p:sp>
        <p:nvSpPr>
          <p:cNvPr id="5" name="Footer Placeholder 4"/>
          <p:cNvSpPr>
            <a:spLocks noGrp="1"/>
          </p:cNvSpPr>
          <p:nvPr>
            <p:ph type="ftr" sz="quarter" idx="11"/>
          </p:nvPr>
        </p:nvSpPr>
        <p:spPr/>
        <p:txBody>
          <a:bodyPr/>
          <a:lstStyle/>
          <a:p>
            <a:endParaRPr lang="zh-TW" altLang="en-US"/>
          </a:p>
        </p:txBody>
      </p:sp>
      <p:sp>
        <p:nvSpPr>
          <p:cNvPr id="6" name="Slide Number Placeholder 5"/>
          <p:cNvSpPr>
            <a:spLocks noGrp="1"/>
          </p:cNvSpPr>
          <p:nvPr>
            <p:ph type="sldNum" sz="quarter" idx="12"/>
          </p:nvPr>
        </p:nvSpPr>
        <p:spPr/>
        <p:txBody>
          <a:bodyPr/>
          <a:lstStyle/>
          <a:p>
            <a:fld id="{6650DBC7-60B2-40AE-A3A4-AF061F4C44A5}" type="slidenum">
              <a:rPr lang="zh-TW" altLang="en-US" smtClean="0"/>
              <a:t>‹#›</a:t>
            </a:fld>
            <a:endParaRPr lang="zh-TW" altLang="en-US"/>
          </a:p>
        </p:txBody>
      </p:sp>
    </p:spTree>
    <p:extLst>
      <p:ext uri="{BB962C8B-B14F-4D97-AF65-F5344CB8AC3E}">
        <p14:creationId xmlns:p14="http://schemas.microsoft.com/office/powerpoint/2010/main" val="26281291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個內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Date Placeholder 4"/>
          <p:cNvSpPr>
            <a:spLocks noGrp="1"/>
          </p:cNvSpPr>
          <p:nvPr>
            <p:ph type="dt" sz="half" idx="10"/>
          </p:nvPr>
        </p:nvSpPr>
        <p:spPr/>
        <p:txBody>
          <a:bodyPr/>
          <a:lstStyle/>
          <a:p>
            <a:fld id="{980A5D69-F132-41B0-953E-22C7BCD939E2}" type="datetimeFigureOut">
              <a:rPr lang="zh-TW" altLang="en-US" smtClean="0"/>
              <a:t>2022/10/21</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6650DBC7-60B2-40AE-A3A4-AF061F4C44A5}" type="slidenum">
              <a:rPr lang="zh-TW" altLang="en-US" smtClean="0"/>
              <a:t>‹#›</a:t>
            </a:fld>
            <a:endParaRPr lang="zh-TW" altLang="en-US"/>
          </a:p>
        </p:txBody>
      </p:sp>
    </p:spTree>
    <p:extLst>
      <p:ext uri="{BB962C8B-B14F-4D97-AF65-F5344CB8AC3E}">
        <p14:creationId xmlns:p14="http://schemas.microsoft.com/office/powerpoint/2010/main" val="5639635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a:t>按一下以編輯母片標題樣式</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a:t>編輯母片文字樣式</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7" name="Date Placeholder 6"/>
          <p:cNvSpPr>
            <a:spLocks noGrp="1"/>
          </p:cNvSpPr>
          <p:nvPr>
            <p:ph type="dt" sz="half" idx="10"/>
          </p:nvPr>
        </p:nvSpPr>
        <p:spPr/>
        <p:txBody>
          <a:bodyPr/>
          <a:lstStyle/>
          <a:p>
            <a:fld id="{980A5D69-F132-41B0-953E-22C7BCD939E2}" type="datetimeFigureOut">
              <a:rPr lang="zh-TW" altLang="en-US" smtClean="0"/>
              <a:t>2022/10/21</a:t>
            </a:fld>
            <a:endParaRPr lang="zh-TW" altLang="en-US"/>
          </a:p>
        </p:txBody>
      </p:sp>
      <p:sp>
        <p:nvSpPr>
          <p:cNvPr id="8" name="Footer Placeholder 7"/>
          <p:cNvSpPr>
            <a:spLocks noGrp="1"/>
          </p:cNvSpPr>
          <p:nvPr>
            <p:ph type="ftr" sz="quarter" idx="11"/>
          </p:nvPr>
        </p:nvSpPr>
        <p:spPr/>
        <p:txBody>
          <a:bodyPr/>
          <a:lstStyle/>
          <a:p>
            <a:endParaRPr lang="zh-TW" altLang="en-US"/>
          </a:p>
        </p:txBody>
      </p:sp>
      <p:sp>
        <p:nvSpPr>
          <p:cNvPr id="9" name="Slide Number Placeholder 8"/>
          <p:cNvSpPr>
            <a:spLocks noGrp="1"/>
          </p:cNvSpPr>
          <p:nvPr>
            <p:ph type="sldNum" sz="quarter" idx="12"/>
          </p:nvPr>
        </p:nvSpPr>
        <p:spPr/>
        <p:txBody>
          <a:bodyPr/>
          <a:lstStyle/>
          <a:p>
            <a:fld id="{6650DBC7-60B2-40AE-A3A4-AF061F4C44A5}" type="slidenum">
              <a:rPr lang="zh-TW" altLang="en-US" smtClean="0"/>
              <a:t>‹#›</a:t>
            </a:fld>
            <a:endParaRPr lang="zh-TW" altLang="en-US"/>
          </a:p>
        </p:txBody>
      </p:sp>
    </p:spTree>
    <p:extLst>
      <p:ext uri="{BB962C8B-B14F-4D97-AF65-F5344CB8AC3E}">
        <p14:creationId xmlns:p14="http://schemas.microsoft.com/office/powerpoint/2010/main" val="5533119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a:t>按一下以編輯母片標題樣式</a:t>
            </a:r>
            <a:endParaRPr lang="en-US" dirty="0"/>
          </a:p>
        </p:txBody>
      </p:sp>
      <p:sp>
        <p:nvSpPr>
          <p:cNvPr id="3" name="Date Placeholder 2"/>
          <p:cNvSpPr>
            <a:spLocks noGrp="1"/>
          </p:cNvSpPr>
          <p:nvPr>
            <p:ph type="dt" sz="half" idx="10"/>
          </p:nvPr>
        </p:nvSpPr>
        <p:spPr/>
        <p:txBody>
          <a:bodyPr/>
          <a:lstStyle/>
          <a:p>
            <a:fld id="{980A5D69-F132-41B0-953E-22C7BCD939E2}" type="datetimeFigureOut">
              <a:rPr lang="zh-TW" altLang="en-US" smtClean="0"/>
              <a:t>2022/10/21</a:t>
            </a:fld>
            <a:endParaRPr lang="zh-TW" altLang="en-US"/>
          </a:p>
        </p:txBody>
      </p:sp>
      <p:sp>
        <p:nvSpPr>
          <p:cNvPr id="4" name="Footer Placeholder 3"/>
          <p:cNvSpPr>
            <a:spLocks noGrp="1"/>
          </p:cNvSpPr>
          <p:nvPr>
            <p:ph type="ftr" sz="quarter" idx="11"/>
          </p:nvPr>
        </p:nvSpPr>
        <p:spPr/>
        <p:txBody>
          <a:bodyPr/>
          <a:lstStyle/>
          <a:p>
            <a:endParaRPr lang="zh-TW" altLang="en-US"/>
          </a:p>
        </p:txBody>
      </p:sp>
      <p:sp>
        <p:nvSpPr>
          <p:cNvPr id="5" name="Slide Number Placeholder 4"/>
          <p:cNvSpPr>
            <a:spLocks noGrp="1"/>
          </p:cNvSpPr>
          <p:nvPr>
            <p:ph type="sldNum" sz="quarter" idx="12"/>
          </p:nvPr>
        </p:nvSpPr>
        <p:spPr/>
        <p:txBody>
          <a:bodyPr/>
          <a:lstStyle/>
          <a:p>
            <a:fld id="{6650DBC7-60B2-40AE-A3A4-AF061F4C44A5}" type="slidenum">
              <a:rPr lang="zh-TW" altLang="en-US" smtClean="0"/>
              <a:t>‹#›</a:t>
            </a:fld>
            <a:endParaRPr lang="zh-TW" altLang="en-US"/>
          </a:p>
        </p:txBody>
      </p:sp>
    </p:spTree>
    <p:extLst>
      <p:ext uri="{BB962C8B-B14F-4D97-AF65-F5344CB8AC3E}">
        <p14:creationId xmlns:p14="http://schemas.microsoft.com/office/powerpoint/2010/main" val="22478312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0A5D69-F132-41B0-953E-22C7BCD939E2}" type="datetimeFigureOut">
              <a:rPr lang="zh-TW" altLang="en-US" smtClean="0"/>
              <a:t>2022/10/21</a:t>
            </a:fld>
            <a:endParaRPr lang="zh-TW" altLang="en-US"/>
          </a:p>
        </p:txBody>
      </p:sp>
      <p:sp>
        <p:nvSpPr>
          <p:cNvPr id="3" name="Footer Placeholder 2"/>
          <p:cNvSpPr>
            <a:spLocks noGrp="1"/>
          </p:cNvSpPr>
          <p:nvPr>
            <p:ph type="ftr" sz="quarter" idx="11"/>
          </p:nvPr>
        </p:nvSpPr>
        <p:spPr/>
        <p:txBody>
          <a:bodyPr/>
          <a:lstStyle/>
          <a:p>
            <a:endParaRPr lang="zh-TW" altLang="en-US"/>
          </a:p>
        </p:txBody>
      </p:sp>
      <p:sp>
        <p:nvSpPr>
          <p:cNvPr id="4" name="Slide Number Placeholder 3"/>
          <p:cNvSpPr>
            <a:spLocks noGrp="1"/>
          </p:cNvSpPr>
          <p:nvPr>
            <p:ph type="sldNum" sz="quarter" idx="12"/>
          </p:nvPr>
        </p:nvSpPr>
        <p:spPr/>
        <p:txBody>
          <a:bodyPr/>
          <a:lstStyle/>
          <a:p>
            <a:fld id="{6650DBC7-60B2-40AE-A3A4-AF061F4C44A5}" type="slidenum">
              <a:rPr lang="zh-TW" altLang="en-US" smtClean="0"/>
              <a:t>‹#›</a:t>
            </a:fld>
            <a:endParaRPr lang="zh-TW" altLang="en-US"/>
          </a:p>
        </p:txBody>
      </p:sp>
    </p:spTree>
    <p:extLst>
      <p:ext uri="{BB962C8B-B14F-4D97-AF65-F5344CB8AC3E}">
        <p14:creationId xmlns:p14="http://schemas.microsoft.com/office/powerpoint/2010/main" val="2019065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zh-TW" altLang="en-US"/>
              <a:t>按一下以編輯母片標題樣式</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980A5D69-F132-41B0-953E-22C7BCD939E2}" type="datetimeFigureOut">
              <a:rPr lang="zh-TW" altLang="en-US" smtClean="0"/>
              <a:t>2022/10/21</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6650DBC7-60B2-40AE-A3A4-AF061F4C44A5}" type="slidenum">
              <a:rPr lang="zh-TW" altLang="en-US" smtClean="0"/>
              <a:t>‹#›</a:t>
            </a:fld>
            <a:endParaRPr lang="zh-TW" altLang="en-US"/>
          </a:p>
        </p:txBody>
      </p:sp>
    </p:spTree>
    <p:extLst>
      <p:ext uri="{BB962C8B-B14F-4D97-AF65-F5344CB8AC3E}">
        <p14:creationId xmlns:p14="http://schemas.microsoft.com/office/powerpoint/2010/main" val="139714134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zh-TW" altLang="en-US"/>
              <a:t>按一下以編輯母片標題樣式</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zh-TW" altLang="en-US"/>
              <a:t>按一下圖示以新增圖片</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a:t>編輯母片文字樣式</a:t>
            </a:r>
          </a:p>
        </p:txBody>
      </p:sp>
      <p:sp>
        <p:nvSpPr>
          <p:cNvPr id="5" name="Date Placeholder 4"/>
          <p:cNvSpPr>
            <a:spLocks noGrp="1"/>
          </p:cNvSpPr>
          <p:nvPr>
            <p:ph type="dt" sz="half" idx="10"/>
          </p:nvPr>
        </p:nvSpPr>
        <p:spPr/>
        <p:txBody>
          <a:bodyPr/>
          <a:lstStyle/>
          <a:p>
            <a:fld id="{980A5D69-F132-41B0-953E-22C7BCD939E2}" type="datetimeFigureOut">
              <a:rPr lang="zh-TW" altLang="en-US" smtClean="0"/>
              <a:t>2022/10/21</a:t>
            </a:fld>
            <a:endParaRPr lang="zh-TW" altLang="en-US"/>
          </a:p>
        </p:txBody>
      </p:sp>
      <p:sp>
        <p:nvSpPr>
          <p:cNvPr id="6" name="Footer Placeholder 5"/>
          <p:cNvSpPr>
            <a:spLocks noGrp="1"/>
          </p:cNvSpPr>
          <p:nvPr>
            <p:ph type="ftr" sz="quarter" idx="11"/>
          </p:nvPr>
        </p:nvSpPr>
        <p:spPr/>
        <p:txBody>
          <a:bodyPr/>
          <a:lstStyle/>
          <a:p>
            <a:endParaRPr lang="zh-TW" altLang="en-US"/>
          </a:p>
        </p:txBody>
      </p:sp>
      <p:sp>
        <p:nvSpPr>
          <p:cNvPr id="7" name="Slide Number Placeholder 6"/>
          <p:cNvSpPr>
            <a:spLocks noGrp="1"/>
          </p:cNvSpPr>
          <p:nvPr>
            <p:ph type="sldNum" sz="quarter" idx="12"/>
          </p:nvPr>
        </p:nvSpPr>
        <p:spPr/>
        <p:txBody>
          <a:bodyPr/>
          <a:lstStyle/>
          <a:p>
            <a:fld id="{6650DBC7-60B2-40AE-A3A4-AF061F4C44A5}" type="slidenum">
              <a:rPr lang="zh-TW" altLang="en-US" smtClean="0"/>
              <a:t>‹#›</a:t>
            </a:fld>
            <a:endParaRPr lang="zh-TW" altLang="en-US"/>
          </a:p>
        </p:txBody>
      </p:sp>
    </p:spTree>
    <p:extLst>
      <p:ext uri="{BB962C8B-B14F-4D97-AF65-F5344CB8AC3E}">
        <p14:creationId xmlns:p14="http://schemas.microsoft.com/office/powerpoint/2010/main" val="2884498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zh-TW" altLang="en-US"/>
              <a:t>按一下以編輯母片標題樣式</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zh-TW" altLang="en-US"/>
              <a:t>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980A5D69-F132-41B0-953E-22C7BCD939E2}" type="datetimeFigureOut">
              <a:rPr lang="zh-TW" altLang="en-US" smtClean="0"/>
              <a:t>2022/10/21</a:t>
            </a:fld>
            <a:endParaRPr lang="zh-TW" altLang="en-US"/>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zh-TW" altLang="en-US"/>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6650DBC7-60B2-40AE-A3A4-AF061F4C44A5}" type="slidenum">
              <a:rPr lang="zh-TW" altLang="en-US" smtClean="0"/>
              <a:t>‹#›</a:t>
            </a:fld>
            <a:endParaRPr lang="zh-TW" altLang="en-US"/>
          </a:p>
        </p:txBody>
      </p:sp>
    </p:spTree>
    <p:extLst>
      <p:ext uri="{BB962C8B-B14F-4D97-AF65-F5344CB8AC3E}">
        <p14:creationId xmlns:p14="http://schemas.microsoft.com/office/powerpoint/2010/main" val="2522663206"/>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ctrTitle"/>
          </p:nvPr>
        </p:nvSpPr>
        <p:spPr>
          <a:xfrm>
            <a:off x="2076480" y="120060"/>
            <a:ext cx="6772880" cy="1554636"/>
          </a:xfrm>
        </p:spPr>
        <p:txBody>
          <a:bodyPr/>
          <a:lstStyle/>
          <a:p>
            <a:r>
              <a:rPr lang="zh-TW" altLang="en-US" dirty="0"/>
              <a:t>適性選擇，夢想不打折</a:t>
            </a:r>
          </a:p>
        </p:txBody>
      </p:sp>
      <p:sp>
        <p:nvSpPr>
          <p:cNvPr id="3" name="副標題 2"/>
          <p:cNvSpPr>
            <a:spLocks noGrp="1"/>
          </p:cNvSpPr>
          <p:nvPr>
            <p:ph type="subTitle" idx="1"/>
          </p:nvPr>
        </p:nvSpPr>
        <p:spPr>
          <a:xfrm>
            <a:off x="396240" y="1981200"/>
            <a:ext cx="11643360" cy="4582160"/>
          </a:xfrm>
        </p:spPr>
        <p:txBody>
          <a:bodyPr>
            <a:normAutofit fontScale="92500" lnSpcReduction="10000"/>
          </a:bodyPr>
          <a:lstStyle/>
          <a:p>
            <a:r>
              <a:rPr lang="zh-TW" altLang="en-US" sz="3600" cap="all" dirty="0">
                <a:ln w="3175" cmpd="sng">
                  <a:noFill/>
                </a:ln>
                <a:solidFill>
                  <a:schemeClr val="tx1"/>
                </a:solidFill>
                <a:latin typeface="+mj-lt"/>
                <a:ea typeface="+mj-ea"/>
                <a:cs typeface="+mj-cs"/>
              </a:rPr>
              <a:t>臺南市立大灣高中</a:t>
            </a:r>
            <a:endParaRPr lang="en-US" altLang="zh-TW" sz="3600" cap="all" dirty="0">
              <a:ln w="3175" cmpd="sng">
                <a:noFill/>
              </a:ln>
              <a:solidFill>
                <a:schemeClr val="tx1"/>
              </a:solidFill>
              <a:latin typeface="+mj-lt"/>
              <a:ea typeface="+mj-ea"/>
              <a:cs typeface="+mj-cs"/>
            </a:endParaRPr>
          </a:p>
          <a:p>
            <a:endParaRPr lang="en-US" altLang="zh-TW" sz="3600" cap="all" dirty="0">
              <a:ln w="3175" cmpd="sng">
                <a:noFill/>
              </a:ln>
              <a:solidFill>
                <a:schemeClr val="tx1"/>
              </a:solidFill>
              <a:latin typeface="+mj-lt"/>
              <a:ea typeface="+mj-ea"/>
              <a:cs typeface="+mj-cs"/>
            </a:endParaRPr>
          </a:p>
          <a:p>
            <a:r>
              <a:rPr lang="zh-TW" altLang="en-US" sz="3600" cap="all" dirty="0">
                <a:ln w="3175" cmpd="sng">
                  <a:noFill/>
                </a:ln>
                <a:solidFill>
                  <a:schemeClr val="tx1"/>
                </a:solidFill>
                <a:latin typeface="+mj-lt"/>
                <a:ea typeface="+mj-ea"/>
                <a:cs typeface="+mj-cs"/>
              </a:rPr>
              <a:t>「</a:t>
            </a:r>
            <a:r>
              <a:rPr lang="zh-TW" altLang="zh-TW" sz="3600" cap="all" dirty="0">
                <a:ln w="3175" cmpd="sng">
                  <a:noFill/>
                </a:ln>
                <a:solidFill>
                  <a:schemeClr val="tx1"/>
                </a:solidFill>
                <a:latin typeface="+mj-lt"/>
                <a:ea typeface="+mj-ea"/>
                <a:cs typeface="+mj-cs"/>
              </a:rPr>
              <a:t>國中學生生涯輔導紀錄手冊校內建置與管理</a:t>
            </a:r>
            <a:r>
              <a:rPr lang="zh-TW" altLang="en-US" sz="3600" cap="all" dirty="0">
                <a:ln w="3175" cmpd="sng">
                  <a:noFill/>
                </a:ln>
                <a:solidFill>
                  <a:schemeClr val="tx1"/>
                </a:solidFill>
                <a:latin typeface="+mj-lt"/>
                <a:ea typeface="+mj-ea"/>
                <a:cs typeface="+mj-cs"/>
              </a:rPr>
              <a:t>」研習</a:t>
            </a:r>
            <a:endParaRPr lang="en-US" altLang="zh-TW" sz="3600" cap="all" dirty="0">
              <a:ln w="3175" cmpd="sng">
                <a:noFill/>
              </a:ln>
              <a:solidFill>
                <a:schemeClr val="tx1"/>
              </a:solidFill>
              <a:latin typeface="+mj-lt"/>
              <a:ea typeface="+mj-ea"/>
              <a:cs typeface="+mj-cs"/>
            </a:endParaRPr>
          </a:p>
          <a:p>
            <a:endParaRPr lang="en-US" altLang="zh-TW" sz="3600" cap="all" dirty="0">
              <a:ln w="3175" cmpd="sng">
                <a:noFill/>
              </a:ln>
              <a:solidFill>
                <a:schemeClr val="tx1"/>
              </a:solidFill>
              <a:latin typeface="+mj-lt"/>
              <a:ea typeface="+mj-ea"/>
              <a:cs typeface="+mj-cs"/>
            </a:endParaRPr>
          </a:p>
          <a:p>
            <a:r>
              <a:rPr lang="en-US" altLang="zh-TW" sz="3600" cap="all" dirty="0">
                <a:ln w="3175" cmpd="sng">
                  <a:noFill/>
                </a:ln>
                <a:solidFill>
                  <a:schemeClr val="tx1"/>
                </a:solidFill>
                <a:latin typeface="+mj-lt"/>
                <a:ea typeface="+mj-ea"/>
                <a:cs typeface="+mj-cs"/>
              </a:rPr>
              <a:t>111.11.7</a:t>
            </a:r>
            <a:r>
              <a:rPr lang="zh-TW" altLang="en-US" sz="3600" cap="all" dirty="0">
                <a:ln w="3175" cmpd="sng">
                  <a:noFill/>
                </a:ln>
                <a:solidFill>
                  <a:schemeClr val="tx1"/>
                </a:solidFill>
                <a:latin typeface="+mj-lt"/>
                <a:ea typeface="+mj-ea"/>
                <a:cs typeface="+mj-cs"/>
              </a:rPr>
              <a:t>  上午</a:t>
            </a:r>
            <a:r>
              <a:rPr lang="en-US" altLang="zh-TW" sz="3600" cap="all" dirty="0">
                <a:ln w="3175" cmpd="sng">
                  <a:noFill/>
                </a:ln>
                <a:solidFill>
                  <a:schemeClr val="tx1"/>
                </a:solidFill>
                <a:latin typeface="+mj-lt"/>
                <a:ea typeface="+mj-ea"/>
                <a:cs typeface="+mj-cs"/>
              </a:rPr>
              <a:t>8:00-10:00</a:t>
            </a:r>
          </a:p>
          <a:p>
            <a:endParaRPr lang="en-US" altLang="zh-TW" sz="3600" cap="all" dirty="0">
              <a:ln w="3175" cmpd="sng">
                <a:noFill/>
              </a:ln>
              <a:solidFill>
                <a:schemeClr val="tx1"/>
              </a:solidFill>
              <a:latin typeface="+mj-lt"/>
              <a:ea typeface="+mj-ea"/>
              <a:cs typeface="+mj-cs"/>
            </a:endParaRPr>
          </a:p>
          <a:p>
            <a:r>
              <a:rPr lang="zh-TW" altLang="en-US" sz="3600" cap="all" dirty="0">
                <a:ln w="3175" cmpd="sng">
                  <a:noFill/>
                </a:ln>
                <a:solidFill>
                  <a:schemeClr val="tx1"/>
                </a:solidFill>
                <a:latin typeface="+mj-lt"/>
                <a:ea typeface="+mj-ea"/>
                <a:cs typeface="+mj-cs"/>
              </a:rPr>
              <a:t>主講人：沈志銘 組長</a:t>
            </a:r>
          </a:p>
        </p:txBody>
      </p:sp>
    </p:spTree>
    <p:extLst>
      <p:ext uri="{BB962C8B-B14F-4D97-AF65-F5344CB8AC3E}">
        <p14:creationId xmlns:p14="http://schemas.microsoft.com/office/powerpoint/2010/main" val="18372199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b="43111"/>
          <a:stretch/>
        </p:blipFill>
        <p:spPr>
          <a:xfrm>
            <a:off x="2208606" y="142239"/>
            <a:ext cx="8266353" cy="6651399"/>
          </a:xfrm>
          <a:prstGeom prst="rect">
            <a:avLst/>
          </a:prstGeom>
        </p:spPr>
      </p:pic>
    </p:spTree>
    <p:extLst>
      <p:ext uri="{BB962C8B-B14F-4D97-AF65-F5344CB8AC3E}">
        <p14:creationId xmlns:p14="http://schemas.microsoft.com/office/powerpoint/2010/main" val="1007267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7235616E-8EB7-4B23-AA2E-F62095DD31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316" y="0"/>
            <a:ext cx="9699367" cy="6858000"/>
          </a:xfrm>
          <a:prstGeom prst="rect">
            <a:avLst/>
          </a:prstGeom>
        </p:spPr>
      </p:pic>
      <p:sp>
        <p:nvSpPr>
          <p:cNvPr id="3" name="雲朵形圖說文字 2"/>
          <p:cNvSpPr/>
          <p:nvPr/>
        </p:nvSpPr>
        <p:spPr>
          <a:xfrm>
            <a:off x="2336800" y="2875280"/>
            <a:ext cx="3460720" cy="2021050"/>
          </a:xfrm>
          <a:prstGeom prst="cloudCallout">
            <a:avLst>
              <a:gd name="adj1" fmla="val 103280"/>
              <a:gd name="adj2" fmla="val -76833"/>
            </a:avLst>
          </a:prstGeom>
          <a:solidFill>
            <a:schemeClr val="accent4">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600" b="1" dirty="0">
                <a:solidFill>
                  <a:srgbClr val="FF0000"/>
                </a:solidFill>
                <a:latin typeface="微軟正黑體" panose="020B0604030504040204" pitchFamily="34" charset="-120"/>
                <a:ea typeface="微軟正黑體" panose="020B0604030504040204" pitchFamily="34" charset="-120"/>
              </a:rPr>
              <a:t>導師帶領學生完成省思</a:t>
            </a:r>
            <a:endParaRPr lang="en-US" altLang="zh-TW" sz="1600" b="1" dirty="0">
              <a:solidFill>
                <a:srgbClr val="FF0000"/>
              </a:solidFill>
              <a:latin typeface="微軟正黑體" panose="020B0604030504040204" pitchFamily="34" charset="-120"/>
              <a:ea typeface="微軟正黑體" panose="020B0604030504040204" pitchFamily="34" charset="-120"/>
            </a:endParaRPr>
          </a:p>
          <a:p>
            <a:pPr algn="ctr"/>
            <a:r>
              <a:rPr lang="zh-TW" altLang="en-US" sz="1600" b="1" dirty="0">
                <a:solidFill>
                  <a:srgbClr val="FF0000"/>
                </a:solidFill>
                <a:latin typeface="微軟正黑體" panose="020B0604030504040204" pitchFamily="34" charset="-120"/>
                <a:ea typeface="微軟正黑體" panose="020B0604030504040204" pitchFamily="34" charset="-120"/>
              </a:rPr>
              <a:t>參考學期初發放之行為表現紀錄</a:t>
            </a:r>
          </a:p>
        </p:txBody>
      </p:sp>
    </p:spTree>
    <p:extLst>
      <p:ext uri="{BB962C8B-B14F-4D97-AF65-F5344CB8AC3E}">
        <p14:creationId xmlns:p14="http://schemas.microsoft.com/office/powerpoint/2010/main" val="33397501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b="46370"/>
          <a:stretch/>
        </p:blipFill>
        <p:spPr>
          <a:xfrm>
            <a:off x="379806" y="223520"/>
            <a:ext cx="8550833" cy="6486118"/>
          </a:xfrm>
          <a:prstGeom prst="rect">
            <a:avLst/>
          </a:prstGeom>
        </p:spPr>
      </p:pic>
      <p:pic>
        <p:nvPicPr>
          <p:cNvPr id="4" name="圖片 3">
            <a:extLst>
              <a:ext uri="{FF2B5EF4-FFF2-40B4-BE49-F238E27FC236}">
                <a16:creationId xmlns:a16="http://schemas.microsoft.com/office/drawing/2014/main" id="{633005E9-7C71-404B-A2DC-D74B339602C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05" t="61334" r="-2305" b="148"/>
          <a:stretch/>
        </p:blipFill>
        <p:spPr>
          <a:xfrm>
            <a:off x="2380346" y="1219200"/>
            <a:ext cx="9939847" cy="5415280"/>
          </a:xfrm>
          <a:prstGeom prst="rect">
            <a:avLst/>
          </a:prstGeom>
        </p:spPr>
      </p:pic>
    </p:spTree>
    <p:extLst>
      <p:ext uri="{BB962C8B-B14F-4D97-AF65-F5344CB8AC3E}">
        <p14:creationId xmlns:p14="http://schemas.microsoft.com/office/powerpoint/2010/main" val="1467629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557D6D84-B0EA-4B97-8E05-EE983E0035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316" y="0"/>
            <a:ext cx="9699367" cy="6858000"/>
          </a:xfrm>
          <a:prstGeom prst="rect">
            <a:avLst/>
          </a:prstGeom>
        </p:spPr>
      </p:pic>
      <p:sp>
        <p:nvSpPr>
          <p:cNvPr id="6" name="雲朵形圖說文字 2">
            <a:extLst>
              <a:ext uri="{FF2B5EF4-FFF2-40B4-BE49-F238E27FC236}">
                <a16:creationId xmlns:a16="http://schemas.microsoft.com/office/drawing/2014/main" id="{F4B2F3A2-4D63-433A-AE8C-9D20C4056870}"/>
              </a:ext>
            </a:extLst>
          </p:cNvPr>
          <p:cNvSpPr/>
          <p:nvPr/>
        </p:nvSpPr>
        <p:spPr>
          <a:xfrm>
            <a:off x="2336800" y="2875280"/>
            <a:ext cx="3460720" cy="2021050"/>
          </a:xfrm>
          <a:prstGeom prst="cloudCallout">
            <a:avLst>
              <a:gd name="adj1" fmla="val 103280"/>
              <a:gd name="adj2" fmla="val -76833"/>
            </a:avLst>
          </a:prstGeom>
          <a:solidFill>
            <a:schemeClr val="accent4">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600" b="1" dirty="0">
                <a:solidFill>
                  <a:srgbClr val="FF0000"/>
                </a:solidFill>
                <a:latin typeface="微軟正黑體" panose="020B0604030504040204" pitchFamily="34" charset="-120"/>
                <a:ea typeface="微軟正黑體" panose="020B0604030504040204" pitchFamily="34" charset="-120"/>
              </a:rPr>
              <a:t>導師帶領學生完成省思</a:t>
            </a:r>
            <a:endParaRPr lang="en-US" altLang="zh-TW" sz="1600" b="1" dirty="0">
              <a:solidFill>
                <a:srgbClr val="FF0000"/>
              </a:solidFill>
              <a:latin typeface="微軟正黑體" panose="020B0604030504040204" pitchFamily="34" charset="-120"/>
              <a:ea typeface="微軟正黑體" panose="020B0604030504040204" pitchFamily="34" charset="-120"/>
            </a:endParaRPr>
          </a:p>
          <a:p>
            <a:pPr algn="ctr"/>
            <a:r>
              <a:rPr lang="zh-TW" altLang="en-US" sz="1600" b="1" dirty="0">
                <a:solidFill>
                  <a:srgbClr val="FF0000"/>
                </a:solidFill>
                <a:latin typeface="微軟正黑體" panose="020B0604030504040204" pitchFamily="34" charset="-120"/>
                <a:ea typeface="微軟正黑體" panose="020B0604030504040204" pitchFamily="34" charset="-120"/>
              </a:rPr>
              <a:t>參考學期初發放之行為表現紀錄</a:t>
            </a:r>
          </a:p>
        </p:txBody>
      </p:sp>
    </p:spTree>
    <p:extLst>
      <p:ext uri="{BB962C8B-B14F-4D97-AF65-F5344CB8AC3E}">
        <p14:creationId xmlns:p14="http://schemas.microsoft.com/office/powerpoint/2010/main" val="5874260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p:cNvPicPr>
            <a:picLocks noChangeAspect="1"/>
          </p:cNvPicPr>
          <p:nvPr/>
        </p:nvPicPr>
        <p:blipFill rotWithShape="1">
          <a:blip r:embed="rId2" cstate="print">
            <a:extLst>
              <a:ext uri="{28A0092B-C50C-407E-A947-70E740481C1C}">
                <a14:useLocalDpi xmlns:a14="http://schemas.microsoft.com/office/drawing/2010/main" val="0"/>
              </a:ext>
            </a:extLst>
          </a:blip>
          <a:srcRect b="52296"/>
          <a:stretch/>
        </p:blipFill>
        <p:spPr>
          <a:xfrm>
            <a:off x="1588847" y="185420"/>
            <a:ext cx="9614592" cy="6487160"/>
          </a:xfrm>
          <a:prstGeom prst="rect">
            <a:avLst/>
          </a:prstGeom>
        </p:spPr>
      </p:pic>
    </p:spTree>
    <p:extLst>
      <p:ext uri="{BB962C8B-B14F-4D97-AF65-F5344CB8AC3E}">
        <p14:creationId xmlns:p14="http://schemas.microsoft.com/office/powerpoint/2010/main" val="161219616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C53F91D5-8EB3-426E-BEC4-45B4D2056670}"/>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47900"/>
          <a:stretch/>
        </p:blipFill>
        <p:spPr>
          <a:xfrm>
            <a:off x="3665730" y="188640"/>
            <a:ext cx="4806534" cy="6523019"/>
          </a:xfrm>
          <a:prstGeom prst="rect">
            <a:avLst/>
          </a:prstGeom>
        </p:spPr>
      </p:pic>
      <p:sp>
        <p:nvSpPr>
          <p:cNvPr id="3" name="雲朵形圖說文字 2"/>
          <p:cNvSpPr/>
          <p:nvPr/>
        </p:nvSpPr>
        <p:spPr>
          <a:xfrm>
            <a:off x="4551680" y="4293096"/>
            <a:ext cx="3542542" cy="1711464"/>
          </a:xfrm>
          <a:prstGeom prst="cloudCallout">
            <a:avLst>
              <a:gd name="adj1" fmla="val -25234"/>
              <a:gd name="adj2" fmla="val -193650"/>
            </a:avLst>
          </a:prstGeom>
          <a:solidFill>
            <a:schemeClr val="accent4">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1600" b="1" dirty="0">
                <a:solidFill>
                  <a:srgbClr val="FF0000"/>
                </a:solidFill>
                <a:latin typeface="微軟正黑體" panose="020B0604030504040204" pitchFamily="34" charset="-120"/>
                <a:ea typeface="微軟正黑體" panose="020B0604030504040204" pitchFamily="34" charset="-120"/>
              </a:rPr>
              <a:t>學生自行完成</a:t>
            </a:r>
            <a:endParaRPr lang="en-US" altLang="zh-TW" sz="1600" b="1" dirty="0">
              <a:solidFill>
                <a:srgbClr val="FF0000"/>
              </a:solidFill>
              <a:latin typeface="微軟正黑體" panose="020B0604030504040204" pitchFamily="34" charset="-120"/>
              <a:ea typeface="微軟正黑體" panose="020B0604030504040204" pitchFamily="34" charset="-120"/>
            </a:endParaRPr>
          </a:p>
          <a:p>
            <a:pPr algn="ctr"/>
            <a:r>
              <a:rPr lang="zh-TW" altLang="en-US" sz="1600" b="1" dirty="0">
                <a:solidFill>
                  <a:srgbClr val="FF0000"/>
                </a:solidFill>
                <a:latin typeface="微軟正黑體" panose="020B0604030504040204" pitchFamily="34" charset="-120"/>
                <a:ea typeface="微軟正黑體" panose="020B0604030504040204" pitchFamily="34" charset="-120"/>
              </a:rPr>
              <a:t>參考學期初發放之行為表現成績</a:t>
            </a:r>
            <a:endParaRPr lang="en-US" altLang="zh-TW" sz="1600" b="1" dirty="0">
              <a:solidFill>
                <a:srgbClr val="FF0000"/>
              </a:solidFill>
              <a:latin typeface="微軟正黑體" panose="020B0604030504040204" pitchFamily="34" charset="-120"/>
              <a:ea typeface="微軟正黑體" panose="020B0604030504040204" pitchFamily="34" charset="-120"/>
            </a:endParaRPr>
          </a:p>
          <a:p>
            <a:pPr algn="ctr"/>
            <a:r>
              <a:rPr lang="zh-TW" altLang="en-US" sz="1600" b="1" dirty="0">
                <a:solidFill>
                  <a:srgbClr val="FF0000"/>
                </a:solidFill>
                <a:latin typeface="微軟正黑體" panose="020B0604030504040204" pitchFamily="34" charset="-120"/>
                <a:ea typeface="微軟正黑體" panose="020B0604030504040204" pitchFamily="34" charset="-120"/>
              </a:rPr>
              <a:t>確認時數是否正確</a:t>
            </a:r>
            <a:endParaRPr lang="en-US" altLang="zh-TW" sz="1600" b="1"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3739187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9B664F81-C2BD-4D27-9539-35BD525056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316" y="0"/>
            <a:ext cx="9699367" cy="6858000"/>
          </a:xfrm>
          <a:prstGeom prst="rect">
            <a:avLst/>
          </a:prstGeom>
        </p:spPr>
      </p:pic>
      <p:sp>
        <p:nvSpPr>
          <p:cNvPr id="3" name="雲朵形圖說文字 2"/>
          <p:cNvSpPr/>
          <p:nvPr/>
        </p:nvSpPr>
        <p:spPr>
          <a:xfrm>
            <a:off x="5177899" y="2132856"/>
            <a:ext cx="4352181" cy="2134344"/>
          </a:xfrm>
          <a:prstGeom prst="cloudCallout">
            <a:avLst/>
          </a:prstGeom>
          <a:solidFill>
            <a:schemeClr val="accent4">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b="1" dirty="0">
                <a:solidFill>
                  <a:srgbClr val="FF0000"/>
                </a:solidFill>
                <a:latin typeface="微軟正黑體" panose="020B0604030504040204" pitchFamily="34" charset="-120"/>
                <a:ea typeface="微軟正黑體" panose="020B0604030504040204" pitchFamily="34" charset="-120"/>
              </a:rPr>
              <a:t>導師或教師帶領學生完成</a:t>
            </a:r>
            <a:endParaRPr lang="en-US" altLang="zh-TW" b="1" dirty="0">
              <a:solidFill>
                <a:srgbClr val="FF0000"/>
              </a:solidFill>
              <a:latin typeface="微軟正黑體" panose="020B0604030504040204" pitchFamily="34" charset="-120"/>
              <a:ea typeface="微軟正黑體" panose="020B0604030504040204" pitchFamily="34" charset="-120"/>
            </a:endParaRPr>
          </a:p>
          <a:p>
            <a:pPr algn="ctr"/>
            <a:r>
              <a:rPr lang="zh-TW" altLang="en-US" b="1" dirty="0">
                <a:solidFill>
                  <a:srgbClr val="FF0000"/>
                </a:solidFill>
                <a:latin typeface="微軟正黑體" panose="020B0604030504040204" pitchFamily="34" charset="-120"/>
                <a:ea typeface="微軟正黑體" panose="020B0604030504040204" pitchFamily="34" charset="-120"/>
              </a:rPr>
              <a:t>學期中各項活動均可記錄下來</a:t>
            </a:r>
            <a:endParaRPr lang="en-US" altLang="zh-TW" b="1" dirty="0">
              <a:solidFill>
                <a:srgbClr val="FF0000"/>
              </a:solidFill>
              <a:latin typeface="微軟正黑體" panose="020B0604030504040204" pitchFamily="34" charset="-120"/>
              <a:ea typeface="微軟正黑體" panose="020B0604030504040204" pitchFamily="34" charset="-120"/>
            </a:endParaRPr>
          </a:p>
          <a:p>
            <a:pPr algn="ctr"/>
            <a:r>
              <a:rPr lang="zh-TW" altLang="en-US" b="1" dirty="0">
                <a:solidFill>
                  <a:srgbClr val="FF0000"/>
                </a:solidFill>
                <a:latin typeface="微軟正黑體" panose="020B0604030504040204" pitchFamily="34" charset="-120"/>
                <a:ea typeface="微軟正黑體" panose="020B0604030504040204" pitchFamily="34" charset="-120"/>
              </a:rPr>
              <a:t>如技藝成果展</a:t>
            </a:r>
            <a:endParaRPr lang="en-US" altLang="zh-TW" b="1" dirty="0">
              <a:solidFill>
                <a:srgbClr val="FF0000"/>
              </a:solidFill>
              <a:latin typeface="微軟正黑體" panose="020B0604030504040204" pitchFamily="34" charset="-120"/>
              <a:ea typeface="微軟正黑體" panose="020B0604030504040204" pitchFamily="34" charset="-120"/>
            </a:endParaRPr>
          </a:p>
          <a:p>
            <a:pPr algn="ctr"/>
            <a:r>
              <a:rPr lang="zh-TW" altLang="en-US" b="1" dirty="0">
                <a:solidFill>
                  <a:srgbClr val="FF0000"/>
                </a:solidFill>
                <a:latin typeface="微軟正黑體" panose="020B0604030504040204" pitchFamily="34" charset="-120"/>
                <a:ea typeface="微軟正黑體" panose="020B0604030504040204" pitchFamily="34" charset="-120"/>
              </a:rPr>
              <a:t>職業試探 戶外教學等</a:t>
            </a:r>
            <a:endParaRPr lang="en-US" altLang="zh-TW" b="1"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41512994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b="47704"/>
          <a:stretch/>
        </p:blipFill>
        <p:spPr>
          <a:xfrm>
            <a:off x="1812366" y="0"/>
            <a:ext cx="9221393" cy="6820859"/>
          </a:xfrm>
          <a:prstGeom prst="rect">
            <a:avLst/>
          </a:prstGeom>
        </p:spPr>
      </p:pic>
    </p:spTree>
    <p:extLst>
      <p:ext uri="{BB962C8B-B14F-4D97-AF65-F5344CB8AC3E}">
        <p14:creationId xmlns:p14="http://schemas.microsoft.com/office/powerpoint/2010/main" val="374757471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7D130B36-3F11-45F7-954B-03312E5BFA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316" y="0"/>
            <a:ext cx="9699367" cy="6858000"/>
          </a:xfrm>
          <a:prstGeom prst="rect">
            <a:avLst/>
          </a:prstGeom>
        </p:spPr>
      </p:pic>
      <p:sp>
        <p:nvSpPr>
          <p:cNvPr id="3" name="雲朵形圖說文字 2"/>
          <p:cNvSpPr/>
          <p:nvPr/>
        </p:nvSpPr>
        <p:spPr>
          <a:xfrm>
            <a:off x="3304169" y="2555920"/>
            <a:ext cx="5301351" cy="2371680"/>
          </a:xfrm>
          <a:prstGeom prst="cloudCallout">
            <a:avLst>
              <a:gd name="adj1" fmla="val -30990"/>
              <a:gd name="adj2" fmla="val -80153"/>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000" b="1" dirty="0">
                <a:solidFill>
                  <a:srgbClr val="FF0000"/>
                </a:solidFill>
                <a:latin typeface="微軟正黑體" panose="020B0604030504040204" pitchFamily="34" charset="-120"/>
                <a:ea typeface="微軟正黑體" panose="020B0604030504040204" pitchFamily="34" charset="-120"/>
              </a:rPr>
              <a:t>輔導活動師帶領學生完成</a:t>
            </a:r>
            <a:r>
              <a:rPr lang="en-US" altLang="zh-TW" sz="2000" b="1" dirty="0">
                <a:solidFill>
                  <a:srgbClr val="FF0000"/>
                </a:solidFill>
                <a:latin typeface="微軟正黑體" panose="020B0604030504040204" pitchFamily="34" charset="-120"/>
                <a:ea typeface="微軟正黑體" panose="020B0604030504040204" pitchFamily="34" charset="-120"/>
              </a:rPr>
              <a:t>P18</a:t>
            </a:r>
          </a:p>
          <a:p>
            <a:pPr algn="ctr"/>
            <a:r>
              <a:rPr lang="zh-TW" altLang="en-US" sz="2000" b="1" dirty="0">
                <a:solidFill>
                  <a:srgbClr val="FF0000"/>
                </a:solidFill>
                <a:latin typeface="微軟正黑體" panose="020B0604030504040204" pitchFamily="34" charset="-120"/>
                <a:ea typeface="微軟正黑體" panose="020B0604030504040204" pitchFamily="34" charset="-120"/>
              </a:rPr>
              <a:t>導師</a:t>
            </a:r>
            <a:r>
              <a:rPr lang="zh-TW" altLang="en-US" sz="2000" b="1" dirty="0">
                <a:solidFill>
                  <a:srgbClr val="FF0000"/>
                </a:solidFill>
                <a:latin typeface="微軟正黑體" panose="020B0604030504040204" pitchFamily="34" charset="-120"/>
              </a:rPr>
              <a:t>帶領學生完成</a:t>
            </a:r>
            <a:r>
              <a:rPr lang="en-US" altLang="zh-TW" sz="2000" b="1" dirty="0">
                <a:solidFill>
                  <a:srgbClr val="FF0000"/>
                </a:solidFill>
                <a:latin typeface="微軟正黑體" panose="020B0604030504040204" pitchFamily="34" charset="-120"/>
              </a:rPr>
              <a:t>P19</a:t>
            </a:r>
            <a:endParaRPr lang="en-US" altLang="zh-TW" sz="2000" b="1" dirty="0">
              <a:solidFill>
                <a:srgbClr val="FF0000"/>
              </a:solidFill>
              <a:latin typeface="微軟正黑體" panose="020B0604030504040204" pitchFamily="34" charset="-120"/>
              <a:ea typeface="微軟正黑體" panose="020B0604030504040204" pitchFamily="34" charset="-120"/>
            </a:endParaRPr>
          </a:p>
          <a:p>
            <a:pPr algn="ctr"/>
            <a:r>
              <a:rPr lang="en-US" altLang="zh-TW" sz="2000" b="1" dirty="0">
                <a:solidFill>
                  <a:srgbClr val="FF0000"/>
                </a:solidFill>
                <a:latin typeface="微軟正黑體" panose="020B0604030504040204" pitchFamily="34" charset="-120"/>
                <a:ea typeface="微軟正黑體" panose="020B0604030504040204" pitchFamily="34" charset="-120"/>
              </a:rPr>
              <a:t>(</a:t>
            </a:r>
            <a:r>
              <a:rPr lang="zh-TW" altLang="en-US" sz="2000" b="1" dirty="0">
                <a:solidFill>
                  <a:srgbClr val="FF0000"/>
                </a:solidFill>
                <a:latin typeface="微軟正黑體" panose="020B0604030504040204" pitchFamily="34" charset="-120"/>
                <a:ea typeface="微軟正黑體" panose="020B0604030504040204" pitchFamily="34" charset="-120"/>
              </a:rPr>
              <a:t>三下</a:t>
            </a:r>
            <a:r>
              <a:rPr lang="en-US" altLang="zh-TW" sz="2000" b="1" dirty="0">
                <a:solidFill>
                  <a:srgbClr val="FF0000"/>
                </a:solidFill>
                <a:latin typeface="微軟正黑體" panose="020B0604030504040204" pitchFamily="34" charset="-120"/>
                <a:ea typeface="微軟正黑體" panose="020B0604030504040204" pitchFamily="34" charset="-120"/>
              </a:rPr>
              <a:t>)</a:t>
            </a:r>
          </a:p>
        </p:txBody>
      </p:sp>
    </p:spTree>
    <p:extLst>
      <p:ext uri="{BB962C8B-B14F-4D97-AF65-F5344CB8AC3E}">
        <p14:creationId xmlns:p14="http://schemas.microsoft.com/office/powerpoint/2010/main" val="12726984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b="52148"/>
          <a:stretch/>
        </p:blipFill>
        <p:spPr>
          <a:xfrm>
            <a:off x="1761566" y="270588"/>
            <a:ext cx="9333153" cy="6316824"/>
          </a:xfrm>
          <a:prstGeom prst="rect">
            <a:avLst/>
          </a:prstGeom>
        </p:spPr>
      </p:pic>
    </p:spTree>
    <p:extLst>
      <p:ext uri="{BB962C8B-B14F-4D97-AF65-F5344CB8AC3E}">
        <p14:creationId xmlns:p14="http://schemas.microsoft.com/office/powerpoint/2010/main" val="24830086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5447928" y="5373216"/>
            <a:ext cx="378042" cy="16201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pic>
        <p:nvPicPr>
          <p:cNvPr id="6" name="圖片 5">
            <a:extLst>
              <a:ext uri="{FF2B5EF4-FFF2-40B4-BE49-F238E27FC236}">
                <a16:creationId xmlns:a16="http://schemas.microsoft.com/office/drawing/2014/main" id="{9DA5D699-32E9-4ADB-BCC2-F7162130E3A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3471" y="0"/>
            <a:ext cx="4849683" cy="6858000"/>
          </a:xfrm>
          <a:prstGeom prst="rect">
            <a:avLst/>
          </a:prstGeom>
        </p:spPr>
      </p:pic>
      <p:pic>
        <p:nvPicPr>
          <p:cNvPr id="9" name="圖片 8">
            <a:extLst>
              <a:ext uri="{FF2B5EF4-FFF2-40B4-BE49-F238E27FC236}">
                <a16:creationId xmlns:a16="http://schemas.microsoft.com/office/drawing/2014/main" id="{92C209A9-DDD4-481E-B40F-909510A294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0505" y="0"/>
            <a:ext cx="4849683" cy="6858000"/>
          </a:xfrm>
          <a:prstGeom prst="rect">
            <a:avLst/>
          </a:prstGeom>
        </p:spPr>
      </p:pic>
      <p:sp>
        <p:nvSpPr>
          <p:cNvPr id="5" name="雲朵形圖說文字 4"/>
          <p:cNvSpPr/>
          <p:nvPr/>
        </p:nvSpPr>
        <p:spPr>
          <a:xfrm>
            <a:off x="9031277" y="2275840"/>
            <a:ext cx="3160723" cy="1834542"/>
          </a:xfrm>
          <a:prstGeom prst="cloudCallout">
            <a:avLst>
              <a:gd name="adj1" fmla="val -58708"/>
              <a:gd name="adj2" fmla="val 81949"/>
            </a:avLst>
          </a:prstGeom>
          <a:solidFill>
            <a:schemeClr val="accent4">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000" b="1" dirty="0">
                <a:solidFill>
                  <a:srgbClr val="FF0000"/>
                </a:solidFill>
                <a:latin typeface="微軟正黑體" panose="020B0604030504040204" pitchFamily="34" charset="-120"/>
                <a:ea typeface="微軟正黑體" panose="020B0604030504040204" pitchFamily="34" charset="-120"/>
              </a:rPr>
              <a:t>請導師帶領學生完成</a:t>
            </a:r>
            <a:r>
              <a:rPr lang="en-US" altLang="zh-TW" sz="2000" b="1" dirty="0">
                <a:solidFill>
                  <a:srgbClr val="FF0000"/>
                </a:solidFill>
                <a:latin typeface="微軟正黑體" panose="020B0604030504040204" pitchFamily="34" charset="-120"/>
                <a:ea typeface="微軟正黑體" panose="020B0604030504040204" pitchFamily="34" charset="-120"/>
              </a:rPr>
              <a:t>(</a:t>
            </a:r>
            <a:r>
              <a:rPr lang="zh-TW" altLang="en-US" sz="2000" b="1" dirty="0">
                <a:solidFill>
                  <a:srgbClr val="FF0000"/>
                </a:solidFill>
                <a:latin typeface="微軟正黑體" panose="020B0604030504040204" pitchFamily="34" charset="-120"/>
                <a:ea typeface="微軟正黑體" panose="020B0604030504040204" pitchFamily="34" charset="-120"/>
              </a:rPr>
              <a:t>每學期初</a:t>
            </a:r>
            <a:r>
              <a:rPr lang="en-US" altLang="zh-TW" sz="2000" b="1" dirty="0">
                <a:solidFill>
                  <a:srgbClr val="FF0000"/>
                </a:solidFill>
                <a:latin typeface="微軟正黑體" panose="020B0604030504040204" pitchFamily="34" charset="-120"/>
                <a:ea typeface="微軟正黑體" panose="020B0604030504040204" pitchFamily="34" charset="-120"/>
              </a:rPr>
              <a:t>)</a:t>
            </a:r>
            <a:endParaRPr lang="zh-TW" altLang="en-US" sz="2000" b="1" dirty="0">
              <a:solidFill>
                <a:srgbClr val="FF0000"/>
              </a:solidFill>
              <a:latin typeface="微軟正黑體" panose="020B0604030504040204" pitchFamily="34" charset="-120"/>
              <a:ea typeface="微軟正黑體" panose="020B0604030504040204" pitchFamily="34" charset="-120"/>
            </a:endParaRPr>
          </a:p>
        </p:txBody>
      </p:sp>
      <p:sp>
        <p:nvSpPr>
          <p:cNvPr id="7" name="雲朵形圖說文字 2">
            <a:extLst>
              <a:ext uri="{FF2B5EF4-FFF2-40B4-BE49-F238E27FC236}">
                <a16:creationId xmlns:a16="http://schemas.microsoft.com/office/drawing/2014/main" id="{A6733385-CB35-46ED-B99C-4092F409258B}"/>
              </a:ext>
            </a:extLst>
          </p:cNvPr>
          <p:cNvSpPr/>
          <p:nvPr/>
        </p:nvSpPr>
        <p:spPr>
          <a:xfrm>
            <a:off x="2925585" y="4587874"/>
            <a:ext cx="2984603" cy="1175266"/>
          </a:xfrm>
          <a:prstGeom prst="cloudCallout">
            <a:avLst>
              <a:gd name="adj1" fmla="val -30705"/>
              <a:gd name="adj2" fmla="val -159673"/>
            </a:avLst>
          </a:prstGeom>
          <a:solidFill>
            <a:schemeClr val="accent4">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000" b="1" dirty="0">
                <a:solidFill>
                  <a:srgbClr val="FF0000"/>
                </a:solidFill>
                <a:latin typeface="微軟正黑體" panose="020B0604030504040204" pitchFamily="34" charset="-120"/>
                <a:ea typeface="微軟正黑體" panose="020B0604030504040204" pitchFamily="34" charset="-120"/>
              </a:rPr>
              <a:t>輔委會檢核</a:t>
            </a:r>
          </a:p>
        </p:txBody>
      </p:sp>
    </p:spTree>
    <p:extLst>
      <p:ext uri="{BB962C8B-B14F-4D97-AF65-F5344CB8AC3E}">
        <p14:creationId xmlns:p14="http://schemas.microsoft.com/office/powerpoint/2010/main" val="32186332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b="40889"/>
          <a:stretch/>
        </p:blipFill>
        <p:spPr>
          <a:xfrm>
            <a:off x="623646" y="274320"/>
            <a:ext cx="7717713" cy="6452520"/>
          </a:xfrm>
          <a:prstGeom prst="rect">
            <a:avLst/>
          </a:prstGeom>
        </p:spPr>
      </p:pic>
      <p:pic>
        <p:nvPicPr>
          <p:cNvPr id="3" name="圖片 2">
            <a:extLst>
              <a:ext uri="{FF2B5EF4-FFF2-40B4-BE49-F238E27FC236}">
                <a16:creationId xmlns:a16="http://schemas.microsoft.com/office/drawing/2014/main" id="{3DB9897F-AF97-4A48-8AF8-B206680F2A5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8815"/>
          <a:stretch/>
        </p:blipFill>
        <p:spPr>
          <a:xfrm>
            <a:off x="2228926" y="1127759"/>
            <a:ext cx="9526193" cy="5549221"/>
          </a:xfrm>
          <a:prstGeom prst="rect">
            <a:avLst/>
          </a:prstGeom>
        </p:spPr>
      </p:pic>
    </p:spTree>
    <p:extLst>
      <p:ext uri="{BB962C8B-B14F-4D97-AF65-F5344CB8AC3E}">
        <p14:creationId xmlns:p14="http://schemas.microsoft.com/office/powerpoint/2010/main" val="1797944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78145213-5E61-4A9E-A3B2-E0004C8701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316" y="0"/>
            <a:ext cx="9699367" cy="6858000"/>
          </a:xfrm>
          <a:prstGeom prst="rect">
            <a:avLst/>
          </a:prstGeom>
        </p:spPr>
      </p:pic>
      <p:sp>
        <p:nvSpPr>
          <p:cNvPr id="3" name="雲朵形圖說文字 2"/>
          <p:cNvSpPr/>
          <p:nvPr/>
        </p:nvSpPr>
        <p:spPr>
          <a:xfrm>
            <a:off x="6404433" y="1232410"/>
            <a:ext cx="4541250" cy="2196590"/>
          </a:xfrm>
          <a:prstGeom prst="cloudCallout">
            <a:avLst>
              <a:gd name="adj1" fmla="val -57748"/>
              <a:gd name="adj2" fmla="val 116154"/>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400" b="1" dirty="0">
                <a:solidFill>
                  <a:srgbClr val="FF0000"/>
                </a:solidFill>
                <a:latin typeface="微軟正黑體" panose="020B0604030504040204" pitchFamily="34" charset="-120"/>
                <a:ea typeface="微軟正黑體" panose="020B0604030504040204" pitchFamily="34" charset="-120"/>
              </a:rPr>
              <a:t>導師帶領學生完成</a:t>
            </a:r>
            <a:endParaRPr lang="en-US" altLang="zh-TW" sz="2400" b="1" dirty="0">
              <a:solidFill>
                <a:srgbClr val="FF0000"/>
              </a:solidFill>
              <a:latin typeface="微軟正黑體" panose="020B0604030504040204" pitchFamily="34" charset="-120"/>
              <a:ea typeface="微軟正黑體" panose="020B0604030504040204" pitchFamily="34" charset="-120"/>
            </a:endParaRPr>
          </a:p>
          <a:p>
            <a:pPr algn="ctr"/>
            <a:r>
              <a:rPr lang="en-US" altLang="zh-TW" sz="2400" b="1" dirty="0">
                <a:solidFill>
                  <a:srgbClr val="FF0000"/>
                </a:solidFill>
                <a:latin typeface="微軟正黑體" panose="020B0604030504040204" pitchFamily="34" charset="-120"/>
                <a:ea typeface="微軟正黑體" panose="020B0604030504040204" pitchFamily="34" charset="-120"/>
              </a:rPr>
              <a:t>(</a:t>
            </a:r>
            <a:r>
              <a:rPr lang="zh-TW" altLang="en-US" sz="2400" b="1" dirty="0">
                <a:solidFill>
                  <a:srgbClr val="FF0000"/>
                </a:solidFill>
                <a:latin typeface="微軟正黑體" panose="020B0604030504040204" pitchFamily="34" charset="-120"/>
                <a:ea typeface="微軟正黑體" panose="020B0604030504040204" pitchFamily="34" charset="-120"/>
              </a:rPr>
              <a:t>三下</a:t>
            </a:r>
            <a:r>
              <a:rPr lang="en-US" altLang="zh-TW" sz="2400" b="1" dirty="0">
                <a:solidFill>
                  <a:srgbClr val="FF0000"/>
                </a:solidFill>
                <a:latin typeface="微軟正黑體" panose="020B0604030504040204" pitchFamily="34" charset="-120"/>
                <a:ea typeface="微軟正黑體" panose="020B0604030504040204" pitchFamily="34" charset="-120"/>
              </a:rPr>
              <a:t>)</a:t>
            </a:r>
          </a:p>
          <a:p>
            <a:pPr algn="ctr"/>
            <a:endParaRPr lang="zh-TW" altLang="en-US" sz="2400" b="1"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6078251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標題 2"/>
          <p:cNvSpPr>
            <a:spLocks noGrp="1"/>
          </p:cNvSpPr>
          <p:nvPr>
            <p:ph type="title"/>
          </p:nvPr>
        </p:nvSpPr>
        <p:spPr/>
        <p:txBody>
          <a:bodyPr/>
          <a:lstStyle/>
          <a:p>
            <a:endParaRPr lang="zh-TW" altLang="en-US"/>
          </a:p>
        </p:txBody>
      </p:sp>
      <p:sp>
        <p:nvSpPr>
          <p:cNvPr id="2" name="內容版面配置區 1"/>
          <p:cNvSpPr>
            <a:spLocks noGrp="1"/>
          </p:cNvSpPr>
          <p:nvPr>
            <p:ph idx="1"/>
          </p:nvPr>
        </p:nvSpPr>
        <p:spPr/>
        <p:txBody>
          <a:bodyPr/>
          <a:lstStyle/>
          <a:p>
            <a:endParaRPr lang="zh-TW" altLang="en-US" dirty="0"/>
          </a:p>
        </p:txBody>
      </p:sp>
      <p:pic>
        <p:nvPicPr>
          <p:cNvPr id="2050" name="Picture 2" descr="G:\資料組工作\F生涯發展\評鑑\103生涯成果\三、生涯檔案建置與應用（40%）\5.教師能有效運用生涯檔案實施學生生涯輔導與生涯進路選擇\教師能於課程活動或個別輔導中以生涯檔案內容輔導學生生涯探索及進路選擇\3.國中學生生涯輔導紀錄手冊\MX-M362N_20150925_115929_035.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9966" r="51215"/>
          <a:stretch/>
        </p:blipFill>
        <p:spPr bwMode="auto">
          <a:xfrm>
            <a:off x="2973388" y="1534161"/>
            <a:ext cx="9015562" cy="52319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G:\資料組工作\F生涯發展\評鑑\103生涯成果\三、生涯檔案建置與應用（40%）\5.教師能有效運用生涯檔案實施學生生涯輔導與生涯進路選擇\教師能於課程活動或個別輔導中以生涯檔案內容輔導學生生涯探索及進路選擇\3.國中學生生涯輔導紀錄手冊\MX-M362N_20150925_115929_035.jpg">
            <a:extLst>
              <a:ext uri="{FF2B5EF4-FFF2-40B4-BE49-F238E27FC236}">
                <a16:creationId xmlns:a16="http://schemas.microsoft.com/office/drawing/2014/main" id="{3BF9A0C9-66F7-44A2-A861-6B24DE494AA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1215" b="57212"/>
          <a:stretch/>
        </p:blipFill>
        <p:spPr bwMode="auto">
          <a:xfrm>
            <a:off x="319790" y="91867"/>
            <a:ext cx="9525250" cy="5908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6989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8973D0E1-15D5-4AA9-B82A-B9B30199F7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316" y="0"/>
            <a:ext cx="9699367" cy="6858000"/>
          </a:xfrm>
          <a:prstGeom prst="rect">
            <a:avLst/>
          </a:prstGeom>
        </p:spPr>
      </p:pic>
      <p:sp>
        <p:nvSpPr>
          <p:cNvPr id="3" name="雲朵形圖說文字 2"/>
          <p:cNvSpPr/>
          <p:nvPr/>
        </p:nvSpPr>
        <p:spPr>
          <a:xfrm>
            <a:off x="3352801" y="2828072"/>
            <a:ext cx="3841296" cy="1977608"/>
          </a:xfrm>
          <a:prstGeom prst="cloudCallout">
            <a:avLst/>
          </a:prstGeom>
          <a:solidFill>
            <a:schemeClr val="accent4">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b="1" dirty="0">
                <a:solidFill>
                  <a:srgbClr val="FF0000"/>
                </a:solidFill>
                <a:latin typeface="微軟正黑體" panose="020B0604030504040204" pitchFamily="34" charset="-120"/>
                <a:ea typeface="微軟正黑體" panose="020B0604030504040204" pitchFamily="34" charset="-120"/>
              </a:rPr>
              <a:t>輔導教師帶領學生完成</a:t>
            </a:r>
            <a:endParaRPr lang="en-US" altLang="zh-TW" b="1" dirty="0">
              <a:solidFill>
                <a:srgbClr val="FF0000"/>
              </a:solidFill>
              <a:latin typeface="微軟正黑體" panose="020B0604030504040204" pitchFamily="34" charset="-120"/>
              <a:ea typeface="微軟正黑體" panose="020B0604030504040204" pitchFamily="34" charset="-120"/>
            </a:endParaRPr>
          </a:p>
          <a:p>
            <a:pPr algn="ctr"/>
            <a:r>
              <a:rPr lang="en-US" altLang="zh-TW" b="1" dirty="0">
                <a:solidFill>
                  <a:srgbClr val="FF0000"/>
                </a:solidFill>
                <a:latin typeface="微軟正黑體" panose="020B0604030504040204" pitchFamily="34" charset="-120"/>
                <a:ea typeface="微軟正黑體" panose="020B0604030504040204" pitchFamily="34" charset="-120"/>
              </a:rPr>
              <a:t>(</a:t>
            </a:r>
            <a:r>
              <a:rPr lang="zh-TW" altLang="en-US" b="1" dirty="0">
                <a:solidFill>
                  <a:srgbClr val="FF0000"/>
                </a:solidFill>
                <a:latin typeface="微軟正黑體" panose="020B0604030504040204" pitchFamily="34" charset="-120"/>
                <a:ea typeface="微軟正黑體" panose="020B0604030504040204" pitchFamily="34" charset="-120"/>
              </a:rPr>
              <a:t>三下</a:t>
            </a:r>
            <a:r>
              <a:rPr lang="en-US" altLang="zh-TW" b="1" dirty="0">
                <a:solidFill>
                  <a:srgbClr val="FF0000"/>
                </a:solidFill>
                <a:latin typeface="微軟正黑體" panose="020B0604030504040204" pitchFamily="34" charset="-120"/>
                <a:ea typeface="微軟正黑體" panose="020B0604030504040204" pitchFamily="34" charset="-120"/>
              </a:rPr>
              <a:t>) </a:t>
            </a:r>
          </a:p>
          <a:p>
            <a:pPr algn="ctr"/>
            <a:r>
              <a:rPr lang="zh-TW" altLang="en-US" b="1" dirty="0">
                <a:solidFill>
                  <a:srgbClr val="FF0000"/>
                </a:solidFill>
                <a:latin typeface="微軟正黑體" panose="020B0604030504040204" pitchFamily="34" charset="-120"/>
                <a:ea typeface="微軟正黑體" panose="020B0604030504040204" pitchFamily="34" charset="-120"/>
              </a:rPr>
              <a:t>輔導教師協助完成</a:t>
            </a:r>
            <a:r>
              <a:rPr lang="en-US" altLang="zh-TW" b="1" dirty="0">
                <a:solidFill>
                  <a:srgbClr val="FF0000"/>
                </a:solidFill>
                <a:latin typeface="微軟正黑體" panose="020B0604030504040204" pitchFamily="34" charset="-120"/>
                <a:ea typeface="微軟正黑體" panose="020B0604030504040204" pitchFamily="34" charset="-120"/>
              </a:rPr>
              <a:t>P22</a:t>
            </a:r>
          </a:p>
          <a:p>
            <a:pPr algn="ctr"/>
            <a:r>
              <a:rPr lang="zh-TW" altLang="en-US" b="1" dirty="0">
                <a:solidFill>
                  <a:srgbClr val="FF0000"/>
                </a:solidFill>
                <a:latin typeface="微軟正黑體" panose="020B0604030504040204" pitchFamily="34" charset="-120"/>
                <a:ea typeface="微軟正黑體" panose="020B0604030504040204" pitchFamily="34" charset="-120"/>
              </a:rPr>
              <a:t>導師</a:t>
            </a:r>
            <a:r>
              <a:rPr lang="zh-TW" altLang="en-US" b="1" dirty="0">
                <a:solidFill>
                  <a:srgbClr val="FF0000"/>
                </a:solidFill>
                <a:latin typeface="微軟正黑體" panose="020B0604030504040204" pitchFamily="34" charset="-120"/>
              </a:rPr>
              <a:t>協助完成</a:t>
            </a:r>
            <a:r>
              <a:rPr lang="en-US" altLang="zh-TW" b="1" dirty="0">
                <a:solidFill>
                  <a:srgbClr val="FF0000"/>
                </a:solidFill>
                <a:latin typeface="微軟正黑體" panose="020B0604030504040204" pitchFamily="34" charset="-120"/>
                <a:ea typeface="微軟正黑體" panose="020B0604030504040204" pitchFamily="34" charset="-120"/>
              </a:rPr>
              <a:t>P23</a:t>
            </a:r>
          </a:p>
          <a:p>
            <a:pPr algn="ctr"/>
            <a:r>
              <a:rPr lang="zh-TW" altLang="en-US" b="1" dirty="0">
                <a:solidFill>
                  <a:srgbClr val="FF0000"/>
                </a:solidFill>
                <a:latin typeface="微軟正黑體" panose="020B0604030504040204" pitchFamily="34" charset="-120"/>
                <a:ea typeface="微軟正黑體" panose="020B0604030504040204" pitchFamily="34" charset="-120"/>
              </a:rPr>
              <a:t>五專一定要完成</a:t>
            </a:r>
            <a:endParaRPr lang="en-US" altLang="zh-TW" b="1"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17997152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t="36148" b="25926"/>
          <a:stretch/>
        </p:blipFill>
        <p:spPr>
          <a:xfrm>
            <a:off x="613487" y="243840"/>
            <a:ext cx="10871708" cy="5831840"/>
          </a:xfrm>
          <a:prstGeom prst="rect">
            <a:avLst/>
          </a:prstGeom>
        </p:spPr>
      </p:pic>
    </p:spTree>
    <p:extLst>
      <p:ext uri="{BB962C8B-B14F-4D97-AF65-F5344CB8AC3E}">
        <p14:creationId xmlns:p14="http://schemas.microsoft.com/office/powerpoint/2010/main" val="26531673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G:\資料組工作\F生涯發展\評鑑\103生涯成果\三、生涯檔案建置與應用（40%）\5.教師能有效運用生涯檔案實施學生生涯輔導與生涯進路選擇\教師能於課程活動或個別輔導中以生涯檔案內容輔導學生生涯探索及進路選擇\3.國中學生生涯輔導紀錄手冊\MX-M362N_20150925_115929_036.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51770" b="58558"/>
          <a:stretch/>
        </p:blipFill>
        <p:spPr bwMode="auto">
          <a:xfrm>
            <a:off x="610776" y="243841"/>
            <a:ext cx="9183464" cy="558029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G:\資料組工作\F生涯發展\評鑑\103生涯成果\三、生涯檔案建置與應用（40%）\5.教師能有效運用生涯檔案實施學生生涯輔導與生涯進路選擇\教師能於課程活動或個別輔導中以生涯檔案內容輔導學生生涯探索及進路選擇\3.國中學生生涯輔導紀錄手冊\MX-M362N_20150925_115929_036.jpg">
            <a:extLst>
              <a:ext uri="{FF2B5EF4-FFF2-40B4-BE49-F238E27FC236}">
                <a16:creationId xmlns:a16="http://schemas.microsoft.com/office/drawing/2014/main" id="{442A51B4-453F-413D-BDE3-C6E1CB6A73F5}"/>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41586" r="51770" b="20135"/>
          <a:stretch/>
        </p:blipFill>
        <p:spPr bwMode="auto">
          <a:xfrm>
            <a:off x="2600728" y="1516115"/>
            <a:ext cx="9083272" cy="5098044"/>
          </a:xfrm>
          <a:prstGeom prst="rect">
            <a:avLst/>
          </a:prstGeom>
          <a:noFill/>
          <a:extLst>
            <a:ext uri="{909E8E84-426E-40DD-AFC4-6F175D3DCCD1}">
              <a14:hiddenFill xmlns:a14="http://schemas.microsoft.com/office/drawing/2010/main">
                <a:solidFill>
                  <a:srgbClr val="FFFFFF"/>
                </a:solidFill>
              </a14:hiddenFill>
            </a:ext>
          </a:extLst>
        </p:spPr>
      </p:pic>
      <p:sp>
        <p:nvSpPr>
          <p:cNvPr id="3" name="雲朵形圖說文字 2"/>
          <p:cNvSpPr/>
          <p:nvPr/>
        </p:nvSpPr>
        <p:spPr>
          <a:xfrm>
            <a:off x="10280690" y="3901440"/>
            <a:ext cx="916859" cy="1016000"/>
          </a:xfrm>
          <a:prstGeom prst="cloud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ltLang="zh-TW" sz="1350" b="1"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3634009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a:extLst>
              <a:ext uri="{FF2B5EF4-FFF2-40B4-BE49-F238E27FC236}">
                <a16:creationId xmlns:a16="http://schemas.microsoft.com/office/drawing/2014/main" id="{8AE2E802-0DE9-4610-812F-FDB36D5AFD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316" y="0"/>
            <a:ext cx="9699367" cy="6858000"/>
          </a:xfrm>
          <a:prstGeom prst="rect">
            <a:avLst/>
          </a:prstGeom>
        </p:spPr>
      </p:pic>
      <p:sp>
        <p:nvSpPr>
          <p:cNvPr id="3" name="雲朵形圖說文字 2"/>
          <p:cNvSpPr/>
          <p:nvPr/>
        </p:nvSpPr>
        <p:spPr>
          <a:xfrm>
            <a:off x="1887134" y="4247702"/>
            <a:ext cx="3853266" cy="2010858"/>
          </a:xfrm>
          <a:prstGeom prst="cloudCallout">
            <a:avLst>
              <a:gd name="adj1" fmla="val -19691"/>
              <a:gd name="adj2" fmla="val -128487"/>
            </a:avLst>
          </a:prstGeom>
          <a:solidFill>
            <a:schemeClr val="accent4">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000" b="1" dirty="0">
                <a:solidFill>
                  <a:srgbClr val="FF0000"/>
                </a:solidFill>
                <a:latin typeface="微軟正黑體" panose="020B0604030504040204" pitchFamily="34" charset="-120"/>
                <a:ea typeface="微軟正黑體" panose="020B0604030504040204" pitchFamily="34" charset="-120"/>
              </a:rPr>
              <a:t>導師帶領學生完成</a:t>
            </a:r>
            <a:endParaRPr lang="en-US" altLang="zh-TW" sz="2000" b="1" dirty="0">
              <a:solidFill>
                <a:srgbClr val="FF0000"/>
              </a:solidFill>
              <a:latin typeface="微軟正黑體" panose="020B0604030504040204" pitchFamily="34" charset="-120"/>
              <a:ea typeface="微軟正黑體" panose="020B0604030504040204" pitchFamily="34" charset="-120"/>
            </a:endParaRPr>
          </a:p>
          <a:p>
            <a:pPr algn="ctr"/>
            <a:r>
              <a:rPr lang="en-US" altLang="zh-TW" sz="2000" b="1" dirty="0">
                <a:solidFill>
                  <a:srgbClr val="FF0000"/>
                </a:solidFill>
                <a:latin typeface="微軟正黑體" panose="020B0604030504040204" pitchFamily="34" charset="-120"/>
                <a:ea typeface="微軟正黑體" panose="020B0604030504040204" pitchFamily="34" charset="-120"/>
              </a:rPr>
              <a:t>(</a:t>
            </a:r>
            <a:r>
              <a:rPr lang="zh-TW" altLang="en-US" sz="2000" b="1" dirty="0">
                <a:solidFill>
                  <a:srgbClr val="FF0000"/>
                </a:solidFill>
                <a:latin typeface="微軟正黑體" panose="020B0604030504040204" pitchFamily="34" charset="-120"/>
                <a:ea typeface="微軟正黑體" panose="020B0604030504040204" pitchFamily="34" charset="-120"/>
              </a:rPr>
              <a:t>每學期</a:t>
            </a:r>
            <a:r>
              <a:rPr lang="en-US" altLang="zh-TW" sz="2000" b="1" dirty="0">
                <a:solidFill>
                  <a:srgbClr val="FF0000"/>
                </a:solidFill>
                <a:latin typeface="微軟正黑體" panose="020B0604030504040204" pitchFamily="34" charset="-120"/>
                <a:ea typeface="微軟正黑體" panose="020B0604030504040204" pitchFamily="34" charset="-120"/>
              </a:rPr>
              <a:t>15-19</a:t>
            </a:r>
            <a:r>
              <a:rPr lang="zh-TW" altLang="en-US" sz="2000" b="1" dirty="0">
                <a:solidFill>
                  <a:srgbClr val="FF0000"/>
                </a:solidFill>
                <a:latin typeface="微軟正黑體" panose="020B0604030504040204" pitchFamily="34" charset="-120"/>
                <a:ea typeface="微軟正黑體" panose="020B0604030504040204" pitchFamily="34" charset="-120"/>
              </a:rPr>
              <a:t>周</a:t>
            </a:r>
            <a:r>
              <a:rPr lang="en-US" altLang="zh-TW" sz="2000" b="1" dirty="0">
                <a:solidFill>
                  <a:srgbClr val="FF0000"/>
                </a:solidFill>
                <a:latin typeface="微軟正黑體" panose="020B0604030504040204" pitchFamily="34" charset="-120"/>
                <a:ea typeface="微軟正黑體" panose="020B0604030504040204" pitchFamily="34" charset="-120"/>
              </a:rPr>
              <a:t>)</a:t>
            </a:r>
          </a:p>
          <a:p>
            <a:pPr algn="ctr"/>
            <a:r>
              <a:rPr lang="zh-TW" altLang="en-US" sz="2000" b="1" dirty="0">
                <a:solidFill>
                  <a:srgbClr val="FF0000"/>
                </a:solidFill>
                <a:latin typeface="微軟正黑體" panose="020B0604030504040204" pitchFamily="34" charset="-120"/>
                <a:ea typeface="微軟正黑體" panose="020B0604030504040204" pitchFamily="34" charset="-120"/>
              </a:rPr>
              <a:t>寫下導師對班上學生個人或班級性生涯輔導或宣導</a:t>
            </a:r>
            <a:endParaRPr lang="en-US" altLang="zh-TW" sz="2000" b="1" dirty="0">
              <a:solidFill>
                <a:srgbClr val="FF0000"/>
              </a:solidFill>
              <a:latin typeface="微軟正黑體" panose="020B0604030504040204" pitchFamily="34" charset="-120"/>
              <a:ea typeface="微軟正黑體" panose="020B0604030504040204" pitchFamily="34" charset="-120"/>
            </a:endParaRPr>
          </a:p>
          <a:p>
            <a:pPr algn="ctr"/>
            <a:r>
              <a:rPr lang="zh-TW" altLang="en-US" b="1" dirty="0">
                <a:solidFill>
                  <a:srgbClr val="FF0000"/>
                </a:solidFill>
                <a:latin typeface="微軟正黑體" panose="020B0604030504040204" pitchFamily="34" charset="-120"/>
                <a:ea typeface="微軟正黑體" panose="020B0604030504040204" pitchFamily="34" charset="-120"/>
              </a:rPr>
              <a:t>家長與導師簽章</a:t>
            </a:r>
            <a:endParaRPr lang="en-US" altLang="zh-TW" b="1" dirty="0">
              <a:solidFill>
                <a:srgbClr val="FF0000"/>
              </a:solidFill>
              <a:latin typeface="微軟正黑體" panose="020B0604030504040204" pitchFamily="34" charset="-120"/>
              <a:ea typeface="微軟正黑體" panose="020B0604030504040204" pitchFamily="34" charset="-120"/>
            </a:endParaRPr>
          </a:p>
          <a:p>
            <a:pPr algn="ctr"/>
            <a:endParaRPr lang="zh-TW" altLang="en-US" b="1" dirty="0">
              <a:solidFill>
                <a:schemeClr val="tx1"/>
              </a:solidFill>
              <a:latin typeface="微軟正黑體" panose="020B0604030504040204" pitchFamily="34" charset="-120"/>
              <a:ea typeface="微軟正黑體" panose="020B0604030504040204" pitchFamily="34" charset="-120"/>
            </a:endParaRPr>
          </a:p>
        </p:txBody>
      </p:sp>
      <p:sp>
        <p:nvSpPr>
          <p:cNvPr id="18" name="雲朵形圖說文字 18">
            <a:extLst>
              <a:ext uri="{FF2B5EF4-FFF2-40B4-BE49-F238E27FC236}">
                <a16:creationId xmlns:a16="http://schemas.microsoft.com/office/drawing/2014/main" id="{11F6A7E9-9DA9-4594-9140-3B253632BE07}"/>
              </a:ext>
            </a:extLst>
          </p:cNvPr>
          <p:cNvSpPr/>
          <p:nvPr/>
        </p:nvSpPr>
        <p:spPr>
          <a:xfrm>
            <a:off x="6658641" y="4247702"/>
            <a:ext cx="4141439" cy="1877344"/>
          </a:xfrm>
          <a:prstGeom prst="cloudCallout">
            <a:avLst>
              <a:gd name="adj1" fmla="val -43300"/>
              <a:gd name="adj2" fmla="val -165882"/>
            </a:avLst>
          </a:prstGeom>
          <a:solidFill>
            <a:schemeClr val="accent4">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000" b="1" dirty="0">
                <a:solidFill>
                  <a:srgbClr val="FF0000"/>
                </a:solidFill>
                <a:latin typeface="微軟正黑體" panose="020B0604030504040204" pitchFamily="34" charset="-120"/>
                <a:ea typeface="微軟正黑體" panose="020B0604030504040204" pitchFamily="34" charset="-120"/>
              </a:rPr>
              <a:t>導師帶領學生完成</a:t>
            </a:r>
            <a:endParaRPr lang="en-US" altLang="zh-TW" sz="2000" b="1" dirty="0">
              <a:solidFill>
                <a:srgbClr val="FF0000"/>
              </a:solidFill>
              <a:latin typeface="微軟正黑體" panose="020B0604030504040204" pitchFamily="34" charset="-120"/>
              <a:ea typeface="微軟正黑體" panose="020B0604030504040204" pitchFamily="34" charset="-120"/>
            </a:endParaRPr>
          </a:p>
          <a:p>
            <a:pPr algn="ctr"/>
            <a:r>
              <a:rPr lang="en-US" altLang="zh-TW" sz="2000" b="1" dirty="0">
                <a:solidFill>
                  <a:srgbClr val="FF0000"/>
                </a:solidFill>
                <a:latin typeface="微軟正黑體" panose="020B0604030504040204" pitchFamily="34" charset="-120"/>
                <a:ea typeface="微軟正黑體" panose="020B0604030504040204" pitchFamily="34" charset="-120"/>
              </a:rPr>
              <a:t>(</a:t>
            </a:r>
            <a:r>
              <a:rPr lang="zh-TW" altLang="en-US" sz="2000" b="1" dirty="0">
                <a:solidFill>
                  <a:srgbClr val="FF0000"/>
                </a:solidFill>
                <a:latin typeface="微軟正黑體" panose="020B0604030504040204" pitchFamily="34" charset="-120"/>
                <a:ea typeface="微軟正黑體" panose="020B0604030504040204" pitchFamily="34" charset="-120"/>
              </a:rPr>
              <a:t>每學期</a:t>
            </a:r>
            <a:r>
              <a:rPr lang="en-US" altLang="zh-TW" sz="2000" b="1" dirty="0">
                <a:solidFill>
                  <a:srgbClr val="FF0000"/>
                </a:solidFill>
                <a:latin typeface="微軟正黑體" panose="020B0604030504040204" pitchFamily="34" charset="-120"/>
                <a:ea typeface="微軟正黑體" panose="020B0604030504040204" pitchFamily="34" charset="-120"/>
              </a:rPr>
              <a:t>15-19</a:t>
            </a:r>
            <a:r>
              <a:rPr lang="zh-TW" altLang="en-US" sz="2000" b="1" dirty="0">
                <a:solidFill>
                  <a:srgbClr val="FF0000"/>
                </a:solidFill>
                <a:latin typeface="微軟正黑體" panose="020B0604030504040204" pitchFamily="34" charset="-120"/>
                <a:ea typeface="微軟正黑體" panose="020B0604030504040204" pitchFamily="34" charset="-120"/>
              </a:rPr>
              <a:t>周</a:t>
            </a:r>
            <a:r>
              <a:rPr lang="en-US" altLang="zh-TW" sz="2000" b="1" dirty="0">
                <a:solidFill>
                  <a:srgbClr val="FF0000"/>
                </a:solidFill>
                <a:latin typeface="微軟正黑體" panose="020B0604030504040204" pitchFamily="34" charset="-120"/>
                <a:ea typeface="微軟正黑體" panose="020B0604030504040204" pitchFamily="34" charset="-120"/>
              </a:rPr>
              <a:t>)</a:t>
            </a:r>
          </a:p>
          <a:p>
            <a:pPr algn="ctr"/>
            <a:r>
              <a:rPr lang="zh-TW" altLang="en-US" sz="2000" b="1" dirty="0">
                <a:solidFill>
                  <a:srgbClr val="FF0000"/>
                </a:solidFill>
                <a:latin typeface="微軟正黑體" panose="020B0604030504040204" pitchFamily="34" charset="-120"/>
                <a:ea typeface="微軟正黑體" panose="020B0604030504040204" pitchFamily="34" charset="-120"/>
              </a:rPr>
              <a:t>寫下學生個人向教師或家長等人的生涯輔導或諮詢</a:t>
            </a:r>
            <a:endParaRPr lang="en-US" altLang="zh-TW" sz="2000" b="1" dirty="0">
              <a:solidFill>
                <a:srgbClr val="FF0000"/>
              </a:solidFill>
              <a:latin typeface="微軟正黑體" panose="020B0604030504040204" pitchFamily="34" charset="-120"/>
              <a:ea typeface="微軟正黑體" panose="020B0604030504040204" pitchFamily="34" charset="-120"/>
            </a:endParaRPr>
          </a:p>
          <a:p>
            <a:pPr algn="ctr"/>
            <a:r>
              <a:rPr lang="zh-TW" altLang="en-US" sz="2000" b="1" dirty="0">
                <a:solidFill>
                  <a:srgbClr val="FF0000"/>
                </a:solidFill>
                <a:latin typeface="微軟正黑體" panose="020B0604030504040204" pitchFamily="34" charset="-120"/>
                <a:ea typeface="微軟正黑體" panose="020B0604030504040204" pitchFamily="34" charset="-120"/>
              </a:rPr>
              <a:t>家長與導師簽章</a:t>
            </a:r>
            <a:endParaRPr lang="en-US" altLang="zh-TW" sz="2000" b="1" dirty="0">
              <a:solidFill>
                <a:srgbClr val="FF0000"/>
              </a:solidFill>
              <a:latin typeface="微軟正黑體" panose="020B0604030504040204" pitchFamily="34" charset="-120"/>
              <a:ea typeface="微軟正黑體" panose="020B0604030504040204" pitchFamily="34" charset="-120"/>
            </a:endParaRPr>
          </a:p>
          <a:p>
            <a:pPr algn="ctr"/>
            <a:endParaRPr lang="zh-TW" altLang="en-US" sz="1350" b="1" dirty="0">
              <a:solidFill>
                <a:schemeClr val="tx1"/>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106919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b="54071"/>
          <a:stretch/>
        </p:blipFill>
        <p:spPr>
          <a:xfrm>
            <a:off x="715086" y="81279"/>
            <a:ext cx="9983394" cy="6485383"/>
          </a:xfrm>
          <a:prstGeom prst="rect">
            <a:avLst/>
          </a:prstGeom>
        </p:spPr>
      </p:pic>
    </p:spTree>
    <p:extLst>
      <p:ext uri="{BB962C8B-B14F-4D97-AF65-F5344CB8AC3E}">
        <p14:creationId xmlns:p14="http://schemas.microsoft.com/office/powerpoint/2010/main" val="42665812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b="50000"/>
          <a:stretch/>
        </p:blipFill>
        <p:spPr>
          <a:xfrm>
            <a:off x="1495463" y="175505"/>
            <a:ext cx="9201073" cy="6506990"/>
          </a:xfrm>
          <a:prstGeom prst="rect">
            <a:avLst/>
          </a:prstGeom>
        </p:spPr>
      </p:pic>
    </p:spTree>
    <p:extLst>
      <p:ext uri="{BB962C8B-B14F-4D97-AF65-F5344CB8AC3E}">
        <p14:creationId xmlns:p14="http://schemas.microsoft.com/office/powerpoint/2010/main" val="37431766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直線接點 3"/>
          <p:cNvCxnSpPr/>
          <p:nvPr/>
        </p:nvCxnSpPr>
        <p:spPr>
          <a:xfrm>
            <a:off x="5555940" y="2510898"/>
            <a:ext cx="232225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 name="直線接點 4"/>
          <p:cNvCxnSpPr/>
          <p:nvPr/>
        </p:nvCxnSpPr>
        <p:spPr>
          <a:xfrm>
            <a:off x="5555940" y="3807042"/>
            <a:ext cx="2322258"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 name="直線接點 5"/>
          <p:cNvCxnSpPr/>
          <p:nvPr/>
        </p:nvCxnSpPr>
        <p:spPr>
          <a:xfrm>
            <a:off x="5555940" y="5211198"/>
            <a:ext cx="2322258" cy="0"/>
          </a:xfrm>
          <a:prstGeom prst="line">
            <a:avLst/>
          </a:prstGeom>
        </p:spPr>
        <p:style>
          <a:lnRef idx="1">
            <a:schemeClr val="accent1"/>
          </a:lnRef>
          <a:fillRef idx="0">
            <a:schemeClr val="accent1"/>
          </a:fillRef>
          <a:effectRef idx="0">
            <a:schemeClr val="accent1"/>
          </a:effectRef>
          <a:fontRef idx="minor">
            <a:schemeClr val="tx1"/>
          </a:fontRef>
        </p:style>
      </p:cxnSp>
      <p:pic>
        <p:nvPicPr>
          <p:cNvPr id="17" name="圖片 16">
            <a:extLst>
              <a:ext uri="{FF2B5EF4-FFF2-40B4-BE49-F238E27FC236}">
                <a16:creationId xmlns:a16="http://schemas.microsoft.com/office/drawing/2014/main" id="{BCEC8A7B-25BC-41EA-A051-AC7753BF30F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7596" y="0"/>
            <a:ext cx="9699367" cy="6858000"/>
          </a:xfrm>
          <a:prstGeom prst="rect">
            <a:avLst/>
          </a:prstGeom>
        </p:spPr>
      </p:pic>
      <p:sp>
        <p:nvSpPr>
          <p:cNvPr id="16" name="雲朵形圖說文字 15"/>
          <p:cNvSpPr/>
          <p:nvPr/>
        </p:nvSpPr>
        <p:spPr>
          <a:xfrm>
            <a:off x="2599132" y="4347102"/>
            <a:ext cx="3450992" cy="1857924"/>
          </a:xfrm>
          <a:prstGeom prst="cloudCallout">
            <a:avLst>
              <a:gd name="adj1" fmla="val -10987"/>
              <a:gd name="adj2" fmla="val -163250"/>
            </a:avLst>
          </a:prstGeom>
          <a:solidFill>
            <a:schemeClr val="accent4">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000" b="1" dirty="0">
                <a:solidFill>
                  <a:srgbClr val="FF0000"/>
                </a:solidFill>
                <a:latin typeface="微軟正黑體" panose="020B0604030504040204" pitchFamily="34" charset="-120"/>
                <a:ea typeface="微軟正黑體" panose="020B0604030504040204" pitchFamily="34" charset="-120"/>
              </a:rPr>
              <a:t>導師帶領學生完成</a:t>
            </a:r>
            <a:endParaRPr lang="en-US" altLang="zh-TW" sz="2000" b="1" dirty="0">
              <a:solidFill>
                <a:srgbClr val="FF0000"/>
              </a:solidFill>
              <a:latin typeface="微軟正黑體" panose="020B0604030504040204" pitchFamily="34" charset="-120"/>
              <a:ea typeface="微軟正黑體" panose="020B0604030504040204" pitchFamily="34" charset="-120"/>
            </a:endParaRPr>
          </a:p>
          <a:p>
            <a:pPr algn="ctr"/>
            <a:r>
              <a:rPr lang="en-US" altLang="zh-TW" sz="2000" b="1" dirty="0">
                <a:solidFill>
                  <a:srgbClr val="FF0000"/>
                </a:solidFill>
                <a:latin typeface="微軟正黑體" panose="020B0604030504040204" pitchFamily="34" charset="-120"/>
                <a:ea typeface="微軟正黑體" panose="020B0604030504040204" pitchFamily="34" charset="-120"/>
              </a:rPr>
              <a:t>(</a:t>
            </a:r>
            <a:r>
              <a:rPr lang="zh-TW" altLang="en-US" sz="2000" b="1" dirty="0">
                <a:solidFill>
                  <a:srgbClr val="FF0000"/>
                </a:solidFill>
                <a:latin typeface="微軟正黑體" panose="020B0604030504040204" pitchFamily="34" charset="-120"/>
                <a:ea typeface="微軟正黑體" panose="020B0604030504040204" pitchFamily="34" charset="-120"/>
              </a:rPr>
              <a:t>每學期</a:t>
            </a:r>
            <a:r>
              <a:rPr lang="en-US" altLang="zh-TW" sz="2000" b="1" dirty="0">
                <a:solidFill>
                  <a:srgbClr val="FF0000"/>
                </a:solidFill>
                <a:latin typeface="微軟正黑體" panose="020B0604030504040204" pitchFamily="34" charset="-120"/>
                <a:ea typeface="微軟正黑體" panose="020B0604030504040204" pitchFamily="34" charset="-120"/>
              </a:rPr>
              <a:t>18-19</a:t>
            </a:r>
            <a:r>
              <a:rPr lang="zh-TW" altLang="en-US" sz="2000" b="1" dirty="0">
                <a:solidFill>
                  <a:srgbClr val="FF0000"/>
                </a:solidFill>
                <a:latin typeface="微軟正黑體" panose="020B0604030504040204" pitchFamily="34" charset="-120"/>
                <a:ea typeface="微軟正黑體" panose="020B0604030504040204" pitchFamily="34" charset="-120"/>
              </a:rPr>
              <a:t>周</a:t>
            </a:r>
            <a:r>
              <a:rPr lang="en-US" altLang="zh-TW" sz="2000" b="1" dirty="0">
                <a:solidFill>
                  <a:srgbClr val="FF0000"/>
                </a:solidFill>
                <a:latin typeface="微軟正黑體" panose="020B0604030504040204" pitchFamily="34" charset="-120"/>
                <a:ea typeface="微軟正黑體" panose="020B0604030504040204" pitchFamily="34" charset="-120"/>
              </a:rPr>
              <a:t>)</a:t>
            </a:r>
          </a:p>
          <a:p>
            <a:pPr algn="ctr"/>
            <a:r>
              <a:rPr lang="zh-TW" altLang="en-US" sz="2000" b="1" dirty="0">
                <a:solidFill>
                  <a:srgbClr val="FF0000"/>
                </a:solidFill>
                <a:latin typeface="微軟正黑體" panose="020B0604030504040204" pitchFamily="34" charset="-120"/>
                <a:ea typeface="微軟正黑體" panose="020B0604030504040204" pitchFamily="34" charset="-120"/>
              </a:rPr>
              <a:t>寫下導師與家長的鼓勵</a:t>
            </a:r>
            <a:endParaRPr lang="en-US" altLang="zh-TW" sz="2000" b="1" dirty="0">
              <a:solidFill>
                <a:srgbClr val="FF0000"/>
              </a:solidFill>
              <a:latin typeface="微軟正黑體" panose="020B0604030504040204" pitchFamily="34" charset="-120"/>
              <a:ea typeface="微軟正黑體" panose="020B0604030504040204" pitchFamily="34" charset="-120"/>
            </a:endParaRPr>
          </a:p>
          <a:p>
            <a:pPr algn="ctr"/>
            <a:r>
              <a:rPr lang="zh-TW" altLang="en-US" sz="2000" b="1" dirty="0">
                <a:solidFill>
                  <a:srgbClr val="FF0000"/>
                </a:solidFill>
                <a:latin typeface="微軟正黑體" panose="020B0604030504040204" pitchFamily="34" charset="-120"/>
                <a:ea typeface="微軟正黑體" panose="020B0604030504040204" pitchFamily="34" charset="-120"/>
              </a:rPr>
              <a:t>家長與導師簽章</a:t>
            </a:r>
            <a:endParaRPr lang="en-US" altLang="zh-TW" sz="2000" b="1" dirty="0">
              <a:solidFill>
                <a:srgbClr val="FF0000"/>
              </a:solidFill>
              <a:latin typeface="微軟正黑體" panose="020B0604030504040204" pitchFamily="34" charset="-120"/>
              <a:ea typeface="微軟正黑體" panose="020B0604030504040204" pitchFamily="34" charset="-120"/>
            </a:endParaRPr>
          </a:p>
          <a:p>
            <a:pPr algn="ctr"/>
            <a:endParaRPr lang="zh-TW" altLang="en-US" sz="2000" b="1" dirty="0">
              <a:solidFill>
                <a:srgbClr val="FF0000"/>
              </a:solidFill>
              <a:latin typeface="微軟正黑體" panose="020B0604030504040204" pitchFamily="34" charset="-120"/>
              <a:ea typeface="微軟正黑體" panose="020B0604030504040204" pitchFamily="34" charset="-120"/>
            </a:endParaRPr>
          </a:p>
        </p:txBody>
      </p:sp>
      <p:sp>
        <p:nvSpPr>
          <p:cNvPr id="18" name="雲朵形圖說文字 2">
            <a:extLst>
              <a:ext uri="{FF2B5EF4-FFF2-40B4-BE49-F238E27FC236}">
                <a16:creationId xmlns:a16="http://schemas.microsoft.com/office/drawing/2014/main" id="{CDEA07D9-D49C-4C04-AFCE-7C31D653C0CD}"/>
              </a:ext>
            </a:extLst>
          </p:cNvPr>
          <p:cNvSpPr/>
          <p:nvPr/>
        </p:nvSpPr>
        <p:spPr>
          <a:xfrm>
            <a:off x="7402939" y="4511063"/>
            <a:ext cx="3624024" cy="1756494"/>
          </a:xfrm>
          <a:prstGeom prst="cloudCallout">
            <a:avLst>
              <a:gd name="adj1" fmla="val -18871"/>
              <a:gd name="adj2" fmla="val -122596"/>
            </a:avLst>
          </a:prstGeom>
          <a:solidFill>
            <a:schemeClr val="accent4">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000" b="1" dirty="0">
                <a:solidFill>
                  <a:srgbClr val="FF0000"/>
                </a:solidFill>
                <a:latin typeface="微軟正黑體" panose="020B0604030504040204" pitchFamily="34" charset="-120"/>
                <a:ea typeface="微軟正黑體" panose="020B0604030504040204" pitchFamily="34" charset="-120"/>
              </a:rPr>
              <a:t>輔導教師帶領學生</a:t>
            </a:r>
            <a:endParaRPr lang="en-US" altLang="zh-TW" sz="2000" b="1" dirty="0">
              <a:solidFill>
                <a:srgbClr val="FF0000"/>
              </a:solidFill>
              <a:latin typeface="微軟正黑體" panose="020B0604030504040204" pitchFamily="34" charset="-120"/>
              <a:ea typeface="微軟正黑體" panose="020B0604030504040204" pitchFamily="34" charset="-120"/>
            </a:endParaRPr>
          </a:p>
          <a:p>
            <a:pPr algn="ctr"/>
            <a:r>
              <a:rPr lang="zh-TW" altLang="en-US" sz="2000" b="1" dirty="0">
                <a:solidFill>
                  <a:srgbClr val="FF0000"/>
                </a:solidFill>
                <a:latin typeface="微軟正黑體" panose="020B0604030504040204" pitchFamily="34" charset="-120"/>
                <a:ea typeface="微軟正黑體" panose="020B0604030504040204" pitchFamily="34" charset="-120"/>
              </a:rPr>
              <a:t>看出測驗結果</a:t>
            </a:r>
            <a:endParaRPr lang="en-US" altLang="zh-TW" sz="2000" b="1" dirty="0">
              <a:solidFill>
                <a:srgbClr val="FF0000"/>
              </a:solidFill>
              <a:latin typeface="微軟正黑體" panose="020B0604030504040204" pitchFamily="34" charset="-120"/>
              <a:ea typeface="微軟正黑體" panose="020B0604030504040204" pitchFamily="34" charset="-120"/>
            </a:endParaRPr>
          </a:p>
          <a:p>
            <a:pPr algn="ctr"/>
            <a:r>
              <a:rPr lang="zh-TW" altLang="en-US" sz="2000" b="1" dirty="0">
                <a:solidFill>
                  <a:srgbClr val="FF0000"/>
                </a:solidFill>
                <a:latin typeface="微軟正黑體" panose="020B0604030504040204" pitchFamily="34" charset="-120"/>
                <a:ea typeface="微軟正黑體" panose="020B0604030504040204" pitchFamily="34" charset="-120"/>
              </a:rPr>
              <a:t>與能力分析相關</a:t>
            </a:r>
            <a:endParaRPr lang="en-US" altLang="zh-TW" sz="2000" b="1" dirty="0">
              <a:solidFill>
                <a:srgbClr val="FF0000"/>
              </a:solidFill>
              <a:latin typeface="微軟正黑體" panose="020B0604030504040204" pitchFamily="34" charset="-120"/>
              <a:ea typeface="微軟正黑體" panose="020B0604030504040204" pitchFamily="34" charset="-120"/>
            </a:endParaRPr>
          </a:p>
          <a:p>
            <a:pPr algn="ctr"/>
            <a:endParaRPr lang="zh-TW" altLang="en-US" sz="2000" b="1"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6347869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E2923DAD-5D8F-400B-82C3-28B26B87CC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316" y="0"/>
            <a:ext cx="9699367" cy="6858000"/>
          </a:xfrm>
          <a:prstGeom prst="rect">
            <a:avLst/>
          </a:prstGeom>
        </p:spPr>
      </p:pic>
    </p:spTree>
    <p:extLst>
      <p:ext uri="{BB962C8B-B14F-4D97-AF65-F5344CB8AC3E}">
        <p14:creationId xmlns:p14="http://schemas.microsoft.com/office/powerpoint/2010/main" val="153632536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rotWithShape="1">
          <a:blip r:embed="rId2" cstate="print">
            <a:extLst>
              <a:ext uri="{28A0092B-C50C-407E-A947-70E740481C1C}">
                <a14:useLocalDpi xmlns:a14="http://schemas.microsoft.com/office/drawing/2010/main" val="0"/>
              </a:ext>
            </a:extLst>
          </a:blip>
          <a:srcRect b="33037"/>
          <a:stretch/>
        </p:blipFill>
        <p:spPr>
          <a:xfrm>
            <a:off x="2005406" y="91440"/>
            <a:ext cx="6843953" cy="6482064"/>
          </a:xfrm>
          <a:prstGeom prst="rect">
            <a:avLst/>
          </a:prstGeom>
        </p:spPr>
      </p:pic>
    </p:spTree>
    <p:extLst>
      <p:ext uri="{BB962C8B-B14F-4D97-AF65-F5344CB8AC3E}">
        <p14:creationId xmlns:p14="http://schemas.microsoft.com/office/powerpoint/2010/main" val="15624517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A50F4737-AD79-41A1-AAF7-713A24D204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316" y="0"/>
            <a:ext cx="9699367" cy="6858000"/>
          </a:xfrm>
          <a:prstGeom prst="rect">
            <a:avLst/>
          </a:prstGeom>
        </p:spPr>
      </p:pic>
    </p:spTree>
    <p:extLst>
      <p:ext uri="{BB962C8B-B14F-4D97-AF65-F5344CB8AC3E}">
        <p14:creationId xmlns:p14="http://schemas.microsoft.com/office/powerpoint/2010/main" val="25580200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圖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1647" y="0"/>
            <a:ext cx="4848706" cy="6858000"/>
          </a:xfrm>
          <a:prstGeom prst="rect">
            <a:avLst/>
          </a:prstGeom>
        </p:spPr>
      </p:pic>
      <p:sp>
        <p:nvSpPr>
          <p:cNvPr id="3" name="矩形 2"/>
          <p:cNvSpPr/>
          <p:nvPr/>
        </p:nvSpPr>
        <p:spPr>
          <a:xfrm>
            <a:off x="4259796" y="2456892"/>
            <a:ext cx="162018" cy="2160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sz="1350"/>
          </a:p>
        </p:txBody>
      </p:sp>
    </p:spTree>
    <p:extLst>
      <p:ext uri="{BB962C8B-B14F-4D97-AF65-F5344CB8AC3E}">
        <p14:creationId xmlns:p14="http://schemas.microsoft.com/office/powerpoint/2010/main" val="38212910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EFAEACB4-701C-465D-A3E5-FAC8399F3C1E}"/>
              </a:ext>
            </a:extLst>
          </p:cNvPr>
          <p:cNvSpPr>
            <a:spLocks noGrp="1"/>
          </p:cNvSpPr>
          <p:nvPr>
            <p:ph type="title"/>
          </p:nvPr>
        </p:nvSpPr>
        <p:spPr/>
        <p:txBody>
          <a:bodyPr/>
          <a:lstStyle/>
          <a:p>
            <a:endParaRPr lang="zh-TW" altLang="en-US"/>
          </a:p>
        </p:txBody>
      </p:sp>
      <p:pic>
        <p:nvPicPr>
          <p:cNvPr id="5" name="內容版面配置區 4">
            <a:extLst>
              <a:ext uri="{FF2B5EF4-FFF2-40B4-BE49-F238E27FC236}">
                <a16:creationId xmlns:a16="http://schemas.microsoft.com/office/drawing/2014/main" id="{66C4B722-6966-45D0-B1F7-9F0CAABC15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31499" y="85328"/>
            <a:ext cx="4729001" cy="6687343"/>
          </a:xfrm>
        </p:spPr>
      </p:pic>
    </p:spTree>
    <p:extLst>
      <p:ext uri="{BB962C8B-B14F-4D97-AF65-F5344CB8AC3E}">
        <p14:creationId xmlns:p14="http://schemas.microsoft.com/office/powerpoint/2010/main" val="15631675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a:extLst>
              <a:ext uri="{FF2B5EF4-FFF2-40B4-BE49-F238E27FC236}">
                <a16:creationId xmlns:a16="http://schemas.microsoft.com/office/drawing/2014/main" id="{7FA70094-F0BA-4379-BD4D-92673937BA96}"/>
              </a:ext>
            </a:extLst>
          </p:cNvPr>
          <p:cNvSpPr>
            <a:spLocks noGrp="1"/>
          </p:cNvSpPr>
          <p:nvPr>
            <p:ph type="title"/>
          </p:nvPr>
        </p:nvSpPr>
        <p:spPr/>
        <p:txBody>
          <a:bodyPr/>
          <a:lstStyle/>
          <a:p>
            <a:endParaRPr lang="zh-TW" altLang="en-US"/>
          </a:p>
        </p:txBody>
      </p:sp>
      <p:pic>
        <p:nvPicPr>
          <p:cNvPr id="13" name="內容版面配置區 12">
            <a:extLst>
              <a:ext uri="{FF2B5EF4-FFF2-40B4-BE49-F238E27FC236}">
                <a16:creationId xmlns:a16="http://schemas.microsoft.com/office/drawing/2014/main" id="{977A3D0C-6733-4367-88A2-010DAA48D7D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7415"/>
          <a:stretch/>
        </p:blipFill>
        <p:spPr>
          <a:xfrm rot="16200000">
            <a:off x="2355834" y="826293"/>
            <a:ext cx="6826604" cy="5205414"/>
          </a:xfrm>
        </p:spPr>
      </p:pic>
    </p:spTree>
    <p:extLst>
      <p:ext uri="{BB962C8B-B14F-4D97-AF65-F5344CB8AC3E}">
        <p14:creationId xmlns:p14="http://schemas.microsoft.com/office/powerpoint/2010/main" val="30226810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圖片 2">
            <a:extLst>
              <a:ext uri="{FF2B5EF4-FFF2-40B4-BE49-F238E27FC236}">
                <a16:creationId xmlns:a16="http://schemas.microsoft.com/office/drawing/2014/main" id="{88473B55-B342-43F2-AF5E-4FB618BF624B}"/>
              </a:ext>
            </a:extLst>
          </p:cNvPr>
          <p:cNvPicPr>
            <a:picLocks noChangeAspect="1"/>
          </p:cNvPicPr>
          <p:nvPr/>
        </p:nvPicPr>
        <p:blipFill rotWithShape="1">
          <a:blip r:embed="rId2">
            <a:extLst>
              <a:ext uri="{28A0092B-C50C-407E-A947-70E740481C1C}">
                <a14:useLocalDpi xmlns:a14="http://schemas.microsoft.com/office/drawing/2010/main" val="0"/>
              </a:ext>
            </a:extLst>
          </a:blip>
          <a:srcRect l="3073"/>
          <a:stretch/>
        </p:blipFill>
        <p:spPr>
          <a:xfrm>
            <a:off x="1544320" y="0"/>
            <a:ext cx="9401363" cy="6858000"/>
          </a:xfrm>
          <a:prstGeom prst="rect">
            <a:avLst/>
          </a:prstGeom>
        </p:spPr>
      </p:pic>
      <p:sp>
        <p:nvSpPr>
          <p:cNvPr id="9" name="雲朵形圖說文字 4">
            <a:extLst>
              <a:ext uri="{FF2B5EF4-FFF2-40B4-BE49-F238E27FC236}">
                <a16:creationId xmlns:a16="http://schemas.microsoft.com/office/drawing/2014/main" id="{687B2E91-50B3-4932-BE27-8FE4950FAD36}"/>
              </a:ext>
            </a:extLst>
          </p:cNvPr>
          <p:cNvSpPr/>
          <p:nvPr/>
        </p:nvSpPr>
        <p:spPr>
          <a:xfrm>
            <a:off x="2298559" y="4279569"/>
            <a:ext cx="3160723" cy="1834542"/>
          </a:xfrm>
          <a:prstGeom prst="cloudCallout">
            <a:avLst>
              <a:gd name="adj1" fmla="val 93336"/>
              <a:gd name="adj2" fmla="val 71980"/>
            </a:avLst>
          </a:prstGeom>
          <a:solidFill>
            <a:schemeClr val="accent4">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000" b="1" dirty="0">
                <a:solidFill>
                  <a:srgbClr val="FF0000"/>
                </a:solidFill>
                <a:latin typeface="微軟正黑體" panose="020B0604030504040204" pitchFamily="34" charset="-120"/>
                <a:ea typeface="微軟正黑體" panose="020B0604030504040204" pitchFamily="34" charset="-120"/>
              </a:rPr>
              <a:t>輔導教師帶領學生完成</a:t>
            </a:r>
            <a:r>
              <a:rPr lang="en-US" altLang="zh-TW" sz="2000" b="1" dirty="0">
                <a:solidFill>
                  <a:srgbClr val="FF0000"/>
                </a:solidFill>
                <a:latin typeface="微軟正黑體" panose="020B0604030504040204" pitchFamily="34" charset="-120"/>
                <a:ea typeface="微軟正黑體" panose="020B0604030504040204" pitchFamily="34" charset="-120"/>
              </a:rPr>
              <a:t>(</a:t>
            </a:r>
            <a:r>
              <a:rPr lang="zh-TW" altLang="en-US" sz="2000" b="1" dirty="0">
                <a:solidFill>
                  <a:srgbClr val="FF0000"/>
                </a:solidFill>
                <a:latin typeface="微軟正黑體" panose="020B0604030504040204" pitchFamily="34" charset="-120"/>
                <a:ea typeface="微軟正黑體" panose="020B0604030504040204" pitchFamily="34" charset="-120"/>
              </a:rPr>
              <a:t>每學期初</a:t>
            </a:r>
            <a:r>
              <a:rPr lang="en-US" altLang="zh-TW" sz="2000" b="1" dirty="0">
                <a:solidFill>
                  <a:srgbClr val="FF0000"/>
                </a:solidFill>
                <a:latin typeface="微軟正黑體" panose="020B0604030504040204" pitchFamily="34" charset="-120"/>
                <a:ea typeface="微軟正黑體" panose="020B0604030504040204" pitchFamily="34" charset="-120"/>
              </a:rPr>
              <a:t>)</a:t>
            </a:r>
            <a:endParaRPr lang="zh-TW" altLang="en-US" sz="2000" b="1" dirty="0">
              <a:solidFill>
                <a:srgbClr val="FF0000"/>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6301420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a:extLst>
              <a:ext uri="{FF2B5EF4-FFF2-40B4-BE49-F238E27FC236}">
                <a16:creationId xmlns:a16="http://schemas.microsoft.com/office/drawing/2014/main" id="{ABDF03F7-BB52-444E-A334-2301EF4C94A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316" y="0"/>
            <a:ext cx="9699367" cy="6858000"/>
          </a:xfrm>
          <a:prstGeom prst="rect">
            <a:avLst/>
          </a:prstGeom>
        </p:spPr>
      </p:pic>
      <p:sp>
        <p:nvSpPr>
          <p:cNvPr id="5" name="雲朵形圖說文字 4">
            <a:extLst>
              <a:ext uri="{FF2B5EF4-FFF2-40B4-BE49-F238E27FC236}">
                <a16:creationId xmlns:a16="http://schemas.microsoft.com/office/drawing/2014/main" id="{99C78185-132C-4C2C-8BE6-2E1F5B7B2FE6}"/>
              </a:ext>
            </a:extLst>
          </p:cNvPr>
          <p:cNvSpPr/>
          <p:nvPr/>
        </p:nvSpPr>
        <p:spPr>
          <a:xfrm>
            <a:off x="2694799" y="591489"/>
            <a:ext cx="3160723" cy="1834542"/>
          </a:xfrm>
          <a:prstGeom prst="cloudCallout">
            <a:avLst>
              <a:gd name="adj1" fmla="val -42635"/>
              <a:gd name="adj2" fmla="val 143977"/>
            </a:avLst>
          </a:prstGeom>
          <a:solidFill>
            <a:schemeClr val="accent4">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000" b="1" dirty="0">
                <a:solidFill>
                  <a:srgbClr val="FF0000"/>
                </a:solidFill>
                <a:latin typeface="微軟正黑體" panose="020B0604030504040204" pitchFamily="34" charset="-120"/>
                <a:ea typeface="微軟正黑體" panose="020B0604030504040204" pitchFamily="34" charset="-120"/>
              </a:rPr>
              <a:t>輔導教師帶領學生完成</a:t>
            </a:r>
            <a:r>
              <a:rPr lang="en-US" altLang="zh-TW" sz="2000" b="1" dirty="0">
                <a:solidFill>
                  <a:srgbClr val="FF0000"/>
                </a:solidFill>
                <a:latin typeface="微軟正黑體" panose="020B0604030504040204" pitchFamily="34" charset="-120"/>
                <a:ea typeface="微軟正黑體" panose="020B0604030504040204" pitchFamily="34" charset="-120"/>
              </a:rPr>
              <a:t>(</a:t>
            </a:r>
            <a:r>
              <a:rPr lang="zh-TW" altLang="en-US" sz="2000" b="1" dirty="0">
                <a:solidFill>
                  <a:srgbClr val="FF0000"/>
                </a:solidFill>
                <a:latin typeface="微軟正黑體" panose="020B0604030504040204" pitchFamily="34" charset="-120"/>
                <a:ea typeface="微軟正黑體" panose="020B0604030504040204" pitchFamily="34" charset="-120"/>
              </a:rPr>
              <a:t>每學期初</a:t>
            </a:r>
            <a:r>
              <a:rPr lang="en-US" altLang="zh-TW" sz="2000" b="1" dirty="0">
                <a:solidFill>
                  <a:srgbClr val="FF0000"/>
                </a:solidFill>
                <a:latin typeface="微軟正黑體" panose="020B0604030504040204" pitchFamily="34" charset="-120"/>
                <a:ea typeface="微軟正黑體" panose="020B0604030504040204" pitchFamily="34" charset="-120"/>
              </a:rPr>
              <a:t>)</a:t>
            </a:r>
            <a:endParaRPr lang="zh-TW" altLang="en-US" sz="2000" b="1" dirty="0">
              <a:solidFill>
                <a:srgbClr val="FF0000"/>
              </a:solidFill>
              <a:latin typeface="微軟正黑體" panose="020B0604030504040204" pitchFamily="34" charset="-120"/>
              <a:ea typeface="微軟正黑體" panose="020B0604030504040204" pitchFamily="34" charset="-120"/>
            </a:endParaRPr>
          </a:p>
        </p:txBody>
      </p:sp>
      <p:sp>
        <p:nvSpPr>
          <p:cNvPr id="7" name="雲朵形圖說文字 4">
            <a:extLst>
              <a:ext uri="{FF2B5EF4-FFF2-40B4-BE49-F238E27FC236}">
                <a16:creationId xmlns:a16="http://schemas.microsoft.com/office/drawing/2014/main" id="{402F33AC-B2FA-4341-8615-1BFB53EF0806}"/>
              </a:ext>
            </a:extLst>
          </p:cNvPr>
          <p:cNvSpPr/>
          <p:nvPr/>
        </p:nvSpPr>
        <p:spPr>
          <a:xfrm>
            <a:off x="8421677" y="4307178"/>
            <a:ext cx="3160723" cy="1834542"/>
          </a:xfrm>
          <a:prstGeom prst="cloudCallout">
            <a:avLst>
              <a:gd name="adj1" fmla="val -76708"/>
              <a:gd name="adj2" fmla="val -59828"/>
            </a:avLst>
          </a:prstGeom>
          <a:solidFill>
            <a:schemeClr val="accent4">
              <a:lumMod val="40000"/>
              <a:lumOff val="6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000" b="1" dirty="0">
                <a:solidFill>
                  <a:srgbClr val="FF0000"/>
                </a:solidFill>
                <a:latin typeface="微軟正黑體" panose="020B0604030504040204" pitchFamily="34" charset="-120"/>
                <a:ea typeface="微軟正黑體" panose="020B0604030504040204" pitchFamily="34" charset="-120"/>
              </a:rPr>
              <a:t>測驗完成後黏貼結果與心得</a:t>
            </a:r>
          </a:p>
        </p:txBody>
      </p:sp>
    </p:spTree>
    <p:extLst>
      <p:ext uri="{BB962C8B-B14F-4D97-AF65-F5344CB8AC3E}">
        <p14:creationId xmlns:p14="http://schemas.microsoft.com/office/powerpoint/2010/main" val="7090353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5E74B833-00AD-4E26-86CD-7ECCF5E7EF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316" y="0"/>
            <a:ext cx="9699367" cy="6858000"/>
          </a:xfrm>
          <a:prstGeom prst="rect">
            <a:avLst/>
          </a:prstGeom>
        </p:spPr>
      </p:pic>
      <p:sp>
        <p:nvSpPr>
          <p:cNvPr id="3" name="雲朵形圖說文字 2"/>
          <p:cNvSpPr/>
          <p:nvPr/>
        </p:nvSpPr>
        <p:spPr>
          <a:xfrm>
            <a:off x="4023360" y="4174566"/>
            <a:ext cx="4415760" cy="2144954"/>
          </a:xfrm>
          <a:prstGeom prst="cloudCallout">
            <a:avLst>
              <a:gd name="adj1" fmla="val 105"/>
              <a:gd name="adj2" fmla="val -108495"/>
            </a:avLst>
          </a:prstGeom>
          <a:solidFill>
            <a:schemeClr val="accent4">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000" b="1" dirty="0">
                <a:solidFill>
                  <a:srgbClr val="FF0000"/>
                </a:solidFill>
                <a:latin typeface="微軟正黑體" panose="020B0604030504040204" pitchFamily="34" charset="-120"/>
                <a:ea typeface="微軟正黑體" panose="020B0604030504040204" pitchFamily="34" charset="-120"/>
              </a:rPr>
              <a:t>輔導教師帶領學生完成</a:t>
            </a:r>
            <a:endParaRPr lang="en-US" altLang="zh-TW" sz="2000" b="1" dirty="0">
              <a:solidFill>
                <a:srgbClr val="FF0000"/>
              </a:solidFill>
              <a:latin typeface="微軟正黑體" panose="020B0604030504040204" pitchFamily="34" charset="-120"/>
              <a:ea typeface="微軟正黑體" panose="020B0604030504040204" pitchFamily="34" charset="-120"/>
            </a:endParaRPr>
          </a:p>
          <a:p>
            <a:pPr algn="ctr"/>
            <a:r>
              <a:rPr lang="zh-TW" altLang="en-US" sz="2000" b="1" dirty="0">
                <a:solidFill>
                  <a:srgbClr val="FF0000"/>
                </a:solidFill>
                <a:latin typeface="微軟正黑體" panose="020B0604030504040204" pitchFamily="34" charset="-120"/>
                <a:ea typeface="微軟正黑體" panose="020B0604030504040204" pitchFamily="34" charset="-120"/>
              </a:rPr>
              <a:t>輔委會將完成資料貼上</a:t>
            </a:r>
          </a:p>
        </p:txBody>
      </p:sp>
    </p:spTree>
    <p:extLst>
      <p:ext uri="{BB962C8B-B14F-4D97-AF65-F5344CB8AC3E}">
        <p14:creationId xmlns:p14="http://schemas.microsoft.com/office/powerpoint/2010/main" val="28941959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06CFFB4E-0E80-41B9-BB44-CC1288D346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316" y="0"/>
            <a:ext cx="9699367" cy="6858000"/>
          </a:xfrm>
          <a:prstGeom prst="rect">
            <a:avLst/>
          </a:prstGeom>
        </p:spPr>
      </p:pic>
      <p:sp>
        <p:nvSpPr>
          <p:cNvPr id="6" name="雲朵形圖說文字 2">
            <a:extLst>
              <a:ext uri="{FF2B5EF4-FFF2-40B4-BE49-F238E27FC236}">
                <a16:creationId xmlns:a16="http://schemas.microsoft.com/office/drawing/2014/main" id="{34A3EA9A-5EA8-451E-86FF-607F62C8BB47}"/>
              </a:ext>
            </a:extLst>
          </p:cNvPr>
          <p:cNvSpPr/>
          <p:nvPr/>
        </p:nvSpPr>
        <p:spPr>
          <a:xfrm>
            <a:off x="6664960" y="1695526"/>
            <a:ext cx="4415760" cy="2144954"/>
          </a:xfrm>
          <a:prstGeom prst="cloudCallout">
            <a:avLst>
              <a:gd name="adj1" fmla="val -85026"/>
              <a:gd name="adj2" fmla="val -11866"/>
            </a:avLst>
          </a:prstGeom>
          <a:solidFill>
            <a:schemeClr val="accent4">
              <a:lumMod val="60000"/>
              <a:lumOff val="40000"/>
            </a:schemeClr>
          </a:solidFill>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000" b="1" dirty="0">
                <a:solidFill>
                  <a:srgbClr val="FF0000"/>
                </a:solidFill>
                <a:latin typeface="微軟正黑體" panose="020B0604030504040204" pitchFamily="34" charset="-120"/>
                <a:ea typeface="微軟正黑體" panose="020B0604030504040204" pitchFamily="34" charset="-120"/>
              </a:rPr>
              <a:t>輔導教師帶領學生完成</a:t>
            </a:r>
            <a:endParaRPr lang="en-US" altLang="zh-TW" sz="2000" b="1" dirty="0">
              <a:solidFill>
                <a:srgbClr val="FF0000"/>
              </a:solidFill>
              <a:latin typeface="微軟正黑體" panose="020B0604030504040204" pitchFamily="34" charset="-120"/>
              <a:ea typeface="微軟正黑體" panose="020B0604030504040204" pitchFamily="34" charset="-120"/>
            </a:endParaRPr>
          </a:p>
          <a:p>
            <a:pPr algn="ctr"/>
            <a:r>
              <a:rPr lang="zh-TW" altLang="en-US" sz="2000" b="1" dirty="0">
                <a:solidFill>
                  <a:srgbClr val="FF0000"/>
                </a:solidFill>
                <a:latin typeface="微軟正黑體" panose="020B0604030504040204" pitchFamily="34" charset="-120"/>
                <a:ea typeface="微軟正黑體" panose="020B0604030504040204" pitchFamily="34" charset="-120"/>
              </a:rPr>
              <a:t>輔委會將完成資料貼上</a:t>
            </a:r>
          </a:p>
        </p:txBody>
      </p:sp>
    </p:spTree>
    <p:extLst>
      <p:ext uri="{BB962C8B-B14F-4D97-AF65-F5344CB8AC3E}">
        <p14:creationId xmlns:p14="http://schemas.microsoft.com/office/powerpoint/2010/main" val="219845814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MX-M362N_20150929_112045_00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57718" y="-27384"/>
            <a:ext cx="5002020" cy="7073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9276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a:extLst>
              <a:ext uri="{FF2B5EF4-FFF2-40B4-BE49-F238E27FC236}">
                <a16:creationId xmlns:a16="http://schemas.microsoft.com/office/drawing/2014/main" id="{5A73CFBA-BECB-4E07-BD38-295F7239CC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46316" y="0"/>
            <a:ext cx="9699367" cy="6858000"/>
          </a:xfrm>
          <a:prstGeom prst="rect">
            <a:avLst/>
          </a:prstGeom>
        </p:spPr>
      </p:pic>
      <p:sp>
        <p:nvSpPr>
          <p:cNvPr id="3" name="雲朵形圖說文字 2"/>
          <p:cNvSpPr/>
          <p:nvPr/>
        </p:nvSpPr>
        <p:spPr>
          <a:xfrm>
            <a:off x="5015880" y="3212976"/>
            <a:ext cx="2970330" cy="1512168"/>
          </a:xfrm>
          <a:prstGeom prst="cloudCallout">
            <a:avLst>
              <a:gd name="adj1" fmla="val 121118"/>
              <a:gd name="adj2" fmla="val -106815"/>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TW" altLang="en-US" sz="2000" b="1" dirty="0">
                <a:solidFill>
                  <a:srgbClr val="FF0000"/>
                </a:solidFill>
                <a:latin typeface="微軟正黑體" panose="020B0604030504040204" pitchFamily="34" charset="-120"/>
                <a:ea typeface="微軟正黑體" panose="020B0604030504040204" pitchFamily="34" charset="-120"/>
              </a:rPr>
              <a:t>導師帶領學生完成省思</a:t>
            </a:r>
            <a:endParaRPr lang="en-US" altLang="zh-TW" sz="2000" b="1" dirty="0">
              <a:solidFill>
                <a:srgbClr val="FF0000"/>
              </a:solidFill>
              <a:latin typeface="微軟正黑體" panose="020B0604030504040204" pitchFamily="34" charset="-120"/>
              <a:ea typeface="微軟正黑體" panose="020B0604030504040204" pitchFamily="34" charset="-120"/>
            </a:endParaRPr>
          </a:p>
          <a:p>
            <a:pPr algn="ctr"/>
            <a:r>
              <a:rPr lang="zh-TW" altLang="en-US" sz="2000" b="1" dirty="0">
                <a:solidFill>
                  <a:srgbClr val="FF0000"/>
                </a:solidFill>
                <a:latin typeface="微軟正黑體" panose="020B0604030504040204" pitchFamily="34" charset="-120"/>
                <a:ea typeface="微軟正黑體" panose="020B0604030504040204" pitchFamily="34" charset="-120"/>
              </a:rPr>
              <a:t>並填寫成績</a:t>
            </a:r>
          </a:p>
        </p:txBody>
      </p:sp>
    </p:spTree>
    <p:extLst>
      <p:ext uri="{BB962C8B-B14F-4D97-AF65-F5344CB8AC3E}">
        <p14:creationId xmlns:p14="http://schemas.microsoft.com/office/powerpoint/2010/main" val="1942388206"/>
      </p:ext>
    </p:extLst>
  </p:cSld>
  <p:clrMapOvr>
    <a:masterClrMapping/>
  </p:clrMapOvr>
</p:sld>
</file>

<file path=ppt/theme/theme1.xml><?xml version="1.0" encoding="utf-8"?>
<a:theme xmlns:a="http://schemas.openxmlformats.org/drawingml/2006/main" name="切割線">
  <a:themeElements>
    <a:clrScheme name="切割線">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切割線">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切割線">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docProps/app.xml><?xml version="1.0" encoding="utf-8"?>
<Properties xmlns="http://schemas.openxmlformats.org/officeDocument/2006/extended-properties" xmlns:vt="http://schemas.openxmlformats.org/officeDocument/2006/docPropsVTypes">
  <Template>Slice</Template>
  <TotalTime>92</TotalTime>
  <Words>313</Words>
  <Application>Microsoft Office PowerPoint</Application>
  <PresentationFormat>寬螢幕</PresentationFormat>
  <Paragraphs>55</Paragraphs>
  <Slides>34</Slides>
  <Notes>0</Notes>
  <HiddenSlides>0</HiddenSlides>
  <MMClips>0</MMClips>
  <ScaleCrop>false</ScaleCrop>
  <HeadingPairs>
    <vt:vector size="6" baseType="variant">
      <vt:variant>
        <vt:lpstr>使用字型</vt:lpstr>
      </vt:variant>
      <vt:variant>
        <vt:i4>3</vt:i4>
      </vt:variant>
      <vt:variant>
        <vt:lpstr>佈景主題</vt:lpstr>
      </vt:variant>
      <vt:variant>
        <vt:i4>1</vt:i4>
      </vt:variant>
      <vt:variant>
        <vt:lpstr>投影片標題</vt:lpstr>
      </vt:variant>
      <vt:variant>
        <vt:i4>34</vt:i4>
      </vt:variant>
    </vt:vector>
  </HeadingPairs>
  <TitlesOfParts>
    <vt:vector size="38" baseType="lpstr">
      <vt:lpstr>微軟正黑體</vt:lpstr>
      <vt:lpstr>Century Gothic</vt:lpstr>
      <vt:lpstr>Wingdings 3</vt:lpstr>
      <vt:lpstr>切割線</vt:lpstr>
      <vt:lpstr>適性選擇，夢想不打折</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適性選擇，夢想不打折</dc:title>
  <dc:creator>USER</dc:creator>
  <cp:lastModifiedBy>USER</cp:lastModifiedBy>
  <cp:revision>9</cp:revision>
  <dcterms:created xsi:type="dcterms:W3CDTF">2021-10-18T05:47:02Z</dcterms:created>
  <dcterms:modified xsi:type="dcterms:W3CDTF">2022-10-21T04:05:35Z</dcterms:modified>
</cp:coreProperties>
</file>