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3A9EA-B055-40BA-B0E4-DBDE66898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0942F16-7BC7-4F62-8509-2AF39FE25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503AD5-EBD7-418D-B0C1-4E0FB8AD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685391-DA3E-4217-BF10-A09F54C6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5E7FB9-005B-4C01-8EC1-F8AA3CE4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91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BABDC8-2A78-4152-B4D9-127B11C5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0F682DB-F579-4156-BF40-3FF5B651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D22F06-C5B1-4DA2-AB0E-3FFC30B9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FAE736-387B-406D-B6C3-B8B77BB7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FBD7D6-A107-4D01-B803-60B6FB27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92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E817B38-847B-473E-B9A0-C881A0678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D5FD69D-FEA7-4B97-918B-0C03B6975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806F62-42E1-45B6-896A-40005E0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6DAFD6-FC24-42E2-AAEC-7E77B1F7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19E0D1-C0C0-4B21-A395-F1279820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90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592548-AD91-405A-A7CA-1D381F9B3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0AA46C-4B91-4164-8E7D-0F40C7C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A157A9-026B-49A0-9C8C-E1392A28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C714BB-5102-40CA-8A9B-F5F5EB52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BE8F1F-9DE7-4F19-957A-FE1ECC80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1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3F3B67-6D93-454C-B43E-3E4C9F2E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672027-61DD-4F87-9E5B-88FC7F0D7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82FC1D-C0F0-44AF-9D60-28BD1D33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47E9CF-4E0C-498A-AF70-F67C8069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672547-95DF-4F7C-A0F3-F7B38D3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55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6DACCE-1FA9-4E00-9F57-6B63AF22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2677CB-0839-4C53-B603-7D018C174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CE3D0CE-5317-4937-94D4-139D0A3EB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F797B3-8464-4303-8A49-E301DAAD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4C196D-6913-43AD-8C2D-1689770A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673B9C-613A-4B65-B0AE-825D7B3E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14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AD322F-9940-4B6E-9AEC-E3E9A1CC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5306FE-5558-4A2E-B963-0F72DAEB4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A907F69-71B7-4933-AC0E-6BA391D50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3261BE9-90F7-415D-BBEA-C3067A312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9FA751A-5E58-488C-A05C-E4D75ABAF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47E4C2-95CE-489A-B971-275832F5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3FD1F4-981B-4648-8041-656A4098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36B5889-F39C-4F4E-84E8-DCF4ED40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09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D4C2FF-E92D-4CCA-8C54-DD93009A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400B22F-3B2E-4C0A-AE47-AAD5E7C2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8F26A87-7F46-47E9-A01A-D424514A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FE06D0A-E691-4989-B3B7-E9241DAB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87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E96BB6C-C8EF-4DD7-B3FC-E10D5A9F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D176B2-58D2-443D-8782-003DDB6B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4B029F1-8EAF-402A-A8E7-5B1C9388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85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E867A2-3D1F-481D-B996-004B673A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41DEE9-4E24-4F65-87F2-4DBF1886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8D2A13-FFEB-4908-8F90-EC11E1FBB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82A2AA-D077-4A40-8709-22345690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56BCF5-BF27-416E-A18E-5B265A4E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5E5D19D-CA58-4100-9C58-51D13A6A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87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6A00E9-F171-4F49-9B79-051B77B3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0E9A1EE-815F-400B-AD32-623DA869F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F9B8DD-E4F8-43A5-99E1-206515454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95E9EE-3F26-4263-802A-DB570084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ADE1E42-BF9C-4720-AFF4-B7855B44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319DFF-5664-45D4-B0E7-6E7D203D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82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7A1B522-9C25-4CD1-BE22-51A15CEB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514A97-4F89-4554-94CC-044C8405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40CBE55-3876-48D5-BFF3-CAACB6D13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F3DD6-5BE1-498B-B172-C60D065A3693}" type="datetimeFigureOut">
              <a:rPr lang="zh-TW" altLang="en-US" smtClean="0"/>
              <a:t>2023/1/3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10F5B67-6B6C-4655-99D3-93F16F9F5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C13A17-0345-4372-9376-BF2D703E7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0231-17FF-4EC4-9561-92CA5D0C18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060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大葉大學視光VR體驗營">
            <a:extLst>
              <a:ext uri="{FF2B5EF4-FFF2-40B4-BE49-F238E27FC236}">
                <a16:creationId xmlns:a16="http://schemas.microsoft.com/office/drawing/2014/main" id="{4CC731BD-DA78-427A-9FBB-C07FBF3CF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58">
            <a:extLst>
              <a:ext uri="{FF2B5EF4-FFF2-40B4-BE49-F238E27FC236}">
                <a16:creationId xmlns:a16="http://schemas.microsoft.com/office/drawing/2014/main" id="{A724009B-F304-4FDC-8DC2-53BD1C0FDA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59">
            <a:extLst>
              <a:ext uri="{FF2B5EF4-FFF2-40B4-BE49-F238E27FC236}">
                <a16:creationId xmlns:a16="http://schemas.microsoft.com/office/drawing/2014/main" id="{6F89A59B-5FF4-41AC-8BDC-A07A2F9A6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8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0">
            <a:extLst>
              <a:ext uri="{FF2B5EF4-FFF2-40B4-BE49-F238E27FC236}">
                <a16:creationId xmlns:a16="http://schemas.microsoft.com/office/drawing/2014/main" id="{759FBDD2-43E6-4E47-AB9A-636E06812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2">
            <a:extLst>
              <a:ext uri="{FF2B5EF4-FFF2-40B4-BE49-F238E27FC236}">
                <a16:creationId xmlns:a16="http://schemas.microsoft.com/office/drawing/2014/main" id="{1CBCA47A-8BB8-4AB5-81EB-C55198F73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1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3">
            <a:extLst>
              <a:ext uri="{FF2B5EF4-FFF2-40B4-BE49-F238E27FC236}">
                <a16:creationId xmlns:a16="http://schemas.microsoft.com/office/drawing/2014/main" id="{A940F7DA-CCE9-41F2-AEFB-06F2D68EC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4">
            <a:extLst>
              <a:ext uri="{FF2B5EF4-FFF2-40B4-BE49-F238E27FC236}">
                <a16:creationId xmlns:a16="http://schemas.microsoft.com/office/drawing/2014/main" id="{D3D0202D-6A10-4E9C-B5E3-EFEA75AE1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8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5">
            <a:extLst>
              <a:ext uri="{FF2B5EF4-FFF2-40B4-BE49-F238E27FC236}">
                <a16:creationId xmlns:a16="http://schemas.microsoft.com/office/drawing/2014/main" id="{3034B8C3-A6DB-48F5-865B-429243DCCE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3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6">
            <a:extLst>
              <a:ext uri="{FF2B5EF4-FFF2-40B4-BE49-F238E27FC236}">
                <a16:creationId xmlns:a16="http://schemas.microsoft.com/office/drawing/2014/main" id="{BCAB595E-0AFC-4C3E-B6E7-FDFD7FB44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8">
            <a:extLst>
              <a:ext uri="{FF2B5EF4-FFF2-40B4-BE49-F238E27FC236}">
                <a16:creationId xmlns:a16="http://schemas.microsoft.com/office/drawing/2014/main" id="{88B260F2-039E-47A4-A922-F483ED5B0B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6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69">
            <a:extLst>
              <a:ext uri="{FF2B5EF4-FFF2-40B4-BE49-F238E27FC236}">
                <a16:creationId xmlns:a16="http://schemas.microsoft.com/office/drawing/2014/main" id="{73102EFF-94E0-4175-8005-090147D35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0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冬令營-高中企管營">
            <a:extLst>
              <a:ext uri="{FF2B5EF4-FFF2-40B4-BE49-F238E27FC236}">
                <a16:creationId xmlns:a16="http://schemas.microsoft.com/office/drawing/2014/main" id="{F6F06D6D-318B-4D54-9DED-3488F8BBA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0">
            <a:extLst>
              <a:ext uri="{FF2B5EF4-FFF2-40B4-BE49-F238E27FC236}">
                <a16:creationId xmlns:a16="http://schemas.microsoft.com/office/drawing/2014/main" id="{58804F14-5A91-41BE-8B5A-D3CC74A2B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10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1">
            <a:extLst>
              <a:ext uri="{FF2B5EF4-FFF2-40B4-BE49-F238E27FC236}">
                <a16:creationId xmlns:a16="http://schemas.microsoft.com/office/drawing/2014/main" id="{1F6F3BF7-67DF-4914-808B-4D1972909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91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2">
            <a:extLst>
              <a:ext uri="{FF2B5EF4-FFF2-40B4-BE49-F238E27FC236}">
                <a16:creationId xmlns:a16="http://schemas.microsoft.com/office/drawing/2014/main" id="{354077CF-41EE-4112-9649-384B74647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4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3">
            <a:extLst>
              <a:ext uri="{FF2B5EF4-FFF2-40B4-BE49-F238E27FC236}">
                <a16:creationId xmlns:a16="http://schemas.microsoft.com/office/drawing/2014/main" id="{60797481-8439-413F-8722-7C7C0BA01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7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4">
            <a:extLst>
              <a:ext uri="{FF2B5EF4-FFF2-40B4-BE49-F238E27FC236}">
                <a16:creationId xmlns:a16="http://schemas.microsoft.com/office/drawing/2014/main" id="{84FA465D-8F7D-4746-98DD-874010B53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47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7">
            <a:extLst>
              <a:ext uri="{FF2B5EF4-FFF2-40B4-BE49-F238E27FC236}">
                <a16:creationId xmlns:a16="http://schemas.microsoft.com/office/drawing/2014/main" id="{B8DBF768-7555-4F5B-B9B5-6586BD95C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1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8">
            <a:extLst>
              <a:ext uri="{FF2B5EF4-FFF2-40B4-BE49-F238E27FC236}">
                <a16:creationId xmlns:a16="http://schemas.microsoft.com/office/drawing/2014/main" id="{ABC158EF-71D8-41C8-AA17-3499618C0B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7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79">
            <a:extLst>
              <a:ext uri="{FF2B5EF4-FFF2-40B4-BE49-F238E27FC236}">
                <a16:creationId xmlns:a16="http://schemas.microsoft.com/office/drawing/2014/main" id="{F5071E0C-D5D4-41A3-8DE5-0CC8093E9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9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0">
            <a:extLst>
              <a:ext uri="{FF2B5EF4-FFF2-40B4-BE49-F238E27FC236}">
                <a16:creationId xmlns:a16="http://schemas.microsoft.com/office/drawing/2014/main" id="{F237484F-291B-401A-AC6C-5A101A4DB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89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2">
            <a:extLst>
              <a:ext uri="{FF2B5EF4-FFF2-40B4-BE49-F238E27FC236}">
                <a16:creationId xmlns:a16="http://schemas.microsoft.com/office/drawing/2014/main" id="{EB1B3BEE-F039-4FAC-AC0E-AE3581696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0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年冬令營-卓越領袖探索營">
            <a:extLst>
              <a:ext uri="{FF2B5EF4-FFF2-40B4-BE49-F238E27FC236}">
                <a16:creationId xmlns:a16="http://schemas.microsoft.com/office/drawing/2014/main" id="{3B63FF10-2357-4D8B-B41B-D832A67AA6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88" y="0"/>
            <a:ext cx="4364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49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3">
            <a:extLst>
              <a:ext uri="{FF2B5EF4-FFF2-40B4-BE49-F238E27FC236}">
                <a16:creationId xmlns:a16="http://schemas.microsoft.com/office/drawing/2014/main" id="{7F5591B7-29D8-43A9-8C8B-CA041BC59F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45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5">
            <a:extLst>
              <a:ext uri="{FF2B5EF4-FFF2-40B4-BE49-F238E27FC236}">
                <a16:creationId xmlns:a16="http://schemas.microsoft.com/office/drawing/2014/main" id="{CEEA0C7A-3C44-4B18-9904-A07C6F95F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5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6">
            <a:extLst>
              <a:ext uri="{FF2B5EF4-FFF2-40B4-BE49-F238E27FC236}">
                <a16:creationId xmlns:a16="http://schemas.microsoft.com/office/drawing/2014/main" id="{396B2FF3-DCAD-4394-811A-37160F5BE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6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7">
            <a:extLst>
              <a:ext uri="{FF2B5EF4-FFF2-40B4-BE49-F238E27FC236}">
                <a16:creationId xmlns:a16="http://schemas.microsoft.com/office/drawing/2014/main" id="{CD2D69C3-6F58-44EA-9225-A56E9EF6FF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58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89">
            <a:extLst>
              <a:ext uri="{FF2B5EF4-FFF2-40B4-BE49-F238E27FC236}">
                <a16:creationId xmlns:a16="http://schemas.microsoft.com/office/drawing/2014/main" id="{2E50C10D-FAD3-448E-AE91-5C2DA06A4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3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90">
            <a:extLst>
              <a:ext uri="{FF2B5EF4-FFF2-40B4-BE49-F238E27FC236}">
                <a16:creationId xmlns:a16="http://schemas.microsoft.com/office/drawing/2014/main" id="{3D8FAB98-09CE-4E77-B8CA-10EC0A50E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2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91">
            <a:extLst>
              <a:ext uri="{FF2B5EF4-FFF2-40B4-BE49-F238E27FC236}">
                <a16:creationId xmlns:a16="http://schemas.microsoft.com/office/drawing/2014/main" id="{29798B1F-0F3E-41A5-8EEE-92F8AFC10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1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93">
            <a:extLst>
              <a:ext uri="{FF2B5EF4-FFF2-40B4-BE49-F238E27FC236}">
                <a16:creationId xmlns:a16="http://schemas.microsoft.com/office/drawing/2014/main" id="{B98F13C7-4DE3-46AE-BD15-82B76CAD5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74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94">
            <a:extLst>
              <a:ext uri="{FF2B5EF4-FFF2-40B4-BE49-F238E27FC236}">
                <a16:creationId xmlns:a16="http://schemas.microsoft.com/office/drawing/2014/main" id="{210064A4-1C73-4781-833F-73D5C8930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34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RE網站可靠性工程師班">
            <a:extLst>
              <a:ext uri="{FF2B5EF4-FFF2-40B4-BE49-F238E27FC236}">
                <a16:creationId xmlns:a16="http://schemas.microsoft.com/office/drawing/2014/main" id="{D178D7CD-18B5-4B14-A87F-F275B3347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2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東海大學食品科學營(The Crunch Chicken)">
            <a:extLst>
              <a:ext uri="{FF2B5EF4-FFF2-40B4-BE49-F238E27FC236}">
                <a16:creationId xmlns:a16="http://schemas.microsoft.com/office/drawing/2014/main" id="{EC8154B7-2415-4017-8AC5-095CEEE2C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16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世新BOSS接班人">
            <a:extLst>
              <a:ext uri="{FF2B5EF4-FFF2-40B4-BE49-F238E27FC236}">
                <a16:creationId xmlns:a16="http://schemas.microsoft.com/office/drawing/2014/main" id="{0A550223-27B2-47B9-A2F1-6F046BEA0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5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生動方城市">
            <a:extLst>
              <a:ext uri="{FF2B5EF4-FFF2-40B4-BE49-F238E27FC236}">
                <a16:creationId xmlns:a16="http://schemas.microsoft.com/office/drawing/2014/main" id="{D40E7B2A-21A9-49BC-88BF-9A16C6D373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8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吳大學">
            <a:extLst>
              <a:ext uri="{FF2B5EF4-FFF2-40B4-BE49-F238E27FC236}">
                <a16:creationId xmlns:a16="http://schemas.microsoft.com/office/drawing/2014/main" id="{160FF935-CA52-4C9D-91DF-F47725845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64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吳大學學系 Open House">
            <a:extLst>
              <a:ext uri="{FF2B5EF4-FFF2-40B4-BE49-F238E27FC236}">
                <a16:creationId xmlns:a16="http://schemas.microsoft.com/office/drawing/2014/main" id="{CCF35335-1D6B-42F9-A954-F8460BE051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4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牧業忍者村">
            <a:extLst>
              <a:ext uri="{FF2B5EF4-FFF2-40B4-BE49-F238E27FC236}">
                <a16:creationId xmlns:a16="http://schemas.microsoft.com/office/drawing/2014/main" id="{C7BE4987-1A2C-4758-97AA-117DC8E369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立宜蘭大學">
            <a:extLst>
              <a:ext uri="{FF2B5EF4-FFF2-40B4-BE49-F238E27FC236}">
                <a16:creationId xmlns:a16="http://schemas.microsoft.com/office/drawing/2014/main" id="{CCB12DE8-4ABF-422B-85DA-B6B5AE064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0"/>
            <a:ext cx="483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65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立臺灣師範大學美術學系2023國高中美術營活動簡章">
            <a:extLst>
              <a:ext uri="{FF2B5EF4-FFF2-40B4-BE49-F238E27FC236}">
                <a16:creationId xmlns:a16="http://schemas.microsoft.com/office/drawing/2014/main" id="{1C180007-5C79-40A6-BE56-D25161186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56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產業新尖兵試辦計畫」雲端與SRE網站">
            <a:extLst>
              <a:ext uri="{FF2B5EF4-FFF2-40B4-BE49-F238E27FC236}">
                <a16:creationId xmlns:a16="http://schemas.microsoft.com/office/drawing/2014/main" id="{3122CD95-1D3C-44A3-9ABC-0D0CE258C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9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第28屆中興化學營">
            <a:extLst>
              <a:ext uri="{FF2B5EF4-FFF2-40B4-BE49-F238E27FC236}">
                <a16:creationId xmlns:a16="http://schemas.microsoft.com/office/drawing/2014/main" id="{086B39DC-E978-426F-8476-847D40AA58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東海大學經濟學系一日寒假探索營">
            <a:extLst>
              <a:ext uri="{FF2B5EF4-FFF2-40B4-BE49-F238E27FC236}">
                <a16:creationId xmlns:a16="http://schemas.microsoft.com/office/drawing/2014/main" id="{329C7368-5324-40B5-847D-B79156B970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高中企管營">
            <a:extLst>
              <a:ext uri="{FF2B5EF4-FFF2-40B4-BE49-F238E27FC236}">
                <a16:creationId xmlns:a16="http://schemas.microsoft.com/office/drawing/2014/main" id="{DB9884E1-BD54-41BA-9593-FDEF160B2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9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國高中美術營活動簡章">
            <a:extLst>
              <a:ext uri="{FF2B5EF4-FFF2-40B4-BE49-F238E27FC236}">
                <a16:creationId xmlns:a16="http://schemas.microsoft.com/office/drawing/2014/main" id="{14D7A47B-6E67-40BE-8AB3-497A9A626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3編織設計開運招財錢包冬令營">
            <a:extLst>
              <a:ext uri="{FF2B5EF4-FFF2-40B4-BE49-F238E27FC236}">
                <a16:creationId xmlns:a16="http://schemas.microsoft.com/office/drawing/2014/main" id="{0C90CF28-CEE3-41EF-9208-6A8469BBA6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34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07957">
            <a:extLst>
              <a:ext uri="{FF2B5EF4-FFF2-40B4-BE49-F238E27FC236}">
                <a16:creationId xmlns:a16="http://schemas.microsoft.com/office/drawing/2014/main" id="{DF3902FE-C415-47F1-B9C9-F15151B05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16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寬螢幕</PresentationFormat>
  <Paragraphs>0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2023-01-03T00:22:58Z</dcterms:created>
  <dcterms:modified xsi:type="dcterms:W3CDTF">2023-01-03T00:24:45Z</dcterms:modified>
</cp:coreProperties>
</file>