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EF8100-DC16-48CA-B40F-EA63E71F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81D42A-B49E-4974-B92A-0257EE99D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242AEA-2406-4F2D-8D14-ABB33D34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179698-B415-4D75-B365-C76FEB0AC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87E0CE-EC0F-423B-BC1E-4674858D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37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4BC80A-5500-45EE-962C-E1CE6F41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05757F-671D-47B9-B1EE-0EE7C3567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BFF7C7-040F-441A-A8E9-9A6E8C79F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3C0637-74F9-4332-8758-B618A97B8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94D1D2-ECAD-4CBC-B56F-0BB6C8540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09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29BD05-0600-44B1-A70C-6AE292251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DA14D84-00EC-4555-B387-F8AEAC0C1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243D4C-8ED2-4E1E-B2D2-4CCFFD0F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24D6BF-E821-4B2C-8C1D-908268D3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B9AC5A-DCBD-4A30-B5D6-BE57F3A1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7A340-F2AB-40AF-8C57-82AB8521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BB5219-E8ED-4D6D-9438-6212DDBD4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58C4E6-CE97-4963-AC28-F6A1A074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DB7702-6ACE-4C35-81D5-E022A8C7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F28F94-4967-4383-A1C5-B839C038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7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7459F4-9310-4A20-8C5B-08CBCBDC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C4F001-B757-4225-9717-3A3E53D02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8E871BE-99F7-4C83-856C-3F103B93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0F5B85-EFA3-434C-91AA-5E371022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732EF3-D8B7-44C0-BD7D-842C8F18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53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8A27CB-F908-465D-8F63-A76B9FB4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BC673B-671C-401D-81BE-0C6B02FCE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5328313-6A02-416C-B256-78BF5F9B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25153A4-A9B2-4A71-A8D5-80C7718F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D8522F-C3EA-4862-991A-FDF6121D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912872-CA46-4180-8EC5-C58AB0E7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08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167B3E-D0A9-4F75-9122-4858C410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C1A0DC-D939-47F0-A2C2-287C8C074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373B4B-AFC8-4E78-9EED-D66593ECC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945E7C0-CB91-4746-A9B6-B102754C5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6688DF2-0676-47C9-BA75-9CEB46462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746B3B3-6C41-49D0-BA1A-6A0DF2A9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AB48A8F-9F3C-4F34-BE0A-99CAF873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50A8CB5-54D0-4406-A33F-0C447D74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29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CAF8D9-A021-46D0-86A2-21E98F9B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BDA86DF-07EE-40CA-BA91-240B8D3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5470131-F1D5-4C4C-9CBE-F35A0E4B8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E1EB36B-3C20-4D60-A5D5-85FCB636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59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F6ED5FD-E652-4487-8831-54C0EF9F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08F9301-F2B0-4039-ABB2-85B71876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CC8CA0-53D8-4CAA-A2B2-ABB638C7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07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70A96-9E92-40F8-9699-2D7E15B5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3D6FD4-B14E-4F42-9590-93D8528E2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44E3D9-0332-4E21-9977-04D1699BC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33FD057-8EC0-4A0F-A88C-69D5DCBF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B99DCA-4A5B-4207-8E5C-968940D6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65AD23-8097-4321-8106-588422CF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47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D02D1-17A9-4711-9840-F7948039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1073EF4-1461-4AE4-9F1D-A089DCBC1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FA5E7D9-E1F1-4A3B-A542-3F606D7C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1BE40CC-0573-467E-ACB4-4F80F762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5F747E-CFEC-48ED-9769-E4F3B821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089816-A18F-423A-96EF-AE7CB8B7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64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0301BEE-E4F1-4051-9106-D502216A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A13583-372A-49B8-8F0E-C1ABC1BD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CCDFA8-9315-426E-8160-CC798D3F6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81BF4-644A-4DE6-9ED9-D63BCE526EC9}" type="datetimeFigureOut">
              <a:rPr lang="zh-TW" altLang="en-US" smtClean="0"/>
              <a:t>2021/9/30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86941A-0224-407A-8C61-B629E1A0F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27541-26E6-4F38-8009-0F91C6CF9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68B47-D615-41B5-B515-4C14A68EE3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546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8C397B-5B14-4A17-BA3E-BDDF8F3192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CD733B2-D42A-4076-8D42-E0361236EF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5526B5-896D-419B-8774-A4A38B69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8">
            <a:extLst>
              <a:ext uri="{FF2B5EF4-FFF2-40B4-BE49-F238E27FC236}">
                <a16:creationId xmlns:a16="http://schemas.microsoft.com/office/drawing/2014/main" id="{8F15F865-04ED-4152-BFBA-2B7EE4C56B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7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9">
            <a:extLst>
              <a:ext uri="{FF2B5EF4-FFF2-40B4-BE49-F238E27FC236}">
                <a16:creationId xmlns:a16="http://schemas.microsoft.com/office/drawing/2014/main" id="{9082D95B-208B-4E91-B9D0-1F68770F5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3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0">
            <a:extLst>
              <a:ext uri="{FF2B5EF4-FFF2-40B4-BE49-F238E27FC236}">
                <a16:creationId xmlns:a16="http://schemas.microsoft.com/office/drawing/2014/main" id="{08570FC8-77D3-42B1-8AD0-737954AE9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1">
            <a:extLst>
              <a:ext uri="{FF2B5EF4-FFF2-40B4-BE49-F238E27FC236}">
                <a16:creationId xmlns:a16="http://schemas.microsoft.com/office/drawing/2014/main" id="{875E6CD6-F13D-4E89-A2C1-319C31897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6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2">
            <a:extLst>
              <a:ext uri="{FF2B5EF4-FFF2-40B4-BE49-F238E27FC236}">
                <a16:creationId xmlns:a16="http://schemas.microsoft.com/office/drawing/2014/main" id="{49A5580B-9779-4B17-A5A6-63692C7C3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3">
            <a:extLst>
              <a:ext uri="{FF2B5EF4-FFF2-40B4-BE49-F238E27FC236}">
                <a16:creationId xmlns:a16="http://schemas.microsoft.com/office/drawing/2014/main" id="{BA9D54BB-4E27-4A62-BBDF-398E3BD88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7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4">
            <a:extLst>
              <a:ext uri="{FF2B5EF4-FFF2-40B4-BE49-F238E27FC236}">
                <a16:creationId xmlns:a16="http://schemas.microsoft.com/office/drawing/2014/main" id="{DB77A52C-7EF0-4552-8349-2E53D210F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5">
            <a:extLst>
              <a:ext uri="{FF2B5EF4-FFF2-40B4-BE49-F238E27FC236}">
                <a16:creationId xmlns:a16="http://schemas.microsoft.com/office/drawing/2014/main" id="{742B827A-B0E0-4EA2-A73B-A6487FD5C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40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6">
            <a:extLst>
              <a:ext uri="{FF2B5EF4-FFF2-40B4-BE49-F238E27FC236}">
                <a16:creationId xmlns:a16="http://schemas.microsoft.com/office/drawing/2014/main" id="{9AB5BC4B-B322-4A06-9A18-42BBAD818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7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67">
            <a:extLst>
              <a:ext uri="{FF2B5EF4-FFF2-40B4-BE49-F238E27FC236}">
                <a16:creationId xmlns:a16="http://schemas.microsoft.com/office/drawing/2014/main" id="{3DDC9F38-2BA2-4F0C-8810-BC0222340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81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1學年度技專多元入學宣導說明會_page-0001">
            <a:extLst>
              <a:ext uri="{FF2B5EF4-FFF2-40B4-BE49-F238E27FC236}">
                <a16:creationId xmlns:a16="http://schemas.microsoft.com/office/drawing/2014/main" id="{74AE3F7D-1CC5-4130-940E-4A97356F2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2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台北海洋科技大學_page-0001">
            <a:extLst>
              <a:ext uri="{FF2B5EF4-FFF2-40B4-BE49-F238E27FC236}">
                <a16:creationId xmlns:a16="http://schemas.microsoft.com/office/drawing/2014/main" id="{1576C55A-C970-4514-B2DC-9E4C0CB68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6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青年助嘉創新創生孵化培育案">
            <a:extLst>
              <a:ext uri="{FF2B5EF4-FFF2-40B4-BE49-F238E27FC236}">
                <a16:creationId xmlns:a16="http://schemas.microsoft.com/office/drawing/2014/main" id="{5A54329E-EE0A-48F3-9190-73002CE6B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88" y="0"/>
            <a:ext cx="487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拾穗計畫_page-0001">
            <a:extLst>
              <a:ext uri="{FF2B5EF4-FFF2-40B4-BE49-F238E27FC236}">
                <a16:creationId xmlns:a16="http://schemas.microsoft.com/office/drawing/2014/main" id="{79963BE2-1D6B-412D-BF42-7FF7F5AAE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逆食_活動海報">
            <a:extLst>
              <a:ext uri="{FF2B5EF4-FFF2-40B4-BE49-F238E27FC236}">
                <a16:creationId xmlns:a16="http://schemas.microsoft.com/office/drawing/2014/main" id="{7F5C3029-4ED8-4664-8A2D-1D517CC73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36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逆食_課表">
            <a:extLst>
              <a:ext uri="{FF2B5EF4-FFF2-40B4-BE49-F238E27FC236}">
                <a16:creationId xmlns:a16="http://schemas.microsoft.com/office/drawing/2014/main" id="{3DEE5DBD-EEED-4199-A4AB-6A33F7EC1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42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生PYTHON潛能激發基礎班_page-0001">
            <a:extLst>
              <a:ext uri="{FF2B5EF4-FFF2-40B4-BE49-F238E27FC236}">
                <a16:creationId xmlns:a16="http://schemas.microsoft.com/office/drawing/2014/main" id="{15D55EAF-15D4-4DC7-B092-5543552CA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生PYTHON潛能激發基礎班_page-0002">
            <a:extLst>
              <a:ext uri="{FF2B5EF4-FFF2-40B4-BE49-F238E27FC236}">
                <a16:creationId xmlns:a16="http://schemas.microsoft.com/office/drawing/2014/main" id="{67446C4F-1A80-435F-978F-C8A2E48B06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生PYTHON潛能激發基礎班_page-0003">
            <a:extLst>
              <a:ext uri="{FF2B5EF4-FFF2-40B4-BE49-F238E27FC236}">
                <a16:creationId xmlns:a16="http://schemas.microsoft.com/office/drawing/2014/main" id="{F7A57C34-E759-407D-BAC7-BFCCC86C6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高中生PYTHON潛能激發基礎班_page-0004">
            <a:extLst>
              <a:ext uri="{FF2B5EF4-FFF2-40B4-BE49-F238E27FC236}">
                <a16:creationId xmlns:a16="http://schemas.microsoft.com/office/drawing/2014/main" id="{721EEAD9-8A3D-418D-A64E-4B7390C6BA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53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立中山大學">
            <a:extLst>
              <a:ext uri="{FF2B5EF4-FFF2-40B4-BE49-F238E27FC236}">
                <a16:creationId xmlns:a16="http://schemas.microsoft.com/office/drawing/2014/main" id="{D25DF68F-EEDA-4A40-80B4-FA982BFEF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 育秀盃_page-0001">
            <a:extLst>
              <a:ext uri="{FF2B5EF4-FFF2-40B4-BE49-F238E27FC236}">
                <a16:creationId xmlns:a16="http://schemas.microsoft.com/office/drawing/2014/main" id="{D4F6496C-F697-42EF-8125-C100C09494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6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立清華大學_page-0001">
            <a:extLst>
              <a:ext uri="{FF2B5EF4-FFF2-40B4-BE49-F238E27FC236}">
                <a16:creationId xmlns:a16="http://schemas.microsoft.com/office/drawing/2014/main" id="{896CB171-F792-486E-9471-8744A7BFF9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46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銘傳大學專長探索課程2_page-0001 (1)">
            <a:extLst>
              <a:ext uri="{FF2B5EF4-FFF2-40B4-BE49-F238E27FC236}">
                <a16:creationId xmlns:a16="http://schemas.microsoft.com/office/drawing/2014/main" id="{F3CACF70-FBF7-4C7F-AFFF-A9663540E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65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數位行銷及廣告實作人才培訓班_page-0001">
            <a:extLst>
              <a:ext uri="{FF2B5EF4-FFF2-40B4-BE49-F238E27FC236}">
                <a16:creationId xmlns:a16="http://schemas.microsoft.com/office/drawing/2014/main" id="{4158CEEF-FBFA-49BD-80D1-CBB0A3FB1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33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數位繪本創作專業人員培訓班">
            <a:extLst>
              <a:ext uri="{FF2B5EF4-FFF2-40B4-BE49-F238E27FC236}">
                <a16:creationId xmlns:a16="http://schemas.microsoft.com/office/drawing/2014/main" id="{FD3ECA4F-FF51-4D4B-8C42-529061457B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8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第六屆莫凡彼南開盃咖啡拉花暨手沖咖啡創意競賽_page-0001">
            <a:extLst>
              <a:ext uri="{FF2B5EF4-FFF2-40B4-BE49-F238E27FC236}">
                <a16:creationId xmlns:a16="http://schemas.microsoft.com/office/drawing/2014/main" id="{4FB8EF02-087B-4998-B053-4017D27C0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2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3">
            <a:extLst>
              <a:ext uri="{FF2B5EF4-FFF2-40B4-BE49-F238E27FC236}">
                <a16:creationId xmlns:a16="http://schemas.microsoft.com/office/drawing/2014/main" id="{E7F9407D-7934-4D91-94D4-E1050AB9D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4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4">
            <a:extLst>
              <a:ext uri="{FF2B5EF4-FFF2-40B4-BE49-F238E27FC236}">
                <a16:creationId xmlns:a16="http://schemas.microsoft.com/office/drawing/2014/main" id="{6E71C0F6-11E8-45DE-A931-DC0137B884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5">
            <a:extLst>
              <a:ext uri="{FF2B5EF4-FFF2-40B4-BE49-F238E27FC236}">
                <a16:creationId xmlns:a16="http://schemas.microsoft.com/office/drawing/2014/main" id="{7B8F9639-67CB-45F5-B361-5FEAD13141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15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6">
            <a:extLst>
              <a:ext uri="{FF2B5EF4-FFF2-40B4-BE49-F238E27FC236}">
                <a16:creationId xmlns:a16="http://schemas.microsoft.com/office/drawing/2014/main" id="{839750E6-ACD0-4BDC-8A4B-A3093E5F8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AG1157">
            <a:extLst>
              <a:ext uri="{FF2B5EF4-FFF2-40B4-BE49-F238E27FC236}">
                <a16:creationId xmlns:a16="http://schemas.microsoft.com/office/drawing/2014/main" id="{6D1D1A66-0F3A-4F60-A01A-BBE7F5703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2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8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2021-09-30T03:09:19Z</dcterms:created>
  <dcterms:modified xsi:type="dcterms:W3CDTF">2021-09-30T03:09:55Z</dcterms:modified>
</cp:coreProperties>
</file>