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4"/>
  </p:notesMasterIdLst>
  <p:handoutMasterIdLst>
    <p:handoutMasterId r:id="rId15"/>
  </p:handoutMasterIdLst>
  <p:sldIdLst>
    <p:sldId id="324" r:id="rId2"/>
    <p:sldId id="259" r:id="rId3"/>
    <p:sldId id="303" r:id="rId4"/>
    <p:sldId id="304" r:id="rId5"/>
    <p:sldId id="262" r:id="rId6"/>
    <p:sldId id="307" r:id="rId7"/>
    <p:sldId id="261" r:id="rId8"/>
    <p:sldId id="308" r:id="rId9"/>
    <p:sldId id="323" r:id="rId10"/>
    <p:sldId id="331" r:id="rId11"/>
    <p:sldId id="312" r:id="rId12"/>
    <p:sldId id="322" r:id="rId13"/>
  </p:sldIdLst>
  <p:sldSz cx="9144000" cy="5143500" type="screen16x9"/>
  <p:notesSz cx="6858000" cy="9144000"/>
  <p:embeddedFontLst>
    <p:embeddedFont>
      <p:font typeface="標楷體" panose="03000509000000000000" pitchFamily="65" charset="-120"/>
      <p:regular r:id="rId16"/>
    </p:embeddedFont>
    <p:embeddedFont>
      <p:font typeface="宋体" panose="02010600030101010101" pitchFamily="2" charset="-122"/>
      <p:regular r:id="rId17"/>
    </p:embeddedFont>
    <p:embeddedFont>
      <p:font typeface="Vollkorn" panose="02020500000000000000"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Nunito" panose="02020500000000000000" charset="0"/>
      <p:regular r:id="rId26"/>
      <p:bold r:id="rId27"/>
      <p:italic r:id="rId28"/>
      <p:boldItalic r:id="rId29"/>
    </p:embeddedFont>
    <p:embeddedFont>
      <p:font typeface="微軟正黑體" panose="020B0604030504040204" pitchFamily="34" charset="-12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3"/>
    <a:srgbClr val="E6EADE"/>
    <a:srgbClr val="AADAFF"/>
    <a:srgbClr val="F8F8F8"/>
    <a:srgbClr val="0033CC"/>
    <a:srgbClr val="0066FF"/>
    <a:srgbClr val="0099FF"/>
    <a:srgbClr val="C6B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A7E566-1753-4356-A49E-AE3E8732D43B}">
  <a:tblStyle styleId="{3AA7E566-1753-4356-A49E-AE3E8732D43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3936" autoAdjust="0"/>
  </p:normalViewPr>
  <p:slideViewPr>
    <p:cSldViewPr snapToGrid="0">
      <p:cViewPr varScale="1">
        <p:scale>
          <a:sx n="94" d="100"/>
          <a:sy n="94" d="100"/>
        </p:scale>
        <p:origin x="447" y="51"/>
      </p:cViewPr>
      <p:guideLst>
        <p:guide orient="horz" pos="1620"/>
        <p:guide pos="2880"/>
      </p:guideLst>
    </p:cSldViewPr>
  </p:slideViewPr>
  <p:outlineViewPr>
    <p:cViewPr>
      <p:scale>
        <a:sx n="33" d="100"/>
        <a:sy n="33" d="100"/>
      </p:scale>
      <p:origin x="36" y="0"/>
    </p:cViewPr>
  </p:outlineViewPr>
  <p:notesTextViewPr>
    <p:cViewPr>
      <p:scale>
        <a:sx n="1" d="1"/>
        <a:sy n="1" d="1"/>
      </p:scale>
      <p:origin x="0" y="0"/>
    </p:cViewPr>
  </p:notesTextViewPr>
  <p:notesViewPr>
    <p:cSldViewPr snapToGrid="0">
      <p:cViewPr varScale="1">
        <p:scale>
          <a:sx n="85" d="100"/>
          <a:sy n="85"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012D8E-AFDF-4010-AC93-04AD0C0379E7}" type="datetimeFigureOut">
              <a:rPr lang="zh-TW" altLang="en-US" smtClean="0"/>
              <a:pPr/>
              <a:t>2020/8/13</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134110-E78B-4B4F-BF3C-F99027CFAD92}" type="slidenum">
              <a:rPr lang="zh-TW" altLang="en-US" smtClean="0"/>
              <a:pPr/>
              <a:t>‹#›</a:t>
            </a:fld>
            <a:endParaRPr lang="zh-TW" altLang="en-US"/>
          </a:p>
        </p:txBody>
      </p:sp>
    </p:spTree>
    <p:extLst>
      <p:ext uri="{BB962C8B-B14F-4D97-AF65-F5344CB8AC3E}">
        <p14:creationId xmlns:p14="http://schemas.microsoft.com/office/powerpoint/2010/main" val="1706573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5ce3757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5ce3757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5ce3757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5ce3757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845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5ce3757a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5ce3757a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703f010633_2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703f010633_2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73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bf7c0868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6bf7c0868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75ce3757a3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75ce3757a3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588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6bd85ec74c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6bd85ec74c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29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8"/>
        <p:cNvGrpSpPr/>
        <p:nvPr/>
      </p:nvGrpSpPr>
      <p:grpSpPr>
        <a:xfrm>
          <a:off x="0" y="0"/>
          <a:ext cx="0" cy="0"/>
          <a:chOff x="0" y="0"/>
          <a:chExt cx="0" cy="0"/>
        </a:xfrm>
      </p:grpSpPr>
      <p:sp>
        <p:nvSpPr>
          <p:cNvPr id="159" name="Google Shape;159;p4"/>
          <p:cNvSpPr txBox="1">
            <a:spLocks noGrp="1"/>
          </p:cNvSpPr>
          <p:nvPr>
            <p:ph type="body" idx="1"/>
          </p:nvPr>
        </p:nvSpPr>
        <p:spPr>
          <a:xfrm>
            <a:off x="621635" y="1290279"/>
            <a:ext cx="7374600" cy="2908500"/>
          </a:xfrm>
          <a:prstGeom prst="rect">
            <a:avLst/>
          </a:prstGeom>
        </p:spPr>
        <p:txBody>
          <a:bodyPr spcFirstLastPara="1" wrap="square" lIns="91425" tIns="91425" rIns="91425" bIns="91425" anchor="t" anchorCtr="0">
            <a:noAutofit/>
          </a:bodyPr>
          <a:lstStyle>
            <a:lvl1pPr marL="457200" lvl="0" indent="-298450">
              <a:lnSpc>
                <a:spcPct val="100000"/>
              </a:lnSpc>
              <a:spcBef>
                <a:spcPts val="0"/>
              </a:spcBef>
              <a:spcAft>
                <a:spcPts val="0"/>
              </a:spcAft>
              <a:buClr>
                <a:srgbClr val="434343"/>
              </a:buClr>
              <a:buSzPts val="1100"/>
              <a:buAutoNum type="arabicPeriod"/>
              <a:defRPr sz="1200"/>
            </a:lvl1pPr>
            <a:lvl2pPr marL="914400" lvl="1" indent="-298450">
              <a:lnSpc>
                <a:spcPct val="100000"/>
              </a:lnSpc>
              <a:spcBef>
                <a:spcPts val="1600"/>
              </a:spcBef>
              <a:spcAft>
                <a:spcPts val="0"/>
              </a:spcAft>
              <a:buClr>
                <a:schemeClr val="dk1"/>
              </a:buClr>
              <a:buSzPts val="1100"/>
              <a:buFont typeface="Muli Regular"/>
              <a:buAutoNum type="alphaLcPeriod"/>
              <a:defRPr sz="1300"/>
            </a:lvl2pPr>
            <a:lvl3pPr marL="1371600" lvl="2" indent="-298450">
              <a:lnSpc>
                <a:spcPct val="100000"/>
              </a:lnSpc>
              <a:spcBef>
                <a:spcPts val="1600"/>
              </a:spcBef>
              <a:spcAft>
                <a:spcPts val="0"/>
              </a:spcAft>
              <a:buClr>
                <a:schemeClr val="dk1"/>
              </a:buClr>
              <a:buSzPts val="1100"/>
              <a:buFont typeface="Muli Regular"/>
              <a:buAutoNum type="romanLcPeriod"/>
              <a:defRPr sz="1300"/>
            </a:lvl3pPr>
            <a:lvl4pPr marL="1828800" lvl="3" indent="-298450">
              <a:lnSpc>
                <a:spcPct val="100000"/>
              </a:lnSpc>
              <a:spcBef>
                <a:spcPts val="1600"/>
              </a:spcBef>
              <a:spcAft>
                <a:spcPts val="0"/>
              </a:spcAft>
              <a:buClr>
                <a:schemeClr val="dk1"/>
              </a:buClr>
              <a:buSzPts val="1100"/>
              <a:buFont typeface="Muli Regular"/>
              <a:buAutoNum type="arabicPeriod"/>
              <a:defRPr sz="1300"/>
            </a:lvl4pPr>
            <a:lvl5pPr marL="2286000" lvl="4" indent="-298450">
              <a:lnSpc>
                <a:spcPct val="100000"/>
              </a:lnSpc>
              <a:spcBef>
                <a:spcPts val="1600"/>
              </a:spcBef>
              <a:spcAft>
                <a:spcPts val="0"/>
              </a:spcAft>
              <a:buClr>
                <a:schemeClr val="dk1"/>
              </a:buClr>
              <a:buSzPts val="1100"/>
              <a:buFont typeface="Muli Regular"/>
              <a:buAutoNum type="alphaLcPeriod"/>
              <a:defRPr sz="1300"/>
            </a:lvl5pPr>
            <a:lvl6pPr marL="2743200" lvl="5" indent="-298450">
              <a:lnSpc>
                <a:spcPct val="100000"/>
              </a:lnSpc>
              <a:spcBef>
                <a:spcPts val="1600"/>
              </a:spcBef>
              <a:spcAft>
                <a:spcPts val="0"/>
              </a:spcAft>
              <a:buClr>
                <a:schemeClr val="dk1"/>
              </a:buClr>
              <a:buSzPts val="1100"/>
              <a:buFont typeface="Muli Regular"/>
              <a:buAutoNum type="romanLcPeriod"/>
              <a:defRPr sz="1300"/>
            </a:lvl6pPr>
            <a:lvl7pPr marL="3200400" lvl="6" indent="-298450">
              <a:lnSpc>
                <a:spcPct val="100000"/>
              </a:lnSpc>
              <a:spcBef>
                <a:spcPts val="1600"/>
              </a:spcBef>
              <a:spcAft>
                <a:spcPts val="0"/>
              </a:spcAft>
              <a:buClr>
                <a:schemeClr val="dk1"/>
              </a:buClr>
              <a:buSzPts val="1100"/>
              <a:buFont typeface="Muli Regular"/>
              <a:buAutoNum type="arabicPeriod"/>
              <a:defRPr sz="1300"/>
            </a:lvl7pPr>
            <a:lvl8pPr marL="3657600" lvl="7" indent="-298450">
              <a:lnSpc>
                <a:spcPct val="100000"/>
              </a:lnSpc>
              <a:spcBef>
                <a:spcPts val="1600"/>
              </a:spcBef>
              <a:spcAft>
                <a:spcPts val="0"/>
              </a:spcAft>
              <a:buClr>
                <a:schemeClr val="dk1"/>
              </a:buClr>
              <a:buSzPts val="1100"/>
              <a:buFont typeface="Muli Regular"/>
              <a:buAutoNum type="alphaLcPeriod"/>
              <a:defRPr sz="1300"/>
            </a:lvl8pPr>
            <a:lvl9pPr marL="4114800" lvl="8" indent="-298450">
              <a:lnSpc>
                <a:spcPct val="100000"/>
              </a:lnSpc>
              <a:spcBef>
                <a:spcPts val="1600"/>
              </a:spcBef>
              <a:spcAft>
                <a:spcPts val="1600"/>
              </a:spcAft>
              <a:buClr>
                <a:schemeClr val="dk1"/>
              </a:buClr>
              <a:buSzPts val="1100"/>
              <a:buFont typeface="Muli Regular"/>
              <a:buAutoNum type="romanLcPeriod"/>
              <a:defRPr sz="1300"/>
            </a:lvl9pPr>
          </a:lstStyle>
          <a:p>
            <a:endParaRPr/>
          </a:p>
        </p:txBody>
      </p:sp>
      <p:sp>
        <p:nvSpPr>
          <p:cNvPr id="160" name="Google Shape;160;p4"/>
          <p:cNvSpPr txBox="1">
            <a:spLocks noGrp="1"/>
          </p:cNvSpPr>
          <p:nvPr>
            <p:ph type="title"/>
          </p:nvPr>
        </p:nvSpPr>
        <p:spPr>
          <a:xfrm>
            <a:off x="594887" y="303072"/>
            <a:ext cx="8095500" cy="679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1" name="Google Shape;161;p4"/>
          <p:cNvSpPr/>
          <p:nvPr/>
        </p:nvSpPr>
        <p:spPr>
          <a:xfrm rot="-304262">
            <a:off x="8821080" y="2818046"/>
            <a:ext cx="164059" cy="169734"/>
          </a:xfrm>
          <a:custGeom>
            <a:avLst/>
            <a:gdLst/>
            <a:ahLst/>
            <a:cxnLst/>
            <a:rect l="l" t="t" r="r" b="b"/>
            <a:pathLst>
              <a:path w="5221" h="5402" extrusionOk="0">
                <a:moveTo>
                  <a:pt x="4246" y="996"/>
                </a:moveTo>
                <a:lnTo>
                  <a:pt x="3613" y="2996"/>
                </a:lnTo>
                <a:lnTo>
                  <a:pt x="2370" y="1956"/>
                </a:lnTo>
                <a:lnTo>
                  <a:pt x="4246" y="996"/>
                </a:lnTo>
                <a:close/>
                <a:moveTo>
                  <a:pt x="4522" y="0"/>
                </a:moveTo>
                <a:lnTo>
                  <a:pt x="0" y="2232"/>
                </a:lnTo>
                <a:lnTo>
                  <a:pt x="706" y="2821"/>
                </a:lnTo>
                <a:lnTo>
                  <a:pt x="1643" y="2334"/>
                </a:lnTo>
                <a:lnTo>
                  <a:pt x="3374" y="3788"/>
                </a:lnTo>
                <a:lnTo>
                  <a:pt x="3054" y="4798"/>
                </a:lnTo>
                <a:lnTo>
                  <a:pt x="3781" y="5402"/>
                </a:lnTo>
                <a:lnTo>
                  <a:pt x="5220" y="589"/>
                </a:lnTo>
                <a:lnTo>
                  <a:pt x="4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1316649">
            <a:off x="7921323" y="4768383"/>
            <a:ext cx="167624" cy="170025"/>
          </a:xfrm>
          <a:custGeom>
            <a:avLst/>
            <a:gdLst/>
            <a:ahLst/>
            <a:cxnLst/>
            <a:rect l="l" t="t" r="r" b="b"/>
            <a:pathLst>
              <a:path w="2785" h="2825" extrusionOk="0">
                <a:moveTo>
                  <a:pt x="1498" y="582"/>
                </a:moveTo>
                <a:lnTo>
                  <a:pt x="1985" y="909"/>
                </a:lnTo>
                <a:cubicBezTo>
                  <a:pt x="2181" y="1040"/>
                  <a:pt x="2247" y="1207"/>
                  <a:pt x="2145" y="1359"/>
                </a:cubicBezTo>
                <a:cubicBezTo>
                  <a:pt x="2089" y="1440"/>
                  <a:pt x="2008" y="1482"/>
                  <a:pt x="1914" y="1482"/>
                </a:cubicBezTo>
                <a:cubicBezTo>
                  <a:pt x="1838" y="1482"/>
                  <a:pt x="1753" y="1454"/>
                  <a:pt x="1665" y="1396"/>
                </a:cubicBezTo>
                <a:lnTo>
                  <a:pt x="1658" y="1396"/>
                </a:lnTo>
                <a:lnTo>
                  <a:pt x="1178" y="1069"/>
                </a:lnTo>
                <a:lnTo>
                  <a:pt x="1498" y="582"/>
                </a:lnTo>
                <a:close/>
                <a:moveTo>
                  <a:pt x="960" y="1396"/>
                </a:moveTo>
                <a:lnTo>
                  <a:pt x="1447" y="1716"/>
                </a:lnTo>
                <a:cubicBezTo>
                  <a:pt x="1694" y="1876"/>
                  <a:pt x="1767" y="2072"/>
                  <a:pt x="1665" y="2239"/>
                </a:cubicBezTo>
                <a:lnTo>
                  <a:pt x="1658" y="2239"/>
                </a:lnTo>
                <a:cubicBezTo>
                  <a:pt x="1602" y="2324"/>
                  <a:pt x="1518" y="2368"/>
                  <a:pt x="1417" y="2368"/>
                </a:cubicBezTo>
                <a:cubicBezTo>
                  <a:pt x="1320" y="2368"/>
                  <a:pt x="1208" y="2328"/>
                  <a:pt x="1091" y="2246"/>
                </a:cubicBezTo>
                <a:lnTo>
                  <a:pt x="604" y="1919"/>
                </a:lnTo>
                <a:lnTo>
                  <a:pt x="960" y="1396"/>
                </a:lnTo>
                <a:close/>
                <a:moveTo>
                  <a:pt x="1338" y="0"/>
                </a:moveTo>
                <a:lnTo>
                  <a:pt x="0" y="1999"/>
                </a:lnTo>
                <a:lnTo>
                  <a:pt x="916" y="2610"/>
                </a:lnTo>
                <a:cubicBezTo>
                  <a:pt x="1131" y="2753"/>
                  <a:pt x="1338" y="2824"/>
                  <a:pt x="1521" y="2824"/>
                </a:cubicBezTo>
                <a:cubicBezTo>
                  <a:pt x="1728" y="2824"/>
                  <a:pt x="1905" y="2733"/>
                  <a:pt x="2029" y="2552"/>
                </a:cubicBezTo>
                <a:cubicBezTo>
                  <a:pt x="2203" y="2304"/>
                  <a:pt x="2167" y="1963"/>
                  <a:pt x="1934" y="1759"/>
                </a:cubicBezTo>
                <a:lnTo>
                  <a:pt x="1934" y="1759"/>
                </a:lnTo>
                <a:cubicBezTo>
                  <a:pt x="2000" y="1787"/>
                  <a:pt x="2067" y="1800"/>
                  <a:pt x="2134" y="1800"/>
                </a:cubicBezTo>
                <a:cubicBezTo>
                  <a:pt x="2311" y="1800"/>
                  <a:pt x="2481" y="1707"/>
                  <a:pt x="2581" y="1548"/>
                </a:cubicBezTo>
                <a:cubicBezTo>
                  <a:pt x="2785" y="1243"/>
                  <a:pt x="2654" y="872"/>
                  <a:pt x="2225" y="589"/>
                </a:cubicBezTo>
                <a:lnTo>
                  <a:pt x="13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4594586">
            <a:off x="8862932" y="3256725"/>
            <a:ext cx="167626" cy="125921"/>
          </a:xfrm>
          <a:custGeom>
            <a:avLst/>
            <a:gdLst/>
            <a:ahLst/>
            <a:cxnLst/>
            <a:rect l="l" t="t" r="r" b="b"/>
            <a:pathLst>
              <a:path w="3476" h="2611" extrusionOk="0">
                <a:moveTo>
                  <a:pt x="1934" y="1"/>
                </a:moveTo>
                <a:lnTo>
                  <a:pt x="1" y="2240"/>
                </a:lnTo>
                <a:lnTo>
                  <a:pt x="430" y="2610"/>
                </a:lnTo>
                <a:lnTo>
                  <a:pt x="1193" y="1724"/>
                </a:lnTo>
                <a:lnTo>
                  <a:pt x="2203" y="2596"/>
                </a:lnTo>
                <a:lnTo>
                  <a:pt x="2530" y="2225"/>
                </a:lnTo>
                <a:lnTo>
                  <a:pt x="1513" y="1353"/>
                </a:lnTo>
                <a:lnTo>
                  <a:pt x="2036" y="749"/>
                </a:lnTo>
                <a:lnTo>
                  <a:pt x="3148" y="1709"/>
                </a:lnTo>
                <a:lnTo>
                  <a:pt x="3476" y="1338"/>
                </a:lnTo>
                <a:lnTo>
                  <a:pt x="1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04245">
            <a:off x="9006197" y="4050726"/>
            <a:ext cx="334653" cy="328729"/>
          </a:xfrm>
          <a:custGeom>
            <a:avLst/>
            <a:gdLst/>
            <a:ahLst/>
            <a:cxnLst/>
            <a:rect l="l" t="t" r="r" b="b"/>
            <a:pathLst>
              <a:path w="4792" h="4707" extrusionOk="0">
                <a:moveTo>
                  <a:pt x="2790" y="1"/>
                </a:moveTo>
                <a:cubicBezTo>
                  <a:pt x="2604" y="1"/>
                  <a:pt x="2417" y="19"/>
                  <a:pt x="2233" y="56"/>
                </a:cubicBezTo>
                <a:cubicBezTo>
                  <a:pt x="851" y="340"/>
                  <a:pt x="1" y="1547"/>
                  <a:pt x="263" y="2848"/>
                </a:cubicBezTo>
                <a:cubicBezTo>
                  <a:pt x="495" y="3967"/>
                  <a:pt x="1457" y="4706"/>
                  <a:pt x="2588" y="4706"/>
                </a:cubicBezTo>
                <a:cubicBezTo>
                  <a:pt x="2764" y="4706"/>
                  <a:pt x="2945" y="4688"/>
                  <a:pt x="3127" y="4651"/>
                </a:cubicBezTo>
                <a:cubicBezTo>
                  <a:pt x="3767" y="4505"/>
                  <a:pt x="4348" y="4171"/>
                  <a:pt x="4792" y="3691"/>
                </a:cubicBezTo>
                <a:lnTo>
                  <a:pt x="4443" y="1997"/>
                </a:lnTo>
                <a:lnTo>
                  <a:pt x="3687" y="2150"/>
                </a:lnTo>
                <a:lnTo>
                  <a:pt x="3941" y="3379"/>
                </a:lnTo>
                <a:cubicBezTo>
                  <a:pt x="3679" y="3611"/>
                  <a:pt x="3367" y="3779"/>
                  <a:pt x="3025" y="3866"/>
                </a:cubicBezTo>
                <a:cubicBezTo>
                  <a:pt x="2909" y="3890"/>
                  <a:pt x="2793" y="3902"/>
                  <a:pt x="2679" y="3902"/>
                </a:cubicBezTo>
                <a:cubicBezTo>
                  <a:pt x="1943" y="3902"/>
                  <a:pt x="1301" y="3409"/>
                  <a:pt x="1150" y="2666"/>
                </a:cubicBezTo>
                <a:cubicBezTo>
                  <a:pt x="968" y="1801"/>
                  <a:pt x="1520" y="1009"/>
                  <a:pt x="2393" y="827"/>
                </a:cubicBezTo>
                <a:cubicBezTo>
                  <a:pt x="2517" y="802"/>
                  <a:pt x="2642" y="790"/>
                  <a:pt x="2768" y="790"/>
                </a:cubicBezTo>
                <a:cubicBezTo>
                  <a:pt x="3119" y="790"/>
                  <a:pt x="3468" y="887"/>
                  <a:pt x="3774" y="1074"/>
                </a:cubicBezTo>
                <a:lnTo>
                  <a:pt x="4137" y="340"/>
                </a:lnTo>
                <a:cubicBezTo>
                  <a:pt x="3722" y="116"/>
                  <a:pt x="3257" y="1"/>
                  <a:pt x="2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4104661">
            <a:off x="8175831" y="4597669"/>
            <a:ext cx="193753" cy="202324"/>
          </a:xfrm>
          <a:custGeom>
            <a:avLst/>
            <a:gdLst/>
            <a:ahLst/>
            <a:cxnLst/>
            <a:rect l="l" t="t" r="r" b="b"/>
            <a:pathLst>
              <a:path w="2778" h="2901" extrusionOk="0">
                <a:moveTo>
                  <a:pt x="1003" y="0"/>
                </a:moveTo>
                <a:lnTo>
                  <a:pt x="0" y="2014"/>
                </a:lnTo>
                <a:lnTo>
                  <a:pt x="385" y="2203"/>
                </a:lnTo>
                <a:lnTo>
                  <a:pt x="792" y="1389"/>
                </a:lnTo>
                <a:lnTo>
                  <a:pt x="1796" y="1890"/>
                </a:lnTo>
                <a:lnTo>
                  <a:pt x="1389" y="2704"/>
                </a:lnTo>
                <a:lnTo>
                  <a:pt x="1774" y="2901"/>
                </a:lnTo>
                <a:lnTo>
                  <a:pt x="2777" y="887"/>
                </a:lnTo>
                <a:lnTo>
                  <a:pt x="2392" y="698"/>
                </a:lnTo>
                <a:lnTo>
                  <a:pt x="1963" y="1556"/>
                </a:lnTo>
                <a:lnTo>
                  <a:pt x="960" y="1054"/>
                </a:lnTo>
                <a:lnTo>
                  <a:pt x="1389" y="196"/>
                </a:lnTo>
                <a:lnTo>
                  <a:pt x="10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04289">
            <a:off x="8657435" y="3802774"/>
            <a:ext cx="284031" cy="272385"/>
          </a:xfrm>
          <a:custGeom>
            <a:avLst/>
            <a:gdLst/>
            <a:ahLst/>
            <a:cxnLst/>
            <a:rect l="l" t="t" r="r" b="b"/>
            <a:pathLst>
              <a:path w="3753" h="3599" extrusionOk="0">
                <a:moveTo>
                  <a:pt x="3076" y="0"/>
                </a:moveTo>
                <a:lnTo>
                  <a:pt x="2444" y="153"/>
                </a:lnTo>
                <a:lnTo>
                  <a:pt x="1978" y="2203"/>
                </a:lnTo>
                <a:lnTo>
                  <a:pt x="641" y="575"/>
                </a:lnTo>
                <a:lnTo>
                  <a:pt x="1" y="727"/>
                </a:lnTo>
                <a:lnTo>
                  <a:pt x="677" y="3599"/>
                </a:lnTo>
                <a:lnTo>
                  <a:pt x="1186" y="3475"/>
                </a:lnTo>
                <a:lnTo>
                  <a:pt x="706" y="1425"/>
                </a:lnTo>
                <a:lnTo>
                  <a:pt x="1971" y="2981"/>
                </a:lnTo>
                <a:lnTo>
                  <a:pt x="2327" y="2901"/>
                </a:lnTo>
                <a:lnTo>
                  <a:pt x="2763" y="946"/>
                </a:lnTo>
                <a:lnTo>
                  <a:pt x="3250" y="2996"/>
                </a:lnTo>
                <a:lnTo>
                  <a:pt x="3752" y="2879"/>
                </a:lnTo>
                <a:lnTo>
                  <a:pt x="30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04289">
            <a:off x="8576013" y="3444217"/>
            <a:ext cx="193744" cy="197156"/>
          </a:xfrm>
          <a:custGeom>
            <a:avLst/>
            <a:gdLst/>
            <a:ahLst/>
            <a:cxnLst/>
            <a:rect l="l" t="t" r="r" b="b"/>
            <a:pathLst>
              <a:path w="2560" h="2605" extrusionOk="0">
                <a:moveTo>
                  <a:pt x="1286" y="405"/>
                </a:moveTo>
                <a:cubicBezTo>
                  <a:pt x="1487" y="405"/>
                  <a:pt x="1627" y="503"/>
                  <a:pt x="1687" y="714"/>
                </a:cubicBezTo>
                <a:cubicBezTo>
                  <a:pt x="1760" y="998"/>
                  <a:pt x="1621" y="1187"/>
                  <a:pt x="1294" y="1281"/>
                </a:cubicBezTo>
                <a:lnTo>
                  <a:pt x="778" y="1427"/>
                </a:lnTo>
                <a:lnTo>
                  <a:pt x="545" y="591"/>
                </a:lnTo>
                <a:lnTo>
                  <a:pt x="1062" y="438"/>
                </a:lnTo>
                <a:cubicBezTo>
                  <a:pt x="1143" y="416"/>
                  <a:pt x="1218" y="405"/>
                  <a:pt x="1286" y="405"/>
                </a:cubicBezTo>
                <a:close/>
                <a:moveTo>
                  <a:pt x="1335" y="1"/>
                </a:moveTo>
                <a:cubicBezTo>
                  <a:pt x="1216" y="1"/>
                  <a:pt x="1086" y="20"/>
                  <a:pt x="945" y="60"/>
                </a:cubicBezTo>
                <a:lnTo>
                  <a:pt x="0" y="336"/>
                </a:lnTo>
                <a:lnTo>
                  <a:pt x="647" y="2604"/>
                </a:lnTo>
                <a:lnTo>
                  <a:pt x="1083" y="2481"/>
                </a:lnTo>
                <a:lnTo>
                  <a:pt x="887" y="1812"/>
                </a:lnTo>
                <a:lnTo>
                  <a:pt x="1403" y="1667"/>
                </a:lnTo>
                <a:cubicBezTo>
                  <a:pt x="1432" y="1659"/>
                  <a:pt x="1454" y="1652"/>
                  <a:pt x="1483" y="1638"/>
                </a:cubicBezTo>
                <a:lnTo>
                  <a:pt x="2065" y="2197"/>
                </a:lnTo>
                <a:lnTo>
                  <a:pt x="2559" y="2059"/>
                </a:lnTo>
                <a:lnTo>
                  <a:pt x="1847" y="1449"/>
                </a:lnTo>
                <a:cubicBezTo>
                  <a:pt x="2108" y="1238"/>
                  <a:pt x="2196" y="940"/>
                  <a:pt x="2094" y="583"/>
                </a:cubicBezTo>
                <a:cubicBezTo>
                  <a:pt x="1983" y="201"/>
                  <a:pt x="1716" y="1"/>
                  <a:pt x="1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982487">
            <a:off x="8491443" y="4294062"/>
            <a:ext cx="193755" cy="233187"/>
          </a:xfrm>
          <a:custGeom>
            <a:avLst/>
            <a:gdLst/>
            <a:ahLst/>
            <a:cxnLst/>
            <a:rect l="l" t="t" r="r" b="b"/>
            <a:pathLst>
              <a:path w="1993" h="2399" extrusionOk="0">
                <a:moveTo>
                  <a:pt x="1046" y="1"/>
                </a:moveTo>
                <a:cubicBezTo>
                  <a:pt x="578" y="1"/>
                  <a:pt x="253" y="235"/>
                  <a:pt x="226" y="622"/>
                </a:cubicBezTo>
                <a:cubicBezTo>
                  <a:pt x="175" y="1458"/>
                  <a:pt x="1462" y="1255"/>
                  <a:pt x="1425" y="1749"/>
                </a:cubicBezTo>
                <a:cubicBezTo>
                  <a:pt x="1419" y="1899"/>
                  <a:pt x="1289" y="1985"/>
                  <a:pt x="1083" y="1985"/>
                </a:cubicBezTo>
                <a:cubicBezTo>
                  <a:pt x="1060" y="1985"/>
                  <a:pt x="1036" y="1984"/>
                  <a:pt x="1011" y="1982"/>
                </a:cubicBezTo>
                <a:cubicBezTo>
                  <a:pt x="705" y="1945"/>
                  <a:pt x="429" y="1807"/>
                  <a:pt x="218" y="1589"/>
                </a:cubicBezTo>
                <a:lnTo>
                  <a:pt x="0" y="1953"/>
                </a:lnTo>
                <a:cubicBezTo>
                  <a:pt x="262" y="2214"/>
                  <a:pt x="611" y="2367"/>
                  <a:pt x="974" y="2396"/>
                </a:cubicBezTo>
                <a:cubicBezTo>
                  <a:pt x="1004" y="2398"/>
                  <a:pt x="1033" y="2398"/>
                  <a:pt x="1061" y="2398"/>
                </a:cubicBezTo>
                <a:cubicBezTo>
                  <a:pt x="1541" y="2398"/>
                  <a:pt x="1899" y="2168"/>
                  <a:pt x="1920" y="1756"/>
                </a:cubicBezTo>
                <a:cubicBezTo>
                  <a:pt x="1978" y="913"/>
                  <a:pt x="698" y="1087"/>
                  <a:pt x="727" y="615"/>
                </a:cubicBezTo>
                <a:cubicBezTo>
                  <a:pt x="734" y="482"/>
                  <a:pt x="857" y="410"/>
                  <a:pt x="1039" y="410"/>
                </a:cubicBezTo>
                <a:cubicBezTo>
                  <a:pt x="1056" y="410"/>
                  <a:pt x="1073" y="410"/>
                  <a:pt x="1091" y="411"/>
                </a:cubicBezTo>
                <a:cubicBezTo>
                  <a:pt x="1338" y="440"/>
                  <a:pt x="1578" y="535"/>
                  <a:pt x="1781" y="680"/>
                </a:cubicBezTo>
                <a:lnTo>
                  <a:pt x="1992" y="302"/>
                </a:lnTo>
                <a:cubicBezTo>
                  <a:pt x="1745" y="128"/>
                  <a:pt x="1454" y="19"/>
                  <a:pt x="1149" y="4"/>
                </a:cubicBezTo>
                <a:cubicBezTo>
                  <a:pt x="1114" y="2"/>
                  <a:pt x="1080" y="1"/>
                  <a:pt x="1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643592">
            <a:off x="8761965" y="4522644"/>
            <a:ext cx="346268" cy="352361"/>
          </a:xfrm>
          <a:custGeom>
            <a:avLst/>
            <a:gdLst/>
            <a:ahLst/>
            <a:cxnLst/>
            <a:rect l="l" t="t" r="r" b="b"/>
            <a:pathLst>
              <a:path w="2560" h="2605" extrusionOk="0">
                <a:moveTo>
                  <a:pt x="1286" y="405"/>
                </a:moveTo>
                <a:cubicBezTo>
                  <a:pt x="1487" y="405"/>
                  <a:pt x="1627" y="503"/>
                  <a:pt x="1687" y="714"/>
                </a:cubicBezTo>
                <a:cubicBezTo>
                  <a:pt x="1760" y="998"/>
                  <a:pt x="1621" y="1187"/>
                  <a:pt x="1294" y="1281"/>
                </a:cubicBezTo>
                <a:lnTo>
                  <a:pt x="778" y="1427"/>
                </a:lnTo>
                <a:lnTo>
                  <a:pt x="545" y="591"/>
                </a:lnTo>
                <a:lnTo>
                  <a:pt x="1062" y="438"/>
                </a:lnTo>
                <a:cubicBezTo>
                  <a:pt x="1143" y="416"/>
                  <a:pt x="1218" y="405"/>
                  <a:pt x="1286" y="405"/>
                </a:cubicBezTo>
                <a:close/>
                <a:moveTo>
                  <a:pt x="1335" y="1"/>
                </a:moveTo>
                <a:cubicBezTo>
                  <a:pt x="1216" y="1"/>
                  <a:pt x="1086" y="20"/>
                  <a:pt x="945" y="60"/>
                </a:cubicBezTo>
                <a:lnTo>
                  <a:pt x="0" y="336"/>
                </a:lnTo>
                <a:lnTo>
                  <a:pt x="647" y="2604"/>
                </a:lnTo>
                <a:lnTo>
                  <a:pt x="1083" y="2481"/>
                </a:lnTo>
                <a:lnTo>
                  <a:pt x="887" y="1812"/>
                </a:lnTo>
                <a:lnTo>
                  <a:pt x="1403" y="1667"/>
                </a:lnTo>
                <a:cubicBezTo>
                  <a:pt x="1432" y="1659"/>
                  <a:pt x="1454" y="1652"/>
                  <a:pt x="1483" y="1638"/>
                </a:cubicBezTo>
                <a:lnTo>
                  <a:pt x="2065" y="2197"/>
                </a:lnTo>
                <a:lnTo>
                  <a:pt x="2559" y="2059"/>
                </a:lnTo>
                <a:lnTo>
                  <a:pt x="1847" y="1449"/>
                </a:lnTo>
                <a:cubicBezTo>
                  <a:pt x="2108" y="1238"/>
                  <a:pt x="2196" y="940"/>
                  <a:pt x="2094" y="583"/>
                </a:cubicBezTo>
                <a:cubicBezTo>
                  <a:pt x="1983" y="201"/>
                  <a:pt x="1716" y="1"/>
                  <a:pt x="1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1558959">
            <a:off x="8478891" y="4850343"/>
            <a:ext cx="225788" cy="271736"/>
          </a:xfrm>
          <a:custGeom>
            <a:avLst/>
            <a:gdLst/>
            <a:ahLst/>
            <a:cxnLst/>
            <a:rect l="l" t="t" r="r" b="b"/>
            <a:pathLst>
              <a:path w="1993" h="2399" extrusionOk="0">
                <a:moveTo>
                  <a:pt x="1046" y="1"/>
                </a:moveTo>
                <a:cubicBezTo>
                  <a:pt x="578" y="1"/>
                  <a:pt x="253" y="235"/>
                  <a:pt x="226" y="622"/>
                </a:cubicBezTo>
                <a:cubicBezTo>
                  <a:pt x="175" y="1458"/>
                  <a:pt x="1462" y="1255"/>
                  <a:pt x="1425" y="1749"/>
                </a:cubicBezTo>
                <a:cubicBezTo>
                  <a:pt x="1419" y="1899"/>
                  <a:pt x="1289" y="1985"/>
                  <a:pt x="1083" y="1985"/>
                </a:cubicBezTo>
                <a:cubicBezTo>
                  <a:pt x="1060" y="1985"/>
                  <a:pt x="1036" y="1984"/>
                  <a:pt x="1011" y="1982"/>
                </a:cubicBezTo>
                <a:cubicBezTo>
                  <a:pt x="705" y="1945"/>
                  <a:pt x="429" y="1807"/>
                  <a:pt x="218" y="1589"/>
                </a:cubicBezTo>
                <a:lnTo>
                  <a:pt x="0" y="1953"/>
                </a:lnTo>
                <a:cubicBezTo>
                  <a:pt x="262" y="2214"/>
                  <a:pt x="611" y="2367"/>
                  <a:pt x="974" y="2396"/>
                </a:cubicBezTo>
                <a:cubicBezTo>
                  <a:pt x="1004" y="2398"/>
                  <a:pt x="1033" y="2398"/>
                  <a:pt x="1061" y="2398"/>
                </a:cubicBezTo>
                <a:cubicBezTo>
                  <a:pt x="1541" y="2398"/>
                  <a:pt x="1899" y="2168"/>
                  <a:pt x="1920" y="1756"/>
                </a:cubicBezTo>
                <a:cubicBezTo>
                  <a:pt x="1978" y="913"/>
                  <a:pt x="698" y="1087"/>
                  <a:pt x="727" y="615"/>
                </a:cubicBezTo>
                <a:cubicBezTo>
                  <a:pt x="734" y="482"/>
                  <a:pt x="857" y="410"/>
                  <a:pt x="1039" y="410"/>
                </a:cubicBezTo>
                <a:cubicBezTo>
                  <a:pt x="1056" y="410"/>
                  <a:pt x="1073" y="410"/>
                  <a:pt x="1091" y="411"/>
                </a:cubicBezTo>
                <a:cubicBezTo>
                  <a:pt x="1338" y="440"/>
                  <a:pt x="1578" y="535"/>
                  <a:pt x="1781" y="680"/>
                </a:cubicBezTo>
                <a:lnTo>
                  <a:pt x="1992" y="302"/>
                </a:lnTo>
                <a:cubicBezTo>
                  <a:pt x="1745" y="128"/>
                  <a:pt x="1454" y="19"/>
                  <a:pt x="1149" y="4"/>
                </a:cubicBezTo>
                <a:cubicBezTo>
                  <a:pt x="1114" y="2"/>
                  <a:pt x="1080" y="1"/>
                  <a:pt x="1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2395460">
            <a:off x="7572061" y="4936849"/>
            <a:ext cx="116150" cy="114098"/>
          </a:xfrm>
          <a:custGeom>
            <a:avLst/>
            <a:gdLst/>
            <a:ahLst/>
            <a:cxnLst/>
            <a:rect l="l" t="t" r="r" b="b"/>
            <a:pathLst>
              <a:path w="4792" h="4707" extrusionOk="0">
                <a:moveTo>
                  <a:pt x="2790" y="1"/>
                </a:moveTo>
                <a:cubicBezTo>
                  <a:pt x="2604" y="1"/>
                  <a:pt x="2417" y="19"/>
                  <a:pt x="2233" y="56"/>
                </a:cubicBezTo>
                <a:cubicBezTo>
                  <a:pt x="851" y="340"/>
                  <a:pt x="1" y="1547"/>
                  <a:pt x="263" y="2848"/>
                </a:cubicBezTo>
                <a:cubicBezTo>
                  <a:pt x="495" y="3967"/>
                  <a:pt x="1457" y="4706"/>
                  <a:pt x="2588" y="4706"/>
                </a:cubicBezTo>
                <a:cubicBezTo>
                  <a:pt x="2764" y="4706"/>
                  <a:pt x="2945" y="4688"/>
                  <a:pt x="3127" y="4651"/>
                </a:cubicBezTo>
                <a:cubicBezTo>
                  <a:pt x="3767" y="4505"/>
                  <a:pt x="4348" y="4171"/>
                  <a:pt x="4792" y="3691"/>
                </a:cubicBezTo>
                <a:lnTo>
                  <a:pt x="4443" y="1997"/>
                </a:lnTo>
                <a:lnTo>
                  <a:pt x="3687" y="2150"/>
                </a:lnTo>
                <a:lnTo>
                  <a:pt x="3941" y="3379"/>
                </a:lnTo>
                <a:cubicBezTo>
                  <a:pt x="3679" y="3611"/>
                  <a:pt x="3367" y="3779"/>
                  <a:pt x="3025" y="3866"/>
                </a:cubicBezTo>
                <a:cubicBezTo>
                  <a:pt x="2909" y="3890"/>
                  <a:pt x="2793" y="3902"/>
                  <a:pt x="2679" y="3902"/>
                </a:cubicBezTo>
                <a:cubicBezTo>
                  <a:pt x="1943" y="3902"/>
                  <a:pt x="1301" y="3409"/>
                  <a:pt x="1150" y="2666"/>
                </a:cubicBezTo>
                <a:cubicBezTo>
                  <a:pt x="968" y="1801"/>
                  <a:pt x="1520" y="1009"/>
                  <a:pt x="2393" y="827"/>
                </a:cubicBezTo>
                <a:cubicBezTo>
                  <a:pt x="2517" y="802"/>
                  <a:pt x="2642" y="790"/>
                  <a:pt x="2768" y="790"/>
                </a:cubicBezTo>
                <a:cubicBezTo>
                  <a:pt x="3119" y="790"/>
                  <a:pt x="3468" y="887"/>
                  <a:pt x="3774" y="1074"/>
                </a:cubicBezTo>
                <a:lnTo>
                  <a:pt x="4137" y="340"/>
                </a:lnTo>
                <a:cubicBezTo>
                  <a:pt x="3722" y="116"/>
                  <a:pt x="3257" y="1"/>
                  <a:pt x="2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58"/>
        <p:cNvGrpSpPr/>
        <p:nvPr/>
      </p:nvGrpSpPr>
      <p:grpSpPr>
        <a:xfrm>
          <a:off x="0" y="0"/>
          <a:ext cx="0" cy="0"/>
          <a:chOff x="0" y="0"/>
          <a:chExt cx="0" cy="0"/>
        </a:xfrm>
      </p:grpSpPr>
      <p:sp>
        <p:nvSpPr>
          <p:cNvPr id="159" name="Google Shape;159;p4"/>
          <p:cNvSpPr txBox="1">
            <a:spLocks noGrp="1"/>
          </p:cNvSpPr>
          <p:nvPr>
            <p:ph type="body" idx="1"/>
          </p:nvPr>
        </p:nvSpPr>
        <p:spPr>
          <a:xfrm>
            <a:off x="621635" y="1290279"/>
            <a:ext cx="7374600" cy="2908500"/>
          </a:xfrm>
          <a:prstGeom prst="rect">
            <a:avLst/>
          </a:prstGeom>
        </p:spPr>
        <p:txBody>
          <a:bodyPr spcFirstLastPara="1" wrap="square" lIns="91425" tIns="91425" rIns="91425" bIns="91425" anchor="t" anchorCtr="0">
            <a:noAutofit/>
          </a:bodyPr>
          <a:lstStyle>
            <a:lvl1pPr marL="457200" lvl="0" indent="-298450">
              <a:lnSpc>
                <a:spcPct val="100000"/>
              </a:lnSpc>
              <a:spcBef>
                <a:spcPts val="0"/>
              </a:spcBef>
              <a:spcAft>
                <a:spcPts val="0"/>
              </a:spcAft>
              <a:buClr>
                <a:srgbClr val="434343"/>
              </a:buClr>
              <a:buSzPts val="1100"/>
              <a:buAutoNum type="arabicPeriod"/>
              <a:defRPr sz="1200"/>
            </a:lvl1pPr>
            <a:lvl2pPr marL="914400" lvl="1" indent="-298450">
              <a:lnSpc>
                <a:spcPct val="100000"/>
              </a:lnSpc>
              <a:spcBef>
                <a:spcPts val="1600"/>
              </a:spcBef>
              <a:spcAft>
                <a:spcPts val="0"/>
              </a:spcAft>
              <a:buClr>
                <a:schemeClr val="dk1"/>
              </a:buClr>
              <a:buSzPts val="1100"/>
              <a:buFont typeface="Muli Regular"/>
              <a:buAutoNum type="alphaLcPeriod"/>
              <a:defRPr sz="1300"/>
            </a:lvl2pPr>
            <a:lvl3pPr marL="1371600" lvl="2" indent="-298450">
              <a:lnSpc>
                <a:spcPct val="100000"/>
              </a:lnSpc>
              <a:spcBef>
                <a:spcPts val="1600"/>
              </a:spcBef>
              <a:spcAft>
                <a:spcPts val="0"/>
              </a:spcAft>
              <a:buClr>
                <a:schemeClr val="dk1"/>
              </a:buClr>
              <a:buSzPts val="1100"/>
              <a:buFont typeface="Muli Regular"/>
              <a:buAutoNum type="romanLcPeriod"/>
              <a:defRPr sz="1300"/>
            </a:lvl3pPr>
            <a:lvl4pPr marL="1828800" lvl="3" indent="-298450">
              <a:lnSpc>
                <a:spcPct val="100000"/>
              </a:lnSpc>
              <a:spcBef>
                <a:spcPts val="1600"/>
              </a:spcBef>
              <a:spcAft>
                <a:spcPts val="0"/>
              </a:spcAft>
              <a:buClr>
                <a:schemeClr val="dk1"/>
              </a:buClr>
              <a:buSzPts val="1100"/>
              <a:buFont typeface="Muli Regular"/>
              <a:buAutoNum type="arabicPeriod"/>
              <a:defRPr sz="1300"/>
            </a:lvl4pPr>
            <a:lvl5pPr marL="2286000" lvl="4" indent="-298450">
              <a:lnSpc>
                <a:spcPct val="100000"/>
              </a:lnSpc>
              <a:spcBef>
                <a:spcPts val="1600"/>
              </a:spcBef>
              <a:spcAft>
                <a:spcPts val="0"/>
              </a:spcAft>
              <a:buClr>
                <a:schemeClr val="dk1"/>
              </a:buClr>
              <a:buSzPts val="1100"/>
              <a:buFont typeface="Muli Regular"/>
              <a:buAutoNum type="alphaLcPeriod"/>
              <a:defRPr sz="1300"/>
            </a:lvl5pPr>
            <a:lvl6pPr marL="2743200" lvl="5" indent="-298450">
              <a:lnSpc>
                <a:spcPct val="100000"/>
              </a:lnSpc>
              <a:spcBef>
                <a:spcPts val="1600"/>
              </a:spcBef>
              <a:spcAft>
                <a:spcPts val="0"/>
              </a:spcAft>
              <a:buClr>
                <a:schemeClr val="dk1"/>
              </a:buClr>
              <a:buSzPts val="1100"/>
              <a:buFont typeface="Muli Regular"/>
              <a:buAutoNum type="romanLcPeriod"/>
              <a:defRPr sz="1300"/>
            </a:lvl6pPr>
            <a:lvl7pPr marL="3200400" lvl="6" indent="-298450">
              <a:lnSpc>
                <a:spcPct val="100000"/>
              </a:lnSpc>
              <a:spcBef>
                <a:spcPts val="1600"/>
              </a:spcBef>
              <a:spcAft>
                <a:spcPts val="0"/>
              </a:spcAft>
              <a:buClr>
                <a:schemeClr val="dk1"/>
              </a:buClr>
              <a:buSzPts val="1100"/>
              <a:buFont typeface="Muli Regular"/>
              <a:buAutoNum type="arabicPeriod"/>
              <a:defRPr sz="1300"/>
            </a:lvl7pPr>
            <a:lvl8pPr marL="3657600" lvl="7" indent="-298450">
              <a:lnSpc>
                <a:spcPct val="100000"/>
              </a:lnSpc>
              <a:spcBef>
                <a:spcPts val="1600"/>
              </a:spcBef>
              <a:spcAft>
                <a:spcPts val="0"/>
              </a:spcAft>
              <a:buClr>
                <a:schemeClr val="dk1"/>
              </a:buClr>
              <a:buSzPts val="1100"/>
              <a:buFont typeface="Muli Regular"/>
              <a:buAutoNum type="alphaLcPeriod"/>
              <a:defRPr sz="1300"/>
            </a:lvl8pPr>
            <a:lvl9pPr marL="4114800" lvl="8" indent="-298450">
              <a:lnSpc>
                <a:spcPct val="100000"/>
              </a:lnSpc>
              <a:spcBef>
                <a:spcPts val="1600"/>
              </a:spcBef>
              <a:spcAft>
                <a:spcPts val="1600"/>
              </a:spcAft>
              <a:buClr>
                <a:schemeClr val="dk1"/>
              </a:buClr>
              <a:buSzPts val="1100"/>
              <a:buFont typeface="Muli Regular"/>
              <a:buAutoNum type="romanLcPeriod"/>
              <a:defRPr sz="1300"/>
            </a:lvl9pPr>
          </a:lstStyle>
          <a:p>
            <a:endParaRPr dirty="0"/>
          </a:p>
        </p:txBody>
      </p:sp>
      <p:sp>
        <p:nvSpPr>
          <p:cNvPr id="160" name="Google Shape;160;p4"/>
          <p:cNvSpPr txBox="1">
            <a:spLocks noGrp="1"/>
          </p:cNvSpPr>
          <p:nvPr>
            <p:ph type="title"/>
          </p:nvPr>
        </p:nvSpPr>
        <p:spPr>
          <a:xfrm>
            <a:off x="594887" y="303072"/>
            <a:ext cx="8095500" cy="679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 name="Google Shape;9561;p61"/>
          <p:cNvSpPr/>
          <p:nvPr userDrawn="1"/>
        </p:nvSpPr>
        <p:spPr>
          <a:xfrm rot="961348">
            <a:off x="8471846" y="3716247"/>
            <a:ext cx="437082" cy="415592"/>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61;p61"/>
          <p:cNvSpPr/>
          <p:nvPr userDrawn="1"/>
        </p:nvSpPr>
        <p:spPr>
          <a:xfrm rot="-1080000">
            <a:off x="8618908" y="2363169"/>
            <a:ext cx="507764" cy="446484"/>
          </a:xfrm>
          <a:prstGeom prst="star5">
            <a:avLst>
              <a:gd name="adj" fmla="val 19098"/>
              <a:gd name="hf" fmla="val 105146"/>
              <a:gd name="vf" fmla="val 110557"/>
            </a:avLst>
          </a:prstGeom>
          <a:solidFill>
            <a:schemeClr val="accent1"/>
          </a:solidFill>
          <a:ln>
            <a:noFill/>
          </a:ln>
          <a:scene3d>
            <a:camera prst="orthographicFront">
              <a:rot lat="0" lon="0" rev="0"/>
            </a:camera>
            <a:lightRig rig="threePt" dir="t"/>
          </a:scene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61;p61"/>
          <p:cNvSpPr/>
          <p:nvPr userDrawn="1"/>
        </p:nvSpPr>
        <p:spPr>
          <a:xfrm rot="-1260000">
            <a:off x="8636188" y="4660179"/>
            <a:ext cx="362847" cy="345007"/>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61;p61"/>
          <p:cNvSpPr/>
          <p:nvPr userDrawn="1"/>
        </p:nvSpPr>
        <p:spPr>
          <a:xfrm rot="-840000">
            <a:off x="8809446" y="3117438"/>
            <a:ext cx="296695" cy="300178"/>
          </a:xfrm>
          <a:prstGeom prst="star5">
            <a:avLst>
              <a:gd name="adj" fmla="val 19098"/>
              <a:gd name="hf" fmla="val 105146"/>
              <a:gd name="vf" fmla="val 110557"/>
            </a:avLst>
          </a:prstGeom>
          <a:solidFill>
            <a:schemeClr val="accent1"/>
          </a:solidFill>
          <a:ln>
            <a:noFill/>
          </a:ln>
          <a:scene3d>
            <a:camera prst="orthographicFront">
              <a:rot lat="0" lon="0" rev="0"/>
            </a:camera>
            <a:lightRig rig="threePt" dir="t"/>
          </a:scene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285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6"/>
        <p:cNvGrpSpPr/>
        <p:nvPr/>
      </p:nvGrpSpPr>
      <p:grpSpPr>
        <a:xfrm>
          <a:off x="0" y="0"/>
          <a:ext cx="0" cy="0"/>
          <a:chOff x="0" y="0"/>
          <a:chExt cx="0" cy="0"/>
        </a:xfrm>
      </p:grpSpPr>
      <p:sp>
        <p:nvSpPr>
          <p:cNvPr id="187" name="Google Shape;187;p6"/>
          <p:cNvSpPr txBox="1">
            <a:spLocks noGrp="1"/>
          </p:cNvSpPr>
          <p:nvPr>
            <p:ph type="title"/>
          </p:nvPr>
        </p:nvSpPr>
        <p:spPr>
          <a:xfrm>
            <a:off x="597897" y="304925"/>
            <a:ext cx="7979400" cy="681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8"/>
        <p:cNvGrpSpPr/>
        <p:nvPr/>
      </p:nvGrpSpPr>
      <p:grpSpPr>
        <a:xfrm>
          <a:off x="0" y="0"/>
          <a:ext cx="0" cy="0"/>
          <a:chOff x="0" y="0"/>
          <a:chExt cx="0" cy="0"/>
        </a:xfrm>
      </p:grpSpPr>
      <p:sp>
        <p:nvSpPr>
          <p:cNvPr id="189" name="Google Shape;189;p7"/>
          <p:cNvSpPr txBox="1">
            <a:spLocks noGrp="1"/>
          </p:cNvSpPr>
          <p:nvPr>
            <p:ph type="body" idx="1"/>
          </p:nvPr>
        </p:nvSpPr>
        <p:spPr>
          <a:xfrm>
            <a:off x="602253" y="2129274"/>
            <a:ext cx="3259800" cy="19623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sz="1600"/>
            </a:lvl1pPr>
            <a:lvl2pPr marL="914400" lvl="1" indent="-330200" rtl="0">
              <a:lnSpc>
                <a:spcPct val="100000"/>
              </a:lnSpc>
              <a:spcBef>
                <a:spcPts val="1600"/>
              </a:spcBef>
              <a:spcAft>
                <a:spcPts val="0"/>
              </a:spcAft>
              <a:buSzPts val="1600"/>
              <a:buChar char="○"/>
              <a:defRPr sz="1600"/>
            </a:lvl2pPr>
            <a:lvl3pPr marL="1371600" lvl="2" indent="-330200" rtl="0">
              <a:lnSpc>
                <a:spcPct val="100000"/>
              </a:lnSpc>
              <a:spcBef>
                <a:spcPts val="1600"/>
              </a:spcBef>
              <a:spcAft>
                <a:spcPts val="0"/>
              </a:spcAft>
              <a:buSzPts val="1600"/>
              <a:buChar char="■"/>
              <a:defRPr sz="1600"/>
            </a:lvl3pPr>
            <a:lvl4pPr marL="1828800" lvl="3" indent="-330200" rtl="0">
              <a:lnSpc>
                <a:spcPct val="100000"/>
              </a:lnSpc>
              <a:spcBef>
                <a:spcPts val="1600"/>
              </a:spcBef>
              <a:spcAft>
                <a:spcPts val="0"/>
              </a:spcAft>
              <a:buSzPts val="1600"/>
              <a:buChar char="●"/>
              <a:defRPr sz="1600"/>
            </a:lvl4pPr>
            <a:lvl5pPr marL="2286000" lvl="4" indent="-330200" rtl="0">
              <a:lnSpc>
                <a:spcPct val="100000"/>
              </a:lnSpc>
              <a:spcBef>
                <a:spcPts val="1600"/>
              </a:spcBef>
              <a:spcAft>
                <a:spcPts val="0"/>
              </a:spcAft>
              <a:buSzPts val="1600"/>
              <a:buChar char="○"/>
              <a:defRPr sz="1600"/>
            </a:lvl5pPr>
            <a:lvl6pPr marL="2743200" lvl="5" indent="-330200" rtl="0">
              <a:lnSpc>
                <a:spcPct val="100000"/>
              </a:lnSpc>
              <a:spcBef>
                <a:spcPts val="1600"/>
              </a:spcBef>
              <a:spcAft>
                <a:spcPts val="0"/>
              </a:spcAft>
              <a:buSzPts val="1600"/>
              <a:buChar char="■"/>
              <a:defRPr sz="1600"/>
            </a:lvl6pPr>
            <a:lvl7pPr marL="3200400" lvl="6" indent="-330200" rtl="0">
              <a:lnSpc>
                <a:spcPct val="100000"/>
              </a:lnSpc>
              <a:spcBef>
                <a:spcPts val="1600"/>
              </a:spcBef>
              <a:spcAft>
                <a:spcPts val="0"/>
              </a:spcAft>
              <a:buSzPts val="1600"/>
              <a:buChar char="●"/>
              <a:defRPr sz="1600"/>
            </a:lvl7pPr>
            <a:lvl8pPr marL="3657600" lvl="7" indent="-330200" rtl="0">
              <a:lnSpc>
                <a:spcPct val="100000"/>
              </a:lnSpc>
              <a:spcBef>
                <a:spcPts val="1600"/>
              </a:spcBef>
              <a:spcAft>
                <a:spcPts val="0"/>
              </a:spcAft>
              <a:buSzPts val="1600"/>
              <a:buChar char="○"/>
              <a:defRPr sz="1600"/>
            </a:lvl8pPr>
            <a:lvl9pPr marL="4114800" lvl="8" indent="-330200" rtl="0">
              <a:lnSpc>
                <a:spcPct val="100000"/>
              </a:lnSpc>
              <a:spcBef>
                <a:spcPts val="1600"/>
              </a:spcBef>
              <a:spcAft>
                <a:spcPts val="1600"/>
              </a:spcAft>
              <a:buSzPts val="1600"/>
              <a:buChar char="■"/>
              <a:defRPr sz="1600"/>
            </a:lvl9pPr>
          </a:lstStyle>
          <a:p>
            <a:endParaRPr/>
          </a:p>
        </p:txBody>
      </p:sp>
      <p:sp>
        <p:nvSpPr>
          <p:cNvPr id="190" name="Google Shape;190;p7"/>
          <p:cNvSpPr txBox="1">
            <a:spLocks noGrp="1"/>
          </p:cNvSpPr>
          <p:nvPr>
            <p:ph type="title"/>
          </p:nvPr>
        </p:nvSpPr>
        <p:spPr>
          <a:xfrm>
            <a:off x="602278" y="1051972"/>
            <a:ext cx="3413700" cy="10773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3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1" name="Google Shape;191;p7"/>
          <p:cNvSpPr/>
          <p:nvPr/>
        </p:nvSpPr>
        <p:spPr>
          <a:xfrm>
            <a:off x="5943600" y="0"/>
            <a:ext cx="3200500" cy="51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spTree>
      <p:nvGrpSpPr>
        <p:cNvPr id="1" name="Shape 323"/>
        <p:cNvGrpSpPr/>
        <p:nvPr/>
      </p:nvGrpSpPr>
      <p:grpSpPr>
        <a:xfrm>
          <a:off x="0" y="0"/>
          <a:ext cx="0" cy="0"/>
          <a:chOff x="0" y="0"/>
          <a:chExt cx="0" cy="0"/>
        </a:xfrm>
      </p:grpSpPr>
      <p:sp>
        <p:nvSpPr>
          <p:cNvPr id="324" name="Google Shape;324;p13"/>
          <p:cNvSpPr/>
          <p:nvPr/>
        </p:nvSpPr>
        <p:spPr>
          <a:xfrm>
            <a:off x="6794938" y="-28165"/>
            <a:ext cx="2349062" cy="515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68060"/>
      </p:ext>
    </p:extLst>
  </p:cSld>
  <p:clrMapOvr>
    <a:masterClrMapping/>
  </p:clrMapOvr>
  <p:extLst>
    <p:ext uri="{DCECCB84-F9BA-43D5-87BE-67443E8EF086}">
      <p15:sldGuideLst xmlns:p15="http://schemas.microsoft.com/office/powerpoint/2012/main">
        <p15:guide id="1" pos="3164">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p:cSld name="ONE_COLUMN_TEXT_1">
    <p:bg>
      <p:bgPr>
        <a:solidFill>
          <a:srgbClr val="FFFFFF"/>
        </a:solidFill>
        <a:effectLst/>
      </p:bgPr>
    </p:bg>
    <p:spTree>
      <p:nvGrpSpPr>
        <p:cNvPr id="1" name="Shape 349"/>
        <p:cNvGrpSpPr/>
        <p:nvPr/>
      </p:nvGrpSpPr>
      <p:grpSpPr>
        <a:xfrm>
          <a:off x="0" y="0"/>
          <a:ext cx="0" cy="0"/>
          <a:chOff x="0" y="0"/>
          <a:chExt cx="0" cy="0"/>
        </a:xfrm>
      </p:grpSpPr>
      <p:sp>
        <p:nvSpPr>
          <p:cNvPr id="350" name="Google Shape;350;p14"/>
          <p:cNvSpPr txBox="1">
            <a:spLocks noGrp="1"/>
          </p:cNvSpPr>
          <p:nvPr>
            <p:ph type="title"/>
          </p:nvPr>
        </p:nvSpPr>
        <p:spPr>
          <a:xfrm>
            <a:off x="2449025" y="1454613"/>
            <a:ext cx="4245900" cy="72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1" name="Google Shape;351;p14"/>
          <p:cNvSpPr txBox="1">
            <a:spLocks noGrp="1"/>
          </p:cNvSpPr>
          <p:nvPr>
            <p:ph type="body" idx="1"/>
          </p:nvPr>
        </p:nvSpPr>
        <p:spPr>
          <a:xfrm>
            <a:off x="3133575" y="2241675"/>
            <a:ext cx="2876700" cy="18315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sz="1600"/>
            </a:lvl1pPr>
            <a:lvl2pPr marL="914400" lvl="1" indent="-330200" algn="ctr" rtl="0">
              <a:lnSpc>
                <a:spcPct val="100000"/>
              </a:lnSpc>
              <a:spcBef>
                <a:spcPts val="1600"/>
              </a:spcBef>
              <a:spcAft>
                <a:spcPts val="0"/>
              </a:spcAft>
              <a:buSzPts val="1600"/>
              <a:buChar char="○"/>
              <a:defRPr sz="1600"/>
            </a:lvl2pPr>
            <a:lvl3pPr marL="1371600" lvl="2" indent="-330200" algn="ctr" rtl="0">
              <a:lnSpc>
                <a:spcPct val="100000"/>
              </a:lnSpc>
              <a:spcBef>
                <a:spcPts val="1600"/>
              </a:spcBef>
              <a:spcAft>
                <a:spcPts val="0"/>
              </a:spcAft>
              <a:buSzPts val="1600"/>
              <a:buChar char="■"/>
              <a:defRPr sz="1600"/>
            </a:lvl3pPr>
            <a:lvl4pPr marL="1828800" lvl="3" indent="-330200" algn="ctr" rtl="0">
              <a:lnSpc>
                <a:spcPct val="100000"/>
              </a:lnSpc>
              <a:spcBef>
                <a:spcPts val="1600"/>
              </a:spcBef>
              <a:spcAft>
                <a:spcPts val="0"/>
              </a:spcAft>
              <a:buSzPts val="1600"/>
              <a:buChar char="●"/>
              <a:defRPr sz="1600"/>
            </a:lvl4pPr>
            <a:lvl5pPr marL="2286000" lvl="4" indent="-330200" algn="ctr" rtl="0">
              <a:lnSpc>
                <a:spcPct val="100000"/>
              </a:lnSpc>
              <a:spcBef>
                <a:spcPts val="1600"/>
              </a:spcBef>
              <a:spcAft>
                <a:spcPts val="0"/>
              </a:spcAft>
              <a:buSzPts val="1600"/>
              <a:buChar char="○"/>
              <a:defRPr sz="1600"/>
            </a:lvl5pPr>
            <a:lvl6pPr marL="2743200" lvl="5" indent="-330200" algn="ctr" rtl="0">
              <a:lnSpc>
                <a:spcPct val="100000"/>
              </a:lnSpc>
              <a:spcBef>
                <a:spcPts val="1600"/>
              </a:spcBef>
              <a:spcAft>
                <a:spcPts val="0"/>
              </a:spcAft>
              <a:buSzPts val="1600"/>
              <a:buChar char="■"/>
              <a:defRPr sz="1600"/>
            </a:lvl6pPr>
            <a:lvl7pPr marL="3200400" lvl="6" indent="-330200" algn="ctr" rtl="0">
              <a:lnSpc>
                <a:spcPct val="100000"/>
              </a:lnSpc>
              <a:spcBef>
                <a:spcPts val="1600"/>
              </a:spcBef>
              <a:spcAft>
                <a:spcPts val="0"/>
              </a:spcAft>
              <a:buSzPts val="1600"/>
              <a:buChar char="●"/>
              <a:defRPr sz="1600"/>
            </a:lvl7pPr>
            <a:lvl8pPr marL="3657600" lvl="7" indent="-330200" algn="ctr" rtl="0">
              <a:lnSpc>
                <a:spcPct val="100000"/>
              </a:lnSpc>
              <a:spcBef>
                <a:spcPts val="1600"/>
              </a:spcBef>
              <a:spcAft>
                <a:spcPts val="0"/>
              </a:spcAft>
              <a:buSzPts val="1600"/>
              <a:buChar char="○"/>
              <a:defRPr sz="1600"/>
            </a:lvl8pPr>
            <a:lvl9pPr marL="4114800" lvl="8" indent="-330200" algn="ctr" rtl="0">
              <a:lnSpc>
                <a:spcPct val="100000"/>
              </a:lnSpc>
              <a:spcBef>
                <a:spcPts val="1600"/>
              </a:spcBef>
              <a:spcAft>
                <a:spcPts val="1600"/>
              </a:spcAft>
              <a:buSzPts val="1600"/>
              <a:buChar char="■"/>
              <a:defRPr sz="1600"/>
            </a:lvl9pPr>
          </a:lstStyle>
          <a:p>
            <a:endParaRPr/>
          </a:p>
        </p:txBody>
      </p:sp>
      <p:grpSp>
        <p:nvGrpSpPr>
          <p:cNvPr id="352" name="Google Shape;352;p14"/>
          <p:cNvGrpSpPr/>
          <p:nvPr/>
        </p:nvGrpSpPr>
        <p:grpSpPr>
          <a:xfrm>
            <a:off x="7490413" y="-923950"/>
            <a:ext cx="1677449" cy="7341725"/>
            <a:chOff x="6012899" y="-923950"/>
            <a:chExt cx="3143176" cy="7341725"/>
          </a:xfrm>
          <a:solidFill>
            <a:srgbClr val="0033CC">
              <a:alpha val="37255"/>
            </a:srgbClr>
          </a:solidFill>
        </p:grpSpPr>
        <p:sp>
          <p:nvSpPr>
            <p:cNvPr id="353" name="Google Shape;353;p14"/>
            <p:cNvSpPr/>
            <p:nvPr/>
          </p:nvSpPr>
          <p:spPr>
            <a:xfrm>
              <a:off x="6012899" y="-923950"/>
              <a:ext cx="3130120" cy="4502831"/>
            </a:xfrm>
            <a:custGeom>
              <a:avLst/>
              <a:gdLst/>
              <a:ahLst/>
              <a:cxnLst/>
              <a:rect l="l" t="t" r="r" b="b"/>
              <a:pathLst>
                <a:path w="6277" h="13813" extrusionOk="0">
                  <a:moveTo>
                    <a:pt x="6276" y="1"/>
                  </a:moveTo>
                  <a:lnTo>
                    <a:pt x="0" y="1"/>
                  </a:lnTo>
                  <a:cubicBezTo>
                    <a:pt x="275" y="3711"/>
                    <a:pt x="1395" y="13313"/>
                    <a:pt x="627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54" name="Google Shape;354;p14"/>
            <p:cNvSpPr/>
            <p:nvPr/>
          </p:nvSpPr>
          <p:spPr>
            <a:xfrm>
              <a:off x="6504082" y="-923950"/>
              <a:ext cx="2638935" cy="4502831"/>
            </a:xfrm>
            <a:custGeom>
              <a:avLst/>
              <a:gdLst/>
              <a:ahLst/>
              <a:cxnLst/>
              <a:rect l="l" t="t" r="r" b="b"/>
              <a:pathLst>
                <a:path w="5292" h="13813" extrusionOk="0">
                  <a:moveTo>
                    <a:pt x="5291" y="1"/>
                  </a:moveTo>
                  <a:lnTo>
                    <a:pt x="0" y="1"/>
                  </a:lnTo>
                  <a:cubicBezTo>
                    <a:pt x="235" y="3711"/>
                    <a:pt x="1175" y="13313"/>
                    <a:pt x="5291"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6716014" y="-923950"/>
              <a:ext cx="2427003" cy="4502831"/>
            </a:xfrm>
            <a:custGeom>
              <a:avLst/>
              <a:gdLst/>
              <a:ahLst/>
              <a:cxnLst/>
              <a:rect l="l" t="t" r="r" b="b"/>
              <a:pathLst>
                <a:path w="4867" h="13813" extrusionOk="0">
                  <a:moveTo>
                    <a:pt x="4866" y="1"/>
                  </a:moveTo>
                  <a:lnTo>
                    <a:pt x="0" y="1"/>
                  </a:lnTo>
                  <a:cubicBezTo>
                    <a:pt x="215" y="3711"/>
                    <a:pt x="1086" y="13313"/>
                    <a:pt x="486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237117" y="-923950"/>
              <a:ext cx="1905898" cy="4502831"/>
            </a:xfrm>
            <a:custGeom>
              <a:avLst/>
              <a:gdLst/>
              <a:ahLst/>
              <a:cxnLst/>
              <a:rect l="l" t="t" r="r" b="b"/>
              <a:pathLst>
                <a:path w="3822" h="13813" extrusionOk="0">
                  <a:moveTo>
                    <a:pt x="3821" y="1"/>
                  </a:moveTo>
                  <a:lnTo>
                    <a:pt x="1" y="1"/>
                  </a:lnTo>
                  <a:cubicBezTo>
                    <a:pt x="171" y="3711"/>
                    <a:pt x="851" y="13313"/>
                    <a:pt x="3821"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7434089" y="-923950"/>
              <a:ext cx="1708925" cy="4502831"/>
            </a:xfrm>
            <a:custGeom>
              <a:avLst/>
              <a:gdLst/>
              <a:ahLst/>
              <a:cxnLst/>
              <a:rect l="l" t="t" r="r" b="b"/>
              <a:pathLst>
                <a:path w="3427" h="13813" extrusionOk="0">
                  <a:moveTo>
                    <a:pt x="3426" y="1"/>
                  </a:moveTo>
                  <a:lnTo>
                    <a:pt x="1" y="1"/>
                  </a:lnTo>
                  <a:cubicBezTo>
                    <a:pt x="151" y="3711"/>
                    <a:pt x="761" y="13313"/>
                    <a:pt x="342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089830" y="-923950"/>
              <a:ext cx="1053180" cy="4502831"/>
            </a:xfrm>
            <a:custGeom>
              <a:avLst/>
              <a:gdLst/>
              <a:ahLst/>
              <a:cxnLst/>
              <a:rect l="l" t="t" r="r" b="b"/>
              <a:pathLst>
                <a:path w="2112" h="13813" extrusionOk="0">
                  <a:moveTo>
                    <a:pt x="2111" y="1"/>
                  </a:moveTo>
                  <a:lnTo>
                    <a:pt x="1" y="1"/>
                  </a:lnTo>
                  <a:cubicBezTo>
                    <a:pt x="96" y="3711"/>
                    <a:pt x="471" y="13313"/>
                    <a:pt x="2111"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286802" y="-923950"/>
              <a:ext cx="856208" cy="4502831"/>
            </a:xfrm>
            <a:custGeom>
              <a:avLst/>
              <a:gdLst/>
              <a:ahLst/>
              <a:cxnLst/>
              <a:rect l="l" t="t" r="r" b="b"/>
              <a:pathLst>
                <a:path w="1717" h="13813" extrusionOk="0">
                  <a:moveTo>
                    <a:pt x="1716" y="1"/>
                  </a:moveTo>
                  <a:lnTo>
                    <a:pt x="1" y="1"/>
                  </a:lnTo>
                  <a:cubicBezTo>
                    <a:pt x="81" y="3711"/>
                    <a:pt x="386" y="13313"/>
                    <a:pt x="171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7892859" y="3493038"/>
              <a:ext cx="1250153" cy="2924737"/>
            </a:xfrm>
            <a:custGeom>
              <a:avLst/>
              <a:gdLst/>
              <a:ahLst/>
              <a:cxnLst/>
              <a:rect l="l" t="t" r="r" b="b"/>
              <a:pathLst>
                <a:path w="2507" h="8972" extrusionOk="0">
                  <a:moveTo>
                    <a:pt x="1" y="6732"/>
                  </a:moveTo>
                  <a:cubicBezTo>
                    <a:pt x="96" y="7387"/>
                    <a:pt x="301" y="7532"/>
                    <a:pt x="541" y="7447"/>
                  </a:cubicBezTo>
                  <a:lnTo>
                    <a:pt x="1726" y="101"/>
                  </a:lnTo>
                  <a:lnTo>
                    <a:pt x="1471" y="121"/>
                  </a:lnTo>
                  <a:close/>
                  <a:moveTo>
                    <a:pt x="2506" y="8817"/>
                  </a:moveTo>
                  <a:cubicBezTo>
                    <a:pt x="2106" y="8972"/>
                    <a:pt x="2021" y="8872"/>
                    <a:pt x="1796" y="8587"/>
                  </a:cubicBezTo>
                  <a:lnTo>
                    <a:pt x="2246" y="1"/>
                  </a:lnTo>
                  <a:lnTo>
                    <a:pt x="2506" y="91"/>
                  </a:lnTo>
                  <a:close/>
                  <a:moveTo>
                    <a:pt x="1141" y="8067"/>
                  </a:moveTo>
                  <a:lnTo>
                    <a:pt x="1981" y="66"/>
                  </a:lnTo>
                  <a:lnTo>
                    <a:pt x="2246" y="1"/>
                  </a:lnTo>
                  <a:lnTo>
                    <a:pt x="1796" y="8592"/>
                  </a:lnTo>
                  <a:cubicBezTo>
                    <a:pt x="1561" y="8737"/>
                    <a:pt x="1336" y="8657"/>
                    <a:pt x="1141" y="8067"/>
                  </a:cubicBezTo>
                  <a:close/>
                  <a:moveTo>
                    <a:pt x="541" y="7447"/>
                  </a:moveTo>
                  <a:lnTo>
                    <a:pt x="1721" y="101"/>
                  </a:lnTo>
                  <a:lnTo>
                    <a:pt x="1981" y="61"/>
                  </a:lnTo>
                  <a:lnTo>
                    <a:pt x="1141" y="8067"/>
                  </a:lnTo>
                  <a:cubicBezTo>
                    <a:pt x="901" y="8187"/>
                    <a:pt x="686" y="8072"/>
                    <a:pt x="541" y="744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629175" y="3474650"/>
              <a:ext cx="526900" cy="49225"/>
            </a:xfrm>
            <a:custGeom>
              <a:avLst/>
              <a:gdLst/>
              <a:ahLst/>
              <a:cxnLst/>
              <a:rect l="l" t="t" r="r" b="b"/>
              <a:pathLst>
                <a:path w="1147" h="151" fill="none" extrusionOk="0">
                  <a:moveTo>
                    <a:pt x="1146" y="1"/>
                  </a:moveTo>
                  <a:cubicBezTo>
                    <a:pt x="921" y="141"/>
                    <a:pt x="261" y="151"/>
                    <a:pt x="1" y="126"/>
                  </a:cubicBezTo>
                </a:path>
              </a:pathLst>
            </a:custGeom>
            <a:grpFill/>
            <a:ln w="38100" cap="rnd" cmpd="sng">
              <a:solidFill>
                <a:srgbClr val="AF15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8703781" y="3493038"/>
              <a:ext cx="309671" cy="2820422"/>
            </a:xfrm>
            <a:custGeom>
              <a:avLst/>
              <a:gdLst/>
              <a:ahLst/>
              <a:cxnLst/>
              <a:rect l="l" t="t" r="r" b="b"/>
              <a:pathLst>
                <a:path w="621" h="8652" extrusionOk="0">
                  <a:moveTo>
                    <a:pt x="621" y="1"/>
                  </a:moveTo>
                  <a:lnTo>
                    <a:pt x="546" y="21"/>
                  </a:lnTo>
                  <a:lnTo>
                    <a:pt x="1" y="8652"/>
                  </a:lnTo>
                  <a:cubicBezTo>
                    <a:pt x="61" y="8647"/>
                    <a:pt x="121" y="8622"/>
                    <a:pt x="176" y="859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379500" y="3514227"/>
              <a:ext cx="501657" cy="2621571"/>
            </a:xfrm>
            <a:custGeom>
              <a:avLst/>
              <a:gdLst/>
              <a:ahLst/>
              <a:cxnLst/>
              <a:rect l="l" t="t" r="r" b="b"/>
              <a:pathLst>
                <a:path w="1006" h="8042" extrusionOk="0">
                  <a:moveTo>
                    <a:pt x="1006" y="1"/>
                  </a:moveTo>
                  <a:lnTo>
                    <a:pt x="951" y="11"/>
                  </a:lnTo>
                  <a:lnTo>
                    <a:pt x="1" y="8042"/>
                  </a:lnTo>
                  <a:cubicBezTo>
                    <a:pt x="61" y="8042"/>
                    <a:pt x="116" y="8027"/>
                    <a:pt x="166" y="800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8076402" y="3525637"/>
              <a:ext cx="678683" cy="2404791"/>
            </a:xfrm>
            <a:custGeom>
              <a:avLst/>
              <a:gdLst/>
              <a:ahLst/>
              <a:cxnLst/>
              <a:rect l="l" t="t" r="r" b="b"/>
              <a:pathLst>
                <a:path w="1361" h="7377" extrusionOk="0">
                  <a:moveTo>
                    <a:pt x="1361" y="1"/>
                  </a:moveTo>
                  <a:lnTo>
                    <a:pt x="1301" y="6"/>
                  </a:lnTo>
                  <a:lnTo>
                    <a:pt x="1" y="7362"/>
                  </a:lnTo>
                  <a:cubicBezTo>
                    <a:pt x="61" y="7377"/>
                    <a:pt x="121" y="7372"/>
                    <a:pt x="181" y="734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4"/>
          <p:cNvGrpSpPr/>
          <p:nvPr/>
        </p:nvGrpSpPr>
        <p:grpSpPr>
          <a:xfrm flipH="1">
            <a:off x="-24013" y="-923950"/>
            <a:ext cx="1677449" cy="7341725"/>
            <a:chOff x="6012899" y="-923950"/>
            <a:chExt cx="3143176" cy="7341725"/>
          </a:xfrm>
          <a:solidFill>
            <a:srgbClr val="0033CC">
              <a:alpha val="37255"/>
            </a:srgbClr>
          </a:solidFill>
        </p:grpSpPr>
        <p:sp>
          <p:nvSpPr>
            <p:cNvPr id="366" name="Google Shape;366;p14"/>
            <p:cNvSpPr/>
            <p:nvPr/>
          </p:nvSpPr>
          <p:spPr>
            <a:xfrm>
              <a:off x="6012899" y="-923950"/>
              <a:ext cx="3130120" cy="4502831"/>
            </a:xfrm>
            <a:custGeom>
              <a:avLst/>
              <a:gdLst/>
              <a:ahLst/>
              <a:cxnLst/>
              <a:rect l="l" t="t" r="r" b="b"/>
              <a:pathLst>
                <a:path w="6277" h="13813" extrusionOk="0">
                  <a:moveTo>
                    <a:pt x="6276" y="1"/>
                  </a:moveTo>
                  <a:lnTo>
                    <a:pt x="0" y="1"/>
                  </a:lnTo>
                  <a:cubicBezTo>
                    <a:pt x="275" y="3711"/>
                    <a:pt x="1395" y="13313"/>
                    <a:pt x="627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7" name="Google Shape;367;p14"/>
            <p:cNvSpPr/>
            <p:nvPr/>
          </p:nvSpPr>
          <p:spPr>
            <a:xfrm>
              <a:off x="6504082" y="-923950"/>
              <a:ext cx="2638935" cy="4502831"/>
            </a:xfrm>
            <a:custGeom>
              <a:avLst/>
              <a:gdLst/>
              <a:ahLst/>
              <a:cxnLst/>
              <a:rect l="l" t="t" r="r" b="b"/>
              <a:pathLst>
                <a:path w="5292" h="13813" extrusionOk="0">
                  <a:moveTo>
                    <a:pt x="5291" y="1"/>
                  </a:moveTo>
                  <a:lnTo>
                    <a:pt x="0" y="1"/>
                  </a:lnTo>
                  <a:cubicBezTo>
                    <a:pt x="235" y="3711"/>
                    <a:pt x="1175" y="13313"/>
                    <a:pt x="5291"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6716014" y="-923950"/>
              <a:ext cx="2427003" cy="4502831"/>
            </a:xfrm>
            <a:custGeom>
              <a:avLst/>
              <a:gdLst/>
              <a:ahLst/>
              <a:cxnLst/>
              <a:rect l="l" t="t" r="r" b="b"/>
              <a:pathLst>
                <a:path w="4867" h="13813" extrusionOk="0">
                  <a:moveTo>
                    <a:pt x="4866" y="1"/>
                  </a:moveTo>
                  <a:lnTo>
                    <a:pt x="0" y="1"/>
                  </a:lnTo>
                  <a:cubicBezTo>
                    <a:pt x="215" y="3711"/>
                    <a:pt x="1086" y="13313"/>
                    <a:pt x="486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237117" y="-923950"/>
              <a:ext cx="1905898" cy="4502831"/>
            </a:xfrm>
            <a:custGeom>
              <a:avLst/>
              <a:gdLst/>
              <a:ahLst/>
              <a:cxnLst/>
              <a:rect l="l" t="t" r="r" b="b"/>
              <a:pathLst>
                <a:path w="3822" h="13813" extrusionOk="0">
                  <a:moveTo>
                    <a:pt x="3821" y="1"/>
                  </a:moveTo>
                  <a:lnTo>
                    <a:pt x="1" y="1"/>
                  </a:lnTo>
                  <a:cubicBezTo>
                    <a:pt x="171" y="3711"/>
                    <a:pt x="851" y="13313"/>
                    <a:pt x="3821"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434089" y="-923950"/>
              <a:ext cx="1708925" cy="4502831"/>
            </a:xfrm>
            <a:custGeom>
              <a:avLst/>
              <a:gdLst/>
              <a:ahLst/>
              <a:cxnLst/>
              <a:rect l="l" t="t" r="r" b="b"/>
              <a:pathLst>
                <a:path w="3427" h="13813" extrusionOk="0">
                  <a:moveTo>
                    <a:pt x="3426" y="1"/>
                  </a:moveTo>
                  <a:lnTo>
                    <a:pt x="1" y="1"/>
                  </a:lnTo>
                  <a:cubicBezTo>
                    <a:pt x="151" y="3711"/>
                    <a:pt x="761" y="13313"/>
                    <a:pt x="342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8089830" y="-923950"/>
              <a:ext cx="1053180" cy="4502831"/>
            </a:xfrm>
            <a:custGeom>
              <a:avLst/>
              <a:gdLst/>
              <a:ahLst/>
              <a:cxnLst/>
              <a:rect l="l" t="t" r="r" b="b"/>
              <a:pathLst>
                <a:path w="2112" h="13813" extrusionOk="0">
                  <a:moveTo>
                    <a:pt x="2111" y="1"/>
                  </a:moveTo>
                  <a:lnTo>
                    <a:pt x="1" y="1"/>
                  </a:lnTo>
                  <a:cubicBezTo>
                    <a:pt x="96" y="3711"/>
                    <a:pt x="471" y="13313"/>
                    <a:pt x="2111"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8286802" y="-923950"/>
              <a:ext cx="856208" cy="4502831"/>
            </a:xfrm>
            <a:custGeom>
              <a:avLst/>
              <a:gdLst/>
              <a:ahLst/>
              <a:cxnLst/>
              <a:rect l="l" t="t" r="r" b="b"/>
              <a:pathLst>
                <a:path w="1717" h="13813" extrusionOk="0">
                  <a:moveTo>
                    <a:pt x="1716" y="1"/>
                  </a:moveTo>
                  <a:lnTo>
                    <a:pt x="1" y="1"/>
                  </a:lnTo>
                  <a:cubicBezTo>
                    <a:pt x="81" y="3711"/>
                    <a:pt x="386" y="13313"/>
                    <a:pt x="1716" y="138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7892859" y="3493038"/>
              <a:ext cx="1250153" cy="2924737"/>
            </a:xfrm>
            <a:custGeom>
              <a:avLst/>
              <a:gdLst/>
              <a:ahLst/>
              <a:cxnLst/>
              <a:rect l="l" t="t" r="r" b="b"/>
              <a:pathLst>
                <a:path w="2507" h="8972" extrusionOk="0">
                  <a:moveTo>
                    <a:pt x="1" y="6732"/>
                  </a:moveTo>
                  <a:cubicBezTo>
                    <a:pt x="96" y="7387"/>
                    <a:pt x="301" y="7532"/>
                    <a:pt x="541" y="7447"/>
                  </a:cubicBezTo>
                  <a:lnTo>
                    <a:pt x="1726" y="101"/>
                  </a:lnTo>
                  <a:lnTo>
                    <a:pt x="1471" y="121"/>
                  </a:lnTo>
                  <a:close/>
                  <a:moveTo>
                    <a:pt x="2506" y="8817"/>
                  </a:moveTo>
                  <a:cubicBezTo>
                    <a:pt x="2106" y="8972"/>
                    <a:pt x="2021" y="8872"/>
                    <a:pt x="1796" y="8587"/>
                  </a:cubicBezTo>
                  <a:lnTo>
                    <a:pt x="2246" y="1"/>
                  </a:lnTo>
                  <a:lnTo>
                    <a:pt x="2506" y="91"/>
                  </a:lnTo>
                  <a:close/>
                  <a:moveTo>
                    <a:pt x="1141" y="8067"/>
                  </a:moveTo>
                  <a:lnTo>
                    <a:pt x="1981" y="66"/>
                  </a:lnTo>
                  <a:lnTo>
                    <a:pt x="2246" y="1"/>
                  </a:lnTo>
                  <a:lnTo>
                    <a:pt x="1796" y="8592"/>
                  </a:lnTo>
                  <a:cubicBezTo>
                    <a:pt x="1561" y="8737"/>
                    <a:pt x="1336" y="8657"/>
                    <a:pt x="1141" y="8067"/>
                  </a:cubicBezTo>
                  <a:close/>
                  <a:moveTo>
                    <a:pt x="541" y="7447"/>
                  </a:moveTo>
                  <a:lnTo>
                    <a:pt x="1721" y="101"/>
                  </a:lnTo>
                  <a:lnTo>
                    <a:pt x="1981" y="61"/>
                  </a:lnTo>
                  <a:lnTo>
                    <a:pt x="1141" y="8067"/>
                  </a:lnTo>
                  <a:cubicBezTo>
                    <a:pt x="901" y="8187"/>
                    <a:pt x="686" y="8072"/>
                    <a:pt x="541" y="744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8629175" y="3474650"/>
              <a:ext cx="526900" cy="49225"/>
            </a:xfrm>
            <a:custGeom>
              <a:avLst/>
              <a:gdLst/>
              <a:ahLst/>
              <a:cxnLst/>
              <a:rect l="l" t="t" r="r" b="b"/>
              <a:pathLst>
                <a:path w="1147" h="151" fill="none" extrusionOk="0">
                  <a:moveTo>
                    <a:pt x="1146" y="1"/>
                  </a:moveTo>
                  <a:cubicBezTo>
                    <a:pt x="921" y="141"/>
                    <a:pt x="261" y="151"/>
                    <a:pt x="1" y="126"/>
                  </a:cubicBezTo>
                </a:path>
              </a:pathLst>
            </a:custGeom>
            <a:grpFill/>
            <a:ln w="38100" cap="rnd" cmpd="sng">
              <a:solidFill>
                <a:srgbClr val="AF15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8703781" y="3493038"/>
              <a:ext cx="309671" cy="2820422"/>
            </a:xfrm>
            <a:custGeom>
              <a:avLst/>
              <a:gdLst/>
              <a:ahLst/>
              <a:cxnLst/>
              <a:rect l="l" t="t" r="r" b="b"/>
              <a:pathLst>
                <a:path w="621" h="8652" extrusionOk="0">
                  <a:moveTo>
                    <a:pt x="621" y="1"/>
                  </a:moveTo>
                  <a:lnTo>
                    <a:pt x="546" y="21"/>
                  </a:lnTo>
                  <a:lnTo>
                    <a:pt x="1" y="8652"/>
                  </a:lnTo>
                  <a:cubicBezTo>
                    <a:pt x="61" y="8647"/>
                    <a:pt x="121" y="8622"/>
                    <a:pt x="176" y="859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8379500" y="3514227"/>
              <a:ext cx="501657" cy="2621571"/>
            </a:xfrm>
            <a:custGeom>
              <a:avLst/>
              <a:gdLst/>
              <a:ahLst/>
              <a:cxnLst/>
              <a:rect l="l" t="t" r="r" b="b"/>
              <a:pathLst>
                <a:path w="1006" h="8042" extrusionOk="0">
                  <a:moveTo>
                    <a:pt x="1006" y="1"/>
                  </a:moveTo>
                  <a:lnTo>
                    <a:pt x="951" y="11"/>
                  </a:lnTo>
                  <a:lnTo>
                    <a:pt x="1" y="8042"/>
                  </a:lnTo>
                  <a:cubicBezTo>
                    <a:pt x="61" y="8042"/>
                    <a:pt x="116" y="8027"/>
                    <a:pt x="166" y="800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8076402" y="3525637"/>
              <a:ext cx="678683" cy="2404791"/>
            </a:xfrm>
            <a:custGeom>
              <a:avLst/>
              <a:gdLst/>
              <a:ahLst/>
              <a:cxnLst/>
              <a:rect l="l" t="t" r="r" b="b"/>
              <a:pathLst>
                <a:path w="1361" h="7377" extrusionOk="0">
                  <a:moveTo>
                    <a:pt x="1361" y="1"/>
                  </a:moveTo>
                  <a:lnTo>
                    <a:pt x="1301" y="6"/>
                  </a:lnTo>
                  <a:lnTo>
                    <a:pt x="1" y="7362"/>
                  </a:lnTo>
                  <a:cubicBezTo>
                    <a:pt x="61" y="7377"/>
                    <a:pt x="121" y="7372"/>
                    <a:pt x="181" y="734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our columns">
  <p:cSld name="SECTION_TITLE_AND_DESCRIPTION_1_1">
    <p:spTree>
      <p:nvGrpSpPr>
        <p:cNvPr id="1" name="Shape 394"/>
        <p:cNvGrpSpPr/>
        <p:nvPr/>
      </p:nvGrpSpPr>
      <p:grpSpPr>
        <a:xfrm>
          <a:off x="0" y="0"/>
          <a:ext cx="0" cy="0"/>
          <a:chOff x="0" y="0"/>
          <a:chExt cx="0" cy="0"/>
        </a:xfrm>
      </p:grpSpPr>
      <p:sp>
        <p:nvSpPr>
          <p:cNvPr id="395" name="Google Shape;395;p16"/>
          <p:cNvSpPr txBox="1">
            <a:spLocks noGrp="1"/>
          </p:cNvSpPr>
          <p:nvPr>
            <p:ph type="title"/>
          </p:nvPr>
        </p:nvSpPr>
        <p:spPr>
          <a:xfrm>
            <a:off x="855750" y="1778676"/>
            <a:ext cx="2677200" cy="49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396" name="Google Shape;396;p16"/>
          <p:cNvSpPr txBox="1">
            <a:spLocks noGrp="1"/>
          </p:cNvSpPr>
          <p:nvPr>
            <p:ph type="subTitle" idx="1"/>
          </p:nvPr>
        </p:nvSpPr>
        <p:spPr>
          <a:xfrm>
            <a:off x="1378850" y="2274555"/>
            <a:ext cx="2154000" cy="6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397" name="Google Shape;397;p16"/>
          <p:cNvSpPr txBox="1">
            <a:spLocks noGrp="1"/>
          </p:cNvSpPr>
          <p:nvPr>
            <p:ph type="title" idx="2"/>
          </p:nvPr>
        </p:nvSpPr>
        <p:spPr>
          <a:xfrm>
            <a:off x="5611050" y="1778676"/>
            <a:ext cx="2677200" cy="49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98" name="Google Shape;398;p16"/>
          <p:cNvSpPr txBox="1">
            <a:spLocks noGrp="1"/>
          </p:cNvSpPr>
          <p:nvPr>
            <p:ph type="subTitle" idx="3"/>
          </p:nvPr>
        </p:nvSpPr>
        <p:spPr>
          <a:xfrm>
            <a:off x="5611050" y="2274555"/>
            <a:ext cx="2154000" cy="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99" name="Google Shape;399;p16"/>
          <p:cNvSpPr txBox="1">
            <a:spLocks noGrp="1"/>
          </p:cNvSpPr>
          <p:nvPr>
            <p:ph type="title" idx="4"/>
          </p:nvPr>
        </p:nvSpPr>
        <p:spPr>
          <a:xfrm>
            <a:off x="779550" y="3437304"/>
            <a:ext cx="2677200" cy="49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400" name="Google Shape;400;p16"/>
          <p:cNvSpPr txBox="1">
            <a:spLocks noGrp="1"/>
          </p:cNvSpPr>
          <p:nvPr>
            <p:ph type="subTitle" idx="5"/>
          </p:nvPr>
        </p:nvSpPr>
        <p:spPr>
          <a:xfrm>
            <a:off x="1302650" y="3930274"/>
            <a:ext cx="2154000" cy="6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401" name="Google Shape;401;p16"/>
          <p:cNvSpPr txBox="1">
            <a:spLocks noGrp="1"/>
          </p:cNvSpPr>
          <p:nvPr>
            <p:ph type="title" idx="6"/>
          </p:nvPr>
        </p:nvSpPr>
        <p:spPr>
          <a:xfrm>
            <a:off x="5687250" y="3434545"/>
            <a:ext cx="2677200" cy="49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02" name="Google Shape;402;p16"/>
          <p:cNvSpPr txBox="1">
            <a:spLocks noGrp="1"/>
          </p:cNvSpPr>
          <p:nvPr>
            <p:ph type="subTitle" idx="7"/>
          </p:nvPr>
        </p:nvSpPr>
        <p:spPr>
          <a:xfrm>
            <a:off x="5687250" y="3930274"/>
            <a:ext cx="2154000" cy="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03" name="Google Shape;403;p16"/>
          <p:cNvSpPr/>
          <p:nvPr/>
        </p:nvSpPr>
        <p:spPr>
          <a:xfrm rot="5400000">
            <a:off x="3874375" y="-3898775"/>
            <a:ext cx="1395300" cy="916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txBox="1">
            <a:spLocks noGrp="1"/>
          </p:cNvSpPr>
          <p:nvPr>
            <p:ph type="title" idx="8"/>
          </p:nvPr>
        </p:nvSpPr>
        <p:spPr>
          <a:xfrm>
            <a:off x="524275" y="310005"/>
            <a:ext cx="8095500" cy="67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E24C9-8C72-4C98-81FC-603C894CBD45}" type="datetimeFigureOut">
              <a:rPr lang="en-US" smtClean="0"/>
              <a:pPr/>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43116-F8E5-411D-AB7B-DC795F7F05C5}" type="slidenum">
              <a:rPr lang="en-US" smtClean="0"/>
              <a:pPr/>
              <a:t>‹#›</a:t>
            </a:fld>
            <a:endParaRPr lang="en-US"/>
          </a:p>
        </p:txBody>
      </p:sp>
    </p:spTree>
    <p:extLst>
      <p:ext uri="{BB962C8B-B14F-4D97-AF65-F5344CB8AC3E}">
        <p14:creationId xmlns:p14="http://schemas.microsoft.com/office/powerpoint/2010/main" val="178067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E24C9-8C72-4C98-81FC-603C894CBD45}" type="datetimeFigureOut">
              <a:rPr lang="en-US" smtClean="0"/>
              <a:pPr/>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43116-F8E5-411D-AB7B-DC795F7F05C5}" type="slidenum">
              <a:rPr lang="en-US" smtClean="0"/>
              <a:pPr/>
              <a:t>‹#›</a:t>
            </a:fld>
            <a:endParaRPr lang="en-US"/>
          </a:p>
        </p:txBody>
      </p:sp>
    </p:spTree>
    <p:extLst>
      <p:ext uri="{BB962C8B-B14F-4D97-AF65-F5344CB8AC3E}">
        <p14:creationId xmlns:p14="http://schemas.microsoft.com/office/powerpoint/2010/main" val="114145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3600"/>
              <a:buFont typeface="Vollkorn"/>
              <a:buNone/>
              <a:defRPr sz="3600" b="1">
                <a:solidFill>
                  <a:schemeClr val="lt2"/>
                </a:solidFill>
                <a:latin typeface="Vollkorn"/>
                <a:ea typeface="Vollkorn"/>
                <a:cs typeface="Vollkorn"/>
                <a:sym typeface="Vollkorn"/>
              </a:defRPr>
            </a:lvl1pPr>
            <a:lvl2pPr lvl="1">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2pPr>
            <a:lvl3pPr lvl="2">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3pPr>
            <a:lvl4pPr lvl="3">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4pPr>
            <a:lvl5pPr lvl="4">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5pPr>
            <a:lvl6pPr lvl="5">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6pPr>
            <a:lvl7pPr lvl="6">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7pPr>
            <a:lvl8pPr lvl="7">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8pPr>
            <a:lvl9pPr lvl="8">
              <a:spcBef>
                <a:spcPts val="0"/>
              </a:spcBef>
              <a:spcAft>
                <a:spcPts val="0"/>
              </a:spcAft>
              <a:buClr>
                <a:schemeClr val="lt2"/>
              </a:buClr>
              <a:buSzPts val="2800"/>
              <a:buFont typeface="Vollkorn"/>
              <a:buNone/>
              <a:defRPr sz="2800" b="1">
                <a:solidFill>
                  <a:schemeClr val="lt2"/>
                </a:solidFill>
                <a:latin typeface="Vollkorn"/>
                <a:ea typeface="Vollkorn"/>
                <a:cs typeface="Vollkorn"/>
                <a:sym typeface="Vollkor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4"/>
              </a:buClr>
              <a:buSzPts val="1400"/>
              <a:buFont typeface="Nunito"/>
              <a:buChar char="●"/>
              <a:defRPr>
                <a:solidFill>
                  <a:schemeClr val="accent4"/>
                </a:solidFill>
                <a:latin typeface="Nunito"/>
                <a:ea typeface="Nunito"/>
                <a:cs typeface="Nunito"/>
                <a:sym typeface="Nunito"/>
              </a:defRPr>
            </a:lvl1pPr>
            <a:lvl2pPr marL="914400" lvl="1"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2pPr>
            <a:lvl3pPr marL="1371600" lvl="2"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3pPr>
            <a:lvl4pPr marL="1828800" lvl="3"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4pPr>
            <a:lvl5pPr marL="2286000" lvl="4"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5pPr>
            <a:lvl6pPr marL="2743200" lvl="5"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6pPr>
            <a:lvl7pPr marL="3200400" lvl="6"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7pPr>
            <a:lvl8pPr marL="3657600" lvl="7" indent="-317500">
              <a:lnSpc>
                <a:spcPct val="115000"/>
              </a:lnSpc>
              <a:spcBef>
                <a:spcPts val="1600"/>
              </a:spcBef>
              <a:spcAft>
                <a:spcPts val="0"/>
              </a:spcAft>
              <a:buClr>
                <a:schemeClr val="accent4"/>
              </a:buClr>
              <a:buSzPts val="1400"/>
              <a:buFont typeface="Nunito"/>
              <a:buChar char="○"/>
              <a:defRPr>
                <a:solidFill>
                  <a:schemeClr val="accent4"/>
                </a:solidFill>
                <a:latin typeface="Nunito"/>
                <a:ea typeface="Nunito"/>
                <a:cs typeface="Nunito"/>
                <a:sym typeface="Nunito"/>
              </a:defRPr>
            </a:lvl8pPr>
            <a:lvl9pPr marL="4114800" lvl="8" indent="-317500">
              <a:lnSpc>
                <a:spcPct val="115000"/>
              </a:lnSpc>
              <a:spcBef>
                <a:spcPts val="1600"/>
              </a:spcBef>
              <a:spcAft>
                <a:spcPts val="1600"/>
              </a:spcAft>
              <a:buClr>
                <a:schemeClr val="accent4"/>
              </a:buClr>
              <a:buSzPts val="1400"/>
              <a:buFont typeface="Nunito"/>
              <a:buChar char="■"/>
              <a:defRPr>
                <a:solidFill>
                  <a:schemeClr val="accent4"/>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5" r:id="rId2"/>
    <p:sldLayoutId id="2147483652" r:id="rId3"/>
    <p:sldLayoutId id="2147483653" r:id="rId4"/>
    <p:sldLayoutId id="2147483676" r:id="rId5"/>
    <p:sldLayoutId id="2147483660" r:id="rId6"/>
    <p:sldLayoutId id="2147483662" r:id="rId7"/>
    <p:sldLayoutId id="2147483677"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www.lwshanghai.org/ShowNews.aspx?newsID=1b141a8a105d4cb3b9683a6591aa6162" TargetMode="External"/><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www.lw-school.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lwlhs.com/" TargetMode="External"/><Relationship Id="rId5" Type="http://schemas.openxmlformats.org/officeDocument/2006/relationships/image" Target="../media/image7.png"/><Relationship Id="rId4" Type="http://schemas.openxmlformats.org/officeDocument/2006/relationships/hyperlink" Target="https://m.youtube.com/watch?feature=youtu.be&amp;v=PFrrUFNLl8Q"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tiff"/><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320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版面配置區 1"/>
          <p:cNvSpPr txBox="1">
            <a:spLocks/>
          </p:cNvSpPr>
          <p:nvPr/>
        </p:nvSpPr>
        <p:spPr>
          <a:xfrm>
            <a:off x="2854342" y="937774"/>
            <a:ext cx="3435316" cy="640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1pPr>
            <a:lvl2pPr marL="914400" marR="0" lvl="1"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2pPr>
            <a:lvl3pPr marL="1371600" marR="0" lvl="2"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3pPr>
            <a:lvl4pPr marL="1828800" marR="0" lvl="3"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4pPr>
            <a:lvl5pPr marL="2286000" marR="0" lvl="4"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5pPr>
            <a:lvl6pPr marL="2743200" marR="0" lvl="5"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6pPr>
            <a:lvl7pPr marL="3200400" marR="0" lvl="6"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7pPr>
            <a:lvl8pPr marL="3657600" marR="0" lvl="7" indent="-317500" algn="l" rtl="0">
              <a:lnSpc>
                <a:spcPct val="115000"/>
              </a:lnSpc>
              <a:spcBef>
                <a:spcPts val="1600"/>
              </a:spcBef>
              <a:spcAft>
                <a:spcPts val="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accent4"/>
              </a:buClr>
              <a:buSzPts val="1400"/>
              <a:buFont typeface="Nunito"/>
              <a:buChar char="■"/>
              <a:defRPr sz="1400" b="0" i="0" u="none" strike="noStrike" cap="none">
                <a:solidFill>
                  <a:schemeClr val="accent4"/>
                </a:solidFill>
                <a:latin typeface="Nunito"/>
                <a:ea typeface="Nunito"/>
                <a:cs typeface="Nunito"/>
                <a:sym typeface="Nunito"/>
              </a:defRPr>
            </a:lvl9pPr>
          </a:lstStyle>
          <a:p>
            <a:pPr marL="158750" indent="0" algn="ctr">
              <a:buFont typeface="Nunito"/>
              <a:buNone/>
            </a:pPr>
            <a:r>
              <a:rPr lang="zh-TW"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itchFamily="18" charset="0"/>
                <a:ea typeface="標楷體" pitchFamily="65" charset="-120"/>
                <a:cs typeface="Times New Roman" pitchFamily="18" charset="0"/>
                <a:sym typeface="Vollkorn"/>
              </a:rPr>
              <a:t>美國箴言高中</a:t>
            </a:r>
          </a:p>
          <a:p>
            <a:pPr marL="158750" indent="0" algn="ctr">
              <a:buFont typeface="Nunito"/>
              <a:buNone/>
            </a:pPr>
            <a:endParaRPr lang="zh-TW"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itchFamily="18" charset="0"/>
              <a:ea typeface="標楷體" pitchFamily="65" charset="-120"/>
              <a:cs typeface="Times New Roman" pitchFamily="18" charset="0"/>
              <a:sym typeface="Vollkorn"/>
            </a:endParaRPr>
          </a:p>
        </p:txBody>
      </p:sp>
      <p:sp>
        <p:nvSpPr>
          <p:cNvPr id="5" name="標題 2"/>
          <p:cNvSpPr txBox="1">
            <a:spLocks/>
          </p:cNvSpPr>
          <p:nvPr/>
        </p:nvSpPr>
        <p:spPr>
          <a:xfrm>
            <a:off x="524250" y="219077"/>
            <a:ext cx="809550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600"/>
              <a:buFont typeface="Vollkorn"/>
              <a:buNone/>
              <a:defRPr sz="3600" b="1" i="0" u="none" strike="noStrike" cap="none">
                <a:solidFill>
                  <a:schemeClr val="lt2"/>
                </a:solidFill>
                <a:latin typeface="Vollkorn"/>
                <a:ea typeface="Vollkorn"/>
                <a:cs typeface="Vollkorn"/>
                <a:sym typeface="Vollkorn"/>
              </a:defRPr>
            </a:lvl1pPr>
            <a:lvl2pPr marR="0" lvl="1"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2pPr>
            <a:lvl3pPr marR="0" lvl="2"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3pPr>
            <a:lvl4pPr marR="0" lvl="3"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4pPr>
            <a:lvl5pPr marR="0" lvl="4"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5pPr>
            <a:lvl6pPr marR="0" lvl="5"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6pPr>
            <a:lvl7pPr marR="0" lvl="6"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7pPr>
            <a:lvl8pPr marR="0" lvl="7"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8pPr>
            <a:lvl9pPr marR="0" lvl="8" algn="l" rtl="0">
              <a:lnSpc>
                <a:spcPct val="100000"/>
              </a:lnSpc>
              <a:spcBef>
                <a:spcPts val="0"/>
              </a:spcBef>
              <a:spcAft>
                <a:spcPts val="0"/>
              </a:spcAft>
              <a:buClr>
                <a:schemeClr val="lt2"/>
              </a:buClr>
              <a:buSzPts val="2800"/>
              <a:buFont typeface="Vollkorn"/>
              <a:buNone/>
              <a:defRPr sz="2800" b="1" i="0" u="none" strike="noStrike" cap="none">
                <a:solidFill>
                  <a:schemeClr val="lt2"/>
                </a:solidFill>
                <a:latin typeface="Vollkorn"/>
                <a:ea typeface="Vollkorn"/>
                <a:cs typeface="Vollkorn"/>
                <a:sym typeface="Vollkorn"/>
              </a:defRPr>
            </a:lvl9pPr>
          </a:lstStyle>
          <a:p>
            <a:pPr algn="ctr"/>
            <a:r>
              <a:rPr lang="zh-TW" altLang="en-US" sz="4000"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itchFamily="18" charset="0"/>
                <a:ea typeface="標楷體" pitchFamily="65" charset="-120"/>
                <a:cs typeface="Times New Roman" pitchFamily="18" charset="0"/>
              </a:rPr>
              <a:t>臺南市立大灣高級中學</a:t>
            </a:r>
          </a:p>
        </p:txBody>
      </p:sp>
      <p:grpSp>
        <p:nvGrpSpPr>
          <p:cNvPr id="6" name="群組 5"/>
          <p:cNvGrpSpPr/>
          <p:nvPr/>
        </p:nvGrpSpPr>
        <p:grpSpPr>
          <a:xfrm>
            <a:off x="4612819" y="3524722"/>
            <a:ext cx="4385879" cy="1331297"/>
            <a:chOff x="3343523" y="2660298"/>
            <a:chExt cx="4385879" cy="1331297"/>
          </a:xfrm>
        </p:grpSpPr>
        <p:pic>
          <p:nvPicPr>
            <p:cNvPr id="7" name="內容版面配置區 3" descr="C:\Users\Yang\AppData\Local\Temp\WeChat Files\831237da5f2b64cc2a884775111a3b5.jpg"/>
            <p:cNvPicPr>
              <a:picLocks/>
            </p:cNvPicPr>
            <p:nvPr/>
          </p:nvPicPr>
          <p:blipFill>
            <a:blip r:embed="rId2" cstate="print"/>
            <a:srcRect/>
            <a:stretch>
              <a:fillRect/>
            </a:stretch>
          </p:blipFill>
          <p:spPr bwMode="auto">
            <a:xfrm>
              <a:off x="4807737" y="2715203"/>
              <a:ext cx="2921665" cy="1182890"/>
            </a:xfrm>
            <a:prstGeom prst="rect">
              <a:avLst/>
            </a:prstGeom>
            <a:noFill/>
            <a:ln w="9525">
              <a:noFill/>
              <a:miter lim="800000"/>
              <a:headEnd/>
              <a:tailEnd/>
            </a:ln>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523" y="2660298"/>
              <a:ext cx="1261864" cy="1331297"/>
            </a:xfrm>
            <a:prstGeom prst="rect">
              <a:avLst/>
            </a:prstGeom>
          </p:spPr>
        </p:pic>
      </p:grpSp>
      <p:sp>
        <p:nvSpPr>
          <p:cNvPr id="2" name="矩形 1"/>
          <p:cNvSpPr/>
          <p:nvPr/>
        </p:nvSpPr>
        <p:spPr>
          <a:xfrm>
            <a:off x="2767660" y="2035204"/>
            <a:ext cx="3608680" cy="769441"/>
          </a:xfrm>
          <a:prstGeom prst="rect">
            <a:avLst/>
          </a:prstGeom>
        </p:spPr>
        <p:txBody>
          <a:bodyPr wrap="none">
            <a:spAutoFit/>
          </a:bodyPr>
          <a:lstStyle/>
          <a:p>
            <a:r>
              <a:rPr lang="zh-TW" altLang="en-US" sz="4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itchFamily="18" charset="0"/>
                <a:ea typeface="標楷體" pitchFamily="65" charset="-120"/>
                <a:cs typeface="Times New Roman" pitchFamily="18" charset="0"/>
                <a:sym typeface="Vollkorn"/>
              </a:rPr>
              <a:t>臺美雙聯學程</a:t>
            </a:r>
            <a:endParaRPr lang="zh-TW" altLang="en-US" sz="4400" dirty="0"/>
          </a:p>
        </p:txBody>
      </p:sp>
    </p:spTree>
    <p:extLst>
      <p:ext uri="{BB962C8B-B14F-4D97-AF65-F5344CB8AC3E}">
        <p14:creationId xmlns:p14="http://schemas.microsoft.com/office/powerpoint/2010/main" val="3287789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
            <a:ext cx="5056496" cy="994172"/>
          </a:xfrm>
        </p:spPr>
        <p:txBody>
          <a:bodyPr>
            <a:normAutofit fontScale="90000"/>
          </a:bodyPr>
          <a:lstStyle/>
          <a:p>
            <a:r>
              <a:rPr lang="zh-TW" altLang="en-US" sz="4050" dirty="0">
                <a:solidFill>
                  <a:schemeClr val="tx2"/>
                </a:solidFill>
                <a:latin typeface="Times New Roman" pitchFamily="18" charset="0"/>
                <a:ea typeface="標楷體" pitchFamily="65" charset="-120"/>
                <a:cs typeface="Times New Roman" pitchFamily="18" charset="0"/>
              </a:rPr>
              <a:t>名校升學</a:t>
            </a:r>
            <a:r>
              <a:rPr lang="en-US" altLang="zh-TW" sz="4050" dirty="0">
                <a:solidFill>
                  <a:schemeClr val="tx2"/>
                </a:solidFill>
                <a:latin typeface="Times New Roman" pitchFamily="18" charset="0"/>
                <a:ea typeface="標楷體" pitchFamily="65" charset="-120"/>
                <a:cs typeface="Times New Roman" pitchFamily="18" charset="0"/>
              </a:rPr>
              <a:t>(</a:t>
            </a:r>
            <a:r>
              <a:rPr lang="zh-TW" altLang="en-US" sz="4050" dirty="0">
                <a:solidFill>
                  <a:schemeClr val="tx2"/>
                </a:solidFill>
                <a:latin typeface="Times New Roman" pitchFamily="18" charset="0"/>
                <a:ea typeface="標楷體" pitchFamily="65" charset="-120"/>
                <a:cs typeface="Times New Roman" pitchFamily="18" charset="0"/>
              </a:rPr>
              <a:t>校本部</a:t>
            </a:r>
            <a:r>
              <a:rPr lang="en-US" altLang="zh-TW" sz="4050" dirty="0">
                <a:solidFill>
                  <a:schemeClr val="tx2"/>
                </a:solidFill>
                <a:latin typeface="Times New Roman" pitchFamily="18" charset="0"/>
                <a:ea typeface="標楷體" pitchFamily="65" charset="-120"/>
                <a:cs typeface="Times New Roman" pitchFamily="18" charset="0"/>
              </a:rPr>
              <a:t>/</a:t>
            </a:r>
            <a:r>
              <a:rPr lang="zh-TW" altLang="en-US" sz="4050" dirty="0">
                <a:solidFill>
                  <a:schemeClr val="tx2"/>
                </a:solidFill>
                <a:latin typeface="Times New Roman" pitchFamily="18" charset="0"/>
                <a:ea typeface="標楷體" pitchFamily="65" charset="-120"/>
                <a:cs typeface="Times New Roman" pitchFamily="18" charset="0"/>
              </a:rPr>
              <a:t>上海</a:t>
            </a:r>
            <a:r>
              <a:rPr lang="en-US" altLang="zh-TW" sz="4050" dirty="0">
                <a:solidFill>
                  <a:schemeClr val="tx2"/>
                </a:solidFill>
                <a:latin typeface="Times New Roman" pitchFamily="18" charset="0"/>
                <a:ea typeface="標楷體" pitchFamily="65" charset="-120"/>
                <a:cs typeface="Times New Roman" pitchFamily="18" charset="0"/>
              </a:rPr>
              <a:t>)</a:t>
            </a:r>
            <a:endParaRPr lang="zh-TW" altLang="en-US" sz="4050" dirty="0">
              <a:solidFill>
                <a:schemeClr val="tx2"/>
              </a:solidFill>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1" y="1879996"/>
            <a:ext cx="7886700" cy="3263504"/>
          </a:xfrm>
        </p:spPr>
        <p:txBody>
          <a:bodyPr>
            <a:normAutofit/>
          </a:bodyPr>
          <a:lstStyle/>
          <a:p>
            <a:pPr>
              <a:buNone/>
            </a:pPr>
            <a:endParaRPr lang="en-US" altLang="zh-TW" sz="2700" dirty="0">
              <a:latin typeface="Times New Roman" pitchFamily="18" charset="0"/>
              <a:ea typeface="標楷體" pitchFamily="65" charset="-120"/>
              <a:cs typeface="Times New Roman" pitchFamily="18" charset="0"/>
            </a:endParaRPr>
          </a:p>
          <a:p>
            <a:pPr>
              <a:buNone/>
            </a:pPr>
            <a:endParaRPr lang="en-US" altLang="zh-TW" sz="2700" dirty="0">
              <a:latin typeface="Times New Roman" pitchFamily="18" charset="0"/>
              <a:ea typeface="標楷體" pitchFamily="65" charset="-120"/>
              <a:cs typeface="Times New Roman" pitchFamily="18" charset="0"/>
            </a:endParaRPr>
          </a:p>
          <a:p>
            <a:pPr>
              <a:buNone/>
            </a:pPr>
            <a:endParaRPr lang="zh-TW" altLang="en-US" sz="2700" dirty="0">
              <a:latin typeface="Times New Roman" pitchFamily="18" charset="0"/>
              <a:ea typeface="標楷體" pitchFamily="65" charset="-120"/>
              <a:cs typeface="Times New Roman" pitchFamily="18" charset="0"/>
            </a:endParaRPr>
          </a:p>
        </p:txBody>
      </p:sp>
      <p:pic>
        <p:nvPicPr>
          <p:cNvPr id="28676" name="Picture 4"/>
          <p:cNvPicPr>
            <a:picLocks noChangeAspect="1" noChangeArrowheads="1"/>
          </p:cNvPicPr>
          <p:nvPr/>
        </p:nvPicPr>
        <p:blipFill>
          <a:blip r:embed="rId2" cstate="print"/>
          <a:srcRect/>
          <a:stretch>
            <a:fillRect/>
          </a:stretch>
        </p:blipFill>
        <p:spPr bwMode="auto">
          <a:xfrm>
            <a:off x="5517931" y="196715"/>
            <a:ext cx="3519352" cy="4692469"/>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0" y="254316"/>
            <a:ext cx="4572000" cy="900246"/>
          </a:xfrm>
          <a:prstGeom prst="rect">
            <a:avLst/>
          </a:prstGeom>
        </p:spPr>
        <p:txBody>
          <a:bodyPr wrap="square">
            <a:spAutoFit/>
          </a:bodyPr>
          <a:lstStyle/>
          <a:p>
            <a:endParaRPr lang="en-US" altLang="zh-TW" sz="1050" dirty="0">
              <a:hlinkClick r:id="" action="ppaction://noaction"/>
            </a:endParaRPr>
          </a:p>
          <a:p>
            <a:endParaRPr lang="en-US" altLang="zh-TW" sz="1050" dirty="0">
              <a:hlinkClick r:id="" action="ppaction://noaction"/>
            </a:endParaRPr>
          </a:p>
          <a:p>
            <a:endParaRPr lang="en-US" altLang="zh-TW" sz="1050" dirty="0"/>
          </a:p>
          <a:p>
            <a:endParaRPr lang="en-US" altLang="zh-TW" sz="1050" dirty="0"/>
          </a:p>
          <a:p>
            <a:endParaRPr lang="zh-TW" altLang="en-US" sz="1050" dirty="0"/>
          </a:p>
        </p:txBody>
      </p:sp>
      <p:sp>
        <p:nvSpPr>
          <p:cNvPr id="7" name="矩形 6"/>
          <p:cNvSpPr/>
          <p:nvPr/>
        </p:nvSpPr>
        <p:spPr>
          <a:xfrm>
            <a:off x="798395" y="867169"/>
            <a:ext cx="3090911" cy="461665"/>
          </a:xfrm>
          <a:prstGeom prst="rect">
            <a:avLst/>
          </a:prstGeom>
        </p:spPr>
        <p:txBody>
          <a:bodyPr wrap="none">
            <a:spAutoFit/>
          </a:bodyPr>
          <a:lstStyle/>
          <a:p>
            <a:pPr>
              <a:buNone/>
            </a:pPr>
            <a:r>
              <a:rPr lang="zh-TW" altLang="en-US" sz="2400" dirty="0">
                <a:solidFill>
                  <a:schemeClr val="accent1"/>
                </a:solidFill>
                <a:latin typeface="Times New Roman" pitchFamily="18" charset="0"/>
                <a:ea typeface="標楷體" pitchFamily="65" charset="-120"/>
                <a:cs typeface="Times New Roman" pitchFamily="18" charset="0"/>
                <a:hlinkClick r:id="rId3"/>
              </a:rPr>
              <a:t>上海</a:t>
            </a:r>
            <a:r>
              <a:rPr lang="en-US" altLang="zh-TW" sz="2400" dirty="0">
                <a:solidFill>
                  <a:schemeClr val="accent1"/>
                </a:solidFill>
                <a:latin typeface="Times New Roman" pitchFamily="18" charset="0"/>
                <a:ea typeface="標楷體" pitchFamily="65" charset="-120"/>
                <a:cs typeface="Times New Roman" pitchFamily="18" charset="0"/>
                <a:hlinkClick r:id="rId3"/>
              </a:rPr>
              <a:t>LWLHS</a:t>
            </a:r>
            <a:r>
              <a:rPr lang="zh-TW" altLang="en-US" sz="2400" dirty="0">
                <a:solidFill>
                  <a:schemeClr val="accent1"/>
                </a:solidFill>
                <a:latin typeface="Times New Roman" pitchFamily="18" charset="0"/>
                <a:ea typeface="標楷體" pitchFamily="65" charset="-120"/>
                <a:cs typeface="Times New Roman" pitchFamily="18" charset="0"/>
                <a:hlinkClick r:id="rId3"/>
              </a:rPr>
              <a:t>升學</a:t>
            </a:r>
            <a:r>
              <a:rPr lang="zh-TW" altLang="en-US" sz="2400" dirty="0">
                <a:solidFill>
                  <a:schemeClr val="accent1"/>
                </a:solidFill>
                <a:latin typeface="Times New Roman" pitchFamily="18" charset="0"/>
                <a:ea typeface="標楷體" pitchFamily="65" charset="-120"/>
                <a:cs typeface="Times New Roman" pitchFamily="18" charset="0"/>
              </a:rPr>
              <a:t>榜單</a:t>
            </a:r>
            <a:endParaRPr lang="en-US" altLang="zh-TW" sz="2400" dirty="0">
              <a:solidFill>
                <a:schemeClr val="accent1"/>
              </a:solidFill>
              <a:latin typeface="Times New Roman" pitchFamily="18" charset="0"/>
              <a:ea typeface="標楷體" pitchFamily="65" charset="-120"/>
              <a:cs typeface="Times New Roman" pitchFamily="18" charset="0"/>
            </a:endParaRPr>
          </a:p>
        </p:txBody>
      </p:sp>
      <p:pic>
        <p:nvPicPr>
          <p:cNvPr id="2050" name="Picture 2"/>
          <p:cNvPicPr>
            <a:picLocks noChangeAspect="1" noChangeArrowheads="1"/>
          </p:cNvPicPr>
          <p:nvPr/>
        </p:nvPicPr>
        <p:blipFill>
          <a:blip r:embed="rId4" cstate="print"/>
          <a:srcRect/>
          <a:stretch>
            <a:fillRect/>
          </a:stretch>
        </p:blipFill>
        <p:spPr bwMode="auto">
          <a:xfrm>
            <a:off x="231956" y="1408877"/>
            <a:ext cx="4934606" cy="3473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212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9232" y="0"/>
            <a:ext cx="7886700" cy="994172"/>
          </a:xfrm>
        </p:spPr>
        <p:txBody>
          <a:bodyPr/>
          <a:lstStyle/>
          <a:p>
            <a:r>
              <a:rPr lang="zh-TW" altLang="en-US" sz="3000" dirty="0">
                <a:latin typeface="Times New Roman" pitchFamily="18" charset="0"/>
                <a:ea typeface="標楷體" pitchFamily="65" charset="-120"/>
                <a:cs typeface="Times New Roman" pitchFamily="18" charset="0"/>
              </a:rPr>
              <a:t>可保送大學</a:t>
            </a:r>
            <a:r>
              <a:rPr lang="en-US" altLang="zh-TW" sz="3000" dirty="0">
                <a:latin typeface="Times New Roman" pitchFamily="18" charset="0"/>
                <a:ea typeface="標楷體" pitchFamily="65" charset="-120"/>
                <a:cs typeface="Times New Roman" pitchFamily="18" charset="0"/>
              </a:rPr>
              <a:t>(</a:t>
            </a:r>
            <a:r>
              <a:rPr lang="zh-TW" altLang="en-US" sz="3000" dirty="0">
                <a:latin typeface="Times New Roman" pitchFamily="18" charset="0"/>
                <a:ea typeface="標楷體" pitchFamily="65" charset="-120"/>
                <a:cs typeface="Times New Roman" pitchFamily="18" charset="0"/>
              </a:rPr>
              <a:t>免</a:t>
            </a:r>
            <a:r>
              <a:rPr lang="en-US" altLang="zh-TW" sz="3000" dirty="0">
                <a:latin typeface="Times New Roman" pitchFamily="18" charset="0"/>
                <a:ea typeface="標楷體" pitchFamily="65" charset="-120"/>
                <a:cs typeface="Times New Roman" pitchFamily="18" charset="0"/>
              </a:rPr>
              <a:t>IELS</a:t>
            </a:r>
            <a:r>
              <a:rPr lang="zh-TW" altLang="en-US" sz="3000" dirty="0">
                <a:latin typeface="Times New Roman" pitchFamily="18" charset="0"/>
                <a:ea typeface="標楷體" pitchFamily="65" charset="-120"/>
                <a:cs typeface="Times New Roman" pitchFamily="18" charset="0"/>
              </a:rPr>
              <a:t>、</a:t>
            </a:r>
            <a:r>
              <a:rPr lang="en-US" altLang="zh-TW" sz="3000" dirty="0">
                <a:latin typeface="Times New Roman" pitchFamily="18" charset="0"/>
                <a:ea typeface="標楷體" pitchFamily="65" charset="-120"/>
                <a:cs typeface="Times New Roman" pitchFamily="18" charset="0"/>
              </a:rPr>
              <a:t>TOEFL</a:t>
            </a:r>
            <a:r>
              <a:rPr lang="zh-TW" altLang="en-US" sz="3000" dirty="0">
                <a:latin typeface="Times New Roman" pitchFamily="18" charset="0"/>
                <a:ea typeface="標楷體" pitchFamily="65" charset="-120"/>
                <a:cs typeface="Times New Roman" pitchFamily="18" charset="0"/>
              </a:rPr>
              <a:t>、</a:t>
            </a:r>
            <a:r>
              <a:rPr lang="en-US" altLang="zh-TW" sz="3000" dirty="0">
                <a:latin typeface="Times New Roman" pitchFamily="18" charset="0"/>
                <a:ea typeface="標楷體" pitchFamily="65" charset="-120"/>
                <a:cs typeface="Times New Roman" pitchFamily="18" charset="0"/>
              </a:rPr>
              <a:t>SAT</a:t>
            </a:r>
            <a:r>
              <a:rPr lang="zh-TW" altLang="en-US" sz="3000" dirty="0">
                <a:latin typeface="Times New Roman" pitchFamily="18" charset="0"/>
                <a:ea typeface="標楷體" pitchFamily="65" charset="-120"/>
                <a:cs typeface="Times New Roman" pitchFamily="18" charset="0"/>
              </a:rPr>
              <a:t>、依不同學校配合進行學校內測或面試</a:t>
            </a:r>
            <a:r>
              <a:rPr lang="en-US" altLang="zh-TW" sz="3000" dirty="0">
                <a:latin typeface="Times New Roman" pitchFamily="18" charset="0"/>
                <a:ea typeface="標楷體" pitchFamily="65" charset="-120"/>
                <a:cs typeface="Times New Roman" pitchFamily="18" charset="0"/>
              </a:rPr>
              <a:t>)</a:t>
            </a:r>
            <a:endParaRPr lang="en-US" sz="3000" dirty="0">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392961" y="1116528"/>
            <a:ext cx="8419964" cy="499500"/>
          </a:xfrm>
        </p:spPr>
        <p:txBody>
          <a:bodyPr>
            <a:noAutofit/>
          </a:bodyPr>
          <a:lstStyle/>
          <a:p>
            <a:pPr marL="0" lvl="0" defTabSz="685800" eaLnBrk="0" fontAlgn="base" hangingPunct="0">
              <a:lnSpc>
                <a:spcPct val="90000"/>
              </a:lnSpc>
              <a:spcBef>
                <a:spcPct val="0"/>
              </a:spcBef>
              <a:spcAft>
                <a:spcPct val="0"/>
              </a:spcAft>
              <a:buClrTx/>
              <a:buNone/>
              <a:defRPr/>
            </a:pPr>
            <a:r>
              <a:rPr lang="zh-TW" altLang="en-US" sz="2200" dirty="0">
                <a:solidFill>
                  <a:schemeClr val="accent2">
                    <a:lumMod val="75000"/>
                  </a:schemeClr>
                </a:solidFill>
                <a:latin typeface="Times New Roman" pitchFamily="18" charset="0"/>
                <a:ea typeface="標楷體" pitchFamily="65" charset="-120"/>
                <a:cs typeface="Times New Roman" pitchFamily="18" charset="0"/>
                <a:sym typeface="Arial"/>
              </a:rPr>
              <a:t>學生可自由申請美國、英國、澳洲、加拿大等名校之外也可保送至</a:t>
            </a:r>
            <a:r>
              <a:rPr lang="en-US" altLang="zh-TW" sz="2200" dirty="0">
                <a:solidFill>
                  <a:schemeClr val="accent2">
                    <a:lumMod val="75000"/>
                  </a:schemeClr>
                </a:solidFill>
                <a:latin typeface="Times New Roman" pitchFamily="18" charset="0"/>
                <a:ea typeface="標楷體" pitchFamily="65" charset="-120"/>
                <a:cs typeface="Times New Roman" pitchFamily="18" charset="0"/>
                <a:sym typeface="Arial"/>
              </a:rPr>
              <a:t>:</a:t>
            </a:r>
          </a:p>
          <a:p>
            <a:pPr lvl="0" defTabSz="685800" eaLnBrk="0" fontAlgn="base" hangingPunct="0">
              <a:lnSpc>
                <a:spcPct val="100000"/>
              </a:lnSpc>
              <a:spcBef>
                <a:spcPct val="0"/>
              </a:spcBef>
              <a:spcAft>
                <a:spcPct val="0"/>
              </a:spcAft>
              <a:buClrTx/>
              <a:defRPr/>
            </a:pPr>
            <a:endParaRPr lang="en-US" altLang="zh-TW" sz="2200" dirty="0">
              <a:solidFill>
                <a:schemeClr val="accent2">
                  <a:lumMod val="75000"/>
                </a:schemeClr>
              </a:solidFill>
              <a:latin typeface="Times New Roman" pitchFamily="18" charset="0"/>
              <a:ea typeface="標楷體" pitchFamily="65" charset="-120"/>
              <a:cs typeface="Times New Roman" pitchFamily="18" charset="0"/>
              <a:sym typeface="Arial"/>
            </a:endParaRPr>
          </a:p>
          <a:p>
            <a:pPr lvl="0" defTabSz="685800" eaLnBrk="0" fontAlgn="base" hangingPunct="0">
              <a:lnSpc>
                <a:spcPct val="100000"/>
              </a:lnSpc>
              <a:spcBef>
                <a:spcPct val="0"/>
              </a:spcBef>
              <a:spcAft>
                <a:spcPct val="0"/>
              </a:spcAft>
              <a:buClrTx/>
              <a:defRPr/>
            </a:pPr>
            <a:endParaRPr lang="zh-TW" altLang="en-US" sz="2200" dirty="0">
              <a:solidFill>
                <a:schemeClr val="accent2">
                  <a:lumMod val="75000"/>
                </a:schemeClr>
              </a:solidFill>
              <a:latin typeface="Times New Roman" pitchFamily="18" charset="0"/>
              <a:ea typeface="標楷體" pitchFamily="65" charset="-120"/>
              <a:cs typeface="Times New Roman" pitchFamily="18" charset="0"/>
              <a:sym typeface="Arial"/>
            </a:endParaRPr>
          </a:p>
        </p:txBody>
      </p:sp>
      <p:grpSp>
        <p:nvGrpSpPr>
          <p:cNvPr id="10" name="群組 9"/>
          <p:cNvGrpSpPr/>
          <p:nvPr/>
        </p:nvGrpSpPr>
        <p:grpSpPr>
          <a:xfrm>
            <a:off x="366461" y="2007419"/>
            <a:ext cx="1613042" cy="1613042"/>
            <a:chOff x="1181529" y="1710648"/>
            <a:chExt cx="1659276" cy="1659276"/>
          </a:xfrm>
        </p:grpSpPr>
        <p:sp>
          <p:nvSpPr>
            <p:cNvPr id="7" name="橢圓 6"/>
            <p:cNvSpPr/>
            <p:nvPr/>
          </p:nvSpPr>
          <p:spPr>
            <a:xfrm>
              <a:off x="1181529" y="1710648"/>
              <a:ext cx="1659276" cy="1659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1276564" y="2149188"/>
              <a:ext cx="1469205" cy="854816"/>
            </a:xfrm>
            <a:prstGeom prst="rect">
              <a:avLst/>
            </a:prstGeom>
            <a:noFill/>
          </p:spPr>
          <p:txBody>
            <a:bodyPr wrap="square" rtlCol="0">
              <a:spAutoFit/>
            </a:bodyPr>
            <a:lstStyle/>
            <a:p>
              <a:pPr lvl="0" algn="ctr" defTabSz="685800" eaLnBrk="0" fontAlgn="base" hangingPunct="0">
                <a:spcAft>
                  <a:spcPct val="0"/>
                </a:spcAft>
                <a:buClrTx/>
                <a:defRPr/>
              </a:pPr>
              <a:r>
                <a:rPr lang="zh-TW" altLang="en-US" sz="1800" dirty="0">
                  <a:solidFill>
                    <a:schemeClr val="bg1"/>
                  </a:solidFill>
                  <a:latin typeface="標楷體" pitchFamily="65" charset="-120"/>
                  <a:ea typeface="標楷體" pitchFamily="65" charset="-120"/>
                  <a:cs typeface="Times New Roman" pitchFamily="18" charset="0"/>
                </a:rPr>
                <a:t>美國伊利諾</a:t>
              </a:r>
              <a:endParaRPr lang="en-US" altLang="zh-TW" sz="1800" dirty="0">
                <a:solidFill>
                  <a:schemeClr val="bg1"/>
                </a:solidFill>
                <a:latin typeface="標楷體" pitchFamily="65" charset="-120"/>
                <a:ea typeface="標楷體" pitchFamily="65" charset="-120"/>
                <a:cs typeface="Times New Roman" pitchFamily="18" charset="0"/>
              </a:endParaRPr>
            </a:p>
            <a:p>
              <a:pPr lvl="0" algn="ctr" defTabSz="685800" eaLnBrk="0" fontAlgn="base" hangingPunct="0">
                <a:spcAft>
                  <a:spcPct val="0"/>
                </a:spcAft>
                <a:buClrTx/>
                <a:defRPr/>
              </a:pPr>
              <a:r>
                <a:rPr lang="zh-TW" altLang="en-US" sz="1800" dirty="0">
                  <a:solidFill>
                    <a:schemeClr val="bg1"/>
                  </a:solidFill>
                  <a:latin typeface="標楷體" pitchFamily="65" charset="-120"/>
                  <a:ea typeface="標楷體" pitchFamily="65" charset="-120"/>
                  <a:cs typeface="Times New Roman" pitchFamily="18" charset="0"/>
                </a:rPr>
                <a:t>理工大學</a:t>
              </a:r>
              <a:r>
                <a:rPr lang="en-US" altLang="zh-TW" sz="1600" dirty="0">
                  <a:solidFill>
                    <a:schemeClr val="bg1"/>
                  </a:solidFill>
                  <a:latin typeface="標楷體" pitchFamily="65" charset="-120"/>
                  <a:ea typeface="標楷體" pitchFamily="65" charset="-120"/>
                  <a:cs typeface="Times New Roman" pitchFamily="18" charset="0"/>
                </a:rPr>
                <a:t/>
              </a:r>
              <a:br>
                <a:rPr lang="en-US" altLang="zh-TW" sz="1600" dirty="0">
                  <a:solidFill>
                    <a:schemeClr val="bg1"/>
                  </a:solidFill>
                  <a:latin typeface="標楷體" pitchFamily="65" charset="-120"/>
                  <a:ea typeface="標楷體" pitchFamily="65" charset="-120"/>
                  <a:cs typeface="Times New Roman" pitchFamily="18" charset="0"/>
                </a:rPr>
              </a:br>
              <a:r>
                <a:rPr lang="en-US" altLang="zh-TW" sz="1200" dirty="0">
                  <a:solidFill>
                    <a:schemeClr val="bg1"/>
                  </a:solidFill>
                  <a:latin typeface="標楷體" pitchFamily="65" charset="-120"/>
                  <a:ea typeface="標楷體" pitchFamily="65" charset="-120"/>
                  <a:cs typeface="Times New Roman" pitchFamily="18" charset="0"/>
                </a:rPr>
                <a:t>(</a:t>
              </a:r>
              <a:r>
                <a:rPr lang="zh-TW" altLang="en-US" sz="1200" dirty="0">
                  <a:solidFill>
                    <a:schemeClr val="bg1"/>
                  </a:solidFill>
                  <a:latin typeface="標楷體" pitchFamily="65" charset="-120"/>
                  <a:ea typeface="標楷體" pitchFamily="65" charset="-120"/>
                  <a:cs typeface="Times New Roman" pitchFamily="18" charset="0"/>
                </a:rPr>
                <a:t>全球</a:t>
              </a:r>
              <a:r>
                <a:rPr lang="en-US" altLang="zh-TW" sz="1200" dirty="0">
                  <a:solidFill>
                    <a:schemeClr val="bg1"/>
                  </a:solidFill>
                  <a:latin typeface="標楷體" pitchFamily="65" charset="-120"/>
                  <a:ea typeface="標楷體" pitchFamily="65" charset="-120"/>
                  <a:cs typeface="Times New Roman" pitchFamily="18" charset="0"/>
                </a:rPr>
                <a:t>300</a:t>
              </a:r>
              <a:r>
                <a:rPr lang="zh-TW" altLang="en-US" sz="1200" dirty="0">
                  <a:solidFill>
                    <a:schemeClr val="bg1"/>
                  </a:solidFill>
                  <a:latin typeface="標楷體" pitchFamily="65" charset="-120"/>
                  <a:ea typeface="標楷體" pitchFamily="65" charset="-120"/>
                  <a:cs typeface="Times New Roman" pitchFamily="18" charset="0"/>
                </a:rPr>
                <a:t>名</a:t>
              </a:r>
              <a:r>
                <a:rPr lang="en-US" altLang="zh-TW" sz="1200" dirty="0">
                  <a:solidFill>
                    <a:schemeClr val="bg1"/>
                  </a:solidFill>
                  <a:latin typeface="Calibri" panose="020F0502020204030204" pitchFamily="34" charset="0"/>
                  <a:ea typeface="微軟正黑體" panose="020B0604030504040204" pitchFamily="34" charset="-120"/>
                  <a:cs typeface="Times New Roman" pitchFamily="18" charset="0"/>
                </a:rPr>
                <a:t>)</a:t>
              </a:r>
            </a:p>
          </p:txBody>
        </p:sp>
      </p:grpSp>
      <p:grpSp>
        <p:nvGrpSpPr>
          <p:cNvPr id="11" name="群組 10"/>
          <p:cNvGrpSpPr/>
          <p:nvPr/>
        </p:nvGrpSpPr>
        <p:grpSpPr>
          <a:xfrm>
            <a:off x="2071890" y="1616028"/>
            <a:ext cx="1613042" cy="1613042"/>
            <a:chOff x="1181529" y="1710648"/>
            <a:chExt cx="1659276" cy="1659276"/>
          </a:xfrm>
          <a:solidFill>
            <a:schemeClr val="accent2">
              <a:lumMod val="75000"/>
            </a:schemeClr>
          </a:solidFill>
        </p:grpSpPr>
        <p:sp>
          <p:nvSpPr>
            <p:cNvPr id="12" name="橢圓 11"/>
            <p:cNvSpPr/>
            <p:nvPr/>
          </p:nvSpPr>
          <p:spPr>
            <a:xfrm>
              <a:off x="1181529" y="1710648"/>
              <a:ext cx="1659276" cy="165927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276564" y="2267256"/>
              <a:ext cx="1469205" cy="569877"/>
            </a:xfrm>
            <a:prstGeom prst="rect">
              <a:avLst/>
            </a:prstGeom>
            <a:grpFill/>
          </p:spPr>
          <p:txBody>
            <a:bodyPr wrap="square" rtlCol="0">
              <a:spAutoFit/>
            </a:bodyPr>
            <a:lstStyle/>
            <a:p>
              <a:pPr lvl="0" algn="ctr" defTabSz="685800" eaLnBrk="0" fontAlgn="base" hangingPunct="0">
                <a:spcBef>
                  <a:spcPct val="0"/>
                </a:spcBef>
                <a:spcAft>
                  <a:spcPct val="0"/>
                </a:spcAft>
                <a:buClrTx/>
                <a:defRPr/>
              </a:pPr>
              <a:r>
                <a:rPr lang="zh-TW" altLang="en-US" sz="1800" dirty="0">
                  <a:solidFill>
                    <a:schemeClr val="bg1"/>
                  </a:solidFill>
                  <a:latin typeface="標楷體" pitchFamily="65" charset="-120"/>
                  <a:ea typeface="標楷體" pitchFamily="65" charset="-120"/>
                  <a:cs typeface="Times New Roman" pitchFamily="18" charset="0"/>
                </a:rPr>
                <a:t>南加州大學</a:t>
              </a:r>
              <a:r>
                <a:rPr lang="en-US" altLang="zh-TW" sz="1800" dirty="0">
                  <a:solidFill>
                    <a:schemeClr val="bg1"/>
                  </a:solidFill>
                  <a:latin typeface="標楷體" pitchFamily="65" charset="-120"/>
                  <a:ea typeface="標楷體" pitchFamily="65" charset="-120"/>
                  <a:cs typeface="Times New Roman" pitchFamily="18" charset="0"/>
                </a:rPr>
                <a:t/>
              </a:r>
              <a:br>
                <a:rPr lang="en-US" altLang="zh-TW" sz="1800" dirty="0">
                  <a:solidFill>
                    <a:schemeClr val="bg1"/>
                  </a:solidFill>
                  <a:latin typeface="標楷體" pitchFamily="65" charset="-120"/>
                  <a:ea typeface="標楷體" pitchFamily="65" charset="-120"/>
                  <a:cs typeface="Times New Roman" pitchFamily="18" charset="0"/>
                </a:rPr>
              </a:br>
              <a:r>
                <a:rPr lang="en-US" altLang="zh-TW" sz="1200" dirty="0">
                  <a:solidFill>
                    <a:schemeClr val="bg1"/>
                  </a:solidFill>
                  <a:latin typeface="標楷體" pitchFamily="65" charset="-120"/>
                  <a:ea typeface="標楷體" pitchFamily="65" charset="-120"/>
                  <a:cs typeface="Times New Roman" pitchFamily="18" charset="0"/>
                </a:rPr>
                <a:t>(</a:t>
              </a:r>
              <a:r>
                <a:rPr lang="zh-TW" altLang="en-US" sz="1200" dirty="0">
                  <a:solidFill>
                    <a:schemeClr val="bg1"/>
                  </a:solidFill>
                  <a:latin typeface="標楷體" pitchFamily="65" charset="-120"/>
                  <a:ea typeface="標楷體" pitchFamily="65" charset="-120"/>
                  <a:cs typeface="Times New Roman" pitchFamily="18" charset="0"/>
                </a:rPr>
                <a:t>美國百大名校</a:t>
              </a:r>
              <a:r>
                <a:rPr lang="en-US" altLang="zh-TW" sz="1200" dirty="0">
                  <a:solidFill>
                    <a:schemeClr val="bg1"/>
                  </a:solidFill>
                  <a:latin typeface="標楷體" pitchFamily="65" charset="-120"/>
                  <a:ea typeface="標楷體" pitchFamily="65" charset="-120"/>
                  <a:cs typeface="Times New Roman" pitchFamily="18" charset="0"/>
                </a:rPr>
                <a:t>)</a:t>
              </a:r>
            </a:p>
          </p:txBody>
        </p:sp>
      </p:grpSp>
      <p:grpSp>
        <p:nvGrpSpPr>
          <p:cNvPr id="14" name="群組 13"/>
          <p:cNvGrpSpPr/>
          <p:nvPr/>
        </p:nvGrpSpPr>
        <p:grpSpPr>
          <a:xfrm>
            <a:off x="3736978" y="2007419"/>
            <a:ext cx="1613042" cy="1613042"/>
            <a:chOff x="1181529" y="1710648"/>
            <a:chExt cx="1659276" cy="1659276"/>
          </a:xfrm>
          <a:solidFill>
            <a:schemeClr val="bg2">
              <a:lumMod val="60000"/>
              <a:lumOff val="40000"/>
            </a:schemeClr>
          </a:solidFill>
        </p:grpSpPr>
        <p:sp>
          <p:nvSpPr>
            <p:cNvPr id="15" name="橢圓 14"/>
            <p:cNvSpPr/>
            <p:nvPr/>
          </p:nvSpPr>
          <p:spPr>
            <a:xfrm>
              <a:off x="1181529" y="1710648"/>
              <a:ext cx="1659276" cy="165927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1181529" y="2350327"/>
              <a:ext cx="1659276" cy="379918"/>
            </a:xfrm>
            <a:prstGeom prst="rect">
              <a:avLst/>
            </a:prstGeom>
            <a:noFill/>
          </p:spPr>
          <p:txBody>
            <a:bodyPr wrap="square" rtlCol="0">
              <a:spAutoFit/>
            </a:bodyPr>
            <a:lstStyle/>
            <a:p>
              <a:pPr lvl="0" algn="ctr" defTabSz="685800" eaLnBrk="0" fontAlgn="base" hangingPunct="0">
                <a:spcBef>
                  <a:spcPct val="0"/>
                </a:spcBef>
                <a:spcAft>
                  <a:spcPct val="0"/>
                </a:spcAft>
                <a:buClrTx/>
                <a:defRPr/>
              </a:pPr>
              <a:r>
                <a:rPr lang="zh-TW" altLang="en-US" sz="1800" dirty="0">
                  <a:solidFill>
                    <a:schemeClr val="bg1"/>
                  </a:solidFill>
                  <a:latin typeface="標楷體" pitchFamily="65" charset="-120"/>
                  <a:ea typeface="標楷體" pitchFamily="65" charset="-120"/>
                  <a:cs typeface="Times New Roman" pitchFamily="18" charset="0"/>
                </a:rPr>
                <a:t>紐約州立大學</a:t>
              </a:r>
            </a:p>
          </p:txBody>
        </p:sp>
      </p:grpSp>
      <p:grpSp>
        <p:nvGrpSpPr>
          <p:cNvPr id="17" name="群組 16"/>
          <p:cNvGrpSpPr/>
          <p:nvPr/>
        </p:nvGrpSpPr>
        <p:grpSpPr>
          <a:xfrm>
            <a:off x="5494454" y="1616028"/>
            <a:ext cx="1613042" cy="1613042"/>
            <a:chOff x="1181529" y="1710648"/>
            <a:chExt cx="1659276" cy="1659276"/>
          </a:xfrm>
          <a:solidFill>
            <a:schemeClr val="accent4">
              <a:lumMod val="75000"/>
            </a:schemeClr>
          </a:solidFill>
        </p:grpSpPr>
        <p:sp>
          <p:nvSpPr>
            <p:cNvPr id="18" name="橢圓 17"/>
            <p:cNvSpPr/>
            <p:nvPr/>
          </p:nvSpPr>
          <p:spPr>
            <a:xfrm>
              <a:off x="1181529" y="1710648"/>
              <a:ext cx="1659276" cy="165927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1181529" y="2350327"/>
              <a:ext cx="1659276" cy="379918"/>
            </a:xfrm>
            <a:prstGeom prst="rect">
              <a:avLst/>
            </a:prstGeom>
            <a:noFill/>
          </p:spPr>
          <p:txBody>
            <a:bodyPr wrap="square" rtlCol="0">
              <a:spAutoFit/>
            </a:bodyPr>
            <a:lstStyle/>
            <a:p>
              <a:pPr lvl="0" algn="ctr" defTabSz="685800" eaLnBrk="0" fontAlgn="base" hangingPunct="0">
                <a:spcBef>
                  <a:spcPct val="0"/>
                </a:spcBef>
                <a:spcAft>
                  <a:spcPct val="0"/>
                </a:spcAft>
                <a:buClrTx/>
                <a:defRPr/>
              </a:pPr>
              <a:r>
                <a:rPr lang="zh-TW" altLang="en-US" sz="1800" dirty="0">
                  <a:solidFill>
                    <a:schemeClr val="bg1"/>
                  </a:solidFill>
                  <a:latin typeface="標楷體" pitchFamily="65" charset="-120"/>
                  <a:ea typeface="標楷體" pitchFamily="65" charset="-120"/>
                  <a:cs typeface="Times New Roman" pitchFamily="18" charset="0"/>
                </a:rPr>
                <a:t>加州州立大學</a:t>
              </a:r>
              <a:endParaRPr lang="en-US" altLang="zh-TW" sz="1800" dirty="0">
                <a:solidFill>
                  <a:schemeClr val="bg1"/>
                </a:solidFill>
                <a:latin typeface="標楷體" pitchFamily="65" charset="-120"/>
                <a:ea typeface="標楷體" pitchFamily="65" charset="-120"/>
                <a:cs typeface="Times New Roman" pitchFamily="18" charset="0"/>
              </a:endParaRPr>
            </a:p>
          </p:txBody>
        </p:sp>
      </p:grpSp>
      <p:grpSp>
        <p:nvGrpSpPr>
          <p:cNvPr id="20" name="群組 19"/>
          <p:cNvGrpSpPr/>
          <p:nvPr/>
        </p:nvGrpSpPr>
        <p:grpSpPr>
          <a:xfrm>
            <a:off x="7199883" y="2007419"/>
            <a:ext cx="1613042" cy="1613042"/>
            <a:chOff x="1181529" y="1710648"/>
            <a:chExt cx="1659276" cy="1659276"/>
          </a:xfrm>
          <a:solidFill>
            <a:schemeClr val="accent4">
              <a:lumMod val="75000"/>
            </a:schemeClr>
          </a:solidFill>
        </p:grpSpPr>
        <p:sp>
          <p:nvSpPr>
            <p:cNvPr id="21" name="橢圓 20"/>
            <p:cNvSpPr/>
            <p:nvPr/>
          </p:nvSpPr>
          <p:spPr>
            <a:xfrm>
              <a:off x="1181529" y="1710648"/>
              <a:ext cx="1659276" cy="165927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1181529" y="2350327"/>
              <a:ext cx="1659276" cy="379918"/>
            </a:xfrm>
            <a:prstGeom prst="rect">
              <a:avLst/>
            </a:prstGeom>
            <a:noFill/>
          </p:spPr>
          <p:txBody>
            <a:bodyPr wrap="square" rtlCol="0">
              <a:spAutoFit/>
            </a:bodyPr>
            <a:lstStyle/>
            <a:p>
              <a:pPr lvl="0" algn="ctr" defTabSz="685800" eaLnBrk="0" fontAlgn="base" hangingPunct="0">
                <a:spcBef>
                  <a:spcPct val="0"/>
                </a:spcBef>
                <a:spcAft>
                  <a:spcPct val="0"/>
                </a:spcAft>
                <a:buClrTx/>
                <a:defRPr/>
              </a:pPr>
              <a:r>
                <a:rPr lang="zh-TW" altLang="en-US" sz="1800" dirty="0">
                  <a:solidFill>
                    <a:schemeClr val="bg1"/>
                  </a:solidFill>
                  <a:latin typeface="標楷體" pitchFamily="65" charset="-120"/>
                  <a:ea typeface="標楷體" pitchFamily="65" charset="-120"/>
                  <a:cs typeface="Times New Roman" pitchFamily="18" charset="0"/>
                </a:rPr>
                <a:t>德州州立大學</a:t>
              </a:r>
            </a:p>
          </p:txBody>
        </p:sp>
      </p:grpSp>
      <p:sp>
        <p:nvSpPr>
          <p:cNvPr id="23" name="矩形 22"/>
          <p:cNvSpPr/>
          <p:nvPr/>
        </p:nvSpPr>
        <p:spPr>
          <a:xfrm>
            <a:off x="458848" y="4011852"/>
            <a:ext cx="8448846" cy="954107"/>
          </a:xfrm>
          <a:prstGeom prst="rect">
            <a:avLst/>
          </a:prstGeom>
        </p:spPr>
        <p:txBody>
          <a:bodyPr wrap="square">
            <a:spAutoFit/>
          </a:bodyPr>
          <a:lstStyle/>
          <a:p>
            <a:pPr lvl="0" defTabSz="685800" eaLnBrk="0" fontAlgn="base" hangingPunct="0">
              <a:spcBef>
                <a:spcPct val="0"/>
              </a:spcBef>
              <a:spcAft>
                <a:spcPct val="0"/>
              </a:spcAft>
              <a:buClrTx/>
              <a:defRPr/>
            </a:pP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Baylor University</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78</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University of Pacific</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106</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University of Mississippi</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152)</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Auburn University</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115</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Mercer University</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140</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University of Kansas</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129</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University of Illinois at Chicago</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129</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University of Dayton</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127</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Cleveland State University</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RNP</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Florida International University</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187</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University of Central Florida</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en-US" altLang="zh-TW" dirty="0">
                <a:solidFill>
                  <a:schemeClr val="accent2">
                    <a:lumMod val="75000"/>
                  </a:schemeClr>
                </a:solidFill>
                <a:latin typeface="Times New Roman" pitchFamily="18" charset="0"/>
                <a:ea typeface="微軟正黑體" panose="020B0604030504040204" pitchFamily="34" charset="-120"/>
                <a:cs typeface="Times New Roman" pitchFamily="18" charset="0"/>
              </a:rPr>
              <a:t>165</a:t>
            </a:r>
            <a:r>
              <a:rPr lang="zh-TW" altLang="en-US" dirty="0">
                <a:solidFill>
                  <a:schemeClr val="accent2">
                    <a:lumMod val="75000"/>
                  </a:schemeClr>
                </a:solidFill>
                <a:latin typeface="Times New Roman" pitchFamily="18" charset="0"/>
                <a:ea typeface="微軟正黑體" panose="020B0604030504040204" pitchFamily="34" charset="-120"/>
                <a:cs typeface="Times New Roman" pitchFamily="18" charset="0"/>
              </a:rPr>
              <a:t>）</a:t>
            </a:r>
            <a:r>
              <a:rPr lang="zh-TW" altLang="en-US" dirty="0">
                <a:solidFill>
                  <a:schemeClr val="accent2">
                    <a:lumMod val="75000"/>
                  </a:schemeClr>
                </a:solidFill>
                <a:latin typeface="標楷體" panose="03000509000000000000" pitchFamily="65" charset="-120"/>
                <a:ea typeface="標楷體" panose="03000509000000000000" pitchFamily="65" charset="-120"/>
                <a:cs typeface="Times New Roman" pitchFamily="18" charset="0"/>
              </a:rPr>
              <a:t>等名校</a:t>
            </a:r>
          </a:p>
        </p:txBody>
      </p:sp>
    </p:spTree>
    <p:extLst>
      <p:ext uri="{BB962C8B-B14F-4D97-AF65-F5344CB8AC3E}">
        <p14:creationId xmlns:p14="http://schemas.microsoft.com/office/powerpoint/2010/main" val="35070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75117"/>
            <a:ext cx="9144000" cy="1444319"/>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09505" y="51697"/>
            <a:ext cx="373164" cy="418608"/>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5223679" y="247690"/>
            <a:ext cx="3047018" cy="2997065"/>
          </a:xfrm>
          <a:prstGeom prst="rect">
            <a:avLst/>
          </a:prstGeom>
          <a:noFill/>
          <a:ln w="9525">
            <a:noFill/>
            <a:miter lim="800000"/>
            <a:headEnd/>
            <a:tailEnd/>
          </a:ln>
        </p:spPr>
      </p:pic>
      <p:sp>
        <p:nvSpPr>
          <p:cNvPr id="7" name="標題 1"/>
          <p:cNvSpPr txBox="1">
            <a:spLocks/>
          </p:cNvSpPr>
          <p:nvPr/>
        </p:nvSpPr>
        <p:spPr>
          <a:xfrm>
            <a:off x="5739267" y="130190"/>
            <a:ext cx="1924334" cy="562970"/>
          </a:xfrm>
          <a:prstGeom prst="rect">
            <a:avLst/>
          </a:prstGeom>
        </p:spPr>
        <p:txBody>
          <a:bodyPr vert="horz" lIns="68580" tIns="34290" rIns="68580" bIns="34290" rtlCol="0" anchor="ctr">
            <a:normAutofit/>
          </a:bodyPr>
          <a:lstStyle/>
          <a:p>
            <a:pPr defTabSz="685800">
              <a:lnSpc>
                <a:spcPct val="90000"/>
              </a:lnSpc>
              <a:spcBef>
                <a:spcPct val="0"/>
              </a:spcBef>
              <a:buClrTx/>
              <a:defRPr/>
            </a:pPr>
            <a:endParaRPr lang="en-US" sz="2100" b="1" kern="1200" dirty="0">
              <a:solidFill>
                <a:schemeClr val="accent2"/>
              </a:solidFill>
              <a:latin typeface="標楷體" pitchFamily="65" charset="-120"/>
              <a:ea typeface="標楷體" pitchFamily="65" charset="-120"/>
              <a:cs typeface="+mj-cs"/>
            </a:endParaRPr>
          </a:p>
        </p:txBody>
      </p:sp>
      <p:sp>
        <p:nvSpPr>
          <p:cNvPr id="8" name="矩形 7"/>
          <p:cNvSpPr/>
          <p:nvPr/>
        </p:nvSpPr>
        <p:spPr>
          <a:xfrm>
            <a:off x="1447047" y="1289061"/>
            <a:ext cx="5199796" cy="1449628"/>
          </a:xfrm>
          <a:prstGeom prst="rect">
            <a:avLst/>
          </a:prstGeom>
        </p:spPr>
        <p:txBody>
          <a:bodyPr wrap="square">
            <a:spAutoFit/>
          </a:bodyPr>
          <a:lstStyle/>
          <a:p>
            <a:pPr defTabSz="685800">
              <a:lnSpc>
                <a:spcPct val="90000"/>
              </a:lnSpc>
              <a:spcBef>
                <a:spcPct val="0"/>
              </a:spcBef>
              <a:buClrTx/>
              <a:defRPr/>
            </a:pPr>
            <a:r>
              <a:rPr lang="zh-TW" altLang="en-US" sz="4800" b="1" dirty="0">
                <a:solidFill>
                  <a:schemeClr val="accent2"/>
                </a:solidFill>
                <a:latin typeface="標楷體" pitchFamily="65" charset="-120"/>
                <a:ea typeface="標楷體" pitchFamily="65" charset="-120"/>
              </a:rPr>
              <a:t>線上報名</a:t>
            </a:r>
            <a:endParaRPr lang="en-US" altLang="zh-TW" sz="4800" b="1" kern="1200" dirty="0">
              <a:solidFill>
                <a:schemeClr val="accent2"/>
              </a:solidFill>
              <a:latin typeface="標楷體" pitchFamily="65" charset="-120"/>
              <a:ea typeface="標楷體" pitchFamily="65" charset="-120"/>
            </a:endParaRPr>
          </a:p>
          <a:p>
            <a:endParaRPr lang="en-US" sz="4500" b="1" dirty="0">
              <a:latin typeface="Calibri" panose="020F0502020204030204" pitchFamily="34" charset="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156858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576"/>
        <p:cNvGrpSpPr/>
        <p:nvPr/>
      </p:nvGrpSpPr>
      <p:grpSpPr>
        <a:xfrm>
          <a:off x="0" y="0"/>
          <a:ext cx="0" cy="0"/>
          <a:chOff x="0" y="0"/>
          <a:chExt cx="0" cy="0"/>
        </a:xfrm>
      </p:grpSpPr>
      <p:sp>
        <p:nvSpPr>
          <p:cNvPr id="9" name="Google Shape;553;p28"/>
          <p:cNvSpPr txBox="1">
            <a:spLocks noGrp="1"/>
          </p:cNvSpPr>
          <p:nvPr>
            <p:ph type="body" idx="1"/>
          </p:nvPr>
        </p:nvSpPr>
        <p:spPr>
          <a:xfrm>
            <a:off x="1325366" y="859352"/>
            <a:ext cx="6462445" cy="3560019"/>
          </a:xfrm>
          <a:prstGeom prst="rect">
            <a:avLst/>
          </a:prstGeom>
        </p:spPr>
        <p:txBody>
          <a:bodyPr spcFirstLastPara="1" wrap="square" lIns="91425" tIns="91425" rIns="91425" bIns="91425" anchor="t" anchorCtr="0">
            <a:noAutofit/>
          </a:bodyPr>
          <a:lstStyle/>
          <a:p>
            <a:pPr marL="158750" indent="0" algn="l">
              <a:buNone/>
            </a:pPr>
            <a:r>
              <a:rPr lang="zh-TW" altLang="zh-TW" sz="2400" dirty="0">
                <a:solidFill>
                  <a:schemeClr val="accent2"/>
                </a:solidFill>
                <a:latin typeface="Times New Roman" pitchFamily="18" charset="0"/>
                <a:ea typeface="標楷體" pitchFamily="65" charset="-120"/>
                <a:cs typeface="Times New Roman" pitchFamily="18" charset="0"/>
              </a:rPr>
              <a:t>美國箴言中學</a:t>
            </a:r>
            <a:r>
              <a:rPr lang="en-US" altLang="zh-TW" sz="2400" dirty="0">
                <a:solidFill>
                  <a:schemeClr val="accent2"/>
                </a:solidFill>
                <a:latin typeface="Times New Roman" pitchFamily="18" charset="0"/>
                <a:ea typeface="標楷體" pitchFamily="65" charset="-120"/>
                <a:cs typeface="Times New Roman" pitchFamily="18" charset="0"/>
              </a:rPr>
              <a:t>(LWLHS, Living Word Lutheran High School)</a:t>
            </a:r>
            <a:r>
              <a:rPr lang="zh-TW" altLang="zh-TW" sz="2400" dirty="0">
                <a:solidFill>
                  <a:schemeClr val="accent2"/>
                </a:solidFill>
                <a:latin typeface="Times New Roman" pitchFamily="18" charset="0"/>
                <a:ea typeface="標楷體" pitchFamily="65" charset="-120"/>
                <a:cs typeface="Times New Roman" pitchFamily="18" charset="0"/>
              </a:rPr>
              <a:t>，位於美國威斯康辛州</a:t>
            </a:r>
            <a:r>
              <a:rPr lang="en-US" altLang="zh-TW" sz="2400" dirty="0">
                <a:solidFill>
                  <a:schemeClr val="accent2"/>
                </a:solidFill>
                <a:latin typeface="Times New Roman" pitchFamily="18" charset="0"/>
                <a:ea typeface="標楷體" pitchFamily="65" charset="-120"/>
                <a:cs typeface="Times New Roman" pitchFamily="18" charset="0"/>
              </a:rPr>
              <a:t>Milwaukee</a:t>
            </a:r>
            <a:r>
              <a:rPr lang="zh-TW" altLang="zh-TW" sz="2400" dirty="0">
                <a:solidFill>
                  <a:schemeClr val="accent2"/>
                </a:solidFill>
                <a:latin typeface="Times New Roman" pitchFamily="18" charset="0"/>
                <a:ea typeface="標楷體" pitchFamily="65" charset="-120"/>
                <a:cs typeface="Times New Roman" pitchFamily="18" charset="0"/>
              </a:rPr>
              <a:t>，隸屬于全美最具影響力的私立教育系統</a:t>
            </a:r>
            <a:r>
              <a:rPr lang="en-US" altLang="zh-TW" sz="2400" dirty="0">
                <a:solidFill>
                  <a:schemeClr val="accent2"/>
                </a:solidFill>
                <a:latin typeface="Times New Roman" pitchFamily="18" charset="0"/>
                <a:ea typeface="標楷體" pitchFamily="65" charset="-120"/>
                <a:cs typeface="Times New Roman" pitchFamily="18" charset="0"/>
              </a:rPr>
              <a:t>——Concordia</a:t>
            </a:r>
            <a:r>
              <a:rPr lang="zh-TW" altLang="zh-TW" sz="2400" dirty="0">
                <a:solidFill>
                  <a:schemeClr val="accent2"/>
                </a:solidFill>
                <a:latin typeface="Times New Roman" pitchFamily="18" charset="0"/>
                <a:ea typeface="標楷體" pitchFamily="65" charset="-120"/>
                <a:cs typeface="Times New Roman" pitchFamily="18" charset="0"/>
              </a:rPr>
              <a:t>協和教育系統。</a:t>
            </a:r>
            <a:r>
              <a:rPr lang="en-US" altLang="zh-TW" sz="2400" dirty="0">
                <a:solidFill>
                  <a:schemeClr val="accent2"/>
                </a:solidFill>
                <a:latin typeface="Times New Roman" pitchFamily="18" charset="0"/>
                <a:ea typeface="標楷體" pitchFamily="65" charset="-120"/>
                <a:cs typeface="Times New Roman" pitchFamily="18" charset="0"/>
              </a:rPr>
              <a:t>Concordia</a:t>
            </a:r>
            <a:r>
              <a:rPr lang="zh-TW" altLang="zh-TW" sz="2400" dirty="0">
                <a:solidFill>
                  <a:schemeClr val="accent2"/>
                </a:solidFill>
                <a:latin typeface="Times New Roman" pitchFamily="18" charset="0"/>
                <a:ea typeface="標楷體" pitchFamily="65" charset="-120"/>
                <a:cs typeface="Times New Roman" pitchFamily="18" charset="0"/>
              </a:rPr>
              <a:t>協和教育系統下屬有</a:t>
            </a:r>
            <a:r>
              <a:rPr lang="en-US" altLang="zh-TW" sz="2400" dirty="0">
                <a:solidFill>
                  <a:schemeClr val="accent2"/>
                </a:solidFill>
                <a:latin typeface="Times New Roman" pitchFamily="18" charset="0"/>
                <a:ea typeface="標楷體" pitchFamily="65" charset="-120"/>
                <a:cs typeface="Times New Roman" pitchFamily="18" charset="0"/>
              </a:rPr>
              <a:t>10</a:t>
            </a:r>
            <a:r>
              <a:rPr lang="zh-TW" altLang="zh-TW" sz="2400" dirty="0">
                <a:solidFill>
                  <a:schemeClr val="accent2"/>
                </a:solidFill>
                <a:latin typeface="Times New Roman" pitchFamily="18" charset="0"/>
                <a:ea typeface="標楷體" pitchFamily="65" charset="-120"/>
                <a:cs typeface="Times New Roman" pitchFamily="18" charset="0"/>
              </a:rPr>
              <a:t>所高校及研究所、博士班</a:t>
            </a:r>
            <a:r>
              <a:rPr lang="en-US" altLang="zh-TW" sz="2400" dirty="0">
                <a:solidFill>
                  <a:schemeClr val="accent2"/>
                </a:solidFill>
                <a:latin typeface="Times New Roman" pitchFamily="18" charset="0"/>
                <a:ea typeface="標楷體" pitchFamily="65" charset="-120"/>
                <a:cs typeface="Times New Roman" pitchFamily="18" charset="0"/>
              </a:rPr>
              <a:t>(Concordia University)</a:t>
            </a:r>
            <a:r>
              <a:rPr lang="zh-TW" altLang="zh-TW" sz="2400" dirty="0">
                <a:solidFill>
                  <a:schemeClr val="accent2"/>
                </a:solidFill>
                <a:latin typeface="Times New Roman" pitchFamily="18" charset="0"/>
                <a:ea typeface="標楷體" pitchFamily="65" charset="-120"/>
                <a:cs typeface="Times New Roman" pitchFamily="18" charset="0"/>
              </a:rPr>
              <a:t>，近</a:t>
            </a:r>
            <a:r>
              <a:rPr lang="en-US" altLang="zh-TW" sz="2400" dirty="0">
                <a:solidFill>
                  <a:schemeClr val="accent2"/>
                </a:solidFill>
                <a:latin typeface="Times New Roman" pitchFamily="18" charset="0"/>
                <a:ea typeface="標楷體" pitchFamily="65" charset="-120"/>
                <a:cs typeface="Times New Roman" pitchFamily="18" charset="0"/>
              </a:rPr>
              <a:t>200</a:t>
            </a:r>
            <a:r>
              <a:rPr lang="zh-TW" altLang="zh-TW" sz="2400" dirty="0">
                <a:solidFill>
                  <a:schemeClr val="accent2"/>
                </a:solidFill>
                <a:latin typeface="Times New Roman" pitchFamily="18" charset="0"/>
                <a:ea typeface="標楷體" pitchFamily="65" charset="-120"/>
                <a:cs typeface="Times New Roman" pitchFamily="18" charset="0"/>
              </a:rPr>
              <a:t>所中小學，系統內部共用教育資源。</a:t>
            </a:r>
            <a:endParaRPr lang="en-US" altLang="zh-TW" sz="2400" dirty="0">
              <a:solidFill>
                <a:schemeClr val="accent2"/>
              </a:solidFill>
              <a:latin typeface="Times New Roman" pitchFamily="18" charset="0"/>
              <a:ea typeface="標楷體" pitchFamily="65" charset="-120"/>
              <a:cs typeface="Times New Roman" pitchFamily="18" charset="0"/>
            </a:endParaRPr>
          </a:p>
        </p:txBody>
      </p:sp>
      <p:grpSp>
        <p:nvGrpSpPr>
          <p:cNvPr id="3" name="组合 3"/>
          <p:cNvGrpSpPr>
            <a:grpSpLocks/>
          </p:cNvGrpSpPr>
          <p:nvPr/>
        </p:nvGrpSpPr>
        <p:grpSpPr bwMode="auto">
          <a:xfrm flipH="1">
            <a:off x="8386762" y="0"/>
            <a:ext cx="757238" cy="757238"/>
            <a:chOff x="0" y="0"/>
            <a:chExt cx="3600450" cy="3600450"/>
          </a:xfrm>
        </p:grpSpPr>
        <p:sp>
          <p:nvSpPr>
            <p:cNvPr id="4" name="直角三角形 3"/>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
          <p:nvSpPr>
            <p:cNvPr id="5" name="直角三角形 4"/>
            <p:cNvSpPr/>
            <p:nvPr/>
          </p:nvSpPr>
          <p:spPr>
            <a:xfrm rot="5400000">
              <a:off x="-4"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grpSp>
      <p:grpSp>
        <p:nvGrpSpPr>
          <p:cNvPr id="6" name="组合 14"/>
          <p:cNvGrpSpPr>
            <a:grpSpLocks/>
          </p:cNvGrpSpPr>
          <p:nvPr/>
        </p:nvGrpSpPr>
        <p:grpSpPr bwMode="auto">
          <a:xfrm flipV="1">
            <a:off x="1" y="4371975"/>
            <a:ext cx="771525" cy="771525"/>
            <a:chOff x="0" y="0"/>
            <a:chExt cx="3600450" cy="3600450"/>
          </a:xfrm>
        </p:grpSpPr>
        <p:sp>
          <p:nvSpPr>
            <p:cNvPr id="7" name="直角三角形 6"/>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
          <p:nvSpPr>
            <p:cNvPr id="8" name="直角三角形 7"/>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576"/>
        <p:cNvGrpSpPr/>
        <p:nvPr/>
      </p:nvGrpSpPr>
      <p:grpSpPr>
        <a:xfrm>
          <a:off x="0" y="0"/>
          <a:ext cx="0" cy="0"/>
          <a:chOff x="0" y="0"/>
          <a:chExt cx="0" cy="0"/>
        </a:xfrm>
      </p:grpSpPr>
      <p:sp>
        <p:nvSpPr>
          <p:cNvPr id="9" name="Google Shape;553;p28"/>
          <p:cNvSpPr txBox="1">
            <a:spLocks noGrp="1"/>
          </p:cNvSpPr>
          <p:nvPr>
            <p:ph type="body" idx="1"/>
          </p:nvPr>
        </p:nvSpPr>
        <p:spPr>
          <a:xfrm>
            <a:off x="1325366" y="811956"/>
            <a:ext cx="6409309" cy="3560019"/>
          </a:xfrm>
          <a:prstGeom prst="rect">
            <a:avLst/>
          </a:prstGeom>
        </p:spPr>
        <p:txBody>
          <a:bodyPr spcFirstLastPara="1" wrap="square" lIns="91425" tIns="91425" rIns="91425" bIns="91425" anchor="t" anchorCtr="0">
            <a:noAutofit/>
          </a:bodyPr>
          <a:lstStyle/>
          <a:p>
            <a:pPr marL="127000" indent="0" algn="l">
              <a:buNone/>
            </a:pPr>
            <a:r>
              <a:rPr lang="zh-TW" altLang="zh-TW" sz="2400" dirty="0">
                <a:solidFill>
                  <a:schemeClr val="accent2"/>
                </a:solidFill>
                <a:latin typeface="Times New Roman" pitchFamily="18" charset="0"/>
                <a:ea typeface="標楷體" pitchFamily="65" charset="-120"/>
                <a:cs typeface="Times New Roman" pitchFamily="18" charset="0"/>
              </a:rPr>
              <a:t>該系統在亞洲也有著深遠的影響，曾出資創立北京協和醫院。協和教育系統在亞洲的歷史源遠流長，建立於</a:t>
            </a:r>
            <a:r>
              <a:rPr lang="en-US" altLang="zh-TW" sz="2400" dirty="0">
                <a:solidFill>
                  <a:schemeClr val="accent2"/>
                </a:solidFill>
                <a:latin typeface="Times New Roman" pitchFamily="18" charset="0"/>
                <a:ea typeface="標楷體" pitchFamily="65" charset="-120"/>
                <a:cs typeface="Times New Roman" pitchFamily="18" charset="0"/>
              </a:rPr>
              <a:t>1917</a:t>
            </a:r>
            <a:r>
              <a:rPr lang="zh-TW" altLang="zh-TW" sz="2400" dirty="0">
                <a:solidFill>
                  <a:schemeClr val="accent2"/>
                </a:solidFill>
                <a:latin typeface="Times New Roman" pitchFamily="18" charset="0"/>
                <a:ea typeface="標楷體" pitchFamily="65" charset="-120"/>
                <a:cs typeface="Times New Roman" pitchFamily="18" charset="0"/>
              </a:rPr>
              <a:t>年的北京協和醫學院為協和教育系統在中國成立的首個教育機構</a:t>
            </a:r>
            <a:r>
              <a:rPr lang="en-US" altLang="zh-TW" sz="2400" dirty="0">
                <a:solidFill>
                  <a:schemeClr val="accent2"/>
                </a:solidFill>
                <a:latin typeface="Times New Roman" pitchFamily="18" charset="0"/>
                <a:ea typeface="標楷體" pitchFamily="65" charset="-120"/>
                <a:cs typeface="Times New Roman" pitchFamily="18" charset="0"/>
              </a:rPr>
              <a:t>;</a:t>
            </a:r>
            <a:r>
              <a:rPr lang="zh-TW" altLang="zh-TW" sz="2400" dirty="0">
                <a:solidFill>
                  <a:schemeClr val="accent2"/>
                </a:solidFill>
                <a:latin typeface="Times New Roman" pitchFamily="18" charset="0"/>
                <a:ea typeface="標楷體" pitchFamily="65" charset="-120"/>
                <a:cs typeface="Times New Roman" pitchFamily="18" charset="0"/>
              </a:rPr>
              <a:t>位於上海浦東金橋的上海協和國際學校</a:t>
            </a:r>
            <a:r>
              <a:rPr lang="en-US" altLang="zh-TW" sz="2400" dirty="0">
                <a:solidFill>
                  <a:schemeClr val="accent2"/>
                </a:solidFill>
                <a:latin typeface="Times New Roman" pitchFamily="18" charset="0"/>
                <a:ea typeface="標楷體" pitchFamily="65" charset="-120"/>
                <a:cs typeface="Times New Roman" pitchFamily="18" charset="0"/>
              </a:rPr>
              <a:t>(CISS—Concordia International School Shanghai)</a:t>
            </a:r>
            <a:r>
              <a:rPr lang="zh-TW" altLang="zh-TW" sz="2400" dirty="0">
                <a:solidFill>
                  <a:schemeClr val="accent2"/>
                </a:solidFill>
                <a:latin typeface="Times New Roman" pitchFamily="18" charset="0"/>
                <a:ea typeface="標楷體" pitchFamily="65" charset="-120"/>
                <a:cs typeface="Times New Roman" pitchFamily="18" charset="0"/>
              </a:rPr>
              <a:t>已被公認為協和教育系統在亞洲設立最成功國際頂尖學校典範之一。</a:t>
            </a:r>
          </a:p>
        </p:txBody>
      </p:sp>
      <p:grpSp>
        <p:nvGrpSpPr>
          <p:cNvPr id="3" name="组合 3"/>
          <p:cNvGrpSpPr>
            <a:grpSpLocks/>
          </p:cNvGrpSpPr>
          <p:nvPr/>
        </p:nvGrpSpPr>
        <p:grpSpPr bwMode="auto">
          <a:xfrm flipH="1">
            <a:off x="8386762" y="0"/>
            <a:ext cx="757238" cy="757238"/>
            <a:chOff x="0" y="0"/>
            <a:chExt cx="3600450" cy="3600450"/>
          </a:xfrm>
        </p:grpSpPr>
        <p:sp>
          <p:nvSpPr>
            <p:cNvPr id="4" name="直角三角形 3"/>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
          <p:nvSpPr>
            <p:cNvPr id="5" name="直角三角形 4"/>
            <p:cNvSpPr/>
            <p:nvPr/>
          </p:nvSpPr>
          <p:spPr>
            <a:xfrm rot="5400000">
              <a:off x="-4" y="0"/>
              <a:ext cx="2972071" cy="2972068"/>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grpSp>
      <p:grpSp>
        <p:nvGrpSpPr>
          <p:cNvPr id="6" name="组合 14"/>
          <p:cNvGrpSpPr>
            <a:grpSpLocks/>
          </p:cNvGrpSpPr>
          <p:nvPr/>
        </p:nvGrpSpPr>
        <p:grpSpPr bwMode="auto">
          <a:xfrm flipV="1">
            <a:off x="1" y="4371975"/>
            <a:ext cx="771525" cy="771525"/>
            <a:chOff x="0" y="0"/>
            <a:chExt cx="3600450" cy="3600450"/>
          </a:xfrm>
        </p:grpSpPr>
        <p:sp>
          <p:nvSpPr>
            <p:cNvPr id="7" name="直角三角形 6"/>
            <p:cNvSpPr/>
            <p:nvPr/>
          </p:nvSpPr>
          <p:spPr>
            <a:xfrm rot="5400000">
              <a:off x="0" y="0"/>
              <a:ext cx="3600450" cy="3600450"/>
            </a:xfrm>
            <a:prstGeom prst="rtTriangle">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sp>
          <p:nvSpPr>
            <p:cNvPr id="8" name="直角三角形 7"/>
            <p:cNvSpPr/>
            <p:nvPr/>
          </p:nvSpPr>
          <p:spPr>
            <a:xfrm rot="5400000">
              <a:off x="4" y="0"/>
              <a:ext cx="2972592" cy="2972596"/>
            </a:xfrm>
            <a:prstGeom prst="rtTriangle">
              <a:avLst/>
            </a:prstGeom>
            <a:solidFill>
              <a:srgbClr val="1570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a:p>
          </p:txBody>
        </p:sp>
      </p:grpSp>
    </p:spTree>
    <p:extLst>
      <p:ext uri="{BB962C8B-B14F-4D97-AF65-F5344CB8AC3E}">
        <p14:creationId xmlns:p14="http://schemas.microsoft.com/office/powerpoint/2010/main" val="79142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1"/>
            <a:ext cx="8456481" cy="5112266"/>
            <a:chOff x="0" y="-1"/>
            <a:chExt cx="8456481" cy="5112266"/>
          </a:xfrm>
        </p:grpSpPr>
        <p:pic>
          <p:nvPicPr>
            <p:cNvPr id="3" name="圖片 2"/>
            <p:cNvPicPr>
              <a:picLocks noChangeAspect="1"/>
            </p:cNvPicPr>
            <p:nvPr/>
          </p:nvPicPr>
          <p:blipFill>
            <a:blip r:embed="rId2"/>
            <a:stretch>
              <a:fillRect/>
            </a:stretch>
          </p:blipFill>
          <p:spPr>
            <a:xfrm>
              <a:off x="0" y="-1"/>
              <a:ext cx="8456481" cy="5112266"/>
            </a:xfrm>
            <a:prstGeom prst="rect">
              <a:avLst/>
            </a:prstGeom>
          </p:spPr>
        </p:pic>
        <p:sp>
          <p:nvSpPr>
            <p:cNvPr id="5" name="流程圖: 人工輸入 4"/>
            <p:cNvSpPr/>
            <p:nvPr/>
          </p:nvSpPr>
          <p:spPr>
            <a:xfrm rot="10800000">
              <a:off x="5025762" y="1636294"/>
              <a:ext cx="171880" cy="110003"/>
            </a:xfrm>
            <a:prstGeom prst="flowChartManualInput">
              <a:avLst/>
            </a:prstGeom>
            <a:solidFill>
              <a:srgbClr val="AA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剪去對角線角落矩形 8"/>
            <p:cNvSpPr/>
            <p:nvPr/>
          </p:nvSpPr>
          <p:spPr>
            <a:xfrm rot="10800000">
              <a:off x="5194205" y="1636293"/>
              <a:ext cx="171880" cy="110003"/>
            </a:xfrm>
            <a:prstGeom prst="snip2DiagRect">
              <a:avLst/>
            </a:prstGeom>
            <a:solidFill>
              <a:srgbClr val="E6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p:cNvGrpSpPr/>
          <p:nvPr/>
        </p:nvGrpSpPr>
        <p:grpSpPr>
          <a:xfrm>
            <a:off x="6456195" y="460636"/>
            <a:ext cx="2165291" cy="4609615"/>
            <a:chOff x="6456195" y="460636"/>
            <a:chExt cx="2165291" cy="4609615"/>
          </a:xfrm>
        </p:grpSpPr>
        <p:pic>
          <p:nvPicPr>
            <p:cNvPr id="4" name="圖片 3"/>
            <p:cNvPicPr>
              <a:picLocks noChangeAspect="1"/>
            </p:cNvPicPr>
            <p:nvPr/>
          </p:nvPicPr>
          <p:blipFill>
            <a:blip r:embed="rId3"/>
            <a:stretch>
              <a:fillRect/>
            </a:stretch>
          </p:blipFill>
          <p:spPr>
            <a:xfrm>
              <a:off x="6456195" y="460636"/>
              <a:ext cx="2165291" cy="4609615"/>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7538840" y="1818627"/>
              <a:ext cx="248151" cy="68539"/>
            </a:xfrm>
            <a:prstGeom prst="rect">
              <a:avLst/>
            </a:prstGeom>
            <a:solidFill>
              <a:srgbClr val="F4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83557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3"/>
          <p:cNvSpPr txBox="1">
            <a:spLocks noGrp="1"/>
          </p:cNvSpPr>
          <p:nvPr>
            <p:ph type="title"/>
          </p:nvPr>
        </p:nvSpPr>
        <p:spPr>
          <a:xfrm>
            <a:off x="619060" y="373478"/>
            <a:ext cx="7732643" cy="492900"/>
          </a:xfrm>
          <a:prstGeom prst="rect">
            <a:avLst/>
          </a:prstGeom>
        </p:spPr>
        <p:txBody>
          <a:bodyPr spcFirstLastPara="1" wrap="square" lIns="91425" tIns="91425" rIns="91425" bIns="91425" anchor="t" anchorCtr="0">
            <a:noAutofit/>
          </a:bodyPr>
          <a:lstStyle/>
          <a:p>
            <a:pPr lvl="0"/>
            <a:r>
              <a:rPr lang="zh-TW" altLang="en-US" sz="3600" dirty="0">
                <a:solidFill>
                  <a:schemeClr val="bg1"/>
                </a:solidFill>
                <a:latin typeface="Times New Roman" pitchFamily="18" charset="0"/>
                <a:ea typeface="標楷體" pitchFamily="65" charset="-120"/>
                <a:cs typeface="Times New Roman" pitchFamily="18" charset="0"/>
              </a:rPr>
              <a:t>協和教育系統</a:t>
            </a:r>
            <a:r>
              <a:rPr lang="en-US" altLang="zh-TW" sz="3600" dirty="0">
                <a:solidFill>
                  <a:schemeClr val="bg1"/>
                </a:solidFill>
                <a:latin typeface="Times New Roman" pitchFamily="18" charset="0"/>
                <a:ea typeface="標楷體" pitchFamily="65" charset="-120"/>
                <a:cs typeface="Times New Roman" pitchFamily="18" charset="0"/>
              </a:rPr>
              <a:t>-</a:t>
            </a:r>
            <a:r>
              <a:rPr lang="zh-TW" altLang="en-US" sz="3600" dirty="0">
                <a:solidFill>
                  <a:schemeClr val="bg1"/>
                </a:solidFill>
                <a:latin typeface="Times New Roman" pitchFamily="18" charset="0"/>
                <a:ea typeface="標楷體" pitchFamily="65" charset="-120"/>
                <a:cs typeface="Times New Roman" pitchFamily="18" charset="0"/>
              </a:rPr>
              <a:t>美國箴言高中</a:t>
            </a:r>
            <a:r>
              <a:rPr lang="en-US" altLang="zh-TW" sz="3600" dirty="0">
                <a:solidFill>
                  <a:schemeClr val="bg1"/>
                </a:solidFill>
                <a:latin typeface="Times New Roman" pitchFamily="18" charset="0"/>
                <a:ea typeface="標楷體" pitchFamily="65" charset="-120"/>
                <a:cs typeface="Times New Roman" pitchFamily="18" charset="0"/>
              </a:rPr>
              <a:t>(LWLHS)</a:t>
            </a:r>
            <a:endParaRPr sz="3600" dirty="0">
              <a:solidFill>
                <a:schemeClr val="bg1"/>
              </a:solidFill>
              <a:latin typeface="Times New Roman" pitchFamily="18" charset="0"/>
              <a:ea typeface="標楷體" pitchFamily="65" charset="-120"/>
              <a:cs typeface="Times New Roman" pitchFamily="18" charset="0"/>
            </a:endParaRPr>
          </a:p>
        </p:txBody>
      </p:sp>
      <p:grpSp>
        <p:nvGrpSpPr>
          <p:cNvPr id="611" name="Google Shape;611;p33"/>
          <p:cNvGrpSpPr/>
          <p:nvPr/>
        </p:nvGrpSpPr>
        <p:grpSpPr>
          <a:xfrm>
            <a:off x="294323" y="3451180"/>
            <a:ext cx="693900" cy="693900"/>
            <a:chOff x="3636613" y="3798813"/>
            <a:chExt cx="693900" cy="693900"/>
          </a:xfrm>
        </p:grpSpPr>
        <p:sp>
          <p:nvSpPr>
            <p:cNvPr id="612" name="Google Shape;612;p33"/>
            <p:cNvSpPr/>
            <p:nvPr/>
          </p:nvSpPr>
          <p:spPr>
            <a:xfrm>
              <a:off x="3636613" y="3798813"/>
              <a:ext cx="693900" cy="69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3" name="Google Shape;613;p33"/>
            <p:cNvGrpSpPr/>
            <p:nvPr/>
          </p:nvGrpSpPr>
          <p:grpSpPr>
            <a:xfrm>
              <a:off x="3862174" y="3957933"/>
              <a:ext cx="242755" cy="375661"/>
              <a:chOff x="1460975" y="2711750"/>
              <a:chExt cx="201875" cy="312400"/>
            </a:xfrm>
          </p:grpSpPr>
          <p:sp>
            <p:nvSpPr>
              <p:cNvPr id="614" name="Google Shape;614;p33"/>
              <p:cNvSpPr/>
              <p:nvPr/>
            </p:nvSpPr>
            <p:spPr>
              <a:xfrm>
                <a:off x="1493125" y="2835750"/>
                <a:ext cx="100650" cy="91600"/>
              </a:xfrm>
              <a:custGeom>
                <a:avLst/>
                <a:gdLst/>
                <a:ahLst/>
                <a:cxnLst/>
                <a:rect l="l" t="t" r="r" b="b"/>
                <a:pathLst>
                  <a:path w="4026" h="3664" extrusionOk="0">
                    <a:moveTo>
                      <a:pt x="2025" y="1191"/>
                    </a:moveTo>
                    <a:lnTo>
                      <a:pt x="2168" y="1501"/>
                    </a:lnTo>
                    <a:cubicBezTo>
                      <a:pt x="2216" y="1596"/>
                      <a:pt x="2311" y="1692"/>
                      <a:pt x="2454" y="1692"/>
                    </a:cubicBezTo>
                    <a:lnTo>
                      <a:pt x="2763" y="1739"/>
                    </a:lnTo>
                    <a:lnTo>
                      <a:pt x="2525" y="2001"/>
                    </a:lnTo>
                    <a:cubicBezTo>
                      <a:pt x="2430" y="2073"/>
                      <a:pt x="2406" y="2192"/>
                      <a:pt x="2430" y="2311"/>
                    </a:cubicBezTo>
                    <a:lnTo>
                      <a:pt x="2501" y="2644"/>
                    </a:lnTo>
                    <a:lnTo>
                      <a:pt x="2192" y="2477"/>
                    </a:lnTo>
                    <a:cubicBezTo>
                      <a:pt x="2144" y="2454"/>
                      <a:pt x="2085" y="2442"/>
                      <a:pt x="2025" y="2442"/>
                    </a:cubicBezTo>
                    <a:cubicBezTo>
                      <a:pt x="1966" y="2442"/>
                      <a:pt x="1906" y="2454"/>
                      <a:pt x="1858" y="2477"/>
                    </a:cubicBezTo>
                    <a:lnTo>
                      <a:pt x="1549" y="2644"/>
                    </a:lnTo>
                    <a:lnTo>
                      <a:pt x="1620" y="2311"/>
                    </a:lnTo>
                    <a:cubicBezTo>
                      <a:pt x="1620" y="2192"/>
                      <a:pt x="1597" y="2073"/>
                      <a:pt x="1501" y="1977"/>
                    </a:cubicBezTo>
                    <a:lnTo>
                      <a:pt x="1263" y="1739"/>
                    </a:lnTo>
                    <a:lnTo>
                      <a:pt x="1597" y="1692"/>
                    </a:lnTo>
                    <a:cubicBezTo>
                      <a:pt x="1716" y="1692"/>
                      <a:pt x="1811" y="1596"/>
                      <a:pt x="1882" y="1501"/>
                    </a:cubicBezTo>
                    <a:lnTo>
                      <a:pt x="2025" y="1191"/>
                    </a:lnTo>
                    <a:close/>
                    <a:moveTo>
                      <a:pt x="2004" y="1"/>
                    </a:moveTo>
                    <a:cubicBezTo>
                      <a:pt x="1876" y="1"/>
                      <a:pt x="1751" y="72"/>
                      <a:pt x="1692" y="215"/>
                    </a:cubicBezTo>
                    <a:lnTo>
                      <a:pt x="1311" y="1001"/>
                    </a:lnTo>
                    <a:lnTo>
                      <a:pt x="430" y="1120"/>
                    </a:lnTo>
                    <a:cubicBezTo>
                      <a:pt x="120" y="1168"/>
                      <a:pt x="1" y="1549"/>
                      <a:pt x="215" y="1763"/>
                    </a:cubicBezTo>
                    <a:lnTo>
                      <a:pt x="858" y="2358"/>
                    </a:lnTo>
                    <a:lnTo>
                      <a:pt x="715" y="3240"/>
                    </a:lnTo>
                    <a:cubicBezTo>
                      <a:pt x="659" y="3466"/>
                      <a:pt x="857" y="3663"/>
                      <a:pt x="1072" y="3663"/>
                    </a:cubicBezTo>
                    <a:cubicBezTo>
                      <a:pt x="1128" y="3663"/>
                      <a:pt x="1185" y="3650"/>
                      <a:pt x="1239" y="3621"/>
                    </a:cubicBezTo>
                    <a:lnTo>
                      <a:pt x="2025" y="3216"/>
                    </a:lnTo>
                    <a:lnTo>
                      <a:pt x="2811" y="3621"/>
                    </a:lnTo>
                    <a:cubicBezTo>
                      <a:pt x="2865" y="3650"/>
                      <a:pt x="2921" y="3663"/>
                      <a:pt x="2976" y="3663"/>
                    </a:cubicBezTo>
                    <a:cubicBezTo>
                      <a:pt x="3185" y="3663"/>
                      <a:pt x="3373" y="3466"/>
                      <a:pt x="3335" y="3240"/>
                    </a:cubicBezTo>
                    <a:lnTo>
                      <a:pt x="3192" y="2358"/>
                    </a:lnTo>
                    <a:lnTo>
                      <a:pt x="3811" y="1739"/>
                    </a:lnTo>
                    <a:cubicBezTo>
                      <a:pt x="4026" y="1525"/>
                      <a:pt x="3907" y="1168"/>
                      <a:pt x="3621" y="1120"/>
                    </a:cubicBezTo>
                    <a:lnTo>
                      <a:pt x="2740" y="1001"/>
                    </a:lnTo>
                    <a:lnTo>
                      <a:pt x="2335" y="215"/>
                    </a:lnTo>
                    <a:cubicBezTo>
                      <a:pt x="2263" y="72"/>
                      <a:pt x="2132" y="1"/>
                      <a:pt x="2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15" name="Google Shape;615;p33"/>
              <p:cNvSpPr/>
              <p:nvPr/>
            </p:nvSpPr>
            <p:spPr>
              <a:xfrm>
                <a:off x="1460975" y="2711750"/>
                <a:ext cx="201875" cy="312400"/>
              </a:xfrm>
              <a:custGeom>
                <a:avLst/>
                <a:gdLst/>
                <a:ahLst/>
                <a:cxnLst/>
                <a:rect l="l" t="t" r="r" b="b"/>
                <a:pathLst>
                  <a:path w="8075" h="12496" extrusionOk="0">
                    <a:moveTo>
                      <a:pt x="5859" y="2960"/>
                    </a:moveTo>
                    <a:lnTo>
                      <a:pt x="5859" y="11391"/>
                    </a:lnTo>
                    <a:lnTo>
                      <a:pt x="3525" y="9628"/>
                    </a:lnTo>
                    <a:cubicBezTo>
                      <a:pt x="3454" y="9581"/>
                      <a:pt x="3377" y="9557"/>
                      <a:pt x="3299" y="9557"/>
                    </a:cubicBezTo>
                    <a:cubicBezTo>
                      <a:pt x="3222" y="9557"/>
                      <a:pt x="3144" y="9581"/>
                      <a:pt x="3073" y="9628"/>
                    </a:cubicBezTo>
                    <a:lnTo>
                      <a:pt x="739" y="11391"/>
                    </a:lnTo>
                    <a:lnTo>
                      <a:pt x="739" y="2960"/>
                    </a:lnTo>
                    <a:lnTo>
                      <a:pt x="2930" y="2960"/>
                    </a:lnTo>
                    <a:lnTo>
                      <a:pt x="2930" y="3699"/>
                    </a:lnTo>
                    <a:lnTo>
                      <a:pt x="2573" y="3699"/>
                    </a:lnTo>
                    <a:cubicBezTo>
                      <a:pt x="2073" y="3699"/>
                      <a:pt x="2073" y="4437"/>
                      <a:pt x="2573" y="4437"/>
                    </a:cubicBezTo>
                    <a:lnTo>
                      <a:pt x="4026" y="4437"/>
                    </a:lnTo>
                    <a:cubicBezTo>
                      <a:pt x="4526" y="4437"/>
                      <a:pt x="4526" y="3699"/>
                      <a:pt x="4026" y="3699"/>
                    </a:cubicBezTo>
                    <a:lnTo>
                      <a:pt x="3668" y="3699"/>
                    </a:lnTo>
                    <a:lnTo>
                      <a:pt x="3668" y="2960"/>
                    </a:lnTo>
                    <a:close/>
                    <a:moveTo>
                      <a:pt x="5486" y="1"/>
                    </a:moveTo>
                    <a:cubicBezTo>
                      <a:pt x="4206" y="1"/>
                      <a:pt x="3113" y="950"/>
                      <a:pt x="2954" y="2246"/>
                    </a:cubicBezTo>
                    <a:lnTo>
                      <a:pt x="358" y="2246"/>
                    </a:lnTo>
                    <a:cubicBezTo>
                      <a:pt x="346" y="2244"/>
                      <a:pt x="334" y="2244"/>
                      <a:pt x="322" y="2244"/>
                    </a:cubicBezTo>
                    <a:cubicBezTo>
                      <a:pt x="147" y="2244"/>
                      <a:pt x="1" y="2403"/>
                      <a:pt x="1" y="2603"/>
                    </a:cubicBezTo>
                    <a:lnTo>
                      <a:pt x="1" y="12129"/>
                    </a:lnTo>
                    <a:cubicBezTo>
                      <a:pt x="1" y="12348"/>
                      <a:pt x="180" y="12496"/>
                      <a:pt x="369" y="12496"/>
                    </a:cubicBezTo>
                    <a:cubicBezTo>
                      <a:pt x="447" y="12496"/>
                      <a:pt x="527" y="12470"/>
                      <a:pt x="596" y="12415"/>
                    </a:cubicBezTo>
                    <a:lnTo>
                      <a:pt x="3311" y="10390"/>
                    </a:lnTo>
                    <a:lnTo>
                      <a:pt x="6026" y="12415"/>
                    </a:lnTo>
                    <a:cubicBezTo>
                      <a:pt x="6096" y="12470"/>
                      <a:pt x="6175" y="12496"/>
                      <a:pt x="6253" y="12496"/>
                    </a:cubicBezTo>
                    <a:cubicBezTo>
                      <a:pt x="6442" y="12496"/>
                      <a:pt x="6621" y="12348"/>
                      <a:pt x="6621" y="12129"/>
                    </a:cubicBezTo>
                    <a:lnTo>
                      <a:pt x="6621" y="2603"/>
                    </a:lnTo>
                    <a:cubicBezTo>
                      <a:pt x="6598" y="2389"/>
                      <a:pt x="6455" y="2246"/>
                      <a:pt x="6240" y="2246"/>
                    </a:cubicBezTo>
                    <a:lnTo>
                      <a:pt x="3716" y="2246"/>
                    </a:lnTo>
                    <a:cubicBezTo>
                      <a:pt x="3892" y="1200"/>
                      <a:pt x="4694" y="709"/>
                      <a:pt x="5499" y="709"/>
                    </a:cubicBezTo>
                    <a:cubicBezTo>
                      <a:pt x="6435" y="709"/>
                      <a:pt x="7374" y="1374"/>
                      <a:pt x="7336" y="2603"/>
                    </a:cubicBezTo>
                    <a:lnTo>
                      <a:pt x="7336" y="5532"/>
                    </a:lnTo>
                    <a:cubicBezTo>
                      <a:pt x="7336" y="5723"/>
                      <a:pt x="7503" y="5890"/>
                      <a:pt x="7693" y="5890"/>
                    </a:cubicBezTo>
                    <a:cubicBezTo>
                      <a:pt x="7884" y="5890"/>
                      <a:pt x="8050" y="5723"/>
                      <a:pt x="8050" y="5532"/>
                    </a:cubicBezTo>
                    <a:lnTo>
                      <a:pt x="8050" y="2603"/>
                    </a:lnTo>
                    <a:cubicBezTo>
                      <a:pt x="8074" y="1246"/>
                      <a:pt x="7026" y="103"/>
                      <a:pt x="5669" y="7"/>
                    </a:cubicBezTo>
                    <a:cubicBezTo>
                      <a:pt x="5608" y="3"/>
                      <a:pt x="5547" y="1"/>
                      <a:pt x="5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grpSp>
        <p:nvGrpSpPr>
          <p:cNvPr id="635" name="Google Shape;635;p33"/>
          <p:cNvGrpSpPr/>
          <p:nvPr/>
        </p:nvGrpSpPr>
        <p:grpSpPr>
          <a:xfrm>
            <a:off x="294323" y="1607431"/>
            <a:ext cx="693900" cy="693900"/>
            <a:chOff x="3636613" y="2126900"/>
            <a:chExt cx="693900" cy="693900"/>
          </a:xfrm>
        </p:grpSpPr>
        <p:sp>
          <p:nvSpPr>
            <p:cNvPr id="636" name="Google Shape;636;p33"/>
            <p:cNvSpPr/>
            <p:nvPr/>
          </p:nvSpPr>
          <p:spPr>
            <a:xfrm>
              <a:off x="3636613" y="2126900"/>
              <a:ext cx="693900" cy="69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3795966" y="2307536"/>
              <a:ext cx="375180" cy="325547"/>
            </a:xfrm>
            <a:custGeom>
              <a:avLst/>
              <a:gdLst/>
              <a:ahLst/>
              <a:cxnLst/>
              <a:rect l="l" t="t" r="r" b="b"/>
              <a:pathLst>
                <a:path w="12480" h="10829" extrusionOk="0">
                  <a:moveTo>
                    <a:pt x="10431" y="743"/>
                  </a:moveTo>
                  <a:lnTo>
                    <a:pt x="10789" y="1457"/>
                  </a:lnTo>
                  <a:cubicBezTo>
                    <a:pt x="9455" y="1529"/>
                    <a:pt x="8121" y="1767"/>
                    <a:pt x="6859" y="2195"/>
                  </a:cubicBezTo>
                  <a:cubicBezTo>
                    <a:pt x="6740" y="2219"/>
                    <a:pt x="6645" y="2338"/>
                    <a:pt x="6621" y="2457"/>
                  </a:cubicBezTo>
                  <a:cubicBezTo>
                    <a:pt x="6574" y="2648"/>
                    <a:pt x="6407" y="2767"/>
                    <a:pt x="6240" y="2767"/>
                  </a:cubicBezTo>
                  <a:cubicBezTo>
                    <a:pt x="6050" y="2767"/>
                    <a:pt x="5907" y="2648"/>
                    <a:pt x="5859" y="2457"/>
                  </a:cubicBezTo>
                  <a:cubicBezTo>
                    <a:pt x="5835" y="2338"/>
                    <a:pt x="5740" y="2219"/>
                    <a:pt x="5621" y="2195"/>
                  </a:cubicBezTo>
                  <a:cubicBezTo>
                    <a:pt x="4335" y="1767"/>
                    <a:pt x="3025" y="1529"/>
                    <a:pt x="1692" y="1457"/>
                  </a:cubicBezTo>
                  <a:lnTo>
                    <a:pt x="2049" y="743"/>
                  </a:lnTo>
                  <a:cubicBezTo>
                    <a:pt x="3454" y="838"/>
                    <a:pt x="4811" y="1124"/>
                    <a:pt x="6121" y="1576"/>
                  </a:cubicBezTo>
                  <a:cubicBezTo>
                    <a:pt x="6157" y="1588"/>
                    <a:pt x="6198" y="1594"/>
                    <a:pt x="6240" y="1594"/>
                  </a:cubicBezTo>
                  <a:cubicBezTo>
                    <a:pt x="6282" y="1594"/>
                    <a:pt x="6323" y="1588"/>
                    <a:pt x="6359" y="1576"/>
                  </a:cubicBezTo>
                  <a:cubicBezTo>
                    <a:pt x="7669" y="1124"/>
                    <a:pt x="9050" y="838"/>
                    <a:pt x="10431" y="743"/>
                  </a:cubicBezTo>
                  <a:close/>
                  <a:moveTo>
                    <a:pt x="1001" y="2172"/>
                  </a:moveTo>
                  <a:cubicBezTo>
                    <a:pt x="2406" y="2172"/>
                    <a:pt x="3811" y="2386"/>
                    <a:pt x="5145" y="2815"/>
                  </a:cubicBezTo>
                  <a:lnTo>
                    <a:pt x="5145" y="9364"/>
                  </a:lnTo>
                  <a:cubicBezTo>
                    <a:pt x="3855" y="8979"/>
                    <a:pt x="2545" y="8766"/>
                    <a:pt x="1213" y="8766"/>
                  </a:cubicBezTo>
                  <a:cubicBezTo>
                    <a:pt x="1142" y="8766"/>
                    <a:pt x="1072" y="8767"/>
                    <a:pt x="1001" y="8768"/>
                  </a:cubicBezTo>
                  <a:lnTo>
                    <a:pt x="739" y="8768"/>
                  </a:lnTo>
                  <a:lnTo>
                    <a:pt x="739" y="2172"/>
                  </a:lnTo>
                  <a:close/>
                  <a:moveTo>
                    <a:pt x="11765" y="2172"/>
                  </a:moveTo>
                  <a:lnTo>
                    <a:pt x="11765" y="8768"/>
                  </a:lnTo>
                  <a:lnTo>
                    <a:pt x="11479" y="8768"/>
                  </a:lnTo>
                  <a:cubicBezTo>
                    <a:pt x="10074" y="8768"/>
                    <a:pt x="8693" y="8959"/>
                    <a:pt x="7336" y="9364"/>
                  </a:cubicBezTo>
                  <a:lnTo>
                    <a:pt x="7336" y="2815"/>
                  </a:lnTo>
                  <a:cubicBezTo>
                    <a:pt x="8693" y="2386"/>
                    <a:pt x="10074" y="2172"/>
                    <a:pt x="11479" y="2172"/>
                  </a:cubicBezTo>
                  <a:close/>
                  <a:moveTo>
                    <a:pt x="6621" y="3458"/>
                  </a:moveTo>
                  <a:lnTo>
                    <a:pt x="6621" y="9816"/>
                  </a:lnTo>
                  <a:cubicBezTo>
                    <a:pt x="6574" y="9983"/>
                    <a:pt x="6407" y="10102"/>
                    <a:pt x="6240" y="10102"/>
                  </a:cubicBezTo>
                  <a:cubicBezTo>
                    <a:pt x="6073" y="10102"/>
                    <a:pt x="5907" y="9983"/>
                    <a:pt x="5883" y="9816"/>
                  </a:cubicBezTo>
                  <a:lnTo>
                    <a:pt x="5883" y="3458"/>
                  </a:lnTo>
                  <a:cubicBezTo>
                    <a:pt x="6002" y="3493"/>
                    <a:pt x="6121" y="3511"/>
                    <a:pt x="6243" y="3511"/>
                  </a:cubicBezTo>
                  <a:cubicBezTo>
                    <a:pt x="6365" y="3511"/>
                    <a:pt x="6490" y="3493"/>
                    <a:pt x="6621" y="3458"/>
                  </a:cubicBezTo>
                  <a:close/>
                  <a:moveTo>
                    <a:pt x="1814" y="1"/>
                  </a:moveTo>
                  <a:cubicBezTo>
                    <a:pt x="1686" y="1"/>
                    <a:pt x="1565" y="88"/>
                    <a:pt x="1501" y="195"/>
                  </a:cubicBezTo>
                  <a:lnTo>
                    <a:pt x="906" y="1433"/>
                  </a:lnTo>
                  <a:lnTo>
                    <a:pt x="358" y="1433"/>
                  </a:lnTo>
                  <a:cubicBezTo>
                    <a:pt x="167" y="1433"/>
                    <a:pt x="1" y="1600"/>
                    <a:pt x="1" y="1814"/>
                  </a:cubicBezTo>
                  <a:lnTo>
                    <a:pt x="1" y="9125"/>
                  </a:lnTo>
                  <a:cubicBezTo>
                    <a:pt x="1" y="9316"/>
                    <a:pt x="167" y="9483"/>
                    <a:pt x="358" y="9483"/>
                  </a:cubicBezTo>
                  <a:lnTo>
                    <a:pt x="1001" y="9483"/>
                  </a:lnTo>
                  <a:cubicBezTo>
                    <a:pt x="2430" y="9483"/>
                    <a:pt x="3859" y="9721"/>
                    <a:pt x="5216" y="10149"/>
                  </a:cubicBezTo>
                  <a:cubicBezTo>
                    <a:pt x="5407" y="10602"/>
                    <a:pt x="5823" y="10828"/>
                    <a:pt x="6240" y="10828"/>
                  </a:cubicBezTo>
                  <a:cubicBezTo>
                    <a:pt x="6657" y="10828"/>
                    <a:pt x="7074" y="10602"/>
                    <a:pt x="7264" y="10149"/>
                  </a:cubicBezTo>
                  <a:cubicBezTo>
                    <a:pt x="8622" y="9721"/>
                    <a:pt x="10050" y="9483"/>
                    <a:pt x="11479" y="9483"/>
                  </a:cubicBezTo>
                  <a:lnTo>
                    <a:pt x="12122" y="9483"/>
                  </a:lnTo>
                  <a:cubicBezTo>
                    <a:pt x="12337" y="9483"/>
                    <a:pt x="12479" y="9316"/>
                    <a:pt x="12479" y="9125"/>
                  </a:cubicBezTo>
                  <a:lnTo>
                    <a:pt x="12479" y="1814"/>
                  </a:lnTo>
                  <a:cubicBezTo>
                    <a:pt x="12479" y="1600"/>
                    <a:pt x="12337" y="1433"/>
                    <a:pt x="12122" y="1433"/>
                  </a:cubicBezTo>
                  <a:lnTo>
                    <a:pt x="11598" y="1433"/>
                  </a:lnTo>
                  <a:lnTo>
                    <a:pt x="10979" y="195"/>
                  </a:lnTo>
                  <a:cubicBezTo>
                    <a:pt x="10915" y="88"/>
                    <a:pt x="10794" y="1"/>
                    <a:pt x="10667" y="1"/>
                  </a:cubicBezTo>
                  <a:cubicBezTo>
                    <a:pt x="10652" y="1"/>
                    <a:pt x="10637" y="2"/>
                    <a:pt x="10622" y="4"/>
                  </a:cubicBezTo>
                  <a:cubicBezTo>
                    <a:pt x="9145" y="76"/>
                    <a:pt x="7669" y="362"/>
                    <a:pt x="6240" y="862"/>
                  </a:cubicBezTo>
                  <a:cubicBezTo>
                    <a:pt x="4835" y="362"/>
                    <a:pt x="3359" y="76"/>
                    <a:pt x="1858" y="4"/>
                  </a:cubicBezTo>
                  <a:cubicBezTo>
                    <a:pt x="1843" y="2"/>
                    <a:pt x="1828" y="1"/>
                    <a:pt x="1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0" name="矩形 9"/>
          <p:cNvSpPr/>
          <p:nvPr/>
        </p:nvSpPr>
        <p:spPr>
          <a:xfrm>
            <a:off x="1147576" y="1441302"/>
            <a:ext cx="4086576" cy="3477875"/>
          </a:xfrm>
          <a:prstGeom prst="rect">
            <a:avLst/>
          </a:prstGeom>
        </p:spPr>
        <p:txBody>
          <a:bodyPr wrap="square">
            <a:spAutoFit/>
          </a:bodyPr>
          <a:lstStyle/>
          <a:p>
            <a:r>
              <a:rPr lang="zh-TW" altLang="zh-TW" sz="2000" dirty="0">
                <a:solidFill>
                  <a:schemeClr val="accent1">
                    <a:lumMod val="75000"/>
                  </a:schemeClr>
                </a:solidFill>
                <a:latin typeface="Times New Roman" pitchFamily="18" charset="0"/>
                <a:ea typeface="標楷體" pitchFamily="65" charset="-120"/>
                <a:cs typeface="Times New Roman" pitchFamily="18" charset="0"/>
                <a:sym typeface="Nunito"/>
              </a:rPr>
              <a:t>協和教育體系有</a:t>
            </a:r>
            <a:r>
              <a:rPr lang="en-US" altLang="zh-TW" sz="2000" dirty="0">
                <a:solidFill>
                  <a:schemeClr val="accent1">
                    <a:lumMod val="75000"/>
                  </a:schemeClr>
                </a:solidFill>
                <a:latin typeface="Times New Roman" pitchFamily="18" charset="0"/>
                <a:ea typeface="標楷體" pitchFamily="65" charset="-120"/>
                <a:cs typeface="Times New Roman" pitchFamily="18" charset="0"/>
                <a:sym typeface="Nunito"/>
              </a:rPr>
              <a:t>Concordia International School Hong Kong, Concordia International School Shanghai, Concordia International School Hanoi</a:t>
            </a:r>
          </a:p>
          <a:p>
            <a:endParaRPr lang="en-US" altLang="zh-TW" sz="2000" dirty="0">
              <a:solidFill>
                <a:schemeClr val="accent1">
                  <a:lumMod val="75000"/>
                </a:schemeClr>
              </a:solidFill>
              <a:latin typeface="Times New Roman" pitchFamily="18" charset="0"/>
              <a:ea typeface="標楷體" pitchFamily="65" charset="-120"/>
              <a:cs typeface="Times New Roman" pitchFamily="18" charset="0"/>
              <a:sym typeface="Nunito"/>
            </a:endParaRPr>
          </a:p>
          <a:p>
            <a:r>
              <a:rPr lang="en-US" altLang="zh-TW" sz="2000" dirty="0">
                <a:solidFill>
                  <a:schemeClr val="accent1">
                    <a:lumMod val="75000"/>
                  </a:schemeClr>
                </a:solidFill>
                <a:latin typeface="Times New Roman" pitchFamily="18" charset="0"/>
                <a:ea typeface="標楷體" pitchFamily="65" charset="-120"/>
                <a:cs typeface="Times New Roman" pitchFamily="18" charset="0"/>
                <a:sym typeface="Nunito"/>
              </a:rPr>
              <a:t>Concordia International School Korea, </a:t>
            </a:r>
            <a:r>
              <a:rPr lang="zh-TW" altLang="en-US" sz="2000" dirty="0">
                <a:solidFill>
                  <a:schemeClr val="accent1">
                    <a:lumMod val="75000"/>
                  </a:schemeClr>
                </a:solidFill>
                <a:latin typeface="Times New Roman" pitchFamily="18" charset="0"/>
                <a:ea typeface="標楷體" pitchFamily="65" charset="-120"/>
                <a:cs typeface="Times New Roman" pitchFamily="18" charset="0"/>
                <a:sym typeface="Nunito"/>
              </a:rPr>
              <a:t>而同屬</a:t>
            </a:r>
            <a:r>
              <a:rPr lang="en-US" altLang="zh-TW" sz="2000" dirty="0">
                <a:solidFill>
                  <a:schemeClr val="accent1">
                    <a:lumMod val="75000"/>
                  </a:schemeClr>
                </a:solidFill>
                <a:latin typeface="Times New Roman" pitchFamily="18" charset="0"/>
                <a:ea typeface="標楷體" pitchFamily="65" charset="-120"/>
                <a:cs typeface="Times New Roman" pitchFamily="18" charset="0"/>
                <a:sym typeface="Nunito"/>
              </a:rPr>
              <a:t>Lutheran</a:t>
            </a:r>
            <a:r>
              <a:rPr lang="zh-TW" altLang="en-US" sz="2000" dirty="0">
                <a:solidFill>
                  <a:schemeClr val="accent1">
                    <a:lumMod val="75000"/>
                  </a:schemeClr>
                </a:solidFill>
                <a:latin typeface="Times New Roman" pitchFamily="18" charset="0"/>
                <a:ea typeface="標楷體" pitchFamily="65" charset="-120"/>
                <a:cs typeface="Times New Roman" pitchFamily="18" charset="0"/>
                <a:sym typeface="Nunito"/>
              </a:rPr>
              <a:t>協和教育系統的</a:t>
            </a:r>
            <a:r>
              <a:rPr lang="en-US" altLang="zh-TW" sz="2000" dirty="0">
                <a:solidFill>
                  <a:schemeClr val="accent1">
                    <a:lumMod val="75000"/>
                  </a:schemeClr>
                </a:solidFill>
                <a:latin typeface="Times New Roman" pitchFamily="18" charset="0"/>
                <a:ea typeface="標楷體" pitchFamily="65" charset="-120"/>
                <a:cs typeface="Times New Roman" pitchFamily="18" charset="0"/>
                <a:sym typeface="Nunito"/>
              </a:rPr>
              <a:t>Living Word</a:t>
            </a:r>
            <a:r>
              <a:rPr lang="zh-TW" altLang="en-US" sz="2000" dirty="0">
                <a:solidFill>
                  <a:schemeClr val="accent1">
                    <a:lumMod val="75000"/>
                  </a:schemeClr>
                </a:solidFill>
                <a:latin typeface="Times New Roman" pitchFamily="18" charset="0"/>
                <a:ea typeface="標楷體" pitchFamily="65" charset="-120"/>
                <a:cs typeface="Times New Roman" pitchFamily="18" charset="0"/>
                <a:sym typeface="Nunito"/>
              </a:rPr>
              <a:t>除美國校本部外在上海、蘇州、臺灣等同有建立分校、雙聯學位。</a:t>
            </a:r>
          </a:p>
        </p:txBody>
      </p:sp>
      <p:pic>
        <p:nvPicPr>
          <p:cNvPr id="63" name="圖片 62" descr="C:\Users\Yang\AppData\Local\Temp\WeChat Files\52fa68fa01a6af370c45ee98f714515.jpg"/>
          <p:cNvPicPr/>
          <p:nvPr/>
        </p:nvPicPr>
        <p:blipFill>
          <a:blip r:embed="rId3" cstate="print"/>
          <a:srcRect/>
          <a:stretch>
            <a:fillRect/>
          </a:stretch>
        </p:blipFill>
        <p:spPr bwMode="auto">
          <a:xfrm>
            <a:off x="5393505" y="1977667"/>
            <a:ext cx="3598675" cy="240514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3" name="Google Shape;773;p40"/>
          <p:cNvGrpSpPr/>
          <p:nvPr/>
        </p:nvGrpSpPr>
        <p:grpSpPr>
          <a:xfrm>
            <a:off x="506128" y="973949"/>
            <a:ext cx="6309714" cy="3495219"/>
            <a:chOff x="233350" y="949250"/>
            <a:chExt cx="7137300" cy="3802300"/>
          </a:xfrm>
          <a:solidFill>
            <a:schemeClr val="accent6">
              <a:lumMod val="20000"/>
              <a:lumOff val="80000"/>
            </a:schemeClr>
          </a:solidFill>
        </p:grpSpPr>
        <p:sp>
          <p:nvSpPr>
            <p:cNvPr id="774" name="Google Shape;774;p40"/>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矩形 6"/>
          <p:cNvSpPr/>
          <p:nvPr/>
        </p:nvSpPr>
        <p:spPr>
          <a:xfrm>
            <a:off x="249255" y="1626179"/>
            <a:ext cx="5555877" cy="3170099"/>
          </a:xfrm>
          <a:prstGeom prst="rect">
            <a:avLst/>
          </a:prstGeom>
        </p:spPr>
        <p:txBody>
          <a:bodyPr wrap="square">
            <a:spAutoFit/>
          </a:bodyPr>
          <a:lstStyle/>
          <a:p>
            <a:r>
              <a:rPr lang="zh-TW" altLang="en-US" sz="2000" b="1" dirty="0">
                <a:latin typeface="Times New Roman" pitchFamily="18" charset="0"/>
                <a:ea typeface="標楷體" pitchFamily="65" charset="-120"/>
                <a:cs typeface="Times New Roman" pitchFamily="18" charset="0"/>
              </a:rPr>
              <a:t>美國箴言中學為正規私立教會學校有高中部及初中部</a:t>
            </a:r>
            <a:r>
              <a:rPr lang="en-US" altLang="zh-TW" sz="2000" b="1" dirty="0">
                <a:latin typeface="Times New Roman" pitchFamily="18" charset="0"/>
                <a:ea typeface="標楷體" pitchFamily="65" charset="-120"/>
                <a:cs typeface="Times New Roman" pitchFamily="18" charset="0"/>
              </a:rPr>
              <a:t>,</a:t>
            </a:r>
            <a:r>
              <a:rPr lang="zh-TW" altLang="en-US" sz="2000" b="1" dirty="0">
                <a:latin typeface="Times New Roman" pitchFamily="18" charset="0"/>
                <a:ea typeface="標楷體" pitchFamily="65" charset="-120"/>
                <a:cs typeface="Times New Roman" pitchFamily="18" charset="0"/>
              </a:rPr>
              <a:t>學校位於美國</a:t>
            </a:r>
            <a:r>
              <a:rPr lang="en-US" altLang="zh-TW" sz="2000" b="1" dirty="0" err="1">
                <a:latin typeface="Times New Roman" pitchFamily="18" charset="0"/>
                <a:ea typeface="標楷體" pitchFamily="65" charset="-120"/>
                <a:cs typeface="Times New Roman" pitchFamily="18" charset="0"/>
              </a:rPr>
              <a:t>Milwaukee,Wisconsin</a:t>
            </a:r>
            <a:endParaRPr lang="en-US" altLang="zh-TW" sz="2000" b="1" dirty="0">
              <a:latin typeface="Times New Roman" pitchFamily="18" charset="0"/>
              <a:ea typeface="標楷體" pitchFamily="65" charset="-120"/>
              <a:cs typeface="Times New Roman" pitchFamily="18" charset="0"/>
            </a:endParaRPr>
          </a:p>
          <a:p>
            <a:pPr>
              <a:buNone/>
            </a:pPr>
            <a:r>
              <a:rPr lang="zh-TW" altLang="en-US" sz="2000" b="1" dirty="0">
                <a:latin typeface="Times New Roman" pitchFamily="18" charset="0"/>
                <a:ea typeface="標楷體" pitchFamily="65" charset="-120"/>
                <a:cs typeface="Times New Roman" pitchFamily="18" charset="0"/>
              </a:rPr>
              <a:t>美國及海外學生近千人</a:t>
            </a:r>
            <a:r>
              <a:rPr lang="en-US" altLang="zh-TW" sz="2000" b="1" dirty="0">
                <a:latin typeface="Times New Roman" pitchFamily="18" charset="0"/>
                <a:ea typeface="標楷體" pitchFamily="65" charset="-120"/>
                <a:cs typeface="Times New Roman" pitchFamily="18" charset="0"/>
              </a:rPr>
              <a:t>. LWLHS</a:t>
            </a:r>
            <a:r>
              <a:rPr lang="zh-TW" altLang="en-US" sz="2000" b="1" dirty="0">
                <a:latin typeface="Times New Roman" pitchFamily="18" charset="0"/>
                <a:ea typeface="標楷體" pitchFamily="65" charset="-120"/>
                <a:cs typeface="Times New Roman" pitchFamily="18" charset="0"/>
              </a:rPr>
              <a:t>為美國中北部高等學校協會</a:t>
            </a:r>
            <a:r>
              <a:rPr lang="en-US" altLang="zh-TW" sz="2000" b="1" dirty="0">
                <a:latin typeface="Times New Roman" pitchFamily="18" charset="0"/>
                <a:ea typeface="標楷體" pitchFamily="65" charset="-120"/>
                <a:cs typeface="Times New Roman" pitchFamily="18" charset="0"/>
              </a:rPr>
              <a:t>(NCA, North Central Association of Colleges and Schools)</a:t>
            </a:r>
            <a:r>
              <a:rPr lang="zh-TW" altLang="en-US" sz="2000" b="1" dirty="0">
                <a:latin typeface="Times New Roman" pitchFamily="18" charset="0"/>
                <a:ea typeface="標楷體" pitchFamily="65" charset="-120"/>
                <a:cs typeface="Times New Roman" pitchFamily="18" charset="0"/>
              </a:rPr>
              <a:t>以及路德教會協會</a:t>
            </a:r>
            <a:r>
              <a:rPr lang="en-US" altLang="zh-TW" sz="2000" b="1" dirty="0">
                <a:latin typeface="Times New Roman" pitchFamily="18" charset="0"/>
                <a:ea typeface="標楷體" pitchFamily="65" charset="-120"/>
                <a:cs typeface="Times New Roman" pitchFamily="18" charset="0"/>
              </a:rPr>
              <a:t>(Lutheran Schools Accreditation Association</a:t>
            </a:r>
            <a:r>
              <a:rPr lang="zh-TW" altLang="en-US" sz="2000" b="1" dirty="0">
                <a:latin typeface="Times New Roman" pitchFamily="18" charset="0"/>
                <a:ea typeface="標楷體" pitchFamily="65" charset="-120"/>
                <a:cs typeface="Times New Roman" pitchFamily="18" charset="0"/>
              </a:rPr>
              <a:t>雙認證</a:t>
            </a:r>
            <a:r>
              <a:rPr lang="en-US" altLang="zh-TW" sz="2000" b="1" dirty="0">
                <a:latin typeface="Times New Roman" pitchFamily="18" charset="0"/>
                <a:ea typeface="標楷體" pitchFamily="65" charset="-120"/>
                <a:cs typeface="Times New Roman" pitchFamily="18" charset="0"/>
              </a:rPr>
              <a:t>,</a:t>
            </a:r>
            <a:r>
              <a:rPr lang="zh-TW" altLang="en-US" sz="2000" b="1" dirty="0">
                <a:latin typeface="Times New Roman" pitchFamily="18" charset="0"/>
                <a:ea typeface="標楷體" pitchFamily="65" charset="-120"/>
                <a:cs typeface="Times New Roman" pitchFamily="18" charset="0"/>
              </a:rPr>
              <a:t>為美國及全球各國認可的正規中學</a:t>
            </a:r>
            <a:r>
              <a:rPr lang="en-US" altLang="zh-TW" sz="2000" b="1" dirty="0">
                <a:latin typeface="Times New Roman" pitchFamily="18" charset="0"/>
                <a:ea typeface="標楷體" pitchFamily="65" charset="-120"/>
                <a:cs typeface="Times New Roman" pitchFamily="18" charset="0"/>
              </a:rPr>
              <a:t>.</a:t>
            </a:r>
          </a:p>
          <a:p>
            <a:pPr>
              <a:buNone/>
            </a:pPr>
            <a:r>
              <a:rPr lang="zh-TW" altLang="en-US" sz="2000" b="1" dirty="0">
                <a:latin typeface="Times New Roman" pitchFamily="18" charset="0"/>
                <a:ea typeface="標楷體" pitchFamily="65" charset="-120"/>
                <a:cs typeface="Times New Roman" pitchFamily="18" charset="0"/>
              </a:rPr>
              <a:t>每年畢業生可直升多所美國合作名校如美國芝加哥大學、威斯康辛大</a:t>
            </a:r>
            <a:r>
              <a:rPr lang="zh-CN" altLang="en-US" sz="2000" b="1" dirty="0">
                <a:latin typeface="Times New Roman" pitchFamily="18" charset="0"/>
                <a:ea typeface="標楷體" pitchFamily="65" charset="-120"/>
                <a:cs typeface="Times New Roman" pitchFamily="18" charset="0"/>
              </a:rPr>
              <a:t>學、</a:t>
            </a:r>
            <a:r>
              <a:rPr lang="zh-TW" altLang="en-US" sz="2000" b="1" dirty="0">
                <a:latin typeface="Times New Roman" pitchFamily="18" charset="0"/>
                <a:ea typeface="標楷體" pitchFamily="65" charset="-120"/>
                <a:cs typeface="Times New Roman" pitchFamily="18" charset="0"/>
              </a:rPr>
              <a:t>紐約州立大學、加州大學、德州大學等名校</a:t>
            </a:r>
            <a:r>
              <a:rPr lang="en-US" altLang="zh-CN" sz="2000" b="1" dirty="0">
                <a:latin typeface="Times New Roman" pitchFamily="18" charset="0"/>
                <a:ea typeface="標楷體" pitchFamily="65" charset="-120"/>
                <a:cs typeface="Times New Roman" pitchFamily="18" charset="0"/>
              </a:rPr>
              <a:t>.</a:t>
            </a:r>
            <a:endParaRPr lang="zh-TW" altLang="en-US" sz="2000" b="1" dirty="0">
              <a:latin typeface="Times New Roman" pitchFamily="18" charset="0"/>
              <a:ea typeface="標楷體" pitchFamily="65" charset="-120"/>
              <a:cs typeface="Times New Roman" pitchFamily="18" charset="0"/>
            </a:endParaRPr>
          </a:p>
        </p:txBody>
      </p:sp>
      <p:pic>
        <p:nvPicPr>
          <p:cNvPr id="76" name="圖片 75" descr="I:\Living Word Pictures\Graduation\IMG_6986.JPG"/>
          <p:cNvPicPr/>
          <p:nvPr/>
        </p:nvPicPr>
        <p:blipFill>
          <a:blip r:embed="rId3" cstate="print"/>
          <a:srcRect/>
          <a:stretch>
            <a:fillRect/>
          </a:stretch>
        </p:blipFill>
        <p:spPr bwMode="auto">
          <a:xfrm>
            <a:off x="5999766" y="2628496"/>
            <a:ext cx="2951696" cy="2085269"/>
          </a:xfrm>
          <a:prstGeom prst="rect">
            <a:avLst/>
          </a:prstGeom>
          <a:noFill/>
          <a:ln w="9525">
            <a:noFill/>
            <a:miter lim="800000"/>
            <a:headEnd/>
            <a:tailEnd/>
          </a:ln>
        </p:spPr>
      </p:pic>
      <p:pic>
        <p:nvPicPr>
          <p:cNvPr id="77" name="Picture 2" descr="I:\Living Word Pictures\Logos\LWLHS_secondary_4colorbitmap.bmp">
            <a:hlinkClick r:id="rId4"/>
          </p:cNvPr>
          <p:cNvPicPr>
            <a:picLocks noChangeAspect="1" noChangeArrowheads="1"/>
          </p:cNvPicPr>
          <p:nvPr/>
        </p:nvPicPr>
        <p:blipFill>
          <a:blip r:embed="rId5" cstate="print"/>
          <a:srcRect/>
          <a:stretch>
            <a:fillRect/>
          </a:stretch>
        </p:blipFill>
        <p:spPr bwMode="auto">
          <a:xfrm>
            <a:off x="6041205" y="128336"/>
            <a:ext cx="2685562" cy="2481299"/>
          </a:xfrm>
          <a:prstGeom prst="rect">
            <a:avLst/>
          </a:prstGeom>
          <a:noFill/>
        </p:spPr>
      </p:pic>
      <p:sp>
        <p:nvSpPr>
          <p:cNvPr id="9" name="矩形 8"/>
          <p:cNvSpPr/>
          <p:nvPr/>
        </p:nvSpPr>
        <p:spPr>
          <a:xfrm>
            <a:off x="407419" y="179180"/>
            <a:ext cx="4955203" cy="646331"/>
          </a:xfrm>
          <a:prstGeom prst="rect">
            <a:avLst/>
          </a:prstGeom>
          <a:solidFill>
            <a:schemeClr val="tx2"/>
          </a:solidFill>
        </p:spPr>
        <p:txBody>
          <a:bodyPr wrap="none">
            <a:spAutoFit/>
          </a:bodyPr>
          <a:lstStyle/>
          <a:p>
            <a:r>
              <a:rPr lang="zh-TW" altLang="en-US" sz="3600" b="1" dirty="0">
                <a:solidFill>
                  <a:srgbClr val="FFFFFF"/>
                </a:solidFill>
                <a:latin typeface="Times New Roman" pitchFamily="18" charset="0"/>
                <a:ea typeface="標楷體" pitchFamily="65" charset="-120"/>
                <a:cs typeface="Times New Roman" pitchFamily="18" charset="0"/>
                <a:sym typeface="Vollkorn"/>
              </a:rPr>
              <a:t>美國箴言高中</a:t>
            </a:r>
            <a:r>
              <a:rPr lang="en-US" altLang="zh-TW" sz="3600" b="1" dirty="0">
                <a:solidFill>
                  <a:srgbClr val="FFFFFF"/>
                </a:solidFill>
                <a:latin typeface="Times New Roman" pitchFamily="18" charset="0"/>
                <a:ea typeface="標楷體" pitchFamily="65" charset="-120"/>
                <a:cs typeface="Times New Roman" pitchFamily="18" charset="0"/>
                <a:sym typeface="Vollkorn"/>
              </a:rPr>
              <a:t>(LWLHS)</a:t>
            </a:r>
          </a:p>
        </p:txBody>
      </p:sp>
      <p:sp>
        <p:nvSpPr>
          <p:cNvPr id="3" name="矩形 2"/>
          <p:cNvSpPr/>
          <p:nvPr/>
        </p:nvSpPr>
        <p:spPr>
          <a:xfrm>
            <a:off x="177766" y="928107"/>
            <a:ext cx="5922118" cy="646331"/>
          </a:xfrm>
          <a:prstGeom prst="rect">
            <a:avLst/>
          </a:prstGeom>
        </p:spPr>
        <p:txBody>
          <a:bodyPr wrap="square">
            <a:spAutoFit/>
          </a:bodyPr>
          <a:lstStyle/>
          <a:p>
            <a:pPr indent="248400">
              <a:buClr>
                <a:schemeClr val="tx2"/>
              </a:buClr>
              <a:buFont typeface="Arial" panose="020B0604020202020204" pitchFamily="34" charset="0"/>
              <a:buChar char="•"/>
            </a:pPr>
            <a:r>
              <a:rPr lang="zh-TW" altLang="en-US" sz="1800" b="1" dirty="0">
                <a:latin typeface="Times New Roman" pitchFamily="18" charset="0"/>
                <a:ea typeface="標楷體" pitchFamily="65" charset="-120"/>
                <a:cs typeface="Times New Roman" pitchFamily="18" charset="0"/>
              </a:rPr>
              <a:t>美國校本部</a:t>
            </a:r>
            <a:r>
              <a:rPr lang="en-US" altLang="zh-TW" sz="1800" b="1" dirty="0">
                <a:latin typeface="Times New Roman" pitchFamily="18" charset="0"/>
                <a:ea typeface="標楷體" pitchFamily="65" charset="-120"/>
                <a:cs typeface="Times New Roman" pitchFamily="18" charset="0"/>
              </a:rPr>
              <a:t>Wisconsin</a:t>
            </a:r>
            <a:r>
              <a:rPr lang="zh-TW" altLang="en-US" sz="1800" b="1" dirty="0">
                <a:latin typeface="Times New Roman" pitchFamily="18" charset="0"/>
                <a:ea typeface="標楷體" pitchFamily="65" charset="-120"/>
                <a:cs typeface="Times New Roman" pitchFamily="18" charset="0"/>
              </a:rPr>
              <a:t>網頁</a:t>
            </a:r>
            <a:r>
              <a:rPr lang="en-US" altLang="zh-TW" sz="1800" b="1" dirty="0">
                <a:latin typeface="Times New Roman" pitchFamily="18" charset="0"/>
                <a:ea typeface="標楷體" pitchFamily="65" charset="-120"/>
                <a:cs typeface="Times New Roman" pitchFamily="18" charset="0"/>
              </a:rPr>
              <a:t>:</a:t>
            </a:r>
            <a:r>
              <a:rPr lang="en-US" altLang="zh-TW" sz="1800" b="1" dirty="0">
                <a:latin typeface="Times New Roman" pitchFamily="18" charset="0"/>
                <a:ea typeface="標楷體" pitchFamily="65" charset="-120"/>
                <a:cs typeface="Times New Roman" pitchFamily="18" charset="0"/>
                <a:hlinkClick r:id="rId6"/>
              </a:rPr>
              <a:t>http://www.lwlhs.com</a:t>
            </a:r>
            <a:r>
              <a:rPr lang="en-US" altLang="zh-TW" sz="1800" b="1" u="sng" dirty="0">
                <a:latin typeface="Times New Roman" pitchFamily="18" charset="0"/>
                <a:ea typeface="標楷體" pitchFamily="65" charset="-120"/>
                <a:cs typeface="Times New Roman" pitchFamily="18" charset="0"/>
                <a:hlinkClick r:id="rId6"/>
              </a:rPr>
              <a:t>/</a:t>
            </a:r>
            <a:r>
              <a:rPr lang="en-US" altLang="zh-TW" sz="1800" b="1" dirty="0">
                <a:latin typeface="Times New Roman" pitchFamily="18" charset="0"/>
                <a:ea typeface="標楷體" pitchFamily="65" charset="-120"/>
                <a:cs typeface="Times New Roman" pitchFamily="18" charset="0"/>
              </a:rPr>
              <a:t> </a:t>
            </a:r>
            <a:endParaRPr lang="zh-TW" altLang="en-US" sz="1800" b="1" dirty="0">
              <a:latin typeface="Times New Roman" pitchFamily="18" charset="0"/>
              <a:ea typeface="標楷體" pitchFamily="65" charset="-120"/>
              <a:cs typeface="Times New Roman" pitchFamily="18" charset="0"/>
            </a:endParaRPr>
          </a:p>
          <a:p>
            <a:pPr indent="247650">
              <a:buClr>
                <a:schemeClr val="tx2"/>
              </a:buClr>
              <a:buFont typeface="Arial" panose="020B0604020202020204" pitchFamily="34" charset="0"/>
              <a:buChar char="•"/>
            </a:pPr>
            <a:r>
              <a:rPr lang="zh-TW" altLang="en-US" sz="1800" b="1" dirty="0">
                <a:latin typeface="Times New Roman" pitchFamily="18" charset="0"/>
                <a:ea typeface="標楷體" pitchFamily="65" charset="-120"/>
                <a:cs typeface="Times New Roman" pitchFamily="18" charset="0"/>
              </a:rPr>
              <a:t>上海分校網頁</a:t>
            </a:r>
            <a:r>
              <a:rPr lang="en-US" altLang="zh-TW" sz="1800" b="1" dirty="0">
                <a:latin typeface="Times New Roman" pitchFamily="18" charset="0"/>
                <a:ea typeface="標楷體" pitchFamily="65" charset="-120"/>
                <a:cs typeface="Times New Roman" pitchFamily="18" charset="0"/>
              </a:rPr>
              <a:t>:</a:t>
            </a:r>
            <a:r>
              <a:rPr lang="en-US" altLang="zh-TW" sz="1800" b="1" u="sng" dirty="0">
                <a:latin typeface="Times New Roman" pitchFamily="18" charset="0"/>
                <a:ea typeface="標楷體" pitchFamily="65" charset="-120"/>
                <a:cs typeface="Times New Roman" pitchFamily="18" charset="0"/>
                <a:hlinkClick r:id="rId7"/>
              </a:rPr>
              <a:t>http://www.lw-school.com/</a:t>
            </a:r>
            <a:r>
              <a:rPr lang="en-US" altLang="zh-TW" sz="1800" b="1" dirty="0">
                <a:latin typeface="Times New Roman" pitchFamily="18" charset="0"/>
                <a:ea typeface="標楷體" pitchFamily="65" charset="-120"/>
                <a:cs typeface="Times New Roman" pitchFamily="18" charset="0"/>
              </a:rPr>
              <a:t> </a:t>
            </a:r>
          </a:p>
        </p:txBody>
      </p:sp>
    </p:spTree>
    <p:extLst>
      <p:ext uri="{BB962C8B-B14F-4D97-AF65-F5344CB8AC3E}">
        <p14:creationId xmlns:p14="http://schemas.microsoft.com/office/powerpoint/2010/main" val="2944262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32"/>
          <p:cNvSpPr txBox="1">
            <a:spLocks noGrp="1"/>
          </p:cNvSpPr>
          <p:nvPr>
            <p:ph type="body" idx="1"/>
          </p:nvPr>
        </p:nvSpPr>
        <p:spPr>
          <a:xfrm>
            <a:off x="346841" y="1480375"/>
            <a:ext cx="5044965" cy="3596124"/>
          </a:xfrm>
          <a:prstGeom prst="rect">
            <a:avLst/>
          </a:prstGeom>
        </p:spPr>
        <p:txBody>
          <a:bodyPr spcFirstLastPara="1" wrap="square" lIns="91425" tIns="91425" rIns="91425" bIns="91425" anchor="t" anchorCtr="0">
            <a:noAutofit/>
          </a:bodyPr>
          <a:lstStyle/>
          <a:p>
            <a:pPr marL="88900" lvl="0" indent="-88900">
              <a:buNone/>
            </a:pP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在台灣三年學習取得美國</a:t>
            </a:r>
            <a:r>
              <a:rPr lang="en-US" altLang="zh-TW" sz="2200" b="1" dirty="0">
                <a:solidFill>
                  <a:schemeClr val="accent1">
                    <a:lumMod val="75000"/>
                  </a:schemeClr>
                </a:solidFill>
                <a:latin typeface="Times New Roman" pitchFamily="18" charset="0"/>
                <a:ea typeface="標楷體" pitchFamily="65" charset="-120"/>
                <a:cs typeface="Times New Roman" pitchFamily="18" charset="0"/>
              </a:rPr>
              <a:t>LWLHS</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高中  文憑學費為美國</a:t>
            </a: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上海半價以上</a:t>
            </a:r>
            <a:endParaRPr lang="en-US" altLang="zh-TW" sz="2200" b="1" dirty="0">
              <a:solidFill>
                <a:schemeClr val="accent1">
                  <a:lumMod val="75000"/>
                </a:schemeClr>
              </a:solidFill>
              <a:latin typeface="Times New Roman" pitchFamily="18" charset="0"/>
              <a:ea typeface="標楷體" pitchFamily="65" charset="-120"/>
              <a:cs typeface="Times New Roman" pitchFamily="18" charset="0"/>
            </a:endParaRPr>
          </a:p>
          <a:p>
            <a:pPr marL="88900" lvl="0" indent="-88900">
              <a:buNone/>
            </a:pP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入學採多元申請入學</a:t>
            </a:r>
            <a:endParaRPr lang="en-US" altLang="zh-TW" sz="2200" b="1" dirty="0">
              <a:solidFill>
                <a:schemeClr val="accent1">
                  <a:lumMod val="75000"/>
                </a:schemeClr>
              </a:solidFill>
              <a:latin typeface="Times New Roman" pitchFamily="18" charset="0"/>
              <a:ea typeface="標楷體" pitchFamily="65" charset="-120"/>
              <a:cs typeface="Times New Roman" pitchFamily="18" charset="0"/>
            </a:endParaRPr>
          </a:p>
          <a:p>
            <a:pPr marL="88900" lvl="0" indent="-88900">
              <a:buNone/>
            </a:pP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課程規劃可依各學校需求或特色進行調整可隨時轉至校本部或暑期交流</a:t>
            </a:r>
            <a:endParaRPr lang="en-US" altLang="zh-TW" sz="2200" b="1" dirty="0">
              <a:solidFill>
                <a:schemeClr val="accent1">
                  <a:lumMod val="75000"/>
                </a:schemeClr>
              </a:solidFill>
              <a:latin typeface="Times New Roman" pitchFamily="18" charset="0"/>
              <a:ea typeface="標楷體" pitchFamily="65" charset="-120"/>
              <a:cs typeface="Times New Roman" pitchFamily="18" charset="0"/>
            </a:endParaRPr>
          </a:p>
          <a:p>
            <a:pPr marL="88900" lvl="0" indent="-88900">
              <a:buNone/>
            </a:pP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保送英國名校或美國大學可在美國 、國內 、或新加坡就讀</a:t>
            </a:r>
            <a:endParaRPr lang="en-US" altLang="zh-TW" sz="2200" b="1" dirty="0">
              <a:solidFill>
                <a:schemeClr val="accent1">
                  <a:lumMod val="75000"/>
                </a:schemeClr>
              </a:solidFill>
              <a:latin typeface="Times New Roman" pitchFamily="18" charset="0"/>
              <a:ea typeface="標楷體" pitchFamily="65" charset="-120"/>
              <a:cs typeface="Times New Roman" pitchFamily="18" charset="0"/>
            </a:endParaRPr>
          </a:p>
          <a:p>
            <a:pPr marL="88900" lvl="0" indent="-88900">
              <a:buNone/>
            </a:pP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課程結合大學</a:t>
            </a:r>
            <a:r>
              <a:rPr lang="en-US" altLang="zh-TW" sz="2200" b="1" dirty="0">
                <a:solidFill>
                  <a:schemeClr val="accent1">
                    <a:lumMod val="75000"/>
                  </a:schemeClr>
                </a:solidFill>
                <a:latin typeface="Times New Roman" pitchFamily="18" charset="0"/>
                <a:ea typeface="標楷體" pitchFamily="65" charset="-120"/>
                <a:cs typeface="Times New Roman" pitchFamily="18" charset="0"/>
              </a:rPr>
              <a:t>AP</a:t>
            </a:r>
            <a:r>
              <a:rPr lang="zh-TW" altLang="en-US" sz="2200" b="1" dirty="0">
                <a:solidFill>
                  <a:schemeClr val="accent1">
                    <a:lumMod val="75000"/>
                  </a:schemeClr>
                </a:solidFill>
                <a:latin typeface="Times New Roman" pitchFamily="18" charset="0"/>
                <a:ea typeface="標楷體" pitchFamily="65" charset="-120"/>
                <a:cs typeface="Times New Roman" pitchFamily="18" charset="0"/>
              </a:rPr>
              <a:t>課，取得大學研習時數證明</a:t>
            </a:r>
            <a:endParaRPr sz="2200" b="1" dirty="0">
              <a:solidFill>
                <a:schemeClr val="accent1">
                  <a:lumMod val="75000"/>
                </a:schemeClr>
              </a:solidFill>
              <a:latin typeface="Times New Roman" pitchFamily="18" charset="0"/>
              <a:ea typeface="標楷體" pitchFamily="65" charset="-120"/>
              <a:cs typeface="Times New Roman" pitchFamily="18" charset="0"/>
            </a:endParaRPr>
          </a:p>
        </p:txBody>
      </p:sp>
      <p:sp>
        <p:nvSpPr>
          <p:cNvPr id="6" name="矩形 5"/>
          <p:cNvSpPr/>
          <p:nvPr/>
        </p:nvSpPr>
        <p:spPr>
          <a:xfrm>
            <a:off x="346841" y="264282"/>
            <a:ext cx="5288627" cy="1200329"/>
          </a:xfrm>
          <a:prstGeom prst="rect">
            <a:avLst/>
          </a:prstGeom>
          <a:solidFill>
            <a:schemeClr val="tx2"/>
          </a:solidFill>
        </p:spPr>
        <p:txBody>
          <a:bodyPr wrap="none">
            <a:spAutoFit/>
          </a:bodyPr>
          <a:lstStyle/>
          <a:p>
            <a:r>
              <a:rPr lang="en-US" altLang="zh-TW" sz="3600" b="1" dirty="0">
                <a:solidFill>
                  <a:srgbClr val="FFFFFF"/>
                </a:solidFill>
                <a:latin typeface="Times New Roman" pitchFamily="18" charset="0"/>
                <a:ea typeface="標楷體" pitchFamily="65" charset="-120"/>
                <a:cs typeface="Times New Roman" pitchFamily="18" charset="0"/>
                <a:sym typeface="Vollkorn"/>
              </a:rPr>
              <a:t>LWLHS</a:t>
            </a:r>
            <a:r>
              <a:rPr lang="zh-TW" altLang="en-US" sz="3600" b="1" dirty="0">
                <a:solidFill>
                  <a:srgbClr val="FFFFFF"/>
                </a:solidFill>
                <a:latin typeface="Times New Roman" pitchFamily="18" charset="0"/>
                <a:ea typeface="標楷體" pitchFamily="65" charset="-120"/>
                <a:cs typeface="Times New Roman" pitchFamily="18" charset="0"/>
                <a:sym typeface="Vollkorn"/>
              </a:rPr>
              <a:t>為美國</a:t>
            </a:r>
            <a:r>
              <a:rPr lang="en-US" altLang="zh-TW" sz="3600" b="1" dirty="0">
                <a:solidFill>
                  <a:srgbClr val="FFFFFF"/>
                </a:solidFill>
                <a:latin typeface="Times New Roman" pitchFamily="18" charset="0"/>
                <a:ea typeface="標楷體" pitchFamily="65" charset="-120"/>
                <a:cs typeface="Times New Roman" pitchFamily="18" charset="0"/>
                <a:sym typeface="Vollkorn"/>
              </a:rPr>
              <a:t>Wisconsin</a:t>
            </a:r>
            <a:br>
              <a:rPr lang="en-US" altLang="zh-TW" sz="3600" b="1" dirty="0">
                <a:solidFill>
                  <a:srgbClr val="FFFFFF"/>
                </a:solidFill>
                <a:latin typeface="Times New Roman" pitchFamily="18" charset="0"/>
                <a:ea typeface="標楷體" pitchFamily="65" charset="-120"/>
                <a:cs typeface="Times New Roman" pitchFamily="18" charset="0"/>
                <a:sym typeface="Vollkorn"/>
              </a:rPr>
            </a:br>
            <a:r>
              <a:rPr lang="zh-TW" altLang="en-US" sz="3600" b="1" dirty="0">
                <a:solidFill>
                  <a:srgbClr val="FFFFFF"/>
                </a:solidFill>
                <a:latin typeface="Times New Roman" pitchFamily="18" charset="0"/>
                <a:ea typeface="標楷體" pitchFamily="65" charset="-120"/>
                <a:cs typeface="Times New Roman" pitchFamily="18" charset="0"/>
                <a:sym typeface="Vollkorn"/>
              </a:rPr>
              <a:t>優質</a:t>
            </a:r>
            <a:r>
              <a:rPr lang="en-US" altLang="zh-TW" sz="3600" b="1" dirty="0">
                <a:solidFill>
                  <a:srgbClr val="FFFFFF"/>
                </a:solidFill>
                <a:latin typeface="Times New Roman" pitchFamily="18" charset="0"/>
                <a:ea typeface="標楷體" pitchFamily="65" charset="-120"/>
                <a:cs typeface="Times New Roman" pitchFamily="18" charset="0"/>
                <a:sym typeface="Vollkorn"/>
              </a:rPr>
              <a:t>High School </a:t>
            </a:r>
          </a:p>
        </p:txBody>
      </p:sp>
      <p:pic>
        <p:nvPicPr>
          <p:cNvPr id="1026" name="Picture 2"/>
          <p:cNvPicPr>
            <a:picLocks noChangeAspect="1" noChangeArrowheads="1"/>
          </p:cNvPicPr>
          <p:nvPr/>
        </p:nvPicPr>
        <p:blipFill>
          <a:blip r:embed="rId3"/>
          <a:srcRect/>
          <a:stretch>
            <a:fillRect/>
          </a:stretch>
        </p:blipFill>
        <p:spPr bwMode="auto">
          <a:xfrm>
            <a:off x="6046342" y="195209"/>
            <a:ext cx="3005191" cy="467474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13" name="Picture 5" descr="I:\Living Word Pictures\Logos\LWLHS_4TH_4color.tif"/>
          <p:cNvPicPr>
            <a:picLocks noChangeAspect="1" noChangeArrowheads="1"/>
          </p:cNvPicPr>
          <p:nvPr/>
        </p:nvPicPr>
        <p:blipFill rotWithShape="1">
          <a:blip r:embed="rId3" cstate="print"/>
          <a:srcRect t="9226" b="13001"/>
          <a:stretch/>
        </p:blipFill>
        <p:spPr bwMode="auto">
          <a:xfrm>
            <a:off x="189186" y="801159"/>
            <a:ext cx="1950185" cy="806923"/>
          </a:xfrm>
          <a:prstGeom prst="rect">
            <a:avLst/>
          </a:prstGeom>
          <a:noFill/>
        </p:spPr>
      </p:pic>
      <p:sp>
        <p:nvSpPr>
          <p:cNvPr id="843" name="Google Shape;843;p41"/>
          <p:cNvSpPr txBox="1">
            <a:spLocks noGrp="1"/>
          </p:cNvSpPr>
          <p:nvPr>
            <p:ph type="title"/>
          </p:nvPr>
        </p:nvSpPr>
        <p:spPr>
          <a:xfrm>
            <a:off x="2040710" y="191269"/>
            <a:ext cx="6851041" cy="1924294"/>
          </a:xfrm>
          <a:prstGeom prst="rect">
            <a:avLst/>
          </a:prstGeom>
        </p:spPr>
        <p:txBody>
          <a:bodyPr spcFirstLastPara="1" wrap="square" lIns="91425" tIns="91425" rIns="91425" bIns="91425" anchor="ctr" anchorCtr="0">
            <a:noAutofit/>
          </a:bodyPr>
          <a:lstStyle/>
          <a:p>
            <a:pPr lvl="0" algn="l"/>
            <a:r>
              <a:rPr lang="zh-TW" altLang="en-US" sz="2800" dirty="0">
                <a:solidFill>
                  <a:schemeClr val="tx2"/>
                </a:solidFill>
                <a:latin typeface="Times New Roman" pitchFamily="18" charset="0"/>
                <a:ea typeface="標楷體" pitchFamily="65" charset="-120"/>
                <a:cs typeface="Times New Roman" pitchFamily="18" charset="0"/>
              </a:rPr>
              <a:t>入學時取得</a:t>
            </a:r>
            <a:r>
              <a:rPr lang="en-US" altLang="zh-TW" sz="2800" dirty="0">
                <a:solidFill>
                  <a:schemeClr val="tx2"/>
                </a:solidFill>
                <a:latin typeface="Times New Roman" pitchFamily="18" charset="0"/>
                <a:ea typeface="標楷體" pitchFamily="65" charset="-120"/>
                <a:cs typeface="Times New Roman" pitchFamily="18" charset="0"/>
              </a:rPr>
              <a:t>LWLHS</a:t>
            </a:r>
            <a:r>
              <a:rPr lang="zh-TW" altLang="en-US" sz="2800" dirty="0">
                <a:solidFill>
                  <a:schemeClr val="tx2"/>
                </a:solidFill>
                <a:latin typeface="Times New Roman" pitchFamily="18" charset="0"/>
                <a:ea typeface="標楷體" pitchFamily="65" charset="-120"/>
                <a:cs typeface="Times New Roman" pitchFamily="18" charset="0"/>
              </a:rPr>
              <a:t>正式學籍</a:t>
            </a:r>
            <a:r>
              <a:rPr lang="en-US" altLang="zh-TW" sz="2800" dirty="0">
                <a:solidFill>
                  <a:schemeClr val="tx2"/>
                </a:solidFill>
                <a:latin typeface="Times New Roman" pitchFamily="18" charset="0"/>
                <a:ea typeface="標楷體" pitchFamily="65" charset="-120"/>
                <a:cs typeface="Times New Roman" pitchFamily="18" charset="0"/>
              </a:rPr>
              <a:t>/</a:t>
            </a:r>
            <a:r>
              <a:rPr lang="zh-TW" altLang="en-US" sz="2800" dirty="0">
                <a:solidFill>
                  <a:schemeClr val="tx2"/>
                </a:solidFill>
                <a:latin typeface="Times New Roman" pitchFamily="18" charset="0"/>
                <a:ea typeface="標楷體" pitchFamily="65" charset="-120"/>
                <a:cs typeface="Times New Roman" pitchFamily="18" charset="0"/>
              </a:rPr>
              <a:t>學生證</a:t>
            </a:r>
            <a:r>
              <a:rPr lang="en-US" altLang="zh-TW" sz="2800" dirty="0">
                <a:solidFill>
                  <a:schemeClr val="tx2"/>
                </a:solidFill>
                <a:latin typeface="Times New Roman" pitchFamily="18" charset="0"/>
                <a:ea typeface="標楷體" pitchFamily="65" charset="-120"/>
                <a:cs typeface="Times New Roman" pitchFamily="18" charset="0"/>
              </a:rPr>
              <a:t>/</a:t>
            </a:r>
            <a:r>
              <a:rPr lang="zh-TW" altLang="zh-TW" sz="2800" dirty="0">
                <a:solidFill>
                  <a:schemeClr val="tx2"/>
                </a:solidFill>
                <a:latin typeface="Times New Roman" pitchFamily="18" charset="0"/>
                <a:ea typeface="標楷體" pitchFamily="65" charset="-120"/>
                <a:cs typeface="Times New Roman" pitchFamily="18" charset="0"/>
              </a:rPr>
              <a:t>接受信</a:t>
            </a:r>
            <a:r>
              <a:rPr lang="en-US" altLang="zh-TW" sz="2800" dirty="0">
                <a:solidFill>
                  <a:schemeClr val="tx2"/>
                </a:solidFill>
                <a:latin typeface="Times New Roman" pitchFamily="18" charset="0"/>
                <a:ea typeface="標楷體" pitchFamily="65" charset="-120"/>
                <a:cs typeface="Times New Roman" pitchFamily="18" charset="0"/>
              </a:rPr>
              <a:t>,</a:t>
            </a:r>
            <a:r>
              <a:rPr lang="zh-TW" altLang="en-US" sz="2800" dirty="0">
                <a:solidFill>
                  <a:schemeClr val="tx2"/>
                </a:solidFill>
                <a:latin typeface="Times New Roman" pitchFamily="18" charset="0"/>
                <a:ea typeface="標楷體" pitchFamily="65" charset="-120"/>
                <a:cs typeface="Times New Roman" pitchFamily="18" charset="0"/>
              </a:rPr>
              <a:t>學生可隨時轉至美國校本部學習</a:t>
            </a:r>
            <a:r>
              <a:rPr lang="en-US" altLang="zh-TW" sz="2800" dirty="0">
                <a:solidFill>
                  <a:schemeClr val="tx2"/>
                </a:solidFill>
                <a:latin typeface="Times New Roman" pitchFamily="18" charset="0"/>
                <a:ea typeface="標楷體" pitchFamily="65" charset="-120"/>
                <a:cs typeface="Times New Roman" pitchFamily="18" charset="0"/>
              </a:rPr>
              <a:t>,</a:t>
            </a:r>
            <a:r>
              <a:rPr lang="zh-TW" altLang="en-US" sz="2800" dirty="0">
                <a:solidFill>
                  <a:schemeClr val="tx2"/>
                </a:solidFill>
                <a:latin typeface="Times New Roman" pitchFamily="18" charset="0"/>
                <a:ea typeface="標楷體" pitchFamily="65" charset="-120"/>
                <a:cs typeface="Times New Roman" pitchFamily="18" charset="0"/>
              </a:rPr>
              <a:t>在台灣三年學習完成後取得美國</a:t>
            </a:r>
            <a:r>
              <a:rPr lang="en-US" altLang="zh-TW" sz="2800" dirty="0">
                <a:solidFill>
                  <a:schemeClr val="tx2"/>
                </a:solidFill>
                <a:latin typeface="Times New Roman" pitchFamily="18" charset="0"/>
                <a:ea typeface="標楷體" pitchFamily="65" charset="-120"/>
                <a:cs typeface="Times New Roman" pitchFamily="18" charset="0"/>
              </a:rPr>
              <a:t>LWLHS</a:t>
            </a:r>
            <a:r>
              <a:rPr lang="zh-TW" altLang="en-US" sz="2800" dirty="0">
                <a:solidFill>
                  <a:schemeClr val="tx2"/>
                </a:solidFill>
                <a:latin typeface="Times New Roman" pitchFamily="18" charset="0"/>
                <a:ea typeface="標楷體" pitchFamily="65" charset="-120"/>
                <a:cs typeface="Times New Roman" pitchFamily="18" charset="0"/>
              </a:rPr>
              <a:t>高中文憑</a:t>
            </a:r>
            <a:r>
              <a:rPr lang="en-US" altLang="zh-TW" sz="2800" dirty="0">
                <a:solidFill>
                  <a:schemeClr val="tx2"/>
                </a:solidFill>
                <a:latin typeface="Times New Roman" pitchFamily="18" charset="0"/>
                <a:ea typeface="標楷體" pitchFamily="65" charset="-120"/>
                <a:cs typeface="Times New Roman" pitchFamily="18" charset="0"/>
              </a:rPr>
              <a:t>,</a:t>
            </a:r>
            <a:r>
              <a:rPr lang="zh-TW" altLang="en-US" sz="2800" dirty="0">
                <a:solidFill>
                  <a:schemeClr val="tx2"/>
                </a:solidFill>
                <a:latin typeface="Times New Roman" pitchFamily="18" charset="0"/>
                <a:ea typeface="標楷體" pitchFamily="65" charset="-120"/>
                <a:cs typeface="Times New Roman" pitchFamily="18" charset="0"/>
              </a:rPr>
              <a:t>可赴美參加畢業典禮或在亞洲舉行</a:t>
            </a:r>
            <a:r>
              <a:rPr lang="en-US" altLang="zh-TW" sz="2800" dirty="0">
                <a:solidFill>
                  <a:schemeClr val="tx2"/>
                </a:solidFill>
                <a:latin typeface="Times New Roman" pitchFamily="18" charset="0"/>
                <a:ea typeface="標楷體" pitchFamily="65" charset="-120"/>
                <a:cs typeface="Times New Roman" pitchFamily="18" charset="0"/>
              </a:rPr>
              <a:t>.</a:t>
            </a:r>
            <a:endParaRPr sz="2800" dirty="0">
              <a:solidFill>
                <a:schemeClr val="tx2"/>
              </a:solidFill>
              <a:latin typeface="Times New Roman" pitchFamily="18" charset="0"/>
              <a:ea typeface="標楷體" pitchFamily="65" charset="-120"/>
              <a:cs typeface="Times New Roman" pitchFamily="18" charset="0"/>
            </a:endParaRPr>
          </a:p>
        </p:txBody>
      </p:sp>
      <p:pic>
        <p:nvPicPr>
          <p:cNvPr id="16" name="圖片 15" descr="I:\Living Word Pictures\Academics\Cody with students.JPG"/>
          <p:cNvPicPr/>
          <p:nvPr/>
        </p:nvPicPr>
        <p:blipFill>
          <a:blip r:embed="rId4" cstate="print"/>
          <a:srcRect/>
          <a:stretch>
            <a:fillRect/>
          </a:stretch>
        </p:blipFill>
        <p:spPr bwMode="auto">
          <a:xfrm>
            <a:off x="6498690" y="3757566"/>
            <a:ext cx="2074457" cy="1371599"/>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3073460" y="2473772"/>
            <a:ext cx="3149274" cy="2567588"/>
          </a:xfrm>
          <a:prstGeom prst="rect">
            <a:avLst/>
          </a:prstGeom>
          <a:noFill/>
          <a:ln w="9525">
            <a:noFill/>
            <a:miter lim="800000"/>
            <a:headEnd/>
            <a:tailEnd/>
          </a:ln>
        </p:spPr>
      </p:pic>
      <p:pic>
        <p:nvPicPr>
          <p:cNvPr id="19" name="圖片 18" descr="I:\Living Word Pictures\Academics\Deschaine Teaching.jpg"/>
          <p:cNvPicPr/>
          <p:nvPr/>
        </p:nvPicPr>
        <p:blipFill>
          <a:blip r:embed="rId6" cstate="print"/>
          <a:srcRect/>
          <a:stretch>
            <a:fillRect/>
          </a:stretch>
        </p:blipFill>
        <p:spPr bwMode="auto">
          <a:xfrm>
            <a:off x="6498690" y="2339022"/>
            <a:ext cx="2091520" cy="1361366"/>
          </a:xfrm>
          <a:prstGeom prst="rect">
            <a:avLst/>
          </a:prstGeom>
          <a:noFill/>
          <a:ln w="9525">
            <a:noFill/>
            <a:miter lim="800000"/>
            <a:headEnd/>
            <a:tailEnd/>
          </a:ln>
        </p:spPr>
      </p:pic>
      <p:grpSp>
        <p:nvGrpSpPr>
          <p:cNvPr id="4" name="群組 3"/>
          <p:cNvGrpSpPr/>
          <p:nvPr/>
        </p:nvGrpSpPr>
        <p:grpSpPr>
          <a:xfrm>
            <a:off x="465726" y="2344258"/>
            <a:ext cx="2286000" cy="1480069"/>
            <a:chOff x="465726" y="2344258"/>
            <a:chExt cx="2286000" cy="1480069"/>
          </a:xfrm>
        </p:grpSpPr>
        <p:pic>
          <p:nvPicPr>
            <p:cNvPr id="15" name="圖片 14" descr="C:\Users\Yang\Desktop\ID_LW.jpg"/>
            <p:cNvPicPr/>
            <p:nvPr/>
          </p:nvPicPr>
          <p:blipFill>
            <a:blip r:embed="rId7" cstate="print"/>
            <a:srcRect/>
            <a:stretch>
              <a:fillRect/>
            </a:stretch>
          </p:blipFill>
          <p:spPr bwMode="auto">
            <a:xfrm>
              <a:off x="465726" y="2344258"/>
              <a:ext cx="2286000" cy="1480069"/>
            </a:xfrm>
            <a:prstGeom prst="rect">
              <a:avLst/>
            </a:prstGeom>
            <a:noFill/>
            <a:ln w="9525">
              <a:noFill/>
              <a:miter lim="800000"/>
              <a:headEnd/>
              <a:tailEnd/>
            </a:ln>
          </p:spPr>
        </p:pic>
        <p:sp>
          <p:nvSpPr>
            <p:cNvPr id="2" name="矩形 1"/>
            <p:cNvSpPr/>
            <p:nvPr/>
          </p:nvSpPr>
          <p:spPr>
            <a:xfrm>
              <a:off x="465726" y="3097283"/>
              <a:ext cx="393672" cy="199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90688" y="3418793"/>
              <a:ext cx="867587" cy="199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 name="群組 2"/>
          <p:cNvGrpSpPr/>
          <p:nvPr/>
        </p:nvGrpSpPr>
        <p:grpSpPr>
          <a:xfrm>
            <a:off x="449650" y="3757566"/>
            <a:ext cx="2286000" cy="1385934"/>
            <a:chOff x="449650" y="3757566"/>
            <a:chExt cx="2286000" cy="1385934"/>
          </a:xfrm>
        </p:grpSpPr>
        <p:pic>
          <p:nvPicPr>
            <p:cNvPr id="14" name="內容版面配置區 5" descr="C:\Users\Yang\Desktop\ID2.jpg"/>
            <p:cNvPicPr>
              <a:picLocks/>
            </p:cNvPicPr>
            <p:nvPr/>
          </p:nvPicPr>
          <p:blipFill>
            <a:blip r:embed="rId8" cstate="print"/>
            <a:srcRect/>
            <a:stretch>
              <a:fillRect/>
            </a:stretch>
          </p:blipFill>
          <p:spPr bwMode="auto">
            <a:xfrm>
              <a:off x="449650" y="3757566"/>
              <a:ext cx="2286000" cy="1385934"/>
            </a:xfrm>
            <a:prstGeom prst="rect">
              <a:avLst/>
            </a:prstGeom>
            <a:noFill/>
            <a:ln w="9525">
              <a:noFill/>
              <a:miter lim="800000"/>
              <a:headEnd/>
              <a:tailEnd/>
            </a:ln>
          </p:spPr>
        </p:pic>
        <p:sp>
          <p:nvSpPr>
            <p:cNvPr id="11" name="矩形 10"/>
            <p:cNvSpPr/>
            <p:nvPr/>
          </p:nvSpPr>
          <p:spPr>
            <a:xfrm>
              <a:off x="609332" y="4778547"/>
              <a:ext cx="867587" cy="199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49650" y="4493328"/>
              <a:ext cx="393672" cy="199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77029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30" name="標題 1"/>
          <p:cNvSpPr>
            <a:spLocks noGrp="1"/>
          </p:cNvSpPr>
          <p:nvPr>
            <p:ph type="title" idx="4294967295"/>
          </p:nvPr>
        </p:nvSpPr>
        <p:spPr>
          <a:xfrm>
            <a:off x="189569" y="147246"/>
            <a:ext cx="6573838" cy="968375"/>
          </a:xfrm>
        </p:spPr>
        <p:txBody>
          <a:bodyPr/>
          <a:lstStyle/>
          <a:p>
            <a:pPr algn="ctr"/>
            <a:r>
              <a:rPr lang="en-US" altLang="zh-TW" sz="3200" dirty="0">
                <a:solidFill>
                  <a:schemeClr val="tx2"/>
                </a:solidFill>
                <a:latin typeface="Times New Roman" pitchFamily="18" charset="0"/>
                <a:ea typeface="標楷體" pitchFamily="65" charset="-120"/>
                <a:cs typeface="Times New Roman" pitchFamily="18" charset="0"/>
              </a:rPr>
              <a:t>Living Word Lutheran High School</a:t>
            </a:r>
            <a:br>
              <a:rPr lang="en-US" altLang="zh-TW" sz="3200" dirty="0">
                <a:solidFill>
                  <a:schemeClr val="tx2"/>
                </a:solidFill>
                <a:latin typeface="Times New Roman" pitchFamily="18" charset="0"/>
                <a:ea typeface="標楷體" pitchFamily="65" charset="-120"/>
                <a:cs typeface="Times New Roman" pitchFamily="18" charset="0"/>
              </a:rPr>
            </a:br>
            <a:r>
              <a:rPr lang="zh-TW" altLang="en-US" sz="3200" dirty="0">
                <a:solidFill>
                  <a:schemeClr val="tx2"/>
                </a:solidFill>
                <a:latin typeface="Times New Roman" pitchFamily="18" charset="0"/>
                <a:ea typeface="標楷體" pitchFamily="65" charset="-120"/>
                <a:cs typeface="Times New Roman" pitchFamily="18" charset="0"/>
              </a:rPr>
              <a:t>課程規劃</a:t>
            </a:r>
            <a:endParaRPr lang="en-US" sz="3200" dirty="0">
              <a:solidFill>
                <a:schemeClr val="tx2"/>
              </a:solidFill>
              <a:latin typeface="Times New Roman" pitchFamily="18" charset="0"/>
              <a:ea typeface="標楷體" pitchFamily="65" charset="-120"/>
              <a:cs typeface="Times New Roman" pitchFamily="18" charset="0"/>
            </a:endParaRPr>
          </a:p>
        </p:txBody>
      </p:sp>
      <p:sp>
        <p:nvSpPr>
          <p:cNvPr id="31" name="內容版面配置區 2"/>
          <p:cNvSpPr txBox="1">
            <a:spLocks/>
          </p:cNvSpPr>
          <p:nvPr/>
        </p:nvSpPr>
        <p:spPr>
          <a:xfrm>
            <a:off x="6763407" y="446172"/>
            <a:ext cx="2522483" cy="439567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lvl="0" indent="-228600">
              <a:lnSpc>
                <a:spcPct val="90000"/>
              </a:lnSpc>
              <a:spcBef>
                <a:spcPts val="1000"/>
              </a:spcBef>
              <a:buClrTx/>
              <a:buFont typeface="Arial" panose="020B0604020202020204" pitchFamily="34" charset="0"/>
              <a:buChar char="•"/>
            </a:pPr>
            <a:r>
              <a:rPr lang="zh-TW" altLang="en-US" sz="2400" kern="1200" dirty="0">
                <a:solidFill>
                  <a:schemeClr val="bg1"/>
                </a:solidFill>
                <a:latin typeface="標楷體" pitchFamily="65" charset="-120"/>
                <a:ea typeface="標楷體" pitchFamily="65" charset="-120"/>
                <a:cs typeface="+mn-cs"/>
              </a:rPr>
              <a:t>不影響原國內課程課綱</a:t>
            </a:r>
            <a:endParaRPr lang="en-US" altLang="zh-TW" sz="2400" kern="1200" dirty="0">
              <a:solidFill>
                <a:schemeClr val="bg1"/>
              </a:solidFill>
              <a:latin typeface="標楷體" pitchFamily="65" charset="-120"/>
              <a:ea typeface="標楷體" pitchFamily="65" charset="-120"/>
              <a:cs typeface="+mn-cs"/>
            </a:endParaRPr>
          </a:p>
          <a:p>
            <a:pPr marL="228600" lvl="0" indent="-228600">
              <a:lnSpc>
                <a:spcPct val="90000"/>
              </a:lnSpc>
              <a:spcBef>
                <a:spcPts val="1000"/>
              </a:spcBef>
              <a:buClrTx/>
              <a:buFont typeface="Arial" panose="020B0604020202020204" pitchFamily="34" charset="0"/>
              <a:buChar char="•"/>
            </a:pPr>
            <a:r>
              <a:rPr lang="zh-TW" altLang="en-US" sz="2400" kern="1200" dirty="0">
                <a:solidFill>
                  <a:schemeClr val="bg1"/>
                </a:solidFill>
                <a:latin typeface="標楷體" pitchFamily="65" charset="-120"/>
                <a:ea typeface="標楷體" pitchFamily="65" charset="-120"/>
                <a:cs typeface="+mn-cs"/>
              </a:rPr>
              <a:t>英文授課</a:t>
            </a:r>
            <a:endParaRPr lang="en-US" altLang="zh-TW" sz="2400" kern="1200" dirty="0">
              <a:solidFill>
                <a:schemeClr val="bg1"/>
              </a:solidFill>
              <a:latin typeface="標楷體" pitchFamily="65" charset="-120"/>
              <a:ea typeface="標楷體" pitchFamily="65" charset="-120"/>
              <a:cs typeface="+mn-cs"/>
            </a:endParaRPr>
          </a:p>
          <a:p>
            <a:pPr marL="228600" lvl="0" indent="-228600">
              <a:lnSpc>
                <a:spcPct val="90000"/>
              </a:lnSpc>
              <a:spcBef>
                <a:spcPts val="1000"/>
              </a:spcBef>
              <a:buClrTx/>
              <a:buFont typeface="Arial" panose="020B0604020202020204" pitchFamily="34" charset="0"/>
              <a:buChar char="•"/>
            </a:pPr>
            <a:r>
              <a:rPr lang="zh-TW" altLang="en-US" sz="2400" kern="1200" dirty="0">
                <a:solidFill>
                  <a:schemeClr val="bg1"/>
                </a:solidFill>
                <a:latin typeface="標楷體" pitchFamily="65" charset="-120"/>
                <a:ea typeface="標楷體" pitchFamily="65" charset="-120"/>
                <a:cs typeface="+mn-cs"/>
              </a:rPr>
              <a:t>課程含</a:t>
            </a:r>
            <a:r>
              <a:rPr lang="en-US" altLang="zh-TW" sz="2400" kern="1200" dirty="0">
                <a:solidFill>
                  <a:schemeClr val="bg1"/>
                </a:solidFill>
                <a:latin typeface="標楷體" pitchFamily="65" charset="-120"/>
                <a:ea typeface="標楷體" pitchFamily="65" charset="-120"/>
                <a:cs typeface="+mn-cs"/>
              </a:rPr>
              <a:t>4</a:t>
            </a:r>
            <a:r>
              <a:rPr lang="zh-TW" altLang="en-US" sz="2400" kern="1200" dirty="0">
                <a:solidFill>
                  <a:schemeClr val="bg1"/>
                </a:solidFill>
                <a:latin typeface="標楷體" pitchFamily="65" charset="-120"/>
                <a:ea typeface="標楷體" pitchFamily="65" charset="-120"/>
                <a:cs typeface="+mn-cs"/>
              </a:rPr>
              <a:t>門大學學時</a:t>
            </a:r>
            <a:endParaRPr lang="en-US" altLang="zh-TW" sz="2400" kern="1200" dirty="0">
              <a:solidFill>
                <a:schemeClr val="bg1"/>
              </a:solidFill>
              <a:latin typeface="標楷體" pitchFamily="65" charset="-120"/>
              <a:ea typeface="標楷體" pitchFamily="65" charset="-120"/>
              <a:cs typeface="+mn-cs"/>
            </a:endParaRPr>
          </a:p>
          <a:p>
            <a:pPr marL="228600" lvl="0" indent="-228600">
              <a:lnSpc>
                <a:spcPct val="90000"/>
              </a:lnSpc>
              <a:spcBef>
                <a:spcPts val="1000"/>
              </a:spcBef>
              <a:buClrTx/>
              <a:buFont typeface="Arial" panose="020B0604020202020204" pitchFamily="34" charset="0"/>
              <a:buChar char="•"/>
            </a:pPr>
            <a:r>
              <a:rPr lang="zh-TW" altLang="en-US" sz="2400" kern="1200" dirty="0">
                <a:solidFill>
                  <a:schemeClr val="bg1"/>
                </a:solidFill>
                <a:latin typeface="標楷體" pitchFamily="65" charset="-120"/>
                <a:ea typeface="標楷體" pitchFamily="65" charset="-120"/>
                <a:cs typeface="+mn-cs"/>
              </a:rPr>
              <a:t>學費接近國內私立學校</a:t>
            </a:r>
            <a:endParaRPr lang="en-US" altLang="zh-TW" sz="2400" kern="1200" dirty="0">
              <a:solidFill>
                <a:schemeClr val="bg1"/>
              </a:solidFill>
              <a:latin typeface="標楷體" pitchFamily="65" charset="-120"/>
              <a:ea typeface="標楷體" pitchFamily="65" charset="-120"/>
              <a:cs typeface="+mn-cs"/>
            </a:endParaRPr>
          </a:p>
          <a:p>
            <a:pPr marL="228600" lvl="0" indent="-228600">
              <a:lnSpc>
                <a:spcPct val="90000"/>
              </a:lnSpc>
              <a:spcBef>
                <a:spcPts val="1000"/>
              </a:spcBef>
              <a:buClrTx/>
              <a:buFont typeface="Arial" panose="020B0604020202020204" pitchFamily="34" charset="0"/>
              <a:buChar char="•"/>
            </a:pPr>
            <a:r>
              <a:rPr lang="zh-TW" altLang="en-US" sz="2400" kern="1200" dirty="0">
                <a:solidFill>
                  <a:schemeClr val="bg1"/>
                </a:solidFill>
                <a:latin typeface="標楷體" pitchFamily="65" charset="-120"/>
                <a:ea typeface="標楷體" pitchFamily="65" charset="-120"/>
                <a:cs typeface="+mn-cs"/>
              </a:rPr>
              <a:t>暑期可自由選擇赴美國上課</a:t>
            </a:r>
            <a:endParaRPr lang="en-US" altLang="zh-TW" sz="2400" kern="1200" dirty="0">
              <a:solidFill>
                <a:schemeClr val="bg1"/>
              </a:solidFill>
              <a:latin typeface="標楷體" pitchFamily="65" charset="-120"/>
              <a:ea typeface="標楷體" pitchFamily="65" charset="-120"/>
              <a:cs typeface="+mn-cs"/>
            </a:endParaRPr>
          </a:p>
          <a:p>
            <a:pPr marL="228600" lvl="0" indent="-228600">
              <a:lnSpc>
                <a:spcPct val="90000"/>
              </a:lnSpc>
              <a:spcBef>
                <a:spcPts val="1000"/>
              </a:spcBef>
              <a:buClrTx/>
              <a:buFont typeface="Arial" panose="020B0604020202020204" pitchFamily="34" charset="0"/>
              <a:buChar char="•"/>
            </a:pPr>
            <a:r>
              <a:rPr lang="zh-TW" altLang="en-US" sz="2400" kern="1200" dirty="0">
                <a:solidFill>
                  <a:schemeClr val="bg1"/>
                </a:solidFill>
                <a:latin typeface="標楷體" pitchFamily="65" charset="-120"/>
                <a:ea typeface="標楷體" pitchFamily="65" charset="-120"/>
                <a:cs typeface="+mn-cs"/>
              </a:rPr>
              <a:t>國內外多元名校升學</a:t>
            </a:r>
            <a:endParaRPr lang="en-US" altLang="zh-TW" sz="2400" kern="1200" dirty="0">
              <a:solidFill>
                <a:schemeClr val="bg1"/>
              </a:solidFill>
              <a:latin typeface="標楷體" pitchFamily="65" charset="-120"/>
              <a:ea typeface="標楷體" pitchFamily="65" charset="-120"/>
              <a:cs typeface="+mn-cs"/>
            </a:endParaRPr>
          </a:p>
        </p:txBody>
      </p:sp>
      <p:pic>
        <p:nvPicPr>
          <p:cNvPr id="32" name="Picture 2"/>
          <p:cNvPicPr>
            <a:picLocks noChangeAspect="1" noChangeArrowheads="1"/>
          </p:cNvPicPr>
          <p:nvPr/>
        </p:nvPicPr>
        <p:blipFill>
          <a:blip r:embed="rId3" cstate="print"/>
          <a:srcRect/>
          <a:stretch>
            <a:fillRect/>
          </a:stretch>
        </p:blipFill>
        <p:spPr bwMode="auto">
          <a:xfrm>
            <a:off x="308387" y="1304739"/>
            <a:ext cx="6335819" cy="3717533"/>
          </a:xfrm>
          <a:prstGeom prst="rect">
            <a:avLst/>
          </a:prstGeom>
          <a:noFill/>
          <a:ln w="9525">
            <a:noFill/>
            <a:miter lim="800000"/>
            <a:headEnd/>
            <a:tailEnd/>
          </a:ln>
        </p:spPr>
      </p:pic>
    </p:spTree>
    <p:extLst>
      <p:ext uri="{BB962C8B-B14F-4D97-AF65-F5344CB8AC3E}">
        <p14:creationId xmlns:p14="http://schemas.microsoft.com/office/powerpoint/2010/main" val="3263777784"/>
      </p:ext>
    </p:extLst>
  </p:cSld>
  <p:clrMapOvr>
    <a:masterClrMapping/>
  </p:clrMapOvr>
</p:sld>
</file>

<file path=ppt/theme/theme1.xml><?xml version="1.0" encoding="utf-8"?>
<a:theme xmlns:a="http://schemas.openxmlformats.org/drawingml/2006/main" name="Literature Lesson by Slidesgo">
  <a:themeElements>
    <a:clrScheme name="自訂 5">
      <a:dk1>
        <a:sysClr val="windowText" lastClr="000000"/>
      </a:dk1>
      <a:lt1>
        <a:sysClr val="window" lastClr="FFFFFF"/>
      </a:lt1>
      <a:dk2>
        <a:srgbClr val="335B74"/>
      </a:dk2>
      <a:lt2>
        <a:srgbClr val="2683C6"/>
      </a:lt2>
      <a:accent1>
        <a:srgbClr val="2683C6"/>
      </a:accent1>
      <a:accent2>
        <a:srgbClr val="2683C6"/>
      </a:accent2>
      <a:accent3>
        <a:srgbClr val="27CED7"/>
      </a:accent3>
      <a:accent4>
        <a:srgbClr val="42BA97"/>
      </a:accent4>
      <a:accent5>
        <a:srgbClr val="3E8853"/>
      </a:accent5>
      <a:accent6>
        <a:srgbClr val="62A39F"/>
      </a:accent6>
      <a:hlink>
        <a:srgbClr val="1C6294"/>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654</Words>
  <Application>Microsoft Office PowerPoint</Application>
  <PresentationFormat>如螢幕大小 (16:9)</PresentationFormat>
  <Paragraphs>45</Paragraphs>
  <Slides>12</Slides>
  <Notes>7</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12</vt:i4>
      </vt:variant>
    </vt:vector>
  </HeadingPairs>
  <TitlesOfParts>
    <vt:vector size="23" baseType="lpstr">
      <vt:lpstr>Arial</vt:lpstr>
      <vt:lpstr>Times New Roman</vt:lpstr>
      <vt:lpstr>標楷體</vt:lpstr>
      <vt:lpstr>宋体</vt:lpstr>
      <vt:lpstr>Vollkorn</vt:lpstr>
      <vt:lpstr>Calibri</vt:lpstr>
      <vt:lpstr>Nunito</vt:lpstr>
      <vt:lpstr>新細明體</vt:lpstr>
      <vt:lpstr>Muli Regular</vt:lpstr>
      <vt:lpstr>微軟正黑體</vt:lpstr>
      <vt:lpstr>Literature Lesson by Slidesgo</vt:lpstr>
      <vt:lpstr>PowerPoint 簡報</vt:lpstr>
      <vt:lpstr>PowerPoint 簡報</vt:lpstr>
      <vt:lpstr>PowerPoint 簡報</vt:lpstr>
      <vt:lpstr>PowerPoint 簡報</vt:lpstr>
      <vt:lpstr>協和教育系統-美國箴言高中(LWLHS)</vt:lpstr>
      <vt:lpstr>PowerPoint 簡報</vt:lpstr>
      <vt:lpstr>PowerPoint 簡報</vt:lpstr>
      <vt:lpstr>入學時取得LWLHS正式學籍/學生證/接受信,學生可隨時轉至美國校本部學習,在台灣三年學習完成後取得美國LWLHS高中文憑,可赴美參加畢業典禮或在亞洲舉行.</vt:lpstr>
      <vt:lpstr>Living Word Lutheran High School 課程規劃</vt:lpstr>
      <vt:lpstr>名校升學(校本部/上海)</vt:lpstr>
      <vt:lpstr>可保送大學(免IELS、TOEFL、SAT、依不同學校配合進行學校內測或面試)</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Literature Lesson</dc:title>
  <dc:creator>視網膜病變</dc:creator>
  <cp:lastModifiedBy>USER</cp:lastModifiedBy>
  <cp:revision>72</cp:revision>
  <dcterms:modified xsi:type="dcterms:W3CDTF">2020-08-13T11:26:02Z</dcterms:modified>
</cp:coreProperties>
</file>