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052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555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708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2287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590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187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13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28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21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809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013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EC65-9805-4F75-81D5-CD93CD3CE29E}" type="datetimeFigureOut">
              <a:rPr lang="zh-TW" altLang="en-US" smtClean="0"/>
              <a:t>2020/4/7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981C-59B1-4C6E-992A-B906045165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7237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650" y="0"/>
            <a:ext cx="5854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3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5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2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37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92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40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24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30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5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7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49413" y="0"/>
            <a:ext cx="8891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37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27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75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5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0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43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06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58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6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5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0" y="0"/>
            <a:ext cx="580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247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32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7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55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04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327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13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07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97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36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1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6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0025" y="0"/>
            <a:ext cx="9250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19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459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11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40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22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61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2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30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49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96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31963" y="0"/>
            <a:ext cx="8728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64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86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961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778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70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66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96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56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95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26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8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1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15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K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38" y="0"/>
            <a:ext cx="869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26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沃野 叢萃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3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58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明逸校園證照達人競賽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522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高齡樂活遊戲體驗營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755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第五屆國立成功大學生物醫學工程營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3" y="0"/>
            <a:ext cx="501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7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2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7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38" y="0"/>
            <a:ext cx="514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0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64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9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1</cp:revision>
  <dcterms:created xsi:type="dcterms:W3CDTF">2020-04-07T02:48:28Z</dcterms:created>
  <dcterms:modified xsi:type="dcterms:W3CDTF">2020-04-07T02:48:53Z</dcterms:modified>
</cp:coreProperties>
</file>