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387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609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519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588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90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62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621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329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68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7663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45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4CD6B-AABF-4ED8-9418-A372AABCBAA9}" type="datetimeFigureOut">
              <a:rPr lang="zh-TW" altLang="en-US" smtClean="0"/>
              <a:t>2020/1/6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3D492-F6AB-4E59-917B-D3467F5495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593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08學年度學術列車班_p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5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3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50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07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12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31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90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68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19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46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09年寒假體驗營系列課程_p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83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94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34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6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6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00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28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94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5" y="0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2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58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75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20社發營_p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50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8" y="0"/>
            <a:ext cx="4694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84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92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中興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19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交大電機一日體驗營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55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決戰面試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48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宜蘭大學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8" y="0"/>
            <a:ext cx="4694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22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東海哲學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4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92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南華大學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19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南華大學高中生冬令營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32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食品科學冬令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84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20淡江大學俄羅斯風情冬令營_p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68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師範大學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13" y="0"/>
            <a:ext cx="4802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4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航空服務暨模擬飛行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875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76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商業智慧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81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第7屆民生學院民生營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43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設計X科技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0"/>
            <a:ext cx="483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984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陪審團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38" y="0"/>
            <a:ext cx="5011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32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復甦計畫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3" y="0"/>
            <a:ext cx="487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42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運動醫學冬令營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38" y="0"/>
            <a:ext cx="5011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51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認識東吳營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17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銀髮族_p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65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機電技優領航專班說明會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8" y="0"/>
            <a:ext cx="5153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19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藝同體驗_p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35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魔幻妝品 點石成金_page-0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1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70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21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4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96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52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57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1</cp:revision>
  <dcterms:created xsi:type="dcterms:W3CDTF">2020-01-06T08:19:00Z</dcterms:created>
  <dcterms:modified xsi:type="dcterms:W3CDTF">2020-01-06T08:19:05Z</dcterms:modified>
</cp:coreProperties>
</file>