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photoAlbum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F4354BA-4DB5-4549-B01C-E31438B64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F505D19-F085-4C5E-87F4-F16B4383C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9D69434-9C2F-4BDF-B029-94B7D7486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FEEA5D-2E4E-404C-986D-541F562B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168BED8-C2C9-4466-9E63-8A8EBF986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3927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396592-7C55-457D-8D1E-D038E9623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FAC70BC-68B4-441D-B316-0ED3FEAAD5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C82B46-F8C1-4D65-AA1B-8EF2FB47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88773A8-DDD1-4BC6-8E45-EC4D7C952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0C15A0A-AA70-4532-92A9-D0CFE007C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866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5121899F-1E2A-49FE-9612-96AA5EDBA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F81AEB06-D774-4293-894A-CF0E5D294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3FC2BD2-1F0D-4ADD-A235-A4D1DD875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BD5E2E-4837-4BA8-9DFD-2FC90C964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15ED26-4623-453C-BD0E-1A442AEE7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2992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EF93B3-C25E-470D-B969-3F69BC1C7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985911-101F-491C-90E7-5F549D5BF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B2881B-7EEF-48AC-8F87-141384C3B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AFF84DA-684A-45E4-BF0E-3165C89FB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7187DE2-C609-4C46-9480-9EAEBCA7A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2416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3318D8F-FB46-4802-A4F1-D6D7983D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352F65D-1830-46DF-970E-E1711A02E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E00D16-BA46-4168-82C2-57F7C8A1A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C8768C-FA4B-43B7-AFD9-32982BD66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AB391C-B189-4ACC-8EC7-DDE8333DB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7174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64C061-2A4D-4D98-ADAA-E98A384C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081FAAF-6EDB-4E6B-B4B6-7F6123CF5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673C44C-91A7-4766-890F-42881ED1E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4C766F1-A84B-46E2-9F3C-4070D7CC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DCEBAEE-6EA4-409E-8537-94ACBAA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265E1D1-7C4B-4941-A9E4-1FA91DA09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80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AB5972-C8B1-4F7E-A6CB-FACC1FA1A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1710E0B-C4BE-4B58-BC0E-55185644C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98A227E8-E11B-4168-8A94-767BF3C50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C43140D-0540-4292-8260-BF49BDC14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58224FF-84B7-419B-B78B-06C2D51066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C0E0F97-6BF3-40AC-A3A3-7960653B7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F02AD1F-692D-4CF6-B981-FA7F6E560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B37B9991-1A51-4922-90F4-D55926DC5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36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379849-B242-4ADE-B9C2-E58D8194C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6033953-5182-4B95-9135-CD03308C5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F1C8028-9530-4A5B-9F3C-40D3DFD0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3ABD47-7D95-42FF-B949-FB2AA79E9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0747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11990FC-9DF9-4FA9-831D-3E6AFE5B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86A8FB2A-5D9D-451B-A33D-AF53CF9EC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62E43A2-C851-4C9D-8AB9-93DBD3290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5883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CF8F68-6517-4883-9814-87676862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3E52E5C-417C-4E5B-8035-60781A576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0E041E9F-6EF3-49CC-B9BC-53F21AEB40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E789ED-70C7-4B95-91B7-941F6BCCB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4FDC42B0-0625-4650-802D-09E17EC1A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9226FF2-BBD8-43E5-B2FA-44DBE429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701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10E5EC-E7A3-47C9-8B36-82AED0E22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8E5D8F0-0F4E-4986-8D12-B89CE172C1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46F775E-D271-477A-B823-E5990A20B5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4106C13-36EB-425E-B18D-A805F850C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A8C8B2C-B8DF-4276-8A8A-4DA171C3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2660E1D-2C85-4E1A-A906-03A30D384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496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045FAF1-0643-4C22-ADBA-3ECCDAEC2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C86999E-E27B-463F-B80E-A50950BA0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9E0B294-BCAA-4A9F-8047-BA659C058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52513-3168-4B61-97A9-01CD208EC9CD}" type="datetimeFigureOut">
              <a:rPr lang="zh-TW" altLang="en-US" smtClean="0"/>
              <a:t>2021/5/7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2041B33-8ACF-4420-A9AB-7C4F0221D6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ED9ECE-AF14-494D-9A8A-212356CA4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D3DA3-40F5-4B9C-87BB-85F204F009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77786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「2021政大金融">
            <a:extLst>
              <a:ext uri="{FF2B5EF4-FFF2-40B4-BE49-F238E27FC236}">
                <a16:creationId xmlns:a16="http://schemas.microsoft.com/office/drawing/2014/main" id="{070303CF-23C1-422B-BE75-24BA4679B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3" y="0"/>
            <a:ext cx="476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4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5">
            <a:extLst>
              <a:ext uri="{FF2B5EF4-FFF2-40B4-BE49-F238E27FC236}">
                <a16:creationId xmlns:a16="http://schemas.microsoft.com/office/drawing/2014/main" id="{D5C552B7-66BB-4172-8C6F-839EE665D1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12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6">
            <a:extLst>
              <a:ext uri="{FF2B5EF4-FFF2-40B4-BE49-F238E27FC236}">
                <a16:creationId xmlns:a16="http://schemas.microsoft.com/office/drawing/2014/main" id="{3A2A17CB-6EB6-49C8-9CD0-03152D95B7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2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7">
            <a:extLst>
              <a:ext uri="{FF2B5EF4-FFF2-40B4-BE49-F238E27FC236}">
                <a16:creationId xmlns:a16="http://schemas.microsoft.com/office/drawing/2014/main" id="{989FE19D-D6DB-43F0-BB08-4E1137AB03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41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9">
            <a:extLst>
              <a:ext uri="{FF2B5EF4-FFF2-40B4-BE49-F238E27FC236}">
                <a16:creationId xmlns:a16="http://schemas.microsoft.com/office/drawing/2014/main" id="{28F8E140-43CB-47EE-A690-5139995705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77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0">
            <a:extLst>
              <a:ext uri="{FF2B5EF4-FFF2-40B4-BE49-F238E27FC236}">
                <a16:creationId xmlns:a16="http://schemas.microsoft.com/office/drawing/2014/main" id="{2FD3819D-E9AD-494D-B8C9-A6683B426B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57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1">
            <a:extLst>
              <a:ext uri="{FF2B5EF4-FFF2-40B4-BE49-F238E27FC236}">
                <a16:creationId xmlns:a16="http://schemas.microsoft.com/office/drawing/2014/main" id="{B29BCE77-F37C-434F-AF89-0A3EC5CBB4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51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2">
            <a:extLst>
              <a:ext uri="{FF2B5EF4-FFF2-40B4-BE49-F238E27FC236}">
                <a16:creationId xmlns:a16="http://schemas.microsoft.com/office/drawing/2014/main" id="{967E8D3C-CABD-4413-BF0E-2282D8B8D9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56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3">
            <a:extLst>
              <a:ext uri="{FF2B5EF4-FFF2-40B4-BE49-F238E27FC236}">
                <a16:creationId xmlns:a16="http://schemas.microsoft.com/office/drawing/2014/main" id="{650D69C4-4CB6-4B07-85BF-8A972A6DB6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80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4">
            <a:extLst>
              <a:ext uri="{FF2B5EF4-FFF2-40B4-BE49-F238E27FC236}">
                <a16:creationId xmlns:a16="http://schemas.microsoft.com/office/drawing/2014/main" id="{B6D9583A-5334-42A2-B492-99316037D8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605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5">
            <a:extLst>
              <a:ext uri="{FF2B5EF4-FFF2-40B4-BE49-F238E27FC236}">
                <a16:creationId xmlns:a16="http://schemas.microsoft.com/office/drawing/2014/main" id="{7C0B8DBA-0D6C-434A-A7ED-72B6DC5E9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技職教育永續發展學術研討會">
            <a:extLst>
              <a:ext uri="{FF2B5EF4-FFF2-40B4-BE49-F238E27FC236}">
                <a16:creationId xmlns:a16="http://schemas.microsoft.com/office/drawing/2014/main" id="{D53C3C16-F092-4581-BEC9-3D770CEF23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26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6">
            <a:extLst>
              <a:ext uri="{FF2B5EF4-FFF2-40B4-BE49-F238E27FC236}">
                <a16:creationId xmlns:a16="http://schemas.microsoft.com/office/drawing/2014/main" id="{FBE18D42-65B6-4A02-A76F-2A44A30B8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80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7">
            <a:extLst>
              <a:ext uri="{FF2B5EF4-FFF2-40B4-BE49-F238E27FC236}">
                <a16:creationId xmlns:a16="http://schemas.microsoft.com/office/drawing/2014/main" id="{32A34497-45B4-4515-B67E-8116E80016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0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8">
            <a:extLst>
              <a:ext uri="{FF2B5EF4-FFF2-40B4-BE49-F238E27FC236}">
                <a16:creationId xmlns:a16="http://schemas.microsoft.com/office/drawing/2014/main" id="{4144D1C4-4051-4D1F-A948-E7C48F0815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8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79">
            <a:extLst>
              <a:ext uri="{FF2B5EF4-FFF2-40B4-BE49-F238E27FC236}">
                <a16:creationId xmlns:a16="http://schemas.microsoft.com/office/drawing/2014/main" id="{0A987328-C1A3-48C8-8B44-8D43A5D7BE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0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華高級藝術職業學校_page-0001">
            <a:extLst>
              <a:ext uri="{FF2B5EF4-FFF2-40B4-BE49-F238E27FC236}">
                <a16:creationId xmlns:a16="http://schemas.microsoft.com/office/drawing/2014/main" id="{19581FF9-994C-43D4-A67F-5EDF6181ED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185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中華高級藝術職業學校_page-0002">
            <a:extLst>
              <a:ext uri="{FF2B5EF4-FFF2-40B4-BE49-F238E27FC236}">
                <a16:creationId xmlns:a16="http://schemas.microsoft.com/office/drawing/2014/main" id="{EE4C476E-590F-4B66-9D9F-C21767BC97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54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仁大學第二外語營：AI＆I1_page-0001">
            <a:extLst>
              <a:ext uri="{FF2B5EF4-FFF2-40B4-BE49-F238E27FC236}">
                <a16:creationId xmlns:a16="http://schemas.microsoft.com/office/drawing/2014/main" id="{3CA90067-D0A4-43E6-9995-82D9E2D73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5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仁大學第二外語營：AI＆I2_page-0001">
            <a:extLst>
              <a:ext uri="{FF2B5EF4-FFF2-40B4-BE49-F238E27FC236}">
                <a16:creationId xmlns:a16="http://schemas.microsoft.com/office/drawing/2014/main" id="{EF2A4E09-69BD-4C59-B77A-D04D29F44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5" y="0"/>
            <a:ext cx="4857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608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友社眼鏡行">
            <a:extLst>
              <a:ext uri="{FF2B5EF4-FFF2-40B4-BE49-F238E27FC236}">
                <a16:creationId xmlns:a16="http://schemas.microsoft.com/office/drawing/2014/main" id="{CEDC4FEC-1DEE-48FD-9AD4-FD3C7B23F7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013" y="0"/>
            <a:ext cx="4624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232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心理探索營">
            <a:extLst>
              <a:ext uri="{FF2B5EF4-FFF2-40B4-BE49-F238E27FC236}">
                <a16:creationId xmlns:a16="http://schemas.microsoft.com/office/drawing/2014/main" id="{3318A13B-6CB5-4301-BA28-4B0BC3289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65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育達新鮮營_page-0001">
            <a:extLst>
              <a:ext uri="{FF2B5EF4-FFF2-40B4-BE49-F238E27FC236}">
                <a16:creationId xmlns:a16="http://schemas.microsoft.com/office/drawing/2014/main" id="{7D61D2A5-FD42-4A38-9D4D-14C54A7395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4735" y="1005394"/>
            <a:ext cx="6866340" cy="485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86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北大映像_page-0001 (1)">
            <a:extLst>
              <a:ext uri="{FF2B5EF4-FFF2-40B4-BE49-F238E27FC236}">
                <a16:creationId xmlns:a16="http://schemas.microsoft.com/office/drawing/2014/main" id="{DFFB712C-49CB-44D2-BAC5-52422651B4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501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北大映像_page-0001">
            <a:extLst>
              <a:ext uri="{FF2B5EF4-FFF2-40B4-BE49-F238E27FC236}">
                <a16:creationId xmlns:a16="http://schemas.microsoft.com/office/drawing/2014/main" id="{A35E4B51-BC7E-4041-8CD5-271CA5F393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319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物技術實驗_page-0001">
            <a:extLst>
              <a:ext uri="{FF2B5EF4-FFF2-40B4-BE49-F238E27FC236}">
                <a16:creationId xmlns:a16="http://schemas.microsoft.com/office/drawing/2014/main" id="{19F0A7FC-33BE-4D0C-878D-AB6A0D09B4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655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物技術實驗_page-0002">
            <a:extLst>
              <a:ext uri="{FF2B5EF4-FFF2-40B4-BE49-F238E27FC236}">
                <a16:creationId xmlns:a16="http://schemas.microsoft.com/office/drawing/2014/main" id="{14CE80F3-9C0C-40B4-8979-55693A84A0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9150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物技術實驗_page-0003">
            <a:extLst>
              <a:ext uri="{FF2B5EF4-FFF2-40B4-BE49-F238E27FC236}">
                <a16:creationId xmlns:a16="http://schemas.microsoft.com/office/drawing/2014/main" id="{D454FBB2-F7B7-423C-B731-D29004BBA9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35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生活電子與AI自動駕駛實作營_page-0001">
            <a:extLst>
              <a:ext uri="{FF2B5EF4-FFF2-40B4-BE49-F238E27FC236}">
                <a16:creationId xmlns:a16="http://schemas.microsoft.com/office/drawing/2014/main" id="{654A6F3E-7D66-4044-AF9E-E8F33C5985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646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全國高中生文藝營_page-0001">
            <a:extLst>
              <a:ext uri="{FF2B5EF4-FFF2-40B4-BE49-F238E27FC236}">
                <a16:creationId xmlns:a16="http://schemas.microsoft.com/office/drawing/2014/main" id="{05B7E575-7B46-474E-860F-CC2E6F3D07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0"/>
            <a:ext cx="9696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0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明逸校園證照達人">
            <a:extLst>
              <a:ext uri="{FF2B5EF4-FFF2-40B4-BE49-F238E27FC236}">
                <a16:creationId xmlns:a16="http://schemas.microsoft.com/office/drawing/2014/main" id="{C4FC0CFE-022C-4DC0-AEA3-7CE927955A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34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物理治療職涯導航研習營_page-0001">
            <a:extLst>
              <a:ext uri="{FF2B5EF4-FFF2-40B4-BE49-F238E27FC236}">
                <a16:creationId xmlns:a16="http://schemas.microsoft.com/office/drawing/2014/main" id="{3B793E2F-5C50-45E6-B2C1-C60EC05F07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867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美好人生、形象加分1_page-0001">
            <a:extLst>
              <a:ext uri="{FF2B5EF4-FFF2-40B4-BE49-F238E27FC236}">
                <a16:creationId xmlns:a16="http://schemas.microsoft.com/office/drawing/2014/main" id="{6B7CD15B-23B7-42F5-9D3D-D8E4EA6C02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夏令營-高中企管營">
            <a:extLst>
              <a:ext uri="{FF2B5EF4-FFF2-40B4-BE49-F238E27FC236}">
                <a16:creationId xmlns:a16="http://schemas.microsoft.com/office/drawing/2014/main" id="{2E81D261-D887-470F-87E7-7BF25E9FE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454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美好人生、形象加分2_page-0001">
            <a:extLst>
              <a:ext uri="{FF2B5EF4-FFF2-40B4-BE49-F238E27FC236}">
                <a16:creationId xmlns:a16="http://schemas.microsoft.com/office/drawing/2014/main" id="{66813C4B-FFCD-48C9-8237-F6B5256C5A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523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美好人生、形象加分2_page-0002">
            <a:extLst>
              <a:ext uri="{FF2B5EF4-FFF2-40B4-BE49-F238E27FC236}">
                <a16:creationId xmlns:a16="http://schemas.microsoft.com/office/drawing/2014/main" id="{4B89F1E5-1723-4BC1-ADEC-A059D8587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007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夏戀．山海間_page-0001">
            <a:extLst>
              <a:ext uri="{FF2B5EF4-FFF2-40B4-BE49-F238E27FC236}">
                <a16:creationId xmlns:a16="http://schemas.microsoft.com/office/drawing/2014/main" id="{670DA0CB-2084-462F-9493-1A416E884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526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產業新尖兵試辦計畫網_page-0001">
            <a:extLst>
              <a:ext uri="{FF2B5EF4-FFF2-40B4-BE49-F238E27FC236}">
                <a16:creationId xmlns:a16="http://schemas.microsoft.com/office/drawing/2014/main" id="{42D48700-9913-4A9F-8C6C-74274E1552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100" y="0"/>
            <a:ext cx="474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551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軟體工程營_page-0001">
            <a:extLst>
              <a:ext uri="{FF2B5EF4-FFF2-40B4-BE49-F238E27FC236}">
                <a16:creationId xmlns:a16="http://schemas.microsoft.com/office/drawing/2014/main" id="{8500BF8C-5170-44F8-81F8-F823F684FB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765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新媒體國際行銷技優專班">
            <a:extLst>
              <a:ext uri="{FF2B5EF4-FFF2-40B4-BE49-F238E27FC236}">
                <a16:creationId xmlns:a16="http://schemas.microsoft.com/office/drawing/2014/main" id="{91A7584E-C394-488A-9969-391C23F891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690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義大觀餐盃">
            <a:extLst>
              <a:ext uri="{FF2B5EF4-FFF2-40B4-BE49-F238E27FC236}">
                <a16:creationId xmlns:a16="http://schemas.microsoft.com/office/drawing/2014/main" id="{62F7DC71-06D0-4DA2-BFBA-DC59A9FB02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935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漫無止境_page-0001">
            <a:extLst>
              <a:ext uri="{FF2B5EF4-FFF2-40B4-BE49-F238E27FC236}">
                <a16:creationId xmlns:a16="http://schemas.microsoft.com/office/drawing/2014/main" id="{105CB05E-A7E1-4D4D-A073-FAEA5ECB62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238" y="0"/>
            <a:ext cx="4835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416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漫無止境_page-0002">
            <a:extLst>
              <a:ext uri="{FF2B5EF4-FFF2-40B4-BE49-F238E27FC236}">
                <a16:creationId xmlns:a16="http://schemas.microsoft.com/office/drawing/2014/main" id="{AC92396F-1459-4A6D-827F-C6F399F0BD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25" y="0"/>
            <a:ext cx="632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631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精準醫學暑期營隊">
            <a:extLst>
              <a:ext uri="{FF2B5EF4-FFF2-40B4-BE49-F238E27FC236}">
                <a16:creationId xmlns:a16="http://schemas.microsoft.com/office/drawing/2014/main" id="{3530DAA8-0BBE-4E72-9690-56B20CA66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74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2021第五屆輻射安全與食品檢驗先鋒營_page-0001">
            <a:extLst>
              <a:ext uri="{FF2B5EF4-FFF2-40B4-BE49-F238E27FC236}">
                <a16:creationId xmlns:a16="http://schemas.microsoft.com/office/drawing/2014/main" id="{63A7B6ED-F253-42A7-95E9-A6AB03FB9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20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臺南第一高級中學橄欖球隊體驗營活動_page-0001">
            <a:extLst>
              <a:ext uri="{FF2B5EF4-FFF2-40B4-BE49-F238E27FC236}">
                <a16:creationId xmlns:a16="http://schemas.microsoft.com/office/drawing/2014/main" id="{26C729BD-D656-4512-BFA1-23E6BC21C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42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臺南第一高級中學橄欖球隊體驗營活動_page-0002">
            <a:extLst>
              <a:ext uri="{FF2B5EF4-FFF2-40B4-BE49-F238E27FC236}">
                <a16:creationId xmlns:a16="http://schemas.microsoft.com/office/drawing/2014/main" id="{7C739861-9AE0-4F18-A424-649E44D9AB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13" y="0"/>
            <a:ext cx="4852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036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輔仁大學第二外語營_page-0001">
            <a:extLst>
              <a:ext uri="{FF2B5EF4-FFF2-40B4-BE49-F238E27FC236}">
                <a16:creationId xmlns:a16="http://schemas.microsoft.com/office/drawing/2014/main" id="{14A551EA-B4C0-40D4-B13E-7A3B8117EA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14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輔英科技大學">
            <a:extLst>
              <a:ext uri="{FF2B5EF4-FFF2-40B4-BE49-F238E27FC236}">
                <a16:creationId xmlns:a16="http://schemas.microsoft.com/office/drawing/2014/main" id="{B392A7F9-421B-4608-BF25-3BEF5482DD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338" y="0"/>
            <a:ext cx="4757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1461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輔英科技大學-小論文寫作暑期營隊">
            <a:extLst>
              <a:ext uri="{FF2B5EF4-FFF2-40B4-BE49-F238E27FC236}">
                <a16:creationId xmlns:a16="http://schemas.microsoft.com/office/drawing/2014/main" id="{13D7C811-2116-483F-B982-0A3A87CBF3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0996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趣味電子體驗營_page-0001">
            <a:extLst>
              <a:ext uri="{FF2B5EF4-FFF2-40B4-BE49-F238E27FC236}">
                <a16:creationId xmlns:a16="http://schemas.microsoft.com/office/drawing/2014/main" id="{D3E19103-F08A-4F66-A5F6-A6F476D089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475" y="0"/>
            <a:ext cx="4843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8388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餐旅‧食品盃_page-0001">
            <a:extLst>
              <a:ext uri="{FF2B5EF4-FFF2-40B4-BE49-F238E27FC236}">
                <a16:creationId xmlns:a16="http://schemas.microsoft.com/office/drawing/2014/main" id="{D2FD1E35-0AC5-4A5A-A887-D32542662D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980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395049400U0000000_1101200277_3_ATTCH3 (1)_page-0001">
            <a:extLst>
              <a:ext uri="{FF2B5EF4-FFF2-40B4-BE49-F238E27FC236}">
                <a16:creationId xmlns:a16="http://schemas.microsoft.com/office/drawing/2014/main" id="{C9403BD8-0BB2-4231-9434-721E747428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735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2">
            <a:extLst>
              <a:ext uri="{FF2B5EF4-FFF2-40B4-BE49-F238E27FC236}">
                <a16:creationId xmlns:a16="http://schemas.microsoft.com/office/drawing/2014/main" id="{C3CDB513-36D8-4D40-AE74-53C368DF15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4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3">
            <a:extLst>
              <a:ext uri="{FF2B5EF4-FFF2-40B4-BE49-F238E27FC236}">
                <a16:creationId xmlns:a16="http://schemas.microsoft.com/office/drawing/2014/main" id="{741AC93B-452F-445E-9D61-CE4DA341B2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40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IMG_6464">
            <a:extLst>
              <a:ext uri="{FF2B5EF4-FFF2-40B4-BE49-F238E27FC236}">
                <a16:creationId xmlns:a16="http://schemas.microsoft.com/office/drawing/2014/main" id="{5FAAE373-1837-4075-B791-A7AE7004C4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620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寬螢幕</PresentationFormat>
  <Paragraphs>0</Paragraphs>
  <Slides>56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1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</cp:revision>
  <dcterms:created xsi:type="dcterms:W3CDTF">2021-05-07T10:07:17Z</dcterms:created>
  <dcterms:modified xsi:type="dcterms:W3CDTF">2021-05-07T10:08:08Z</dcterms:modified>
</cp:coreProperties>
</file>