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BBEF-9A13-4BB2-ACB0-4148FA32D830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2C9B-754F-4734-B75E-6205E2D2A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968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BBEF-9A13-4BB2-ACB0-4148FA32D830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2C9B-754F-4734-B75E-6205E2D2A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66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BBEF-9A13-4BB2-ACB0-4148FA32D830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2C9B-754F-4734-B75E-6205E2D2A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197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BBEF-9A13-4BB2-ACB0-4148FA32D830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2C9B-754F-4734-B75E-6205E2D2A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239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BBEF-9A13-4BB2-ACB0-4148FA32D830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2C9B-754F-4734-B75E-6205E2D2A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259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BBEF-9A13-4BB2-ACB0-4148FA32D830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2C9B-754F-4734-B75E-6205E2D2A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557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BBEF-9A13-4BB2-ACB0-4148FA32D830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2C9B-754F-4734-B75E-6205E2D2A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844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BBEF-9A13-4BB2-ACB0-4148FA32D830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2C9B-754F-4734-B75E-6205E2D2A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541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BBEF-9A13-4BB2-ACB0-4148FA32D830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2C9B-754F-4734-B75E-6205E2D2A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546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BBEF-9A13-4BB2-ACB0-4148FA32D830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2C9B-754F-4734-B75E-6205E2D2A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4574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BBEF-9A13-4BB2-ACB0-4148FA32D830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2C9B-754F-4734-B75E-6205E2D2A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003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EBBEF-9A13-4BB2-ACB0-4148FA32D830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C2C9B-754F-4734-B75E-6205E2D2A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31909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0"/>
            <a:ext cx="486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5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97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0"/>
            <a:ext cx="4837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41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中信_p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14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元培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99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東海大學農學院_p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4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政大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29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海報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99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普渡大學1_p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88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普渡大學2_p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967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65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普渡大學2_p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7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0"/>
            <a:ext cx="488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91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開南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63" y="0"/>
            <a:ext cx="4840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20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雲林科技大學研發成果展_p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88" y="0"/>
            <a:ext cx="4873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41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機電技優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8" y="0"/>
            <a:ext cx="5153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83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87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0"/>
            <a:ext cx="486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19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08年度全國高中職生東華體驗營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35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91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69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75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2_p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36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63" y="0"/>
            <a:ext cx="4840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33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8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2</cp:revision>
  <dcterms:created xsi:type="dcterms:W3CDTF">2019-11-01T02:27:08Z</dcterms:created>
  <dcterms:modified xsi:type="dcterms:W3CDTF">2019-11-01T02:30:40Z</dcterms:modified>
</cp:coreProperties>
</file>