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258" r:id="rId4"/>
    <p:sldId id="293" r:id="rId5"/>
    <p:sldId id="310" r:id="rId6"/>
    <p:sldId id="294" r:id="rId7"/>
    <p:sldId id="295" r:id="rId8"/>
    <p:sldId id="296" r:id="rId9"/>
    <p:sldId id="297" r:id="rId10"/>
    <p:sldId id="298" r:id="rId11"/>
    <p:sldId id="311" r:id="rId12"/>
    <p:sldId id="300" r:id="rId13"/>
    <p:sldId id="301" r:id="rId14"/>
    <p:sldId id="275" r:id="rId15"/>
    <p:sldId id="302" r:id="rId16"/>
    <p:sldId id="303" r:id="rId17"/>
    <p:sldId id="304" r:id="rId18"/>
    <p:sldId id="278" r:id="rId19"/>
    <p:sldId id="305" r:id="rId20"/>
    <p:sldId id="281" r:id="rId21"/>
    <p:sldId id="282" r:id="rId22"/>
    <p:sldId id="283" r:id="rId23"/>
    <p:sldId id="307" r:id="rId24"/>
    <p:sldId id="308" r:id="rId25"/>
    <p:sldId id="314" r:id="rId26"/>
    <p:sldId id="309" r:id="rId27"/>
    <p:sldId id="288" r:id="rId28"/>
    <p:sldId id="290" r:id="rId29"/>
    <p:sldId id="291" r:id="rId30"/>
    <p:sldId id="292" r:id="rId31"/>
    <p:sldId id="315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2023/8/4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36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11560" y="4531893"/>
            <a:ext cx="1584176" cy="1822378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/>
        </p:spPr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6878"/>
              </p:ext>
            </p:extLst>
          </p:nvPr>
        </p:nvGraphicFramePr>
        <p:xfrm>
          <a:off x="6228184" y="5085184"/>
          <a:ext cx="2086105" cy="102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多媒體項目" r:id="rId4" imgW="1105319" imgH="528909" progId="MS_ClipArt_Gallery.2">
                  <p:embed/>
                </p:oleObj>
              </mc:Choice>
              <mc:Fallback>
                <p:oleObj name="多媒體項目" r:id="rId4" imgW="1105319" imgH="528909" progId="MS_ClipArt_Gallery.2">
                  <p:embed/>
                  <p:pic>
                    <p:nvPicPr>
                      <p:cNvPr id="2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5085184"/>
                        <a:ext cx="2086105" cy="10242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副標題 5">
            <a:extLst>
              <a:ext uri="{FF2B5EF4-FFF2-40B4-BE49-F238E27FC236}">
                <a16:creationId xmlns:a16="http://schemas.microsoft.com/office/drawing/2014/main" id="{83BBA36B-BEDB-45FB-86BE-18A00FAD6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45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4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04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1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57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6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1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17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24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Arial" pitchFamily="34" charset="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57610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803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63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39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10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38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92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4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84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57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56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15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06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報告完畢</a:t>
            </a:r>
            <a:endParaRPr kumimoji="0" lang="en-US" altLang="zh-TW" sz="7200" b="1" i="0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感謝聆聽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7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889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2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2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32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74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9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心情溫度計</a:t>
            </a:r>
            <a:r>
              <a:rPr lang="en-US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sz="36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下載示範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28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214</Words>
  <Application>Microsoft Office PowerPoint</Application>
  <PresentationFormat>如螢幕大小 (4:3)</PresentationFormat>
  <Paragraphs>32</Paragraphs>
  <Slides>31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微軟正黑體</vt:lpstr>
      <vt:lpstr>標楷體</vt:lpstr>
      <vt:lpstr>Arial</vt:lpstr>
      <vt:lpstr>Calibri</vt:lpstr>
      <vt:lpstr>Wingdings</vt:lpstr>
      <vt:lpstr>Office 佈景主題</vt:lpstr>
      <vt:lpstr>多媒體項目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~~心情溫度計APP下載示範~~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CHEN</dc:creator>
  <cp:lastModifiedBy>Roki</cp:lastModifiedBy>
  <cp:revision>38</cp:revision>
  <dcterms:created xsi:type="dcterms:W3CDTF">2023-06-26T12:53:24Z</dcterms:created>
  <dcterms:modified xsi:type="dcterms:W3CDTF">2023-08-04T04:55:40Z</dcterms:modified>
</cp:coreProperties>
</file>