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</p:sldIdLst>
  <p:sldSz cx="12192000" cy="6858000"/>
  <p:notesSz cx="6858000" cy="9144000"/>
  <p:photoAlbum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0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F723C56-19A6-471F-9F9B-7065308316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861C31DD-F190-4E23-BDE3-3DAFA4F409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5CC1F72-8422-4B7A-972B-F29355A24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6DC3A-B383-492B-8BEA-90C7A75A4CDC}" type="datetimeFigureOut">
              <a:rPr lang="zh-TW" altLang="en-US" smtClean="0"/>
              <a:t>2020/7/23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349DA21-8C25-4A0B-9097-84E90A9F4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6449976-9EBD-4F94-8D4A-EB714DB94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A2A38-7034-48E7-A782-FE0905C16B7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61772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FA21977-6AFF-435D-B7FE-BF05EAD77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ADFC42D3-E052-447F-97B1-A2337CF8D0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8A9E155-FEDB-4A58-9B00-5A25D5A92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6DC3A-B383-492B-8BEA-90C7A75A4CDC}" type="datetimeFigureOut">
              <a:rPr lang="zh-TW" altLang="en-US" smtClean="0"/>
              <a:t>2020/7/23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558095D-CFD4-4FC9-9EDA-C93E280CF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937B626-856D-44DC-94F3-1E5D4E3E7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A2A38-7034-48E7-A782-FE0905C16B7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71959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4AD4F3A7-A1C7-437B-8106-07BA73D1AE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4ECBF73F-D894-4CB3-BA10-BA39BBD4FB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AF493FD-C0FE-48C7-B877-1FED060D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6DC3A-B383-492B-8BEA-90C7A75A4CDC}" type="datetimeFigureOut">
              <a:rPr lang="zh-TW" altLang="en-US" smtClean="0"/>
              <a:t>2020/7/23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65D673C-A22F-4503-A48C-AD47D1183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86B5916-F976-46C4-B99B-ED67F7A5B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A2A38-7034-48E7-A782-FE0905C16B7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83276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27DEDF1-EF8E-47E9-B3CC-96337D9AB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094A06E-0418-4423-ACE7-7B5BC215B4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7BDFDF8-1B3E-4E44-859A-3E2B947E2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6DC3A-B383-492B-8BEA-90C7A75A4CDC}" type="datetimeFigureOut">
              <a:rPr lang="zh-TW" altLang="en-US" smtClean="0"/>
              <a:t>2020/7/23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D074E62-A6D2-4AE1-B03F-37DC75343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CEEF9D2-2BFE-41F3-849E-70971E767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A2A38-7034-48E7-A782-FE0905C16B7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70865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A9BD7B1-4A27-44A0-A68A-7E578715C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2325124-B5A3-4468-BE46-1AE5540D1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E6F2C68-D208-48ED-BFF3-593B21A7D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6DC3A-B383-492B-8BEA-90C7A75A4CDC}" type="datetimeFigureOut">
              <a:rPr lang="zh-TW" altLang="en-US" smtClean="0"/>
              <a:t>2020/7/23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A7DE58F-81A0-4042-A560-F7B42F205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35775F5-59EA-4EC1-A34D-257F912AF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A2A38-7034-48E7-A782-FE0905C16B7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026004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5018978-D38A-417A-94A7-0A1F949E6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07C674E-CB7D-4087-A3A5-4DF7D7F16D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12411F7B-C1EC-452B-A60B-01A05EA29C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DC2DB60C-2239-4AB9-AC1E-74D792780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6DC3A-B383-492B-8BEA-90C7A75A4CDC}" type="datetimeFigureOut">
              <a:rPr lang="zh-TW" altLang="en-US" smtClean="0"/>
              <a:t>2020/7/23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447DFE1F-466D-4808-AF38-481EF2975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7B591805-78A0-4008-A2ED-6110798D6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A2A38-7034-48E7-A782-FE0905C16B7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26076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1759AC2-FD4C-48B9-8694-E5AF44472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24CA4C4-7AE2-4EEB-BEDE-29DFE055C4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C375A5AE-6270-490D-8FE7-FF8C4833D2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2B215A4E-2B12-4306-8DFF-585C79E53B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3E30B497-D712-4C20-B5B1-3B7AA6C73C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87B13FA3-3FD0-449F-9CA1-CF3B74FD0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6DC3A-B383-492B-8BEA-90C7A75A4CDC}" type="datetimeFigureOut">
              <a:rPr lang="zh-TW" altLang="en-US" smtClean="0"/>
              <a:t>2020/7/23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170A0F0E-005E-445C-A985-9B100925F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F8C4A962-60F9-42D4-9D99-4C5974266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A2A38-7034-48E7-A782-FE0905C16B7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928726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B8BE64-A426-4AF3-97DB-BA8103C1A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87C50E74-92DA-4A44-9902-B24F85496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6DC3A-B383-492B-8BEA-90C7A75A4CDC}" type="datetimeFigureOut">
              <a:rPr lang="zh-TW" altLang="en-US" smtClean="0"/>
              <a:t>2020/7/23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6E06DA13-D692-416B-BC45-98BE3584E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5458F154-4CF6-4A26-A7FB-07B03629D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A2A38-7034-48E7-A782-FE0905C16B7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47641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73E77821-6E57-48AA-82D9-78E423C62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6DC3A-B383-492B-8BEA-90C7A75A4CDC}" type="datetimeFigureOut">
              <a:rPr lang="zh-TW" altLang="en-US" smtClean="0"/>
              <a:t>2020/7/23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5920C91F-8362-4A0D-A408-0A49C0140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11185D0D-1213-4171-BC36-F278A9385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A2A38-7034-48E7-A782-FE0905C16B7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96973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FFA6570-EA3E-44F6-AFB9-03910EBC6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2E5B5FB-EF04-4310-A032-C3DD8D53B3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04045E62-5CB7-4559-A71F-CB02E8FFD3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4CC4A03D-2A9C-41CD-A222-4E442D8E9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6DC3A-B383-492B-8BEA-90C7A75A4CDC}" type="datetimeFigureOut">
              <a:rPr lang="zh-TW" altLang="en-US" smtClean="0"/>
              <a:t>2020/7/23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482F1B3F-752E-4A8E-9D69-16600CA1B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93820F71-8AD4-43E9-87A1-A36800431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A2A38-7034-48E7-A782-FE0905C16B7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4374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B65109A-5C5E-4B65-9934-4A070A18C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3EC51985-C3A5-468F-9C13-B9A8AD0647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484FAD83-E832-4E9E-841A-6390ADAC7F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3C0018A3-9AA5-44A9-83CA-1F5D76EE9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6DC3A-B383-492B-8BEA-90C7A75A4CDC}" type="datetimeFigureOut">
              <a:rPr lang="zh-TW" altLang="en-US" smtClean="0"/>
              <a:t>2020/7/23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FEE30BB0-1174-4BF5-BF27-A2FE4B687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A0C832A4-0527-420A-AFA1-B28DBF1CF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A2A38-7034-48E7-A782-FE0905C16B7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840469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C027A8FB-6CD5-4E88-93BC-B0BF1A307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2CFFE1F-3CA0-417D-A212-E17F2FBFF5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535ED7E-7EC9-412B-B273-984B2B374C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96DC3A-B383-492B-8BEA-90C7A75A4CDC}" type="datetimeFigureOut">
              <a:rPr lang="zh-TW" altLang="en-US" smtClean="0"/>
              <a:t>2020/7/23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A6B0EB7-1203-4EF2-804A-8A035E47DC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411A7B9-BBBA-455A-9C82-DDCC5DCFC9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CA2A38-7034-48E7-A782-FE0905C16B7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87763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0001 (1)">
            <a:extLst>
              <a:ext uri="{FF2B5EF4-FFF2-40B4-BE49-F238E27FC236}">
                <a16:creationId xmlns:a16="http://schemas.microsoft.com/office/drawing/2014/main" id="{19037B6F-0415-437E-900E-B038A5AD0E4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300" y="0"/>
            <a:ext cx="4849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5095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1 (5)">
            <a:extLst>
              <a:ext uri="{FF2B5EF4-FFF2-40B4-BE49-F238E27FC236}">
                <a16:creationId xmlns:a16="http://schemas.microsoft.com/office/drawing/2014/main" id="{63369BD9-D315-41CC-80F6-FEF22110EC0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775" y="0"/>
            <a:ext cx="4868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7031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1 (6)">
            <a:extLst>
              <a:ext uri="{FF2B5EF4-FFF2-40B4-BE49-F238E27FC236}">
                <a16:creationId xmlns:a16="http://schemas.microsoft.com/office/drawing/2014/main" id="{3E53BDC8-43E8-42D8-B3EC-281FBB56922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0"/>
            <a:ext cx="970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2142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1 (7)">
            <a:extLst>
              <a:ext uri="{FF2B5EF4-FFF2-40B4-BE49-F238E27FC236}">
                <a16:creationId xmlns:a16="http://schemas.microsoft.com/office/drawing/2014/main" id="{60F2E6CE-9AC1-4A04-B568-665A6DC9D9B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100" y="0"/>
            <a:ext cx="4748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7117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1 (8)">
            <a:extLst>
              <a:ext uri="{FF2B5EF4-FFF2-40B4-BE49-F238E27FC236}">
                <a16:creationId xmlns:a16="http://schemas.microsoft.com/office/drawing/2014/main" id="{21A2C6FD-DD63-4AE3-9A42-917ACAF0518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0"/>
            <a:ext cx="970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1645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1 (9)">
            <a:extLst>
              <a:ext uri="{FF2B5EF4-FFF2-40B4-BE49-F238E27FC236}">
                <a16:creationId xmlns:a16="http://schemas.microsoft.com/office/drawing/2014/main" id="{7C7C3943-D116-4EAE-8340-6AF200FFE37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200" y="0"/>
            <a:ext cx="3403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6931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1 (10)">
            <a:extLst>
              <a:ext uri="{FF2B5EF4-FFF2-40B4-BE49-F238E27FC236}">
                <a16:creationId xmlns:a16="http://schemas.microsoft.com/office/drawing/2014/main" id="{2D22DD8C-A39C-4317-A6BB-C7C9FEB3BC4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8" y="0"/>
            <a:ext cx="4848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3472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1 (11)">
            <a:extLst>
              <a:ext uri="{FF2B5EF4-FFF2-40B4-BE49-F238E27FC236}">
                <a16:creationId xmlns:a16="http://schemas.microsoft.com/office/drawing/2014/main" id="{3028BDE2-DAC2-4146-B044-217B442B12A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713" y="0"/>
            <a:ext cx="43465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6021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1 (12)">
            <a:extLst>
              <a:ext uri="{FF2B5EF4-FFF2-40B4-BE49-F238E27FC236}">
                <a16:creationId xmlns:a16="http://schemas.microsoft.com/office/drawing/2014/main" id="{DDE991FE-1FA7-4625-B0FD-5A1A5C47719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100" y="0"/>
            <a:ext cx="4748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6548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1 (13)">
            <a:extLst>
              <a:ext uri="{FF2B5EF4-FFF2-40B4-BE49-F238E27FC236}">
                <a16:creationId xmlns:a16="http://schemas.microsoft.com/office/drawing/2014/main" id="{DCE7A09F-2099-4176-8402-133113FF251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415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1 (14)">
            <a:extLst>
              <a:ext uri="{FF2B5EF4-FFF2-40B4-BE49-F238E27FC236}">
                <a16:creationId xmlns:a16="http://schemas.microsoft.com/office/drawing/2014/main" id="{F53E1049-41D9-4DD3-8FF3-9A328C3597D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100" y="0"/>
            <a:ext cx="4748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3488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0001 (2)">
            <a:extLst>
              <a:ext uri="{FF2B5EF4-FFF2-40B4-BE49-F238E27FC236}">
                <a16:creationId xmlns:a16="http://schemas.microsoft.com/office/drawing/2014/main" id="{EDB8AA32-9E46-43FF-9CF5-BF9BB0B8B74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475" y="0"/>
            <a:ext cx="4843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4851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1 (15)">
            <a:extLst>
              <a:ext uri="{FF2B5EF4-FFF2-40B4-BE49-F238E27FC236}">
                <a16:creationId xmlns:a16="http://schemas.microsoft.com/office/drawing/2014/main" id="{27206DE1-3553-491D-B889-E8270654F2E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8" y="0"/>
            <a:ext cx="4848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5897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1 (16)">
            <a:extLst>
              <a:ext uri="{FF2B5EF4-FFF2-40B4-BE49-F238E27FC236}">
                <a16:creationId xmlns:a16="http://schemas.microsoft.com/office/drawing/2014/main" id="{FA79FFB8-77DE-4D3B-B6EC-F93836A7434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075" y="0"/>
            <a:ext cx="5149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4687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1 (17)">
            <a:extLst>
              <a:ext uri="{FF2B5EF4-FFF2-40B4-BE49-F238E27FC236}">
                <a16:creationId xmlns:a16="http://schemas.microsoft.com/office/drawing/2014/main" id="{C75CF933-6F2C-474A-8BCC-668BDD151D6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8" y="0"/>
            <a:ext cx="48466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3614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1 (18)">
            <a:extLst>
              <a:ext uri="{FF2B5EF4-FFF2-40B4-BE49-F238E27FC236}">
                <a16:creationId xmlns:a16="http://schemas.microsoft.com/office/drawing/2014/main" id="{4F6A769D-404A-4DB4-8FB7-C3A31464D8F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475" y="0"/>
            <a:ext cx="4843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2119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1 (19)">
            <a:extLst>
              <a:ext uri="{FF2B5EF4-FFF2-40B4-BE49-F238E27FC236}">
                <a16:creationId xmlns:a16="http://schemas.microsoft.com/office/drawing/2014/main" id="{66966391-A432-4BFB-82AD-96ACD5A4BD8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500" y="0"/>
            <a:ext cx="7745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6106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1 (20)">
            <a:extLst>
              <a:ext uri="{FF2B5EF4-FFF2-40B4-BE49-F238E27FC236}">
                <a16:creationId xmlns:a16="http://schemas.microsoft.com/office/drawing/2014/main" id="{D9D1C5C5-BE71-4C5A-A1A7-F6CBCE2EB10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100" y="0"/>
            <a:ext cx="8813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7870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LINK2">
            <a:extLst>
              <a:ext uri="{FF2B5EF4-FFF2-40B4-BE49-F238E27FC236}">
                <a16:creationId xmlns:a16="http://schemas.microsoft.com/office/drawing/2014/main" id="{95D098B4-6E59-4E7D-A41A-3E877B381FB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775" y="0"/>
            <a:ext cx="4868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1018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東華大學">
            <a:extLst>
              <a:ext uri="{FF2B5EF4-FFF2-40B4-BE49-F238E27FC236}">
                <a16:creationId xmlns:a16="http://schemas.microsoft.com/office/drawing/2014/main" id="{2278B466-770A-4A38-8A7A-AC668BD18A6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475" y="0"/>
            <a:ext cx="4843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8139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模具暑期夏令營">
            <a:extLst>
              <a:ext uri="{FF2B5EF4-FFF2-40B4-BE49-F238E27FC236}">
                <a16:creationId xmlns:a16="http://schemas.microsoft.com/office/drawing/2014/main" id="{C2EE5ACE-8541-4DAE-92BC-D983C6850EA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100" y="0"/>
            <a:ext cx="8813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1486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0001 (3)">
            <a:extLst>
              <a:ext uri="{FF2B5EF4-FFF2-40B4-BE49-F238E27FC236}">
                <a16:creationId xmlns:a16="http://schemas.microsoft.com/office/drawing/2014/main" id="{2BEDE7F7-68B3-48DE-9732-FB6760982E1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8" y="0"/>
            <a:ext cx="4848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7482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0001 (4)">
            <a:extLst>
              <a:ext uri="{FF2B5EF4-FFF2-40B4-BE49-F238E27FC236}">
                <a16:creationId xmlns:a16="http://schemas.microsoft.com/office/drawing/2014/main" id="{3E3C8749-620A-4C69-8ECB-328FC2DD466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8" y="0"/>
            <a:ext cx="48466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7940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0001">
            <a:extLst>
              <a:ext uri="{FF2B5EF4-FFF2-40B4-BE49-F238E27FC236}">
                <a16:creationId xmlns:a16="http://schemas.microsoft.com/office/drawing/2014/main" id="{B858BA53-CE8F-4D43-A566-4BEDB2B4419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8" y="0"/>
            <a:ext cx="4848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9064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1 (1)">
            <a:extLst>
              <a:ext uri="{FF2B5EF4-FFF2-40B4-BE49-F238E27FC236}">
                <a16:creationId xmlns:a16="http://schemas.microsoft.com/office/drawing/2014/main" id="{0A60E0CC-7DC3-4C0F-8674-45418AC0D13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8" y="0"/>
            <a:ext cx="4848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3944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1 (2)">
            <a:extLst>
              <a:ext uri="{FF2B5EF4-FFF2-40B4-BE49-F238E27FC236}">
                <a16:creationId xmlns:a16="http://schemas.microsoft.com/office/drawing/2014/main" id="{974A18F7-0F84-4778-B200-AD14C56CA09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8" y="0"/>
            <a:ext cx="4848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0954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1 (3)">
            <a:extLst>
              <a:ext uri="{FF2B5EF4-FFF2-40B4-BE49-F238E27FC236}">
                <a16:creationId xmlns:a16="http://schemas.microsoft.com/office/drawing/2014/main" id="{2BFDFB89-638F-4D4F-8363-A9DEB99CAF7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8" y="0"/>
            <a:ext cx="48466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7011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1 (4)">
            <a:extLst>
              <a:ext uri="{FF2B5EF4-FFF2-40B4-BE49-F238E27FC236}">
                <a16:creationId xmlns:a16="http://schemas.microsoft.com/office/drawing/2014/main" id="{8CEE2F0E-5D93-434D-B1E0-3476F0F46C8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650" y="0"/>
            <a:ext cx="48387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7900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寬螢幕</PresentationFormat>
  <Paragraphs>0</Paragraphs>
  <Slides>28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28</vt:i4>
      </vt:variant>
    </vt:vector>
  </HeadingPairs>
  <TitlesOfParts>
    <vt:vector size="33" baseType="lpstr">
      <vt:lpstr>新細明體</vt:lpstr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1</cp:revision>
  <dcterms:created xsi:type="dcterms:W3CDTF">2020-07-23T07:03:53Z</dcterms:created>
  <dcterms:modified xsi:type="dcterms:W3CDTF">2020-07-23T07:04:02Z</dcterms:modified>
</cp:coreProperties>
</file>