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D57FA9-C557-41D4-A713-D77F17214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7DC6259-235D-4CC2-ADF4-87E8A816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8B74BA-98E7-4805-89D3-1746FA08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3F7731-54C5-40EA-9FA8-90FF54CC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2ED6880-E0B5-4364-BA2C-38EBE215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49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43B451-73C4-47B4-875A-7F5B0B2E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21018DC-AC65-42CA-9617-22ADFBB68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0F193A-C097-4FB1-ABB7-CE18D70B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8A2E71-AAA2-43CD-82CB-8370EC83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2C9B6A-FED9-4818-BF85-A9A2D2D9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665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0144740-DB8E-48F9-A4D6-CA34543A7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D50827C-C2BA-417F-9E5F-7123ADF0D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AF4B0F-1D36-4FC1-9B9C-EBFDA3C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ABA7E8-39F3-4F49-A37A-6EF35968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F24842-5BAA-4DFC-8A7D-5063E62A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9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A0AA9F-15DA-4779-833C-0D6FC3EB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6E37FF-DEE3-43E3-8C26-456A9E992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D49AF9-2290-443F-B27F-E093F1FD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1415C4-7789-4CEE-A13E-294336B2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A8C682-568F-4BE2-A95B-477F753D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132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CCA044-36B3-45AC-88AE-2CCD9D99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266EAE-C4D8-450A-9891-54FB829EE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795143-C567-4ED4-8332-23B82F4A6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A51915-6186-4B5A-8780-A17DA94F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AC7194-60A0-46B5-9B6E-97504844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75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2CF90-4C19-41F5-AFF9-4909105A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C2B41C-1F7A-49BD-907E-36F8D3891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2D59D7-8B13-4325-B069-546FBF82B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A8C304-730C-44A6-ADF5-0CA093F6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4C78EF-9AEB-4B22-A2B1-08891F02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37F91BE-D733-4979-A1C8-06ED15BA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21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FD95E2-B2A8-4707-8896-1CF06C29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C0BCF56-711D-458B-86DA-F4158F4A8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0840A2-02A7-410B-A2D9-010CE446F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CF8B3F2-A154-4932-94AF-8735A52EC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79297F9-218A-4655-9669-7871B7E60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B6E227-55C6-41DF-B5FA-A948DE50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1DAA541-62EA-4DAE-9464-E66F81DF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F2E5D74-70CE-46F8-BA42-7B6303C1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53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77AA6B-3A46-4353-B76C-6EC0EE8D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F470CE-C25A-40F8-9BDA-C9864827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5A79502-8482-461C-9E96-271A1681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50434F-7662-498D-88A8-B6E4B03A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58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B2AD0EC-79F9-48A8-AA0E-479E3917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31E8AF-BB6C-4DFF-BAE7-AFA72952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671C07-03CD-443F-A5B2-18321251A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0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D7C9F0-03C9-4058-BC23-68408B44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EB83E4-B3AD-4C97-83C4-EE80601B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DA6DAE-91AA-4F52-9028-73DFA2C6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B6584F-CF12-4956-82AC-78771C9C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9EA1B1-B8FB-4037-8C27-A50F2D65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5B072D1-7A6F-437F-A22C-A41E5C1E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41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7F4659-ABB9-4674-8909-B1F91CAD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E14CBA-ED25-47FB-B6FB-7EF6340A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F7D7FB-0897-486A-9E35-BE49726C0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D8D670-E65D-43C7-B913-607C8215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7A8C93-41FE-4B8C-AF8E-EF947B70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B1ECD9-797A-40D2-83B4-DE880023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65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55BAEA9-B85E-48FF-971C-7CC37C5C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486B78-C460-43EE-B5D9-45F5BB450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C04DC2-B8D0-4F24-8701-D473CFE2F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3188-DD04-4D8A-8493-5A44A5E67BB2}" type="datetimeFigureOut">
              <a:rPr lang="zh-TW" altLang="en-US" smtClean="0"/>
              <a:t>2020/12/21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1F89C3-F769-4461-A7B2-4BE4993B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A63B7A-AA2B-480B-AB16-B7BA1A3AF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1F795-352A-4728-B634-E569E16A2B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776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「產業新尖兵計劃">
            <a:extLst>
              <a:ext uri="{FF2B5EF4-FFF2-40B4-BE49-F238E27FC236}">
                <a16:creationId xmlns:a16="http://schemas.microsoft.com/office/drawing/2014/main" id="{F4807A9E-BDD2-4178-A543-63971E14B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9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22234223_3685779798147921_7768301118988930768_o">
            <a:extLst>
              <a:ext uri="{FF2B5EF4-FFF2-40B4-BE49-F238E27FC236}">
                <a16:creationId xmlns:a16="http://schemas.microsoft.com/office/drawing/2014/main" id="{7EFE28E5-4A37-4350-B12A-06591D988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2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26951894_752576935356318_8610147376503167727_o">
            <a:extLst>
              <a:ext uri="{FF2B5EF4-FFF2-40B4-BE49-F238E27FC236}">
                <a16:creationId xmlns:a16="http://schemas.microsoft.com/office/drawing/2014/main" id="{3F197B56-1405-42BA-AC5F-B993629D3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 機器人營隊_page-0001">
            <a:extLst>
              <a:ext uri="{FF2B5EF4-FFF2-40B4-BE49-F238E27FC236}">
                <a16:creationId xmlns:a16="http://schemas.microsoft.com/office/drawing/2014/main" id="{EADC7ADA-96DF-4A6D-AE7F-E40B6B10AE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3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 機器人營隊_page-0002">
            <a:extLst>
              <a:ext uri="{FF2B5EF4-FFF2-40B4-BE49-F238E27FC236}">
                <a16:creationId xmlns:a16="http://schemas.microsoft.com/office/drawing/2014/main" id="{7D465220-ED45-4701-9C50-04A411E99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77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 機器人營隊_page-0004">
            <a:extLst>
              <a:ext uri="{FF2B5EF4-FFF2-40B4-BE49-F238E27FC236}">
                <a16:creationId xmlns:a16="http://schemas.microsoft.com/office/drawing/2014/main" id="{EA0B2E4F-117B-4A58-B3F1-36576290B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5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 機器人營隊_page-0005">
            <a:extLst>
              <a:ext uri="{FF2B5EF4-FFF2-40B4-BE49-F238E27FC236}">
                <a16:creationId xmlns:a16="http://schemas.microsoft.com/office/drawing/2014/main" id="{3F8A7250-2BBE-4209-876F-F47E1D19D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6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機器人智能營_page-0001">
            <a:extLst>
              <a:ext uri="{FF2B5EF4-FFF2-40B4-BE49-F238E27FC236}">
                <a16:creationId xmlns:a16="http://schemas.microsoft.com/office/drawing/2014/main" id="{DDC98577-D802-4CF6-8691-8BD4AD7C0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5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機器人智能營_page-0002">
            <a:extLst>
              <a:ext uri="{FF2B5EF4-FFF2-40B4-BE49-F238E27FC236}">
                <a16:creationId xmlns:a16="http://schemas.microsoft.com/office/drawing/2014/main" id="{A7357067-379D-44AF-9AA5-7CA599DB4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1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ntroduction2">
            <a:extLst>
              <a:ext uri="{FF2B5EF4-FFF2-40B4-BE49-F238E27FC236}">
                <a16:creationId xmlns:a16="http://schemas.microsoft.com/office/drawing/2014/main" id="{8D60BB99-B364-4CBA-A248-875E8C276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0"/>
            <a:ext cx="905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4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OPEN DAY-流音開放日1_page-0001">
            <a:extLst>
              <a:ext uri="{FF2B5EF4-FFF2-40B4-BE49-F238E27FC236}">
                <a16:creationId xmlns:a16="http://schemas.microsoft.com/office/drawing/2014/main" id="{C836C62E-C238-43C3-A2AF-DB803A548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_Winter_COoL_Conference海報">
            <a:extLst>
              <a:ext uri="{FF2B5EF4-FFF2-40B4-BE49-F238E27FC236}">
                <a16:creationId xmlns:a16="http://schemas.microsoft.com/office/drawing/2014/main" id="{C3AF0DA2-6806-4794-A673-156A80372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OPEN DAY-流音開放日2_page-0001">
            <a:extLst>
              <a:ext uri="{FF2B5EF4-FFF2-40B4-BE49-F238E27FC236}">
                <a16:creationId xmlns:a16="http://schemas.microsoft.com/office/drawing/2014/main" id="{2177B273-C4F2-40D6-8787-78CD4C0A84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02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ython大數據分析_page-0001">
            <a:extLst>
              <a:ext uri="{FF2B5EF4-FFF2-40B4-BE49-F238E27FC236}">
                <a16:creationId xmlns:a16="http://schemas.microsoft.com/office/drawing/2014/main" id="{4FFEC79A-1F61-447C-B42F-5F4DBEF17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67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ython大數據分析_page-0002">
            <a:extLst>
              <a:ext uri="{FF2B5EF4-FFF2-40B4-BE49-F238E27FC236}">
                <a16:creationId xmlns:a16="http://schemas.microsoft.com/office/drawing/2014/main" id="{7871A94C-7323-4AFD-9C76-4FACFF01E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69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TEAM教育及自造者運動發展中心_page-0001">
            <a:extLst>
              <a:ext uri="{FF2B5EF4-FFF2-40B4-BE49-F238E27FC236}">
                <a16:creationId xmlns:a16="http://schemas.microsoft.com/office/drawing/2014/main" id="{0C2718A1-49C1-4001-92BF-30493D48F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0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TEAM教育及自造者運動發展中心_page-0002">
            <a:extLst>
              <a:ext uri="{FF2B5EF4-FFF2-40B4-BE49-F238E27FC236}">
                <a16:creationId xmlns:a16="http://schemas.microsoft.com/office/drawing/2014/main" id="{E4530DB5-72AA-4222-B49F-DAE5C8E79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TEAM教育及自造者運動發展中心_page-0003">
            <a:extLst>
              <a:ext uri="{FF2B5EF4-FFF2-40B4-BE49-F238E27FC236}">
                <a16:creationId xmlns:a16="http://schemas.microsoft.com/office/drawing/2014/main" id="{C0CA8122-5BCE-408D-91C5-57F0F1ACC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84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TEAM教育及自造者運動發展中心_page-0004">
            <a:extLst>
              <a:ext uri="{FF2B5EF4-FFF2-40B4-BE49-F238E27FC236}">
                <a16:creationId xmlns:a16="http://schemas.microsoft.com/office/drawing/2014/main" id="{AA5A0EE5-CE62-42AF-AC12-7AD6DA883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7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TEAM教育及自造者運動發展中心_page-0005">
            <a:extLst>
              <a:ext uri="{FF2B5EF4-FFF2-40B4-BE49-F238E27FC236}">
                <a16:creationId xmlns:a16="http://schemas.microsoft.com/office/drawing/2014/main" id="{B379E593-0508-4CB5-B1CB-8D5110C5B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03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大唐嘻遊記_page-0001">
            <a:extLst>
              <a:ext uri="{FF2B5EF4-FFF2-40B4-BE49-F238E27FC236}">
                <a16:creationId xmlns:a16="http://schemas.microsoft.com/office/drawing/2014/main" id="{90D2DBEB-A617-4C7B-AF5D-25C6087FD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0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民生營_page-0001">
            <a:extLst>
              <a:ext uri="{FF2B5EF4-FFF2-40B4-BE49-F238E27FC236}">
                <a16:creationId xmlns:a16="http://schemas.microsoft.com/office/drawing/2014/main" id="{5703E1A3-C714-45DA-8FDB-EA6EA596C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5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年萬能冬令營_page-0001">
            <a:extLst>
              <a:ext uri="{FF2B5EF4-FFF2-40B4-BE49-F238E27FC236}">
                <a16:creationId xmlns:a16="http://schemas.microsoft.com/office/drawing/2014/main" id="{19438F66-D63B-4F62-9FF1-2C614C274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0"/>
            <a:ext cx="407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85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交大電機一日體驗營">
            <a:extLst>
              <a:ext uri="{FF2B5EF4-FFF2-40B4-BE49-F238E27FC236}">
                <a16:creationId xmlns:a16="http://schemas.microsoft.com/office/drawing/2014/main" id="{464A5E38-95D1-4FA5-8B3A-B46D75A8A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3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好厝邊、呷百二成果發表會暨跳蚤市集">
            <a:extLst>
              <a:ext uri="{FF2B5EF4-FFF2-40B4-BE49-F238E27FC236}">
                <a16:creationId xmlns:a16="http://schemas.microsoft.com/office/drawing/2014/main" id="{DB9E9AC1-D16B-4DCC-8436-932CDE813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3" y="0"/>
            <a:ext cx="918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6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好厝邊、呷百二成果發表會暨跳蚤市集2">
            <a:extLst>
              <a:ext uri="{FF2B5EF4-FFF2-40B4-BE49-F238E27FC236}">
                <a16:creationId xmlns:a16="http://schemas.microsoft.com/office/drawing/2014/main" id="{D658DBD4-34DF-4E2D-98BB-F565C339B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3" y="0"/>
            <a:ext cx="458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67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卓越領袖探索_page-0001">
            <a:extLst>
              <a:ext uri="{FF2B5EF4-FFF2-40B4-BE49-F238E27FC236}">
                <a16:creationId xmlns:a16="http://schemas.microsoft.com/office/drawing/2014/main" id="{F88FC343-A114-4474-84CB-FE944497D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0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南臺流音之星音樂冬令營_page-0001">
            <a:extLst>
              <a:ext uri="{FF2B5EF4-FFF2-40B4-BE49-F238E27FC236}">
                <a16:creationId xmlns:a16="http://schemas.microsoft.com/office/drawing/2014/main" id="{0EEEE512-304A-4102-90E5-05FC27467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10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洞識營">
            <a:extLst>
              <a:ext uri="{FF2B5EF4-FFF2-40B4-BE49-F238E27FC236}">
                <a16:creationId xmlns:a16="http://schemas.microsoft.com/office/drawing/2014/main" id="{C69CD30B-2A5B-442E-865B-E14A00594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41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師範大學地理學系_page-0001">
            <a:extLst>
              <a:ext uri="{FF2B5EF4-FFF2-40B4-BE49-F238E27FC236}">
                <a16:creationId xmlns:a16="http://schemas.microsoft.com/office/drawing/2014/main" id="{DA2E40B6-91FB-4A0E-8FFD-8761913A1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52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財富自由人生悠遊_page-0001">
            <a:extLst>
              <a:ext uri="{FF2B5EF4-FFF2-40B4-BE49-F238E27FC236}">
                <a16:creationId xmlns:a16="http://schemas.microsoft.com/office/drawing/2014/main" id="{05E84FAA-F4FA-4FD2-B43E-AFE2FB882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74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_職生__寒假培力營隊_(2)">
            <a:extLst>
              <a:ext uri="{FF2B5EF4-FFF2-40B4-BE49-F238E27FC236}">
                <a16:creationId xmlns:a16="http://schemas.microsoft.com/office/drawing/2014/main" id="{06299BE6-D8E8-4B4C-8AC5-57FEB5ED5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49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生全英文傳統醫學體驗營">
            <a:extLst>
              <a:ext uri="{FF2B5EF4-FFF2-40B4-BE49-F238E27FC236}">
                <a16:creationId xmlns:a16="http://schemas.microsoft.com/office/drawing/2014/main" id="{E04534F6-B532-4C87-8F34-C6CD8C05A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2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年萬能冬令營_page-0002">
            <a:extLst>
              <a:ext uri="{FF2B5EF4-FFF2-40B4-BE49-F238E27FC236}">
                <a16:creationId xmlns:a16="http://schemas.microsoft.com/office/drawing/2014/main" id="{7D007D85-084F-4F31-8CFA-C5B0A4DE5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0"/>
            <a:ext cx="407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0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健行數媒系">
            <a:extLst>
              <a:ext uri="{FF2B5EF4-FFF2-40B4-BE49-F238E27FC236}">
                <a16:creationId xmlns:a16="http://schemas.microsoft.com/office/drawing/2014/main" id="{A3BB1D3A-8C17-4159-8ECF-168F5DD36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唯你Wedding">
            <a:extLst>
              <a:ext uri="{FF2B5EF4-FFF2-40B4-BE49-F238E27FC236}">
                <a16:creationId xmlns:a16="http://schemas.microsoft.com/office/drawing/2014/main" id="{F3C26A53-4BEA-4F2D-9D0F-5A775E283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63" y="0"/>
            <a:ext cx="481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67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淡江大學機器">
            <a:extLst>
              <a:ext uri="{FF2B5EF4-FFF2-40B4-BE49-F238E27FC236}">
                <a16:creationId xmlns:a16="http://schemas.microsoft.com/office/drawing/2014/main" id="{4799773C-76D8-4221-8F62-E0DA271E0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27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-所有課程1123_page-0001">
            <a:extLst>
              <a:ext uri="{FF2B5EF4-FFF2-40B4-BE49-F238E27FC236}">
                <a16:creationId xmlns:a16="http://schemas.microsoft.com/office/drawing/2014/main" id="{3F05F736-E65C-4B17-A825-33561FAAA6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8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-所有課程1123_page-0002">
            <a:extLst>
              <a:ext uri="{FF2B5EF4-FFF2-40B4-BE49-F238E27FC236}">
                <a16:creationId xmlns:a16="http://schemas.microsoft.com/office/drawing/2014/main" id="{E2BE917D-C2D5-4B2C-9A0B-F5196F9D1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0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第六屆護理營">
            <a:extLst>
              <a:ext uri="{FF2B5EF4-FFF2-40B4-BE49-F238E27FC236}">
                <a16:creationId xmlns:a16="http://schemas.microsoft.com/office/drawing/2014/main" id="{CA86A7FE-ACC3-49EB-B421-B911B19A0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70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創意行銷體驗營">
            <a:extLst>
              <a:ext uri="{FF2B5EF4-FFF2-40B4-BE49-F238E27FC236}">
                <a16:creationId xmlns:a16="http://schemas.microsoft.com/office/drawing/2014/main" id="{1085AA32-141D-4DF6-8829-B49A2369E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0"/>
            <a:ext cx="481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寒假營隊海報_page-0001">
            <a:extLst>
              <a:ext uri="{FF2B5EF4-FFF2-40B4-BE49-F238E27FC236}">
                <a16:creationId xmlns:a16="http://schemas.microsoft.com/office/drawing/2014/main" id="{594235D0-3D40-4F5A-86E8-43B8C28C2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0"/>
            <a:ext cx="492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87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華岡藝術學校_page-0001">
            <a:extLst>
              <a:ext uri="{FF2B5EF4-FFF2-40B4-BE49-F238E27FC236}">
                <a16:creationId xmlns:a16="http://schemas.microsoft.com/office/drawing/2014/main" id="{396F6B64-CD16-449A-9AC1-8572C14E0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華岡藝術學校_page-0002">
            <a:extLst>
              <a:ext uri="{FF2B5EF4-FFF2-40B4-BE49-F238E27FC236}">
                <a16:creationId xmlns:a16="http://schemas.microsoft.com/office/drawing/2014/main" id="{8DEEFD02-84BE-41FA-A277-3F0B2D427D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1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程式設計冬令營_page-0001">
            <a:extLst>
              <a:ext uri="{FF2B5EF4-FFF2-40B4-BE49-F238E27FC236}">
                <a16:creationId xmlns:a16="http://schemas.microsoft.com/office/drawing/2014/main" id="{7808CEE3-23CA-4551-AE4D-799FA0198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開南大學">
            <a:extLst>
              <a:ext uri="{FF2B5EF4-FFF2-40B4-BE49-F238E27FC236}">
                <a16:creationId xmlns:a16="http://schemas.microsoft.com/office/drawing/2014/main" id="{921D6ADB-CC2F-49ED-A4C0-C6E83438D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4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新尖兵海報_page-0001">
            <a:extLst>
              <a:ext uri="{FF2B5EF4-FFF2-40B4-BE49-F238E27FC236}">
                <a16:creationId xmlns:a16="http://schemas.microsoft.com/office/drawing/2014/main" id="{DA87687D-E7A1-4B0E-A243-C49E767260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31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暖冬育達人冬令營_page-0001">
            <a:extLst>
              <a:ext uri="{FF2B5EF4-FFF2-40B4-BE49-F238E27FC236}">
                <a16:creationId xmlns:a16="http://schemas.microsoft.com/office/drawing/2014/main" id="{2FC76644-3807-49C2-8509-05655E9B90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98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溪谷戶外生態探索體驗_page-0001">
            <a:extLst>
              <a:ext uri="{FF2B5EF4-FFF2-40B4-BE49-F238E27FC236}">
                <a16:creationId xmlns:a16="http://schemas.microsoft.com/office/drawing/2014/main" id="{F140CDC4-9636-40EA-9229-1F1E40269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農業學士學位學程_page-0001">
            <a:extLst>
              <a:ext uri="{FF2B5EF4-FFF2-40B4-BE49-F238E27FC236}">
                <a16:creationId xmlns:a16="http://schemas.microsoft.com/office/drawing/2014/main" id="{37CCA0A0-29D9-4040-ACF5-1407E0FA3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28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模擬聯合國_page-0001">
            <a:extLst>
              <a:ext uri="{FF2B5EF4-FFF2-40B4-BE49-F238E27FC236}">
                <a16:creationId xmlns:a16="http://schemas.microsoft.com/office/drawing/2014/main" id="{EA7229FF-5DA2-4723-9727-4ED36523D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6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模擬聯合國_page-0002">
            <a:extLst>
              <a:ext uri="{FF2B5EF4-FFF2-40B4-BE49-F238E27FC236}">
                <a16:creationId xmlns:a16="http://schemas.microsoft.com/office/drawing/2014/main" id="{94F3D4A1-A03F-4A89-BB65-9C120631F6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1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輻射安全與食品檢驗先鋒營_page-0001">
            <a:extLst>
              <a:ext uri="{FF2B5EF4-FFF2-40B4-BE49-F238E27FC236}">
                <a16:creationId xmlns:a16="http://schemas.microsoft.com/office/drawing/2014/main" id="{5CBB7E40-8F69-4467-B979-F219982C22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03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輻射安全與食品檢驗先鋒營_page-0002">
            <a:extLst>
              <a:ext uri="{FF2B5EF4-FFF2-40B4-BE49-F238E27FC236}">
                <a16:creationId xmlns:a16="http://schemas.microsoft.com/office/drawing/2014/main" id="{9DEA70CB-1454-4847-86A0-8E01051D5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37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攀岩探索體驗_page-0001">
            <a:extLst>
              <a:ext uri="{FF2B5EF4-FFF2-40B4-BE49-F238E27FC236}">
                <a16:creationId xmlns:a16="http://schemas.microsoft.com/office/drawing/2014/main" id="{9C452831-3E64-4AA0-9689-6B2BA2500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01210_144617_001">
            <a:extLst>
              <a:ext uri="{FF2B5EF4-FFF2-40B4-BE49-F238E27FC236}">
                <a16:creationId xmlns:a16="http://schemas.microsoft.com/office/drawing/2014/main" id="{9619E181-C6FF-44C7-8038-FF24631FB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01210_144641_001">
            <a:extLst>
              <a:ext uri="{FF2B5EF4-FFF2-40B4-BE49-F238E27FC236}">
                <a16:creationId xmlns:a16="http://schemas.microsoft.com/office/drawing/2014/main" id="{B8D86020-757C-4624-AED7-C03AEED25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01211_125205_001">
            <a:extLst>
              <a:ext uri="{FF2B5EF4-FFF2-40B4-BE49-F238E27FC236}">
                <a16:creationId xmlns:a16="http://schemas.microsoft.com/office/drawing/2014/main" id="{3ECF3D7C-05AC-4EB7-B469-CD07559F61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01211_125205_002">
            <a:extLst>
              <a:ext uri="{FF2B5EF4-FFF2-40B4-BE49-F238E27FC236}">
                <a16:creationId xmlns:a16="http://schemas.microsoft.com/office/drawing/2014/main" id="{EDD19342-0467-4B97-8F26-3B1341BFA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8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59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6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2020-12-21T08:55:14Z</dcterms:created>
  <dcterms:modified xsi:type="dcterms:W3CDTF">2020-12-21T08:55:31Z</dcterms:modified>
</cp:coreProperties>
</file>