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971CA4-85AF-4377-8D35-4D7140D3C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120E243-B594-4477-801D-80B935637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E2A492-E0FA-4C4E-9998-F4BFB0F7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EB05DD-8F49-474F-AB68-C136DA3A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A3E97D3-30A5-4890-B490-4E75D824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943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1307B4-02C5-498C-B105-94275B30D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A4C7105-0247-4F3B-8947-20ADBEC84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ED47E0-1A43-42D2-9A27-525F5FB9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B93A86-4E1A-4BF2-A37B-80BB12C3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0BB063-BF80-4BC9-87F3-63385C33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77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AEAE4A0-5665-4935-A64C-01687D44E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CC63832-2D97-40A7-A057-1D3B6B724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BFB0A8-5E95-43D6-8594-8E027E05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C77180-C6C3-43A1-B2AB-AFA3A099E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DFF585-A3F6-468D-9BE6-9ADDA691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90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BFFFA3-2061-4C32-98AE-5308F6352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AD10E1-66A4-4A54-B1A9-B8DC403E5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DEDB60-5304-45A6-B431-D9428C11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BA3FB3-774C-45B2-843D-A85134789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AFD16FE-053D-4F0B-84EA-217DDC7E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147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9B9706-A80B-497E-AE9E-F1FC50AF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6FB232-0A61-4B16-A660-109E47034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E64C9CA-E4D3-4774-9E8D-C61899242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6EDF88-040F-4FF1-886A-75BDD1F89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57A316-E145-4B0A-83B2-E817CC80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643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618186-EA78-4849-938B-F890F793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0A0ECA-BACB-45A8-AA7C-9D3A9E31E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03607BD-38D5-4E1F-9161-01459BA73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22B33A7-CF7F-4622-A57F-20D4A8B1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9C5E8D4-6D23-4B95-AA2D-0D8373B03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BFF1B8D-7164-4093-9AC9-D416745F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43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B800E5-3430-40C9-9607-D2949C40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C68855-6CE3-420F-97BB-76A09C050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66ED84-0E20-4FFF-A23D-1B9419420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C57259E-5D6B-483F-866D-4D6D66A7C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E412A6A-3662-4640-BCB6-203D9E600F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F27CE2-69D1-42F3-B973-C206DF21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54C5AF3-40B5-45DD-9251-DD4DCAE7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E9F01D6-41F6-4FB8-A739-064DF810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420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C64263-7F9A-43A6-9877-29BDE3ACE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6B481E0-957D-4D26-97D8-C1933663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D934E70-C3CC-40A8-A946-88CDD246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41EBD96-CDAE-4BE5-A956-752D8393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564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B6E0580-7560-4E22-9912-41B66893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E099F9D-64BC-475B-8662-7714D38C7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70CD12B-751E-4E96-998D-C15D93155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454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3E7713-D9CF-4EDF-87E4-BA98404D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9D0A79-0AB2-4457-9994-41DB09760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A4A589D-0E4D-4B23-8322-DF42AD962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ED489DE-5E0A-4C34-B1D2-FB65F3690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F8AD630-D63C-46AF-8C6D-F92CA5B5B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F63806A-4C33-4443-A4D7-6EDEC8EE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580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884FA6-DC32-470D-A4A2-60C3C7A5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85AA0C7-BB64-49D6-AD7D-E3FA1024E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5BB397A-3AFA-4581-97CA-1EEA3ED10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7EB60AE-42F7-4D7E-87D9-859582F4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4025B71-030D-42B3-95FE-550E811B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F221B95-ACA8-4012-91B5-0D8FB6E3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624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81DDE9A-B9A7-454E-A695-1482AB512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6CC4AA-5C1B-4534-9C34-255E905F1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03E9A0-0E99-42FE-9301-A7FF9B43D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A482D-6D6A-471B-AEBE-9105E30096C7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1EB341-7E69-40B6-9071-C55E00A99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F25A89C-967D-4A5C-95B9-B222A3CD2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A9C05-3361-46B7-97FC-54E57A3424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900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1)">
            <a:extLst>
              <a:ext uri="{FF2B5EF4-FFF2-40B4-BE49-F238E27FC236}">
                <a16:creationId xmlns:a16="http://schemas.microsoft.com/office/drawing/2014/main" id="{778CD4D9-BDDA-4113-93DE-472E8D4DB8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7)">
            <a:extLst>
              <a:ext uri="{FF2B5EF4-FFF2-40B4-BE49-F238E27FC236}">
                <a16:creationId xmlns:a16="http://schemas.microsoft.com/office/drawing/2014/main" id="{8AF3D362-EC11-4AFF-AE80-F8893FFAA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78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8)">
            <a:extLst>
              <a:ext uri="{FF2B5EF4-FFF2-40B4-BE49-F238E27FC236}">
                <a16:creationId xmlns:a16="http://schemas.microsoft.com/office/drawing/2014/main" id="{1B34F6BB-89D6-4916-8F03-7727B34489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96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9)">
            <a:extLst>
              <a:ext uri="{FF2B5EF4-FFF2-40B4-BE49-F238E27FC236}">
                <a16:creationId xmlns:a16="http://schemas.microsoft.com/office/drawing/2014/main" id="{0831FD8D-122B-4BB0-B36D-C28F4AD8AF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5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0)">
            <a:extLst>
              <a:ext uri="{FF2B5EF4-FFF2-40B4-BE49-F238E27FC236}">
                <a16:creationId xmlns:a16="http://schemas.microsoft.com/office/drawing/2014/main" id="{D60194CF-8BC0-4792-8400-14EDC873C3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22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1)">
            <a:extLst>
              <a:ext uri="{FF2B5EF4-FFF2-40B4-BE49-F238E27FC236}">
                <a16:creationId xmlns:a16="http://schemas.microsoft.com/office/drawing/2014/main" id="{EB785E3B-85B6-4E7D-BEF3-7D61754A1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1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2)">
            <a:extLst>
              <a:ext uri="{FF2B5EF4-FFF2-40B4-BE49-F238E27FC236}">
                <a16:creationId xmlns:a16="http://schemas.microsoft.com/office/drawing/2014/main" id="{DED0B562-6D3D-4AA2-94D5-5E3D865529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29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3)">
            <a:extLst>
              <a:ext uri="{FF2B5EF4-FFF2-40B4-BE49-F238E27FC236}">
                <a16:creationId xmlns:a16="http://schemas.microsoft.com/office/drawing/2014/main" id="{92849F06-EAEE-4C07-8760-3A52E81E0C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4)">
            <a:extLst>
              <a:ext uri="{FF2B5EF4-FFF2-40B4-BE49-F238E27FC236}">
                <a16:creationId xmlns:a16="http://schemas.microsoft.com/office/drawing/2014/main" id="{9999FFD9-8E3B-45CF-8F5E-97806F84CC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09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5)">
            <a:extLst>
              <a:ext uri="{FF2B5EF4-FFF2-40B4-BE49-F238E27FC236}">
                <a16:creationId xmlns:a16="http://schemas.microsoft.com/office/drawing/2014/main" id="{69D6FED6-8E4A-4B25-8419-8F55518929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35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6)">
            <a:extLst>
              <a:ext uri="{FF2B5EF4-FFF2-40B4-BE49-F238E27FC236}">
                <a16:creationId xmlns:a16="http://schemas.microsoft.com/office/drawing/2014/main" id="{CFF4B97C-7DB6-4C13-98B4-ECA19DC8F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6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001">
            <a:extLst>
              <a:ext uri="{FF2B5EF4-FFF2-40B4-BE49-F238E27FC236}">
                <a16:creationId xmlns:a16="http://schemas.microsoft.com/office/drawing/2014/main" id="{86B990E7-B7C1-4238-B87C-3C689B9972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25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7)">
            <a:extLst>
              <a:ext uri="{FF2B5EF4-FFF2-40B4-BE49-F238E27FC236}">
                <a16:creationId xmlns:a16="http://schemas.microsoft.com/office/drawing/2014/main" id="{7608E646-0041-474D-810F-6F16DC7BEE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25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8)">
            <a:extLst>
              <a:ext uri="{FF2B5EF4-FFF2-40B4-BE49-F238E27FC236}">
                <a16:creationId xmlns:a16="http://schemas.microsoft.com/office/drawing/2014/main" id="{470A1738-0E4B-4E22-A02C-6F9C1717D4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8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百川學程">
            <a:extLst>
              <a:ext uri="{FF2B5EF4-FFF2-40B4-BE49-F238E27FC236}">
                <a16:creationId xmlns:a16="http://schemas.microsoft.com/office/drawing/2014/main" id="{DBD40C2D-5631-4BB3-8EF8-916F935461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8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專長探索_page-0001">
            <a:extLst>
              <a:ext uri="{FF2B5EF4-FFF2-40B4-BE49-F238E27FC236}">
                <a16:creationId xmlns:a16="http://schemas.microsoft.com/office/drawing/2014/main" id="{076A4B89-CEC6-4D61-8F48-92210D5C75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53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專長探索_page-0002">
            <a:extLst>
              <a:ext uri="{FF2B5EF4-FFF2-40B4-BE49-F238E27FC236}">
                <a16:creationId xmlns:a16="http://schemas.microsoft.com/office/drawing/2014/main" id="{BCF13095-3E21-4B3F-901A-EBEE88C2F5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專長探索_page-0003">
            <a:extLst>
              <a:ext uri="{FF2B5EF4-FFF2-40B4-BE49-F238E27FC236}">
                <a16:creationId xmlns:a16="http://schemas.microsoft.com/office/drawing/2014/main" id="{AA0D5104-E303-42FF-ADA3-26092B328B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34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黑客松競_page-0001">
            <a:extLst>
              <a:ext uri="{FF2B5EF4-FFF2-40B4-BE49-F238E27FC236}">
                <a16:creationId xmlns:a16="http://schemas.microsoft.com/office/drawing/2014/main" id="{D627567A-469D-4F38-9B53-1818B1EAF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22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2)">
            <a:extLst>
              <a:ext uri="{FF2B5EF4-FFF2-40B4-BE49-F238E27FC236}">
                <a16:creationId xmlns:a16="http://schemas.microsoft.com/office/drawing/2014/main" id="{1F1E7CA0-3C41-4528-8726-206698B0CE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88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3)">
            <a:extLst>
              <a:ext uri="{FF2B5EF4-FFF2-40B4-BE49-F238E27FC236}">
                <a16:creationId xmlns:a16="http://schemas.microsoft.com/office/drawing/2014/main" id="{4B14C257-3EBB-4056-9317-BEB15F3D68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66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4)">
            <a:extLst>
              <a:ext uri="{FF2B5EF4-FFF2-40B4-BE49-F238E27FC236}">
                <a16:creationId xmlns:a16="http://schemas.microsoft.com/office/drawing/2014/main" id="{F34ABAA0-3016-4F1C-A87F-E08A4DFC4D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1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001_1">
            <a:extLst>
              <a:ext uri="{FF2B5EF4-FFF2-40B4-BE49-F238E27FC236}">
                <a16:creationId xmlns:a16="http://schemas.microsoft.com/office/drawing/2014/main" id="{5B7EDD67-82AF-43CB-B261-CC1E47BFC7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5)">
            <a:extLst>
              <a:ext uri="{FF2B5EF4-FFF2-40B4-BE49-F238E27FC236}">
                <a16:creationId xmlns:a16="http://schemas.microsoft.com/office/drawing/2014/main" id="{4CEA2971-C60F-4B09-AAA2-46AA8E177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02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6)">
            <a:extLst>
              <a:ext uri="{FF2B5EF4-FFF2-40B4-BE49-F238E27FC236}">
                <a16:creationId xmlns:a16="http://schemas.microsoft.com/office/drawing/2014/main" id="{CE68656F-53A4-4C75-B601-F8F229AB0B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43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7)">
            <a:extLst>
              <a:ext uri="{FF2B5EF4-FFF2-40B4-BE49-F238E27FC236}">
                <a16:creationId xmlns:a16="http://schemas.microsoft.com/office/drawing/2014/main" id="{47730E45-BC72-49C9-9002-B2721A5133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51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8)">
            <a:extLst>
              <a:ext uri="{FF2B5EF4-FFF2-40B4-BE49-F238E27FC236}">
                <a16:creationId xmlns:a16="http://schemas.microsoft.com/office/drawing/2014/main" id="{845CD038-DA4B-4B67-AC48-44A85C7AE3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47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9)">
            <a:extLst>
              <a:ext uri="{FF2B5EF4-FFF2-40B4-BE49-F238E27FC236}">
                <a16:creationId xmlns:a16="http://schemas.microsoft.com/office/drawing/2014/main" id="{E1704CFE-C9D8-46E9-8086-0E8B134428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11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10)">
            <a:extLst>
              <a:ext uri="{FF2B5EF4-FFF2-40B4-BE49-F238E27FC236}">
                <a16:creationId xmlns:a16="http://schemas.microsoft.com/office/drawing/2014/main" id="{1E842F3C-19BF-47D5-A12F-D470FD3D30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4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11)">
            <a:extLst>
              <a:ext uri="{FF2B5EF4-FFF2-40B4-BE49-F238E27FC236}">
                <a16:creationId xmlns:a16="http://schemas.microsoft.com/office/drawing/2014/main" id="{2664368E-F987-4258-95CD-4AF8DC600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85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12)">
            <a:extLst>
              <a:ext uri="{FF2B5EF4-FFF2-40B4-BE49-F238E27FC236}">
                <a16:creationId xmlns:a16="http://schemas.microsoft.com/office/drawing/2014/main" id="{FA1A34D1-D304-4821-BA6F-FD3E9C54E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53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13)">
            <a:extLst>
              <a:ext uri="{FF2B5EF4-FFF2-40B4-BE49-F238E27FC236}">
                <a16:creationId xmlns:a16="http://schemas.microsoft.com/office/drawing/2014/main" id="{809F5DFB-007D-4244-A250-6C72B6040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06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14)">
            <a:extLst>
              <a:ext uri="{FF2B5EF4-FFF2-40B4-BE49-F238E27FC236}">
                <a16:creationId xmlns:a16="http://schemas.microsoft.com/office/drawing/2014/main" id="{128F040C-E0F0-44DC-8CC2-122494E893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0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)">
            <a:extLst>
              <a:ext uri="{FF2B5EF4-FFF2-40B4-BE49-F238E27FC236}">
                <a16:creationId xmlns:a16="http://schemas.microsoft.com/office/drawing/2014/main" id="{B56F83AE-C60A-429B-BFC7-306D773E9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99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15)">
            <a:extLst>
              <a:ext uri="{FF2B5EF4-FFF2-40B4-BE49-F238E27FC236}">
                <a16:creationId xmlns:a16="http://schemas.microsoft.com/office/drawing/2014/main" id="{ACEBE39D-B132-4B3A-B690-80F9491AE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00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16)">
            <a:extLst>
              <a:ext uri="{FF2B5EF4-FFF2-40B4-BE49-F238E27FC236}">
                <a16:creationId xmlns:a16="http://schemas.microsoft.com/office/drawing/2014/main" id="{1BE2548F-3DBC-4AA4-9075-0B481E7D1F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30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17)">
            <a:extLst>
              <a:ext uri="{FF2B5EF4-FFF2-40B4-BE49-F238E27FC236}">
                <a16:creationId xmlns:a16="http://schemas.microsoft.com/office/drawing/2014/main" id="{52B080D3-7ED4-4087-AC5D-C2B3CBA460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35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 (18)">
            <a:extLst>
              <a:ext uri="{FF2B5EF4-FFF2-40B4-BE49-F238E27FC236}">
                <a16:creationId xmlns:a16="http://schemas.microsoft.com/office/drawing/2014/main" id="{F5096FE7-924A-4655-9A73-3AB971464C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57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2)">
            <a:extLst>
              <a:ext uri="{FF2B5EF4-FFF2-40B4-BE49-F238E27FC236}">
                <a16:creationId xmlns:a16="http://schemas.microsoft.com/office/drawing/2014/main" id="{7E4BA04A-F1FA-492D-B7BF-31836662AD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6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3)">
            <a:extLst>
              <a:ext uri="{FF2B5EF4-FFF2-40B4-BE49-F238E27FC236}">
                <a16:creationId xmlns:a16="http://schemas.microsoft.com/office/drawing/2014/main" id="{1ED4009A-685F-416D-95B2-7D1D8B7B6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25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4)">
            <a:extLst>
              <a:ext uri="{FF2B5EF4-FFF2-40B4-BE49-F238E27FC236}">
                <a16:creationId xmlns:a16="http://schemas.microsoft.com/office/drawing/2014/main" id="{C1EE4205-C6AE-462E-A3A1-3A5A4C0967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88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5)">
            <a:extLst>
              <a:ext uri="{FF2B5EF4-FFF2-40B4-BE49-F238E27FC236}">
                <a16:creationId xmlns:a16="http://schemas.microsoft.com/office/drawing/2014/main" id="{2DA517B0-2890-488A-8625-3325FBBE84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97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6)">
            <a:extLst>
              <a:ext uri="{FF2B5EF4-FFF2-40B4-BE49-F238E27FC236}">
                <a16:creationId xmlns:a16="http://schemas.microsoft.com/office/drawing/2014/main" id="{B3AF3048-17B9-4E01-8C2F-F605CDBE2F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74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43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8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2020-08-17T06:36:34Z</dcterms:created>
  <dcterms:modified xsi:type="dcterms:W3CDTF">2020-08-21T06:39:44Z</dcterms:modified>
</cp:coreProperties>
</file>