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11402C-7041-4FBB-A704-DAD412714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50C2590-AE84-4EA6-9FF9-0DAE227B0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0A9867A-C095-4379-9796-AFCF9AF4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A7299A-5AF4-48CE-B02E-E17E7C88B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9EFAC0-A7A1-4F55-86F0-F8ED8163C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996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022765-3C6E-44FD-B941-F36B1F97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EFCBF2A-22C8-4DC1-B670-80BA82733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E03A424-38BF-462E-B6ED-69532A1D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CC7B48-D215-4F18-A74E-14437A8B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08364F-7CCD-4429-BC83-73B373DB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08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ED277CA-707A-4E9E-ACA2-9BDB342FA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59C8652-4E58-438A-BD6E-B00DB0C9E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934C3B-BC0B-4B54-AC9D-B1CF17FC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D8717F-1509-476E-A5C2-C6F5BC0B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588B88-6BE0-498E-9006-B0F44DC0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95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CE5EB3-0E8D-48D6-AADF-D0588652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348111-F1A5-40E8-9454-BB5E0FD9B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930900-AA36-45B4-BC3C-2485786F2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25E8CF-7B51-46F2-B1D3-B546111F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DF41DE-77F8-4F61-BEE3-204ED849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28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3EDDCE-8E5B-4775-91D3-6609F69F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B812C0F-2D33-4153-B3C0-586CE186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B43A985-0A81-4826-8C7C-E1DA5DA41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6292507-C5D2-4E16-86E7-C6907CAA4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4160AC-0765-4340-8993-3CE25319D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760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1D3254-2ABF-4F98-B11E-21A0E90A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1A3495-04A0-4DF1-AF79-7DB3A4C03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6FA3495-DF7B-49F8-8E47-7E716247C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D33B0ED-4229-4FA6-A182-15B134A1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923006-D406-4595-AE83-C0B15AC6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B81B884-F70C-4C37-A768-5AEA624D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02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25330F-6799-48D2-A613-21C55678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590D3FE-031F-4976-A3FC-584F44C3B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CC4D589-CC20-4048-AB8C-4C382B756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723B3A7-7142-4944-A29E-70A11FFB2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5AFFA9A-DA34-44A9-8920-3C66C4B1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9CC94D4-2B43-4206-8C59-50C1590B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85231AC-61DB-407D-B51B-90D4AD10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4D163E9-AD7E-405C-A29E-733B455E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7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23F5E3-0A8C-47B8-8DE7-94D2E23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C0907F-18A6-4F6E-9481-06C627F22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F1AC76F-7A03-4675-BA85-6A9C9D6C3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A2E4130-9B5E-476C-A093-5DD01C97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67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944661A-E032-4A91-9A54-09693063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EB344EA-4497-47C2-9F8F-30DB8B9CD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2C4964-2A58-439C-9038-2EFB7650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443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7DC780-4134-4A20-AB5F-095CD4FC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834944-7F28-4B07-82BB-CBD6EF3FB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5BC4FC8-E9B4-4DCD-9967-A753B63A7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A1B6BBF-6B0F-44C9-B9DC-641617CEA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5758640-F3D9-4CCE-895B-48BAB821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AFA7165-A336-4B3B-B900-B96D301E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139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D49964-19DF-400B-956C-6148A5347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24A8EBE-CC5E-45E5-B75A-A2D2B5B3E7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AC1312-9A9B-4FE2-82F7-358E9B253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9D856-AD28-41A0-A707-EF745F989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7AFAECF-3789-42D3-BBC2-F43994B0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A831843-E8F7-41D6-993B-5EB750CA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05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B7FEA12-903E-4615-9423-D1951F20B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C8447D2-BE14-4609-8AC9-628734010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AEBB16D-D9A2-43F6-A472-33B4E9BF9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04072-5902-4D5C-8887-855B75561C7D}" type="datetimeFigureOut">
              <a:rPr lang="zh-TW" altLang="en-US" smtClean="0"/>
              <a:t>2021/3/9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EBA3C9-E21C-44FD-84E0-D66AB0088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CAEE0D-3EDA-4D1A-8295-541691898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0BA5F-2667-4510-AB16-F5D0278E6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295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米其林美食廚藝">
            <a:extLst>
              <a:ext uri="{FF2B5EF4-FFF2-40B4-BE49-F238E27FC236}">
                <a16:creationId xmlns:a16="http://schemas.microsoft.com/office/drawing/2014/main" id="{212724F2-3EC4-4C69-B237-2E5A5BAB1E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45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ECE平方高中營_page-0001">
            <a:extLst>
              <a:ext uri="{FF2B5EF4-FFF2-40B4-BE49-F238E27FC236}">
                <a16:creationId xmlns:a16="http://schemas.microsoft.com/office/drawing/2014/main" id="{8EF93435-B243-4EB5-AD22-0C4F3CB1DD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6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ECE平方高中營_page-0002">
            <a:extLst>
              <a:ext uri="{FF2B5EF4-FFF2-40B4-BE49-F238E27FC236}">
                <a16:creationId xmlns:a16="http://schemas.microsoft.com/office/drawing/2014/main" id="{3BDE26CB-DF93-4B35-8DAC-C4073870C5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7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fun樹人_page-0001">
            <a:extLst>
              <a:ext uri="{FF2B5EF4-FFF2-40B4-BE49-F238E27FC236}">
                <a16:creationId xmlns:a16="http://schemas.microsoft.com/office/drawing/2014/main" id="{D99CE3AD-A613-4C83-A561-042F65C2A0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875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37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中山醫學大學推廣教育報名表_page-0001">
            <a:extLst>
              <a:ext uri="{FF2B5EF4-FFF2-40B4-BE49-F238E27FC236}">
                <a16:creationId xmlns:a16="http://schemas.microsoft.com/office/drawing/2014/main" id="{FEFF19C8-56F1-46EA-815C-64F7968F74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中央大學_page-0001">
            <a:extLst>
              <a:ext uri="{FF2B5EF4-FFF2-40B4-BE49-F238E27FC236}">
                <a16:creationId xmlns:a16="http://schemas.microsoft.com/office/drawing/2014/main" id="{E9235475-5DA7-464C-96C7-87FDF03828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39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天籟_page-0001">
            <a:extLst>
              <a:ext uri="{FF2B5EF4-FFF2-40B4-BE49-F238E27FC236}">
                <a16:creationId xmlns:a16="http://schemas.microsoft.com/office/drawing/2014/main" id="{2465D10F-94A0-4A85-B5F2-D593A194D0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6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佛光大學-升學暨職涯多元活動專案">
            <a:extLst>
              <a:ext uri="{FF2B5EF4-FFF2-40B4-BE49-F238E27FC236}">
                <a16:creationId xmlns:a16="http://schemas.microsoft.com/office/drawing/2014/main" id="{56BD24C0-BA94-4F0F-ABBE-A4B9D0A5D5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0"/>
            <a:ext cx="10748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6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亞洲大學護理學系_page-0001">
            <a:extLst>
              <a:ext uri="{FF2B5EF4-FFF2-40B4-BE49-F238E27FC236}">
                <a16:creationId xmlns:a16="http://schemas.microsoft.com/office/drawing/2014/main" id="{8E00C92C-3356-4CAA-99C3-F74BB5477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98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東南休管系 休閒 體驗營_page-0001">
            <a:extLst>
              <a:ext uri="{FF2B5EF4-FFF2-40B4-BE49-F238E27FC236}">
                <a16:creationId xmlns:a16="http://schemas.microsoft.com/office/drawing/2014/main" id="{D46844C4-3188-4DDA-8B8E-48EC232CF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07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社會福利體驗營_page-0001">
            <a:extLst>
              <a:ext uri="{FF2B5EF4-FFF2-40B4-BE49-F238E27FC236}">
                <a16:creationId xmlns:a16="http://schemas.microsoft.com/office/drawing/2014/main" id="{2C72DA90-70B4-4313-BBA3-E5CCB5FEA0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7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米其林烘焙甜點">
            <a:extLst>
              <a:ext uri="{FF2B5EF4-FFF2-40B4-BE49-F238E27FC236}">
                <a16:creationId xmlns:a16="http://schemas.microsoft.com/office/drawing/2014/main" id="{6F0F7AC6-D4C4-4B85-A2DC-A02914FCE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30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長庚大學開箱日_page-0001">
            <a:extLst>
              <a:ext uri="{FF2B5EF4-FFF2-40B4-BE49-F238E27FC236}">
                <a16:creationId xmlns:a16="http://schemas.microsoft.com/office/drawing/2014/main" id="{0D678E17-A30C-4479-AC4F-8C7D6BF253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38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後春青_page-0001">
            <a:extLst>
              <a:ext uri="{FF2B5EF4-FFF2-40B4-BE49-F238E27FC236}">
                <a16:creationId xmlns:a16="http://schemas.microsoft.com/office/drawing/2014/main" id="{B1EBF2B8-A03A-4453-8EB7-D09AB1B06E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2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拯救瑞法提歐_page-0001">
            <a:extLst>
              <a:ext uri="{FF2B5EF4-FFF2-40B4-BE49-F238E27FC236}">
                <a16:creationId xmlns:a16="http://schemas.microsoft.com/office/drawing/2014/main" id="{35C131CC-97BB-4482-911A-FFFF74AE2A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22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美白植生妝品製作研習營_page-0001">
            <a:extLst>
              <a:ext uri="{FF2B5EF4-FFF2-40B4-BE49-F238E27FC236}">
                <a16:creationId xmlns:a16="http://schemas.microsoft.com/office/drawing/2014/main" id="{DE10BE9D-D1C2-407F-ACA2-F6C356F8C8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05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致理科技大學_page-0001">
            <a:extLst>
              <a:ext uri="{FF2B5EF4-FFF2-40B4-BE49-F238E27FC236}">
                <a16:creationId xmlns:a16="http://schemas.microsoft.com/office/drawing/2014/main" id="{CEE822E4-20F8-4C0D-81C4-EF9A4AB5C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70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致理科技大學_page-0002">
            <a:extLst>
              <a:ext uri="{FF2B5EF4-FFF2-40B4-BE49-F238E27FC236}">
                <a16:creationId xmlns:a16="http://schemas.microsoft.com/office/drawing/2014/main" id="{A540B893-5CA2-497D-979A-22C4F083AC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74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國防學士班_page-0001">
            <a:extLst>
              <a:ext uri="{FF2B5EF4-FFF2-40B4-BE49-F238E27FC236}">
                <a16:creationId xmlns:a16="http://schemas.microsoft.com/office/drawing/2014/main" id="{61A26F3B-FB67-42BC-9B71-4C5181020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05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專長探索系列課程_page-0001">
            <a:extLst>
              <a:ext uri="{FF2B5EF4-FFF2-40B4-BE49-F238E27FC236}">
                <a16:creationId xmlns:a16="http://schemas.microsoft.com/office/drawing/2014/main" id="{15C7C1D1-6695-461A-BBA7-D8D14DB743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63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淡江大學數學日_page-0001">
            <a:extLst>
              <a:ext uri="{FF2B5EF4-FFF2-40B4-BE49-F238E27FC236}">
                <a16:creationId xmlns:a16="http://schemas.microsoft.com/office/drawing/2014/main" id="{3C899752-5B2B-45B2-AA44-2A47A40112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98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產業新尖兵試辦計畫_page-0001">
            <a:extLst>
              <a:ext uri="{FF2B5EF4-FFF2-40B4-BE49-F238E27FC236}">
                <a16:creationId xmlns:a16="http://schemas.microsoft.com/office/drawing/2014/main" id="{6B0E4574-DA58-4473-B4A0-BC4EFD3601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20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高中生大學學系學涯、職涯、生涯體驗營_page-0001">
            <a:extLst>
              <a:ext uri="{FF2B5EF4-FFF2-40B4-BE49-F238E27FC236}">
                <a16:creationId xmlns:a16="http://schemas.microsoft.com/office/drawing/2014/main" id="{105C9A31-B6D8-458F-81CD-7B52495B83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93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逐光-2021年淡江大學學系博覽會_page-0001">
            <a:extLst>
              <a:ext uri="{FF2B5EF4-FFF2-40B4-BE49-F238E27FC236}">
                <a16:creationId xmlns:a16="http://schemas.microsoft.com/office/drawing/2014/main" id="{3CDD4715-6375-47A8-A23F-9167A924C1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60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傳播課程_page-0001">
            <a:extLst>
              <a:ext uri="{FF2B5EF4-FFF2-40B4-BE49-F238E27FC236}">
                <a16:creationId xmlns:a16="http://schemas.microsoft.com/office/drawing/2014/main" id="{8BCA395E-1802-453D-99AC-86B30F9022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8" y="0"/>
            <a:ext cx="489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4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慈濟學校財團法人慈濟科技大學_page-0001">
            <a:extLst>
              <a:ext uri="{FF2B5EF4-FFF2-40B4-BE49-F238E27FC236}">
                <a16:creationId xmlns:a16="http://schemas.microsoft.com/office/drawing/2014/main" id="{C97C5DA8-8933-474F-9B4A-F9FE21539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90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遊戲．動畫．電競體驗營_page-0001">
            <a:extLst>
              <a:ext uri="{FF2B5EF4-FFF2-40B4-BE49-F238E27FC236}">
                <a16:creationId xmlns:a16="http://schemas.microsoft.com/office/drawing/2014/main" id="{B5AAAA02-3A77-49AB-9B1A-DA0CE65762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21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臺北醫學大學_page-0001">
            <a:extLst>
              <a:ext uri="{FF2B5EF4-FFF2-40B4-BE49-F238E27FC236}">
                <a16:creationId xmlns:a16="http://schemas.microsoft.com/office/drawing/2014/main" id="{9E0B5EE3-0CB1-4D78-8B51-A3336A690D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4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輔英科技大學">
            <a:extLst>
              <a:ext uri="{FF2B5EF4-FFF2-40B4-BE49-F238E27FC236}">
                <a16:creationId xmlns:a16="http://schemas.microsoft.com/office/drawing/2014/main" id="{35047FBA-43D1-4C2A-A1FC-770940C746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0"/>
            <a:ext cx="4781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62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銘傳大學_page-0001">
            <a:extLst>
              <a:ext uri="{FF2B5EF4-FFF2-40B4-BE49-F238E27FC236}">
                <a16:creationId xmlns:a16="http://schemas.microsoft.com/office/drawing/2014/main" id="{1A016592-8774-4983-9155-F31DC2D6E3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1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醫療資訊與管理體驗營_page-0001">
            <a:extLst>
              <a:ext uri="{FF2B5EF4-FFF2-40B4-BE49-F238E27FC236}">
                <a16:creationId xmlns:a16="http://schemas.microsoft.com/office/drawing/2014/main" id="{899C091F-D8D8-4F3F-916A-C3DA9051FE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11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醫療資訊與管理體驗營_page-0002">
            <a:extLst>
              <a:ext uri="{FF2B5EF4-FFF2-40B4-BE49-F238E27FC236}">
                <a16:creationId xmlns:a16="http://schemas.microsoft.com/office/drawing/2014/main" id="{703E0399-D24E-43EB-8D16-FABD73CFEC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92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雙軌訓練旗艦計畫_page-0001">
            <a:extLst>
              <a:ext uri="{FF2B5EF4-FFF2-40B4-BE49-F238E27FC236}">
                <a16:creationId xmlns:a16="http://schemas.microsoft.com/office/drawing/2014/main" id="{2ABCC4B0-D56E-4BC7-BDED-8CE8D872FB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3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第十四屆成大單車節_page-0001">
            <a:extLst>
              <a:ext uri="{FF2B5EF4-FFF2-40B4-BE49-F238E27FC236}">
                <a16:creationId xmlns:a16="http://schemas.microsoft.com/office/drawing/2014/main" id="{A5989FFF-11E7-4679-97D5-4171C8F587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06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雙軌訓練旗艦計畫_page-0002">
            <a:extLst>
              <a:ext uri="{FF2B5EF4-FFF2-40B4-BE49-F238E27FC236}">
                <a16:creationId xmlns:a16="http://schemas.microsoft.com/office/drawing/2014/main" id="{9F5059DA-FB54-42BC-905B-D373F20C3D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70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1B0EB2-040E-4835-82B0-7B246470B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56" y="0"/>
            <a:ext cx="4859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53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550EC98-0AD0-40AA-B5B9-76EBE91AE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13" y="0"/>
            <a:ext cx="4866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03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1100000152_附件一-幼保系文宣1">
            <a:extLst>
              <a:ext uri="{FF2B5EF4-FFF2-40B4-BE49-F238E27FC236}">
                <a16:creationId xmlns:a16="http://schemas.microsoft.com/office/drawing/2014/main" id="{DA7CB17A-44CC-4C15-958C-9FA7FB714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1100000152_附件二-幼保系文宣2">
            <a:extLst>
              <a:ext uri="{FF2B5EF4-FFF2-40B4-BE49-F238E27FC236}">
                <a16:creationId xmlns:a16="http://schemas.microsoft.com/office/drawing/2014/main" id="{130A0652-0313-4CC6-865A-E79EB898A0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6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1100000152_附件三-幼保系文宣3">
            <a:extLst>
              <a:ext uri="{FF2B5EF4-FFF2-40B4-BE49-F238E27FC236}">
                <a16:creationId xmlns:a16="http://schemas.microsoft.com/office/drawing/2014/main" id="{E3B751C1-2442-4ABA-80B9-9862D83E5C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88" y="0"/>
            <a:ext cx="4872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6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1100000152_附件五-新生入學成績優異助學金">
            <a:extLst>
              <a:ext uri="{FF2B5EF4-FFF2-40B4-BE49-F238E27FC236}">
                <a16:creationId xmlns:a16="http://schemas.microsoft.com/office/drawing/2014/main" id="{A9F3CAD8-0A4B-4639-A77A-5C06A3730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44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1100000152_附件四-幼保系文宣4">
            <a:extLst>
              <a:ext uri="{FF2B5EF4-FFF2-40B4-BE49-F238E27FC236}">
                <a16:creationId xmlns:a16="http://schemas.microsoft.com/office/drawing/2014/main" id="{F4475549-1365-49B4-AF23-E2003BE775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88" y="0"/>
            <a:ext cx="4872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92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42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7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2021-03-09T02:26:27Z</dcterms:created>
  <dcterms:modified xsi:type="dcterms:W3CDTF">2021-03-09T03:41:19Z</dcterms:modified>
</cp:coreProperties>
</file>