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23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24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48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924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33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70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92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85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88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10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073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B65A5-1E4D-4707-B723-8552F32B8804}" type="datetimeFigureOut">
              <a:rPr lang="zh-TW" altLang="en-US" smtClean="0"/>
              <a:t>2020/5/4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B0625-6BB4-4391-BCC6-D128D93681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566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81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4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2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3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79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44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88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39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9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0"/>
            <a:ext cx="914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5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95049400U0000000_1091200224_3_公文海報_A4版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10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29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9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47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9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0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9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12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33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水岸商人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70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弘光科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87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國立陽明大學2020 生醫科技挑戰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41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1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89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14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7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69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07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6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5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8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54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景文_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74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照顧服務科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88" y="0"/>
            <a:ext cx="350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80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3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4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2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55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7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77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39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4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1</cp:revision>
  <dcterms:created xsi:type="dcterms:W3CDTF">2020-05-04T09:45:34Z</dcterms:created>
  <dcterms:modified xsi:type="dcterms:W3CDTF">2020-05-04T09:45:40Z</dcterms:modified>
</cp:coreProperties>
</file>