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40EB6E-7134-4F9E-AE65-4C2398D5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BE1916-EC92-4B0F-816F-ED9C6DEEA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1282CD-3CE5-49C1-B69C-3C8BAC70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DF1C5F-BE66-4A7B-8D6A-B072E332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60ECF3-0596-4EB7-8BF3-C150D2C1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72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E77624-FFBC-497A-8DAA-C4AE24A7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8193F5-FB3B-451D-A37B-0B7CD9181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17A5C8-4566-4C52-B590-0073C250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433917-7B65-46D5-8961-22C47003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1E38F6-AEC5-46BA-A60D-A5E94841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82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5BB14A4-1ECD-4AD4-952B-F40C22056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920E4B3-42A4-43D8-8675-5DC8FF041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CEB8E4-4BFB-47A4-B5EC-79C26A11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3EABF4-F079-4086-BFFD-5EAE622A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696EA7-D88F-4393-A04D-385791AB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37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9A3DD-AE72-4EB6-887D-9EE0C00E4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28FB16-4339-433D-9CB5-860919C3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ADF0EF-681B-4FF6-B9AD-ECDEF970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7081DF-D6E4-4CE6-A7DB-A50FB4B6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B9CF3C-47C1-4BE4-9798-83266A67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11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AB331-3C2E-4AC8-98F3-26A7C8796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5AEB42-AB36-4940-9C96-4C32E86FB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4C765E-6512-4C6B-8A7E-CDF959D2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FB2E21-FE7A-4DC5-A3F5-FA4D5182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A0C0F8-3E5B-4C7B-946E-00575EF3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106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C7AD04-78AF-493E-AC38-F57F201E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CA833B-A255-41A9-A7BE-2634F1988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6E92FB-220B-4825-BD58-F4692710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D47964-75E9-463B-A2A5-8410DA55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FB8D5D-9C0C-4A1B-A01B-63F7E659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092E6A-5189-45BC-A3A8-18442A57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99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9436D5-5E4C-48CC-A913-810F194BC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859BE6-2769-4D21-875D-86073ADE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D7B87D-76DA-45CE-8264-B2752281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ADC951-ECC5-4B49-8BD2-FA8395C6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F1AD7E5-A895-410B-9163-CB8D1B94B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2AF8761-1705-4264-82A1-62749756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B4A2AE9-931E-4F87-9D88-E549C7A8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DD08FB4-E5F7-4983-8A98-309EC625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6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23AF1-533F-4391-B11A-D57AAB7A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30A2EE-937F-4B11-8DB3-29C43BB0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0A824A-28E8-413D-97D9-B588431F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8486B6-BB5D-4DF8-BE0E-6684BC01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04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B978435-37F0-4BDA-98D4-6C2B349A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D5C4013-A5CA-496B-A49C-6AB73111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870797-8490-4C04-9DF2-7A62AC35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5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7F932-CF65-486E-A89D-43BF802E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0996EC-4517-42DB-A102-EFE8C1B0E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923569-8142-4409-8BC6-A42AE3B47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3698784-386C-4152-B77D-8F84061F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39CEA6-CD6A-4CC7-8CB4-7B474426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F08C6C-3222-4E5B-9AB1-C4CB41EC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1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0A12C-25DE-4F48-8998-71CC4E5C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22F4F6E-1E08-4434-AB44-445BE265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0E1DF3-6BC8-4C63-8F15-07ED83AE8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66067F-BB61-46A7-B6A7-9CCAB623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B97ED0-7C7C-40BD-9AA7-EC881572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56566B-0769-4082-916D-2011C51F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0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16DB28B-8F26-4E5E-BBA9-D9C46ECA1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5DE61F-927F-45AD-8B4F-F3CF03FD5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AC7DE4-F786-4D1F-B794-44F656285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474E-A6D0-4EED-9D29-6055CCE81D31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C58361-A98E-473E-B371-B94FE45F4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941D7E-9BB4-4343-BD6C-0543EF8D2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45C4A-A194-42E1-8510-95BA06293D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914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AS肉品廚藝競">
            <a:extLst>
              <a:ext uri="{FF2B5EF4-FFF2-40B4-BE49-F238E27FC236}">
                <a16:creationId xmlns:a16="http://schemas.microsoft.com/office/drawing/2014/main" id="{DD07188D-480D-4BF9-A1B3-F67D0E848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嘉星_page-0001">
            <a:extLst>
              <a:ext uri="{FF2B5EF4-FFF2-40B4-BE49-F238E27FC236}">
                <a16:creationId xmlns:a16="http://schemas.microsoft.com/office/drawing/2014/main" id="{EBF38E3A-800B-4413-954E-1E82040FA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0"/>
            <a:ext cx="4852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嘉星_page-0002">
            <a:extLst>
              <a:ext uri="{FF2B5EF4-FFF2-40B4-BE49-F238E27FC236}">
                <a16:creationId xmlns:a16="http://schemas.microsoft.com/office/drawing/2014/main" id="{09D3B785-8949-4A98-9A52-8BE0C4A19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0"/>
            <a:ext cx="4852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0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寶之川-麻辣創意健康料理">
            <a:extLst>
              <a:ext uri="{FF2B5EF4-FFF2-40B4-BE49-F238E27FC236}">
                <a16:creationId xmlns:a16="http://schemas.microsoft.com/office/drawing/2014/main" id="{8B6E30F3-8DC4-411D-AE47-FD475117E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485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LINK2">
            <a:extLst>
              <a:ext uri="{FF2B5EF4-FFF2-40B4-BE49-F238E27FC236}">
                <a16:creationId xmlns:a16="http://schemas.microsoft.com/office/drawing/2014/main" id="{EFCADF29-371C-498C-930C-9C264281F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485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中國文化大學推廣教育部_page-0001">
            <a:extLst>
              <a:ext uri="{FF2B5EF4-FFF2-40B4-BE49-F238E27FC236}">
                <a16:creationId xmlns:a16="http://schemas.microsoft.com/office/drawing/2014/main" id="{67877E02-58CB-4226-B843-88A25AB48A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0"/>
            <a:ext cx="4852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佛光大學">
            <a:extLst>
              <a:ext uri="{FF2B5EF4-FFF2-40B4-BE49-F238E27FC236}">
                <a16:creationId xmlns:a16="http://schemas.microsoft.com/office/drawing/2014/main" id="{255E01C1-FDEF-44E5-9F39-29857EC6D9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0"/>
            <a:ext cx="10748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高中生主播">
            <a:extLst>
              <a:ext uri="{FF2B5EF4-FFF2-40B4-BE49-F238E27FC236}">
                <a16:creationId xmlns:a16="http://schemas.microsoft.com/office/drawing/2014/main" id="{4375D802-F71E-497D-971E-3F6D79729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1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逢甲大學_page-0001">
            <a:extLst>
              <a:ext uri="{FF2B5EF4-FFF2-40B4-BE49-F238E27FC236}">
                <a16:creationId xmlns:a16="http://schemas.microsoft.com/office/drawing/2014/main" id="{5759FE92-0485-42EC-8ECD-812A10A379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5" y="0"/>
            <a:ext cx="4843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麻辣創意健康料理">
            <a:extLst>
              <a:ext uri="{FF2B5EF4-FFF2-40B4-BE49-F238E27FC236}">
                <a16:creationId xmlns:a16="http://schemas.microsoft.com/office/drawing/2014/main" id="{E90F34FC-B714-400A-AD08-7E339542F7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0"/>
            <a:ext cx="485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2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開南大學資訊傳播學系">
            <a:extLst>
              <a:ext uri="{FF2B5EF4-FFF2-40B4-BE49-F238E27FC236}">
                <a16:creationId xmlns:a16="http://schemas.microsoft.com/office/drawing/2014/main" id="{8FA349EC-CD13-4A27-AC36-F7449CB35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新穎化妝_page-0001">
            <a:extLst>
              <a:ext uri="{FF2B5EF4-FFF2-40B4-BE49-F238E27FC236}">
                <a16:creationId xmlns:a16="http://schemas.microsoft.com/office/drawing/2014/main" id="{F3A67BFA-7223-46FA-9CE9-7F11EE81A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2020-09-30T06:18:52Z</dcterms:created>
  <dcterms:modified xsi:type="dcterms:W3CDTF">2020-09-30T06:19:06Z</dcterms:modified>
</cp:coreProperties>
</file>